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798" r:id="rId2"/>
    <p:sldMasterId id="2147483810" r:id="rId3"/>
    <p:sldMasterId id="2147483812" r:id="rId4"/>
    <p:sldMasterId id="2147483814" r:id="rId5"/>
    <p:sldMasterId id="2147483817" r:id="rId6"/>
    <p:sldMasterId id="2147483819" r:id="rId7"/>
    <p:sldMasterId id="2147483822" r:id="rId8"/>
  </p:sldMasterIdLst>
  <p:notesMasterIdLst>
    <p:notesMasterId r:id="rId34"/>
  </p:notesMasterIdLst>
  <p:sldIdLst>
    <p:sldId id="301" r:id="rId9"/>
    <p:sldId id="274" r:id="rId10"/>
    <p:sldId id="302" r:id="rId11"/>
    <p:sldId id="308" r:id="rId12"/>
    <p:sldId id="309" r:id="rId13"/>
    <p:sldId id="310" r:id="rId14"/>
    <p:sldId id="311" r:id="rId15"/>
    <p:sldId id="312" r:id="rId16"/>
    <p:sldId id="313" r:id="rId17"/>
    <p:sldId id="307" r:id="rId18"/>
    <p:sldId id="304" r:id="rId19"/>
    <p:sldId id="314" r:id="rId20"/>
    <p:sldId id="3246" r:id="rId21"/>
    <p:sldId id="3548" r:id="rId22"/>
    <p:sldId id="3549" r:id="rId23"/>
    <p:sldId id="3488" r:id="rId24"/>
    <p:sldId id="3470" r:id="rId25"/>
    <p:sldId id="3476" r:id="rId26"/>
    <p:sldId id="3475" r:id="rId27"/>
    <p:sldId id="3478" r:id="rId28"/>
    <p:sldId id="3479" r:id="rId29"/>
    <p:sldId id="3480" r:id="rId30"/>
    <p:sldId id="3245" r:id="rId31"/>
    <p:sldId id="286" r:id="rId32"/>
    <p:sldId id="352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33CC"/>
    <a:srgbClr val="70B2E2"/>
    <a:srgbClr val="FFDC17"/>
    <a:srgbClr val="F0AE42"/>
    <a:srgbClr val="FFCC00"/>
    <a:srgbClr val="00683F"/>
    <a:srgbClr val="F56D22"/>
    <a:srgbClr val="FC694A"/>
    <a:srgbClr val="59CA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5" autoAdjust="0"/>
    <p:restoredTop sz="95033" autoAdjust="0"/>
  </p:normalViewPr>
  <p:slideViewPr>
    <p:cSldViewPr snapToGrid="0">
      <p:cViewPr varScale="1">
        <p:scale>
          <a:sx n="68" d="100"/>
          <a:sy n="68" d="100"/>
        </p:scale>
        <p:origin x="540" y="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fld id="{196033C6-B6EF-4ACA-8F49-BEE26B131C1D}" type="datetimeFigureOut">
              <a:rPr lang="en-US" smtClean="0"/>
              <a:pPr/>
              <a:t>29/08/2024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fld id="{79E2582A-F079-47F3-8470-D65EB27A3FCA}" type="slidenum">
              <a:rPr lang="en-US" smtClean="0"/>
              <a:pPr/>
              <a:t>‹#›</a:t>
            </a:fld>
            <a:endParaRPr lang="en-US"/>
          </a:p>
        </p:txBody>
      </p:sp>
    </p:spTree>
    <p:extLst>
      <p:ext uri="{BB962C8B-B14F-4D97-AF65-F5344CB8AC3E}">
        <p14:creationId xmlns:p14="http://schemas.microsoft.com/office/powerpoint/2010/main" val="2095484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E2582A-F079-47F3-8470-D65EB27A3FCA}" type="slidenum">
              <a:rPr lang="en-US" smtClean="0"/>
              <a:t>11</a:t>
            </a:fld>
            <a:endParaRPr lang="en-US"/>
          </a:p>
        </p:txBody>
      </p:sp>
    </p:spTree>
    <p:extLst>
      <p:ext uri="{BB962C8B-B14F-4D97-AF65-F5344CB8AC3E}">
        <p14:creationId xmlns:p14="http://schemas.microsoft.com/office/powerpoint/2010/main" val="33698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hỗ dành sẵn cho Hình ảnh của Bản chiếu 1">
            <a:extLst>
              <a:ext uri="{FF2B5EF4-FFF2-40B4-BE49-F238E27FC236}">
                <a16:creationId xmlns:a16="http://schemas.microsoft.com/office/drawing/2014/main" id="{3E27BB7B-A3C3-19DB-4F98-A4BB0783FD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Chỗ dành sẵn cho Ghi chú 2">
            <a:extLst>
              <a:ext uri="{FF2B5EF4-FFF2-40B4-BE49-F238E27FC236}">
                <a16:creationId xmlns:a16="http://schemas.microsoft.com/office/drawing/2014/main" id="{073FE16F-FC23-54C0-6DFA-4EC6DCD8F5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hỗ dành sẵn cho Hình ảnh của Bản chiếu 1">
            <a:extLst>
              <a:ext uri="{FF2B5EF4-FFF2-40B4-BE49-F238E27FC236}">
                <a16:creationId xmlns:a16="http://schemas.microsoft.com/office/drawing/2014/main" id="{7C058BAF-99FA-9980-CEAC-1CE350BE35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Chỗ dành sẵn cho Ghi chú 2">
            <a:extLst>
              <a:ext uri="{FF2B5EF4-FFF2-40B4-BE49-F238E27FC236}">
                <a16:creationId xmlns:a16="http://schemas.microsoft.com/office/drawing/2014/main" id="{DE600950-9D32-A51A-1D4E-B48492635F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hỗ dành sẵn cho Hình ảnh của Bản chiếu 1">
            <a:extLst>
              <a:ext uri="{FF2B5EF4-FFF2-40B4-BE49-F238E27FC236}">
                <a16:creationId xmlns:a16="http://schemas.microsoft.com/office/drawing/2014/main" id="{5A277556-F146-C354-C640-3D65165117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Chỗ dành sẵn cho Ghi chú 2">
            <a:extLst>
              <a:ext uri="{FF2B5EF4-FFF2-40B4-BE49-F238E27FC236}">
                <a16:creationId xmlns:a16="http://schemas.microsoft.com/office/drawing/2014/main" id="{722CE62A-45D4-8A99-3B5B-AE7C3B6728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hỗ dành sẵn cho Hình ảnh của Bản chiếu 1">
            <a:extLst>
              <a:ext uri="{FF2B5EF4-FFF2-40B4-BE49-F238E27FC236}">
                <a16:creationId xmlns:a16="http://schemas.microsoft.com/office/drawing/2014/main" id="{99559B4E-A6DC-3FBD-9F26-864021B11F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Chỗ dành sẵn cho Ghi chú 2">
            <a:extLst>
              <a:ext uri="{FF2B5EF4-FFF2-40B4-BE49-F238E27FC236}">
                <a16:creationId xmlns:a16="http://schemas.microsoft.com/office/drawing/2014/main" id="{1F7DD299-4D7F-A832-DCF8-556976299D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E2582A-F079-47F3-8470-D65EB27A3FCA}" type="slidenum">
              <a:rPr lang="en-US" smtClean="0"/>
              <a:t>24</a:t>
            </a:fld>
            <a:endParaRPr lang="en-US"/>
          </a:p>
        </p:txBody>
      </p:sp>
    </p:spTree>
    <p:extLst>
      <p:ext uri="{BB962C8B-B14F-4D97-AF65-F5344CB8AC3E}">
        <p14:creationId xmlns:p14="http://schemas.microsoft.com/office/powerpoint/2010/main" val="1727488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F07CD3FD-BE54-4400-942B-C6C15AA73DFD}" type="datetimeFigureOut">
              <a:rPr lang="en-US" smtClean="0"/>
              <a:t>29/08/2024</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
        <p:nvSpPr>
          <p:cNvPr id="8" name="Picture Placeholder 7">
            <a:extLst>
              <a:ext uri="{FF2B5EF4-FFF2-40B4-BE49-F238E27FC236}">
                <a16:creationId xmlns:a16="http://schemas.microsoft.com/office/drawing/2014/main" id="{E284FA5E-D338-A95E-6C5F-9D623A7B3CD3}"/>
              </a:ext>
            </a:extLst>
          </p:cNvPr>
          <p:cNvSpPr>
            <a:spLocks noGrp="1"/>
          </p:cNvSpPr>
          <p:nvPr>
            <p:ph type="pic" sz="quarter" idx="13"/>
          </p:nvPr>
        </p:nvSpPr>
        <p:spPr>
          <a:xfrm>
            <a:off x="7373126" y="1673124"/>
            <a:ext cx="2228073" cy="2256850"/>
          </a:xfrm>
        </p:spPr>
        <p:txBody>
          <a:bodyPr/>
          <a:lstStyle/>
          <a:p>
            <a:endParaRPr lang="en-US"/>
          </a:p>
        </p:txBody>
      </p:sp>
    </p:spTree>
    <p:extLst>
      <p:ext uri="{BB962C8B-B14F-4D97-AF65-F5344CB8AC3E}">
        <p14:creationId xmlns:p14="http://schemas.microsoft.com/office/powerpoint/2010/main" val="329490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F07CD3FD-BE54-4400-942B-C6C15AA73DFD}" type="datetimeFigureOut">
              <a:rPr lang="en-US" smtClean="0"/>
              <a:t>29/08/2024</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8461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F07CD3FD-BE54-4400-942B-C6C15AA73DFD}" type="datetimeFigureOut">
              <a:rPr lang="en-US" smtClean="0"/>
              <a:t>29/08/2024</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69563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ECC-1265-BF1F-5454-B979F9D777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E364A6-DA79-6A7C-77DB-9A28CB6B3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FE4005-5BA2-95AA-832A-4EF3A66723BE}"/>
              </a:ext>
            </a:extLst>
          </p:cNvPr>
          <p:cNvSpPr>
            <a:spLocks noGrp="1"/>
          </p:cNvSpPr>
          <p:nvPr>
            <p:ph type="dt" sz="half" idx="10"/>
          </p:nvPr>
        </p:nvSpPr>
        <p:spPr/>
        <p:txBody>
          <a:bodyPr/>
          <a:lstStyle/>
          <a:p>
            <a:fld id="{7AC25B46-BDF4-4D48-B2F1-14DF231B61C2}" type="datetimeFigureOut">
              <a:rPr lang="en-US" smtClean="0"/>
              <a:t>29/08/2024</a:t>
            </a:fld>
            <a:endParaRPr lang="en-US"/>
          </a:p>
        </p:txBody>
      </p:sp>
      <p:sp>
        <p:nvSpPr>
          <p:cNvPr id="5" name="Footer Placeholder 4">
            <a:extLst>
              <a:ext uri="{FF2B5EF4-FFF2-40B4-BE49-F238E27FC236}">
                <a16:creationId xmlns:a16="http://schemas.microsoft.com/office/drawing/2014/main" id="{0125B0BB-1A15-9EFA-4311-0615FAE03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59E74-471C-B456-BE3C-917F2383D05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576659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18A3-B1C8-DAE6-A16C-9A132AD70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264B7-3F8D-9FB5-F77E-90994A920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201A4-EC11-F812-5882-E6AC934CD8E5}"/>
              </a:ext>
            </a:extLst>
          </p:cNvPr>
          <p:cNvSpPr>
            <a:spLocks noGrp="1"/>
          </p:cNvSpPr>
          <p:nvPr>
            <p:ph type="dt" sz="half" idx="10"/>
          </p:nvPr>
        </p:nvSpPr>
        <p:spPr/>
        <p:txBody>
          <a:bodyPr/>
          <a:lstStyle/>
          <a:p>
            <a:fld id="{7AC25B46-BDF4-4D48-B2F1-14DF231B61C2}" type="datetimeFigureOut">
              <a:rPr lang="en-US" smtClean="0"/>
              <a:t>29/08/2024</a:t>
            </a:fld>
            <a:endParaRPr lang="en-US"/>
          </a:p>
        </p:txBody>
      </p:sp>
      <p:sp>
        <p:nvSpPr>
          <p:cNvPr id="5" name="Footer Placeholder 4">
            <a:extLst>
              <a:ext uri="{FF2B5EF4-FFF2-40B4-BE49-F238E27FC236}">
                <a16:creationId xmlns:a16="http://schemas.microsoft.com/office/drawing/2014/main" id="{1D9C2E05-27BC-4BFC-6DB6-D2BAA0DC3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4D1AD-AD03-E997-FF14-2E0548B43A1E}"/>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939690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285B-021A-2FD5-9A86-19CC6EB7F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0519C7-B42B-9654-CA95-E92A2A0DE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1E7B0-CAA0-F8CF-C26D-E5A3DE2F6A4B}"/>
              </a:ext>
            </a:extLst>
          </p:cNvPr>
          <p:cNvSpPr>
            <a:spLocks noGrp="1"/>
          </p:cNvSpPr>
          <p:nvPr>
            <p:ph type="dt" sz="half" idx="10"/>
          </p:nvPr>
        </p:nvSpPr>
        <p:spPr/>
        <p:txBody>
          <a:bodyPr/>
          <a:lstStyle/>
          <a:p>
            <a:fld id="{7AC25B46-BDF4-4D48-B2F1-14DF231B61C2}" type="datetimeFigureOut">
              <a:rPr lang="en-US" smtClean="0"/>
              <a:t>29/08/2024</a:t>
            </a:fld>
            <a:endParaRPr lang="en-US"/>
          </a:p>
        </p:txBody>
      </p:sp>
      <p:sp>
        <p:nvSpPr>
          <p:cNvPr id="5" name="Footer Placeholder 4">
            <a:extLst>
              <a:ext uri="{FF2B5EF4-FFF2-40B4-BE49-F238E27FC236}">
                <a16:creationId xmlns:a16="http://schemas.microsoft.com/office/drawing/2014/main" id="{CEEE2E3A-F6EB-7043-C37A-E5C6EEA1E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666EB-808B-993D-696E-65DCC13FCAB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384393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D9BA-8D14-CA11-2836-3C9EF56F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9C703A-C888-407B-00AA-C9B842785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FD341-0C27-4CCB-95AE-F170641B6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DDCEC6-13CF-F039-ECB1-8623DD3244DF}"/>
              </a:ext>
            </a:extLst>
          </p:cNvPr>
          <p:cNvSpPr>
            <a:spLocks noGrp="1"/>
          </p:cNvSpPr>
          <p:nvPr>
            <p:ph type="dt" sz="half" idx="10"/>
          </p:nvPr>
        </p:nvSpPr>
        <p:spPr/>
        <p:txBody>
          <a:bodyPr/>
          <a:lstStyle/>
          <a:p>
            <a:fld id="{7AC25B46-BDF4-4D48-B2F1-14DF231B61C2}" type="datetimeFigureOut">
              <a:rPr lang="en-US" smtClean="0"/>
              <a:t>29/08/2024</a:t>
            </a:fld>
            <a:endParaRPr lang="en-US"/>
          </a:p>
        </p:txBody>
      </p:sp>
      <p:sp>
        <p:nvSpPr>
          <p:cNvPr id="6" name="Footer Placeholder 5">
            <a:extLst>
              <a:ext uri="{FF2B5EF4-FFF2-40B4-BE49-F238E27FC236}">
                <a16:creationId xmlns:a16="http://schemas.microsoft.com/office/drawing/2014/main" id="{6CC49B14-D2F6-9E83-0414-1A6EC1CFA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94273-652C-0D4D-E420-9FF1D9C4D1A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294667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F457-0B38-F87A-E4FE-D861E59E7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B4CAF-76D6-8F97-51B2-DE1804353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DF713-9BBD-37A6-743A-771BB754C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0AC206-1C3F-6FE9-2AB4-84D820C3C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B1E67-0EF5-C77B-AF37-91FC8D31B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BCBB4-1AB5-891F-804F-B8D75389FC4C}"/>
              </a:ext>
            </a:extLst>
          </p:cNvPr>
          <p:cNvSpPr>
            <a:spLocks noGrp="1"/>
          </p:cNvSpPr>
          <p:nvPr>
            <p:ph type="dt" sz="half" idx="10"/>
          </p:nvPr>
        </p:nvSpPr>
        <p:spPr/>
        <p:txBody>
          <a:bodyPr/>
          <a:lstStyle/>
          <a:p>
            <a:fld id="{7AC25B46-BDF4-4D48-B2F1-14DF231B61C2}" type="datetimeFigureOut">
              <a:rPr lang="en-US" smtClean="0"/>
              <a:t>29/08/2024</a:t>
            </a:fld>
            <a:endParaRPr lang="en-US"/>
          </a:p>
        </p:txBody>
      </p:sp>
      <p:sp>
        <p:nvSpPr>
          <p:cNvPr id="8" name="Footer Placeholder 7">
            <a:extLst>
              <a:ext uri="{FF2B5EF4-FFF2-40B4-BE49-F238E27FC236}">
                <a16:creationId xmlns:a16="http://schemas.microsoft.com/office/drawing/2014/main" id="{41F1AA98-4E3D-1BE2-B6A4-7969DC2669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878BE-23AA-0213-9C62-B1743B5FE15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239268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379B-FC85-FA3D-5002-C3413ACC86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A6454E-613C-ED81-C48F-AF2D4B9AACC5}"/>
              </a:ext>
            </a:extLst>
          </p:cNvPr>
          <p:cNvSpPr>
            <a:spLocks noGrp="1"/>
          </p:cNvSpPr>
          <p:nvPr>
            <p:ph type="dt" sz="half" idx="10"/>
          </p:nvPr>
        </p:nvSpPr>
        <p:spPr/>
        <p:txBody>
          <a:bodyPr/>
          <a:lstStyle/>
          <a:p>
            <a:fld id="{7AC25B46-BDF4-4D48-B2F1-14DF231B61C2}" type="datetimeFigureOut">
              <a:rPr lang="en-US" smtClean="0"/>
              <a:t>29/08/2024</a:t>
            </a:fld>
            <a:endParaRPr lang="en-US"/>
          </a:p>
        </p:txBody>
      </p:sp>
      <p:sp>
        <p:nvSpPr>
          <p:cNvPr id="4" name="Footer Placeholder 3">
            <a:extLst>
              <a:ext uri="{FF2B5EF4-FFF2-40B4-BE49-F238E27FC236}">
                <a16:creationId xmlns:a16="http://schemas.microsoft.com/office/drawing/2014/main" id="{8AB26971-D004-52C7-5D60-4FCB53DCA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066382-F80B-6BF3-CAED-F2964A177EE1}"/>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581982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A5AA8-72BB-4177-7E80-3FF0E753FB57}"/>
              </a:ext>
            </a:extLst>
          </p:cNvPr>
          <p:cNvSpPr>
            <a:spLocks noGrp="1"/>
          </p:cNvSpPr>
          <p:nvPr>
            <p:ph type="dt" sz="half" idx="10"/>
          </p:nvPr>
        </p:nvSpPr>
        <p:spPr/>
        <p:txBody>
          <a:bodyPr/>
          <a:lstStyle/>
          <a:p>
            <a:fld id="{7AC25B46-BDF4-4D48-B2F1-14DF231B61C2}" type="datetimeFigureOut">
              <a:rPr lang="en-US" smtClean="0"/>
              <a:t>29/08/2024</a:t>
            </a:fld>
            <a:endParaRPr lang="en-US"/>
          </a:p>
        </p:txBody>
      </p:sp>
      <p:sp>
        <p:nvSpPr>
          <p:cNvPr id="3" name="Footer Placeholder 2">
            <a:extLst>
              <a:ext uri="{FF2B5EF4-FFF2-40B4-BE49-F238E27FC236}">
                <a16:creationId xmlns:a16="http://schemas.microsoft.com/office/drawing/2014/main" id="{0E802FCC-63E8-8460-0171-AEA15F38FF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5BF3D8-7913-A908-3141-38CF459BC7E2}"/>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243075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ECC1-978E-73C3-C99E-8862B7D76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0F6DC4-A6A6-72F2-82DD-9E5039F1E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88A88-8472-2AC2-71CB-FF972A819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701FA-1478-1E54-AAC9-9BA5D194E31D}"/>
              </a:ext>
            </a:extLst>
          </p:cNvPr>
          <p:cNvSpPr>
            <a:spLocks noGrp="1"/>
          </p:cNvSpPr>
          <p:nvPr>
            <p:ph type="dt" sz="half" idx="10"/>
          </p:nvPr>
        </p:nvSpPr>
        <p:spPr/>
        <p:txBody>
          <a:bodyPr/>
          <a:lstStyle/>
          <a:p>
            <a:fld id="{7AC25B46-BDF4-4D48-B2F1-14DF231B61C2}" type="datetimeFigureOut">
              <a:rPr lang="en-US" smtClean="0"/>
              <a:t>29/08/2024</a:t>
            </a:fld>
            <a:endParaRPr lang="en-US"/>
          </a:p>
        </p:txBody>
      </p:sp>
      <p:sp>
        <p:nvSpPr>
          <p:cNvPr id="6" name="Footer Placeholder 5">
            <a:extLst>
              <a:ext uri="{FF2B5EF4-FFF2-40B4-BE49-F238E27FC236}">
                <a16:creationId xmlns:a16="http://schemas.microsoft.com/office/drawing/2014/main" id="{D2AB99E5-E756-4DC8-F752-DCFB82C0D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565FF-7EB9-1626-B641-1AEEC6F1A3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646522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07CD3FD-BE54-4400-942B-C6C15AA73DFD}" type="datetimeFigureOut">
              <a:rPr lang="en-US" smtClean="0"/>
              <a:t>29/08/2024</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016880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D1A2-26B5-2A1B-49BE-50CABEF46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51082-C6FD-F739-9380-E06C76D7B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DA92F-1D7D-09B4-6D5D-402011206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C44399-3269-CF14-352D-CF5747C063C6}"/>
              </a:ext>
            </a:extLst>
          </p:cNvPr>
          <p:cNvSpPr>
            <a:spLocks noGrp="1"/>
          </p:cNvSpPr>
          <p:nvPr>
            <p:ph type="dt" sz="half" idx="10"/>
          </p:nvPr>
        </p:nvSpPr>
        <p:spPr/>
        <p:txBody>
          <a:bodyPr/>
          <a:lstStyle/>
          <a:p>
            <a:fld id="{7AC25B46-BDF4-4D48-B2F1-14DF231B61C2}" type="datetimeFigureOut">
              <a:rPr lang="en-US" smtClean="0"/>
              <a:t>29/08/2024</a:t>
            </a:fld>
            <a:endParaRPr lang="en-US"/>
          </a:p>
        </p:txBody>
      </p:sp>
      <p:sp>
        <p:nvSpPr>
          <p:cNvPr id="6" name="Footer Placeholder 5">
            <a:extLst>
              <a:ext uri="{FF2B5EF4-FFF2-40B4-BE49-F238E27FC236}">
                <a16:creationId xmlns:a16="http://schemas.microsoft.com/office/drawing/2014/main" id="{C06A0F7B-AEC5-054C-7D55-8A705A39C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5DDA33-0BA2-9F6D-F560-00B7C913D9F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763280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72D1-4D6E-2E6C-43FF-6411E98F8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DF401-0017-DED8-BEFA-542683099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92554-CB63-67A8-7796-3A73B357192F}"/>
              </a:ext>
            </a:extLst>
          </p:cNvPr>
          <p:cNvSpPr>
            <a:spLocks noGrp="1"/>
          </p:cNvSpPr>
          <p:nvPr>
            <p:ph type="dt" sz="half" idx="10"/>
          </p:nvPr>
        </p:nvSpPr>
        <p:spPr/>
        <p:txBody>
          <a:bodyPr/>
          <a:lstStyle/>
          <a:p>
            <a:fld id="{7AC25B46-BDF4-4D48-B2F1-14DF231B61C2}" type="datetimeFigureOut">
              <a:rPr lang="en-US" smtClean="0"/>
              <a:t>29/08/2024</a:t>
            </a:fld>
            <a:endParaRPr lang="en-US"/>
          </a:p>
        </p:txBody>
      </p:sp>
      <p:sp>
        <p:nvSpPr>
          <p:cNvPr id="5" name="Footer Placeholder 4">
            <a:extLst>
              <a:ext uri="{FF2B5EF4-FFF2-40B4-BE49-F238E27FC236}">
                <a16:creationId xmlns:a16="http://schemas.microsoft.com/office/drawing/2014/main" id="{B52B0A0B-CDCC-A0D6-FA39-BE488445A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EA187-4F09-68EF-1860-A9A651803A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297040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A5F81-491D-AD15-EB8D-18884DFE7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1E1119-2A58-8794-C730-7FE1FD013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F6F71-9D1F-C832-3152-1551C3C1A5C6}"/>
              </a:ext>
            </a:extLst>
          </p:cNvPr>
          <p:cNvSpPr>
            <a:spLocks noGrp="1"/>
          </p:cNvSpPr>
          <p:nvPr>
            <p:ph type="dt" sz="half" idx="10"/>
          </p:nvPr>
        </p:nvSpPr>
        <p:spPr/>
        <p:txBody>
          <a:bodyPr/>
          <a:lstStyle/>
          <a:p>
            <a:fld id="{7AC25B46-BDF4-4D48-B2F1-14DF231B61C2}" type="datetimeFigureOut">
              <a:rPr lang="en-US" smtClean="0"/>
              <a:t>29/08/2024</a:t>
            </a:fld>
            <a:endParaRPr lang="en-US"/>
          </a:p>
        </p:txBody>
      </p:sp>
      <p:sp>
        <p:nvSpPr>
          <p:cNvPr id="5" name="Footer Placeholder 4">
            <a:extLst>
              <a:ext uri="{FF2B5EF4-FFF2-40B4-BE49-F238E27FC236}">
                <a16:creationId xmlns:a16="http://schemas.microsoft.com/office/drawing/2014/main" id="{383B128E-2F2F-50A6-0113-497C1323A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1FD5A-0512-2D79-62A4-09F9E2A9FD89}"/>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25148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8356551"/>
      </p:ext>
    </p:extLst>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301888"/>
      </p:ext>
    </p:extLst>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562E3B2-0885-9C24-2405-BD74C6F2F2F0}"/>
              </a:ext>
            </a:extLst>
          </p:cNvPr>
          <p:cNvSpPr>
            <a:spLocks noGrp="1"/>
          </p:cNvSpPr>
          <p:nvPr>
            <p:ph type="ftr" sz="quarter" idx="10"/>
          </p:nvPr>
        </p:nvSpPr>
        <p:spPr>
          <a:xfrm>
            <a:off x="0" y="0"/>
            <a:ext cx="0" cy="0"/>
          </a:xfrm>
        </p:spPr>
        <p:txBody>
          <a:bodyPr/>
          <a:lstStyle>
            <a:lvl1pPr>
              <a:defRPr/>
            </a:lvl1pPr>
          </a:lstStyle>
          <a:p>
            <a:pPr>
              <a:defRPr/>
            </a:pPr>
            <a:endParaRPr lang="en-US" altLang="en-US"/>
          </a:p>
        </p:txBody>
      </p:sp>
    </p:spTree>
    <p:extLst>
      <p:ext uri="{BB962C8B-B14F-4D97-AF65-F5344CB8AC3E}">
        <p14:creationId xmlns:p14="http://schemas.microsoft.com/office/powerpoint/2010/main" val="4051882697"/>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1417A7C-2D14-B2F7-4082-A2375C697898}"/>
              </a:ext>
            </a:extLst>
          </p:cNvPr>
          <p:cNvSpPr>
            <a:spLocks noGrp="1" noChangeArrowheads="1"/>
          </p:cNvSpPr>
          <p:nvPr>
            <p:ph type="ftr" sz="quarter" idx="10"/>
          </p:nvPr>
        </p:nvSpPr>
        <p:spPr>
          <a:xfrm>
            <a:off x="0" y="0"/>
            <a:ext cx="0" cy="0"/>
          </a:xfrm>
        </p:spPr>
        <p:txBody>
          <a:bodyPr/>
          <a:lstStyle>
            <a:lvl1pPr>
              <a:defRPr/>
            </a:lvl1pPr>
          </a:lstStyle>
          <a:p>
            <a:pPr>
              <a:defRPr/>
            </a:pPr>
            <a:endParaRPr lang="en-US" altLang="en-US"/>
          </a:p>
        </p:txBody>
      </p:sp>
    </p:spTree>
    <p:extLst>
      <p:ext uri="{BB962C8B-B14F-4D97-AF65-F5344CB8AC3E}">
        <p14:creationId xmlns:p14="http://schemas.microsoft.com/office/powerpoint/2010/main" val="2004084480"/>
      </p:ext>
    </p:extLst>
  </p:cSld>
  <p:clrMapOvr>
    <a:masterClrMapping/>
  </p:clrMapOvr>
  <p:transition>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C221DFD-97E5-9FEC-BAE4-FEB0A8042FC2}"/>
              </a:ext>
            </a:extLst>
          </p:cNvPr>
          <p:cNvSpPr>
            <a:spLocks noGrp="1"/>
          </p:cNvSpPr>
          <p:nvPr>
            <p:ph type="ftr" sz="quarter" idx="10"/>
          </p:nvPr>
        </p:nvSpPr>
        <p:spPr>
          <a:xfrm>
            <a:off x="0" y="0"/>
            <a:ext cx="0" cy="0"/>
          </a:xfrm>
        </p:spPr>
        <p:txBody>
          <a:bodyPr/>
          <a:lstStyle>
            <a:lvl1pPr>
              <a:defRPr/>
            </a:lvl1pPr>
          </a:lstStyle>
          <a:p>
            <a:pPr>
              <a:defRPr/>
            </a:pPr>
            <a:endParaRPr lang="en-US" altLang="en-US"/>
          </a:p>
        </p:txBody>
      </p:sp>
    </p:spTree>
    <p:extLst>
      <p:ext uri="{BB962C8B-B14F-4D97-AF65-F5344CB8AC3E}">
        <p14:creationId xmlns:p14="http://schemas.microsoft.com/office/powerpoint/2010/main" val="2462096711"/>
      </p:ext>
    </p:extLst>
  </p:cSld>
  <p:clrMapOvr>
    <a:masterClrMapping/>
  </p:clrMapOvr>
  <p:transition>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A5880246-4FF5-DD45-7968-F6C8964B03CF}"/>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19520728"/>
      </p:ext>
    </p:extLst>
  </p:cSld>
  <p:clrMapOvr>
    <a:masterClrMapping/>
  </p:clrMapOvr>
  <p:transition>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CCFF3C95-9A64-C102-97FC-D4A3175D4029}"/>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747338076"/>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07CD3FD-BE54-4400-942B-C6C15AA73DFD}" type="datetimeFigureOut">
              <a:rPr lang="en-US" smtClean="0"/>
              <a:t>29/08/2024</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956138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75126"/>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F07CD3FD-BE54-4400-942B-C6C15AA73DFD}" type="datetimeFigureOut">
              <a:rPr lang="en-US" smtClean="0"/>
              <a:t>29/08/2024</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6582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F07CD3FD-BE54-4400-942B-C6C15AA73DFD}" type="datetimeFigureOut">
              <a:rPr lang="en-US" smtClean="0"/>
              <a:t>29/08/2024</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8543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F07CD3FD-BE54-4400-942B-C6C15AA73DFD}" type="datetimeFigureOut">
              <a:rPr lang="en-US" smtClean="0"/>
              <a:t>29/08/2024</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12618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F07CD3FD-BE54-4400-942B-C6C15AA73DFD}" type="datetimeFigureOut">
              <a:rPr lang="en-US" smtClean="0"/>
              <a:t>29/08/2024</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7431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F07CD3FD-BE54-4400-942B-C6C15AA73DFD}" type="datetimeFigureOut">
              <a:rPr lang="en-US" smtClean="0"/>
              <a:t>29/08/2024</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43157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F07CD3FD-BE54-4400-942B-C6C15AA73DFD}" type="datetimeFigureOut">
              <a:rPr lang="en-US" smtClean="0"/>
              <a:t>29/08/2024</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78480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7" Type="http://schemas.openxmlformats.org/officeDocument/2006/relationships/image" Target="../media/image6.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1000" b="-2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latin typeface="Tahoma" panose="020B0604030504040204" pitchFamily="34" charset="0"/>
              </a:defRPr>
            </a:lvl1pPr>
          </a:lstStyle>
          <a:p>
            <a:fld id="{F07CD3FD-BE54-4400-942B-C6C15AA73DFD}" type="datetimeFigureOut">
              <a:rPr lang="en-US" smtClean="0"/>
              <a:pPr/>
              <a:t>29/08/2024</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latin typeface="Tahom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latin typeface="Tahoma" panose="020B0604030504040204" pitchFamily="34" charset="0"/>
              </a:defRPr>
            </a:lvl1pPr>
          </a:lstStyle>
          <a:p>
            <a:fld id="{A4C0CD32-A6C8-4BA5-B3DF-D8325E32CAA4}" type="slidenum">
              <a:rPr lang="en-US" smtClean="0"/>
              <a:pPr/>
              <a:t>‹#›</a:t>
            </a:fld>
            <a:endParaRPr lang="en-US"/>
          </a:p>
        </p:txBody>
      </p:sp>
      <p:sp>
        <p:nvSpPr>
          <p:cNvPr id="7" name="Rectangle: Rounded Corners 6">
            <a:extLst>
              <a:ext uri="{FF2B5EF4-FFF2-40B4-BE49-F238E27FC236}">
                <a16:creationId xmlns:a16="http://schemas.microsoft.com/office/drawing/2014/main" id="{AE44416F-3530-55A3-F865-C99A1969B075}"/>
              </a:ext>
            </a:extLst>
          </p:cNvPr>
          <p:cNvSpPr/>
          <p:nvPr userDrawn="1"/>
        </p:nvSpPr>
        <p:spPr>
          <a:xfrm>
            <a:off x="213360" y="211015"/>
            <a:ext cx="11683888" cy="6510460"/>
          </a:xfrm>
          <a:prstGeom prst="roundRect">
            <a:avLst>
              <a:gd name="adj" fmla="val 5091"/>
            </a:avLst>
          </a:prstGeom>
          <a:solidFill>
            <a:schemeClr val="bg1">
              <a:alpha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25425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100000"/>
        </a:lnSpc>
        <a:spcBef>
          <a:spcPct val="0"/>
        </a:spcBef>
        <a:buNone/>
        <a:defRPr sz="4000" kern="1200">
          <a:solidFill>
            <a:schemeClr val="tx1"/>
          </a:solidFill>
          <a:latin typeface="Tahoma" panose="020B0604030504040204" pitchFamily="34" charset="0"/>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Tahoma" panose="020B0604030504040204" pitchFamily="34" charset="0"/>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Tahoma" panose="020B0604030504040204" pitchFamily="34" charset="0"/>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Tahoma" panose="020B0604030504040204" pitchFamily="34" charset="0"/>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Tahoma" panose="020B0604030504040204" pitchFamily="34" charset="0"/>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051410-13EC-75DF-E567-5B261459F2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7A6A83-2F56-2EF6-E09F-E5F8A60E0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B5A6A-000A-942E-C947-7E150DF5B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25B46-BDF4-4D48-B2F1-14DF231B61C2}" type="datetimeFigureOut">
              <a:rPr lang="en-US" smtClean="0"/>
              <a:t>29/08/2024</a:t>
            </a:fld>
            <a:endParaRPr lang="en-US"/>
          </a:p>
        </p:txBody>
      </p:sp>
      <p:sp>
        <p:nvSpPr>
          <p:cNvPr id="5" name="Footer Placeholder 4">
            <a:extLst>
              <a:ext uri="{FF2B5EF4-FFF2-40B4-BE49-F238E27FC236}">
                <a16:creationId xmlns:a16="http://schemas.microsoft.com/office/drawing/2014/main" id="{DECF5742-7E8D-CB8E-62CD-4A4011F64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FE8337-F57F-2A9F-5E3A-AFD88383D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A89A7-DDB5-4CB7-920B-15EDC6298550}" type="slidenum">
              <a:rPr lang="en-US" smtClean="0"/>
              <a:t>‹#›</a:t>
            </a:fld>
            <a:endParaRPr lang="en-US"/>
          </a:p>
        </p:txBody>
      </p:sp>
    </p:spTree>
    <p:extLst>
      <p:ext uri="{BB962C8B-B14F-4D97-AF65-F5344CB8AC3E}">
        <p14:creationId xmlns:p14="http://schemas.microsoft.com/office/powerpoint/2010/main" val="361923540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8075A9B3-0117-3D4F-8530-7DDBDBAB78F5}"/>
              </a:ext>
            </a:extLst>
          </p:cNvPr>
          <p:cNvSpPr>
            <a:spLocks noChangeArrowheads="1"/>
          </p:cNvSpPr>
          <p:nvPr userDrawn="1"/>
        </p:nvSpPr>
        <p:spPr bwMode="auto">
          <a:xfrm>
            <a:off x="296863" y="2484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EB058D51-8EF6-7943-9B53-115F052F46B7}"/>
              </a:ext>
            </a:extLst>
          </p:cNvPr>
          <p:cNvSpPr>
            <a:spLocks noChangeArrowheads="1" noChangeShapeType="1" noTextEdit="1"/>
          </p:cNvSpPr>
          <p:nvPr userDrawn="1"/>
        </p:nvSpPr>
        <p:spPr bwMode="auto">
          <a:xfrm>
            <a:off x="1206500" y="2544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0141C039-0F98-B8FC-082C-5CC71FA60F75}"/>
              </a:ext>
            </a:extLst>
          </p:cNvPr>
          <p:cNvSpPr>
            <a:spLocks noChangeArrowheads="1" noChangeShapeType="1" noTextEdit="1"/>
          </p:cNvSpPr>
          <p:nvPr userDrawn="1"/>
        </p:nvSpPr>
        <p:spPr bwMode="auto">
          <a:xfrm>
            <a:off x="1220788" y="3646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3EE70196-198C-6ED5-9910-3A7A0C696641}"/>
              </a:ext>
            </a:extLst>
          </p:cNvPr>
          <p:cNvSpPr>
            <a:spLocks noChangeArrowheads="1" noChangeShapeType="1" noTextEdit="1"/>
          </p:cNvSpPr>
          <p:nvPr userDrawn="1"/>
        </p:nvSpPr>
        <p:spPr bwMode="auto">
          <a:xfrm>
            <a:off x="1206500" y="4821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F460081E-FC57-B491-143B-415B28F492E2}"/>
              </a:ext>
            </a:extLst>
          </p:cNvPr>
          <p:cNvSpPr>
            <a:spLocks noChangeArrowheads="1" noChangeShapeType="1" noTextEdit="1"/>
          </p:cNvSpPr>
          <p:nvPr userDrawn="1"/>
        </p:nvSpPr>
        <p:spPr bwMode="auto">
          <a:xfrm>
            <a:off x="1206500"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DC8024FF-6559-D13A-7A3B-2346698B38CD}"/>
              </a:ext>
            </a:extLst>
          </p:cNvPr>
          <p:cNvSpPr>
            <a:spLocks noChangeArrowheads="1"/>
          </p:cNvSpPr>
          <p:nvPr userDrawn="1"/>
        </p:nvSpPr>
        <p:spPr bwMode="auto">
          <a:xfrm>
            <a:off x="469900" y="2616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DF509172-048E-1442-3990-351C7A82434E}"/>
              </a:ext>
            </a:extLst>
          </p:cNvPr>
          <p:cNvSpPr>
            <a:spLocks noChangeArrowheads="1"/>
          </p:cNvSpPr>
          <p:nvPr userDrawn="1"/>
        </p:nvSpPr>
        <p:spPr bwMode="auto">
          <a:xfrm>
            <a:off x="296863" y="3576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EA47B58A-0D19-64F4-06B8-65D3AB349506}"/>
              </a:ext>
            </a:extLst>
          </p:cNvPr>
          <p:cNvSpPr>
            <a:spLocks noChangeArrowheads="1"/>
          </p:cNvSpPr>
          <p:nvPr userDrawn="1"/>
        </p:nvSpPr>
        <p:spPr bwMode="auto">
          <a:xfrm>
            <a:off x="469900" y="3706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4E85F959-2513-946C-A501-0AA452C663AC}"/>
              </a:ext>
            </a:extLst>
          </p:cNvPr>
          <p:cNvSpPr>
            <a:spLocks noChangeArrowheads="1"/>
          </p:cNvSpPr>
          <p:nvPr userDrawn="1"/>
        </p:nvSpPr>
        <p:spPr bwMode="auto">
          <a:xfrm>
            <a:off x="296863" y="4710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7DB9237F-74E6-D7A4-0E9C-5D524215E53C}"/>
              </a:ext>
            </a:extLst>
          </p:cNvPr>
          <p:cNvSpPr>
            <a:spLocks noChangeArrowheads="1"/>
          </p:cNvSpPr>
          <p:nvPr userDrawn="1"/>
        </p:nvSpPr>
        <p:spPr bwMode="auto">
          <a:xfrm>
            <a:off x="469900" y="4841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3690421C-FF61-0F32-FF08-0A09254655FD}"/>
              </a:ext>
            </a:extLst>
          </p:cNvPr>
          <p:cNvSpPr>
            <a:spLocks noChangeArrowheads="1"/>
          </p:cNvSpPr>
          <p:nvPr userDrawn="1"/>
        </p:nvSpPr>
        <p:spPr bwMode="auto">
          <a:xfrm>
            <a:off x="296863"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52CD00BF-0F3E-2553-94E3-F3B6B8592317}"/>
              </a:ext>
            </a:extLst>
          </p:cNvPr>
          <p:cNvSpPr>
            <a:spLocks noChangeArrowheads="1"/>
          </p:cNvSpPr>
          <p:nvPr userDrawn="1"/>
        </p:nvSpPr>
        <p:spPr bwMode="auto">
          <a:xfrm>
            <a:off x="469900"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9C427C4E-5243-EFB1-A999-FB13CBC60A1A}"/>
              </a:ext>
            </a:extLst>
          </p:cNvPr>
          <p:cNvSpPr>
            <a:spLocks noChangeArrowheads="1"/>
          </p:cNvSpPr>
          <p:nvPr userDrawn="1"/>
        </p:nvSpPr>
        <p:spPr bwMode="auto">
          <a:xfrm>
            <a:off x="1930400" y="2133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79638931-DED4-1E1F-0B62-BC0C2F31D7A7}"/>
              </a:ext>
            </a:extLst>
          </p:cNvPr>
          <p:cNvSpPr>
            <a:spLocks noChangeArrowheads="1"/>
          </p:cNvSpPr>
          <p:nvPr userDrawn="1"/>
        </p:nvSpPr>
        <p:spPr bwMode="auto">
          <a:xfrm>
            <a:off x="1930400" y="3284538"/>
            <a:ext cx="9804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09FBD710-A763-4C81-363F-913DC8339F20}"/>
              </a:ext>
            </a:extLst>
          </p:cNvPr>
          <p:cNvSpPr>
            <a:spLocks noChangeArrowheads="1"/>
          </p:cNvSpPr>
          <p:nvPr userDrawn="1"/>
        </p:nvSpPr>
        <p:spPr bwMode="auto">
          <a:xfrm>
            <a:off x="1930400" y="4419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4E7A65A9-E6DA-D0E7-1428-DFDC582D4A4A}"/>
              </a:ext>
            </a:extLst>
          </p:cNvPr>
          <p:cNvSpPr>
            <a:spLocks noChangeArrowheads="1"/>
          </p:cNvSpPr>
          <p:nvPr userDrawn="1"/>
        </p:nvSpPr>
        <p:spPr bwMode="auto">
          <a:xfrm>
            <a:off x="1930400" y="5575300"/>
            <a:ext cx="9804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9385C10D-3184-C10C-41F7-2CBA20EB9ABD}"/>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E6B642E3-26C3-3786-3B37-9D516CDEBBDC}"/>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60F90B84-E0D7-74D7-AF3A-180D4DFDDD78}"/>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extLst>
      <p:ext uri="{BB962C8B-B14F-4D97-AF65-F5344CB8AC3E}">
        <p14:creationId xmlns:p14="http://schemas.microsoft.com/office/powerpoint/2010/main" val="3752186539"/>
      </p:ext>
    </p:extLst>
  </p:cSld>
  <p:clrMap bg1="lt1" tx1="dk1" bg2="lt2" tx2="dk2" accent1="accent1" accent2="accent2" accent3="accent3" accent4="accent4" accent5="accent5" accent6="accent6" hlink="hlink" folHlink="folHlink"/>
  <p:sldLayoutIdLst>
    <p:sldLayoutId id="2147483811"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11266" name="Google Shape;992;p14">
            <a:extLst>
              <a:ext uri="{FF2B5EF4-FFF2-40B4-BE49-F238E27FC236}">
                <a16:creationId xmlns:a16="http://schemas.microsoft.com/office/drawing/2014/main" id="{B806A9FE-F866-8CBE-B829-754D2CDCD7A8}"/>
              </a:ext>
            </a:extLst>
          </p:cNvPr>
          <p:cNvGrpSpPr>
            <a:grpSpLocks/>
          </p:cNvGrpSpPr>
          <p:nvPr userDrawn="1"/>
        </p:nvGrpSpPr>
        <p:grpSpPr bwMode="auto">
          <a:xfrm>
            <a:off x="395288" y="219075"/>
            <a:ext cx="11614150" cy="6240463"/>
            <a:chOff x="395894" y="219519"/>
            <a:chExt cx="8518865" cy="4788281"/>
          </a:xfrm>
        </p:grpSpPr>
        <p:sp>
          <p:nvSpPr>
            <p:cNvPr id="11403" name="Google Shape;993;p14">
              <a:extLst>
                <a:ext uri="{FF2B5EF4-FFF2-40B4-BE49-F238E27FC236}">
                  <a16:creationId xmlns:a16="http://schemas.microsoft.com/office/drawing/2014/main" id="{5CD7420D-1B1A-E11E-FB4C-98EE5B2403F5}"/>
                </a:ext>
              </a:extLst>
            </p:cNvPr>
            <p:cNvSpPr>
              <a:spLocks/>
            </p:cNvSpPr>
            <p:nvPr/>
          </p:nvSpPr>
          <p:spPr bwMode="auto">
            <a:xfrm>
              <a:off x="661185" y="219519"/>
              <a:ext cx="8068819" cy="4788281"/>
            </a:xfrm>
            <a:custGeom>
              <a:avLst/>
              <a:gdLst>
                <a:gd name="T0" fmla="*/ 7146 w 257584"/>
                <a:gd name="T1" fmla="*/ 1 h 146846"/>
                <a:gd name="T2" fmla="*/ 1 w 257584"/>
                <a:gd name="T3" fmla="*/ 7146 h 146846"/>
                <a:gd name="T4" fmla="*/ 1 w 257584"/>
                <a:gd name="T5" fmla="*/ 139700 h 146846"/>
                <a:gd name="T6" fmla="*/ 7146 w 257584"/>
                <a:gd name="T7" fmla="*/ 146845 h 146846"/>
                <a:gd name="T8" fmla="*/ 250438 w 257584"/>
                <a:gd name="T9" fmla="*/ 146845 h 146846"/>
                <a:gd name="T10" fmla="*/ 257584 w 257584"/>
                <a:gd name="T11" fmla="*/ 139700 h 146846"/>
                <a:gd name="T12" fmla="*/ 257584 w 257584"/>
                <a:gd name="T13" fmla="*/ 7146 h 146846"/>
                <a:gd name="T14" fmla="*/ 250438 w 257584"/>
                <a:gd name="T15" fmla="*/ 1 h 146846"/>
                <a:gd name="T16" fmla="*/ 7146 w 257584"/>
                <a:gd name="T17" fmla="*/ 1 h 146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1404" name="Google Shape;994;p14">
              <a:extLst>
                <a:ext uri="{FF2B5EF4-FFF2-40B4-BE49-F238E27FC236}">
                  <a16:creationId xmlns:a16="http://schemas.microsoft.com/office/drawing/2014/main" id="{3AC5423B-D4DC-A7BE-F52B-DA76A2DA12E7}"/>
                </a:ext>
              </a:extLst>
            </p:cNvPr>
            <p:cNvGrpSpPr>
              <a:grpSpLocks/>
            </p:cNvGrpSpPr>
            <p:nvPr/>
          </p:nvGrpSpPr>
          <p:grpSpPr bwMode="auto">
            <a:xfrm>
              <a:off x="8341543" y="2282008"/>
              <a:ext cx="569676" cy="380612"/>
              <a:chOff x="8341543" y="2282008"/>
              <a:chExt cx="569676" cy="380612"/>
            </a:xfrm>
          </p:grpSpPr>
          <p:sp>
            <p:nvSpPr>
              <p:cNvPr id="11423" name="Google Shape;995;p14">
                <a:extLst>
                  <a:ext uri="{FF2B5EF4-FFF2-40B4-BE49-F238E27FC236}">
                    <a16:creationId xmlns:a16="http://schemas.microsoft.com/office/drawing/2014/main" id="{304A3092-F433-2024-3327-D093E821625F}"/>
                  </a:ext>
                </a:extLst>
              </p:cNvPr>
              <p:cNvSpPr>
                <a:spLocks/>
              </p:cNvSpPr>
              <p:nvPr/>
            </p:nvSpPr>
            <p:spPr bwMode="auto">
              <a:xfrm>
                <a:off x="8341543" y="2361783"/>
                <a:ext cx="569676" cy="300837"/>
              </a:xfrm>
              <a:custGeom>
                <a:avLst/>
                <a:gdLst>
                  <a:gd name="T0" fmla="*/ 0 w 18186"/>
                  <a:gd name="T1" fmla="*/ 1 h 9226"/>
                  <a:gd name="T2" fmla="*/ 0 w 18186"/>
                  <a:gd name="T3" fmla="*/ 9226 h 9226"/>
                  <a:gd name="T4" fmla="*/ 18186 w 18186"/>
                  <a:gd name="T5" fmla="*/ 9226 h 9226"/>
                  <a:gd name="T6" fmla="*/ 16673 w 18186"/>
                  <a:gd name="T7" fmla="*/ 4462 h 9226"/>
                  <a:gd name="T8" fmla="*/ 18186 w 18186"/>
                  <a:gd name="T9" fmla="*/ 1 h 9226"/>
                  <a:gd name="T10" fmla="*/ 0 w 18186"/>
                  <a:gd name="T11" fmla="*/ 1 h 9226"/>
                </a:gdLst>
                <a:ahLst/>
                <a:cxnLst>
                  <a:cxn ang="0">
                    <a:pos x="T0" y="T1"/>
                  </a:cxn>
                  <a:cxn ang="0">
                    <a:pos x="T2" y="T3"/>
                  </a:cxn>
                  <a:cxn ang="0">
                    <a:pos x="T4" y="T5"/>
                  </a:cxn>
                  <a:cxn ang="0">
                    <a:pos x="T6" y="T7"/>
                  </a:cxn>
                  <a:cxn ang="0">
                    <a:pos x="T8" y="T9"/>
                  </a:cxn>
                  <a:cxn ang="0">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24" name="Google Shape;996;p14">
                <a:extLst>
                  <a:ext uri="{FF2B5EF4-FFF2-40B4-BE49-F238E27FC236}">
                    <a16:creationId xmlns:a16="http://schemas.microsoft.com/office/drawing/2014/main" id="{9C5D07F1-2ED5-92A0-DA99-88F5B1804403}"/>
                  </a:ext>
                </a:extLst>
              </p:cNvPr>
              <p:cNvSpPr>
                <a:spLocks/>
              </p:cNvSpPr>
              <p:nvPr/>
            </p:nvSpPr>
            <p:spPr bwMode="auto">
              <a:xfrm>
                <a:off x="8341543" y="2282008"/>
                <a:ext cx="569676" cy="300837"/>
              </a:xfrm>
              <a:custGeom>
                <a:avLst/>
                <a:gdLst>
                  <a:gd name="T0" fmla="*/ 0 w 18186"/>
                  <a:gd name="T1" fmla="*/ 1 h 9226"/>
                  <a:gd name="T2" fmla="*/ 0 w 18186"/>
                  <a:gd name="T3" fmla="*/ 9226 h 9226"/>
                  <a:gd name="T4" fmla="*/ 18186 w 18186"/>
                  <a:gd name="T5" fmla="*/ 9226 h 9226"/>
                  <a:gd name="T6" fmla="*/ 16673 w 18186"/>
                  <a:gd name="T7" fmla="*/ 4462 h 9226"/>
                  <a:gd name="T8" fmla="*/ 18186 w 18186"/>
                  <a:gd name="T9" fmla="*/ 1 h 9226"/>
                  <a:gd name="T10" fmla="*/ 0 w 18186"/>
                  <a:gd name="T11" fmla="*/ 1 h 9226"/>
                </a:gdLst>
                <a:ahLst/>
                <a:cxnLst>
                  <a:cxn ang="0">
                    <a:pos x="T0" y="T1"/>
                  </a:cxn>
                  <a:cxn ang="0">
                    <a:pos x="T2" y="T3"/>
                  </a:cxn>
                  <a:cxn ang="0">
                    <a:pos x="T4" y="T5"/>
                  </a:cxn>
                  <a:cxn ang="0">
                    <a:pos x="T6" y="T7"/>
                  </a:cxn>
                  <a:cxn ang="0">
                    <a:pos x="T8" y="T9"/>
                  </a:cxn>
                  <a:cxn ang="0">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1405" name="Google Shape;997;p14">
              <a:extLst>
                <a:ext uri="{FF2B5EF4-FFF2-40B4-BE49-F238E27FC236}">
                  <a16:creationId xmlns:a16="http://schemas.microsoft.com/office/drawing/2014/main" id="{77333E01-CA9D-53F4-2677-D333D8B50D83}"/>
                </a:ext>
              </a:extLst>
            </p:cNvPr>
            <p:cNvSpPr>
              <a:spLocks/>
            </p:cNvSpPr>
            <p:nvPr/>
          </p:nvSpPr>
          <p:spPr bwMode="auto">
            <a:xfrm>
              <a:off x="8341543" y="4447718"/>
              <a:ext cx="569676" cy="308239"/>
            </a:xfrm>
            <a:custGeom>
              <a:avLst/>
              <a:gdLst>
                <a:gd name="T0" fmla="*/ 0 w 18186"/>
                <a:gd name="T1" fmla="*/ 0 h 9453"/>
                <a:gd name="T2" fmla="*/ 0 w 18186"/>
                <a:gd name="T3" fmla="*/ 9452 h 9453"/>
                <a:gd name="T4" fmla="*/ 18186 w 18186"/>
                <a:gd name="T5" fmla="*/ 9452 h 9453"/>
                <a:gd name="T6" fmla="*/ 16824 w 18186"/>
                <a:gd name="T7" fmla="*/ 4613 h 9453"/>
                <a:gd name="T8" fmla="*/ 18186 w 18186"/>
                <a:gd name="T9" fmla="*/ 0 h 9453"/>
                <a:gd name="T10" fmla="*/ 0 w 18186"/>
                <a:gd name="T11" fmla="*/ 0 h 9453"/>
              </a:gdLst>
              <a:ahLst/>
              <a:cxnLst>
                <a:cxn ang="0">
                  <a:pos x="T0" y="T1"/>
                </a:cxn>
                <a:cxn ang="0">
                  <a:pos x="T2" y="T3"/>
                </a:cxn>
                <a:cxn ang="0">
                  <a:pos x="T4" y="T5"/>
                </a:cxn>
                <a:cxn ang="0">
                  <a:pos x="T6" y="T7"/>
                </a:cxn>
                <a:cxn ang="0">
                  <a:pos x="T8" y="T9"/>
                </a:cxn>
                <a:cxn ang="0">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1406" name="Google Shape;998;p14">
              <a:extLst>
                <a:ext uri="{FF2B5EF4-FFF2-40B4-BE49-F238E27FC236}">
                  <a16:creationId xmlns:a16="http://schemas.microsoft.com/office/drawing/2014/main" id="{897D654A-536A-559B-FFE2-53E8CDC74998}"/>
                </a:ext>
              </a:extLst>
            </p:cNvPr>
            <p:cNvGrpSpPr>
              <a:grpSpLocks/>
            </p:cNvGrpSpPr>
            <p:nvPr/>
          </p:nvGrpSpPr>
          <p:grpSpPr bwMode="auto">
            <a:xfrm>
              <a:off x="8341543" y="1721094"/>
              <a:ext cx="569676" cy="380612"/>
              <a:chOff x="8341543" y="1721094"/>
              <a:chExt cx="569676" cy="380612"/>
            </a:xfrm>
          </p:grpSpPr>
          <p:sp>
            <p:nvSpPr>
              <p:cNvPr id="11421" name="Google Shape;999;p14">
                <a:extLst>
                  <a:ext uri="{FF2B5EF4-FFF2-40B4-BE49-F238E27FC236}">
                    <a16:creationId xmlns:a16="http://schemas.microsoft.com/office/drawing/2014/main" id="{031E6E6D-5A99-A726-EE8A-891974349C5A}"/>
                  </a:ext>
                </a:extLst>
              </p:cNvPr>
              <p:cNvSpPr>
                <a:spLocks/>
              </p:cNvSpPr>
              <p:nvPr/>
            </p:nvSpPr>
            <p:spPr bwMode="auto">
              <a:xfrm>
                <a:off x="8341543" y="1800869"/>
                <a:ext cx="569676" cy="300837"/>
              </a:xfrm>
              <a:custGeom>
                <a:avLst/>
                <a:gdLst>
                  <a:gd name="T0" fmla="*/ 0 w 18186"/>
                  <a:gd name="T1" fmla="*/ 0 h 9226"/>
                  <a:gd name="T2" fmla="*/ 0 w 18186"/>
                  <a:gd name="T3" fmla="*/ 9225 h 9226"/>
                  <a:gd name="T4" fmla="*/ 18186 w 18186"/>
                  <a:gd name="T5" fmla="*/ 9225 h 9226"/>
                  <a:gd name="T6" fmla="*/ 16824 w 18186"/>
                  <a:gd name="T7" fmla="*/ 4462 h 9226"/>
                  <a:gd name="T8" fmla="*/ 18186 w 18186"/>
                  <a:gd name="T9" fmla="*/ 0 h 9226"/>
                  <a:gd name="T10" fmla="*/ 0 w 18186"/>
                  <a:gd name="T11" fmla="*/ 0 h 9226"/>
                </a:gdLst>
                <a:ahLst/>
                <a:cxnLst>
                  <a:cxn ang="0">
                    <a:pos x="T0" y="T1"/>
                  </a:cxn>
                  <a:cxn ang="0">
                    <a:pos x="T2" y="T3"/>
                  </a:cxn>
                  <a:cxn ang="0">
                    <a:pos x="T4" y="T5"/>
                  </a:cxn>
                  <a:cxn ang="0">
                    <a:pos x="T6" y="T7"/>
                  </a:cxn>
                  <a:cxn ang="0">
                    <a:pos x="T8" y="T9"/>
                  </a:cxn>
                  <a:cxn ang="0">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42" name="Google Shape;1000;p14">
                <a:extLst>
                  <a:ext uri="{FF2B5EF4-FFF2-40B4-BE49-F238E27FC236}">
                    <a16:creationId xmlns:a16="http://schemas.microsoft.com/office/drawing/2014/main" id="{BF26229D-0EEC-EC4E-5C1A-82B24B3E0FB0}"/>
                  </a:ext>
                </a:extLst>
              </p:cNvPr>
              <p:cNvSpPr/>
              <p:nvPr/>
            </p:nvSpPr>
            <p:spPr>
              <a:xfrm>
                <a:off x="8341866" y="1721415"/>
                <a:ext cx="569399"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grpSp>
        <p:grpSp>
          <p:nvGrpSpPr>
            <p:cNvPr id="11407" name="Google Shape;1001;p14">
              <a:extLst>
                <a:ext uri="{FF2B5EF4-FFF2-40B4-BE49-F238E27FC236}">
                  <a16:creationId xmlns:a16="http://schemas.microsoft.com/office/drawing/2014/main" id="{0389E49A-684C-788A-F00F-8B526A130071}"/>
                </a:ext>
              </a:extLst>
            </p:cNvPr>
            <p:cNvGrpSpPr>
              <a:grpSpLocks/>
            </p:cNvGrpSpPr>
            <p:nvPr/>
          </p:nvGrpSpPr>
          <p:grpSpPr bwMode="auto">
            <a:xfrm>
              <a:off x="8346273" y="1183592"/>
              <a:ext cx="568486" cy="388014"/>
              <a:chOff x="8346273" y="1183592"/>
              <a:chExt cx="568486" cy="388014"/>
            </a:xfrm>
          </p:grpSpPr>
          <p:sp>
            <p:nvSpPr>
              <p:cNvPr id="11419" name="Google Shape;1002;p14">
                <a:extLst>
                  <a:ext uri="{FF2B5EF4-FFF2-40B4-BE49-F238E27FC236}">
                    <a16:creationId xmlns:a16="http://schemas.microsoft.com/office/drawing/2014/main" id="{54A6B4C3-1D4C-9EAE-2F28-61CF4EB04140}"/>
                  </a:ext>
                </a:extLst>
              </p:cNvPr>
              <p:cNvSpPr>
                <a:spLocks/>
              </p:cNvSpPr>
              <p:nvPr/>
            </p:nvSpPr>
            <p:spPr bwMode="auto">
              <a:xfrm>
                <a:off x="8346273" y="1263367"/>
                <a:ext cx="568486" cy="308239"/>
              </a:xfrm>
              <a:custGeom>
                <a:avLst/>
                <a:gdLst>
                  <a:gd name="T0" fmla="*/ 0 w 18148"/>
                  <a:gd name="T1" fmla="*/ 0 h 9453"/>
                  <a:gd name="T2" fmla="*/ 0 w 18148"/>
                  <a:gd name="T3" fmla="*/ 9452 h 9453"/>
                  <a:gd name="T4" fmla="*/ 18148 w 18148"/>
                  <a:gd name="T5" fmla="*/ 9452 h 9453"/>
                  <a:gd name="T6" fmla="*/ 16787 w 18148"/>
                  <a:gd name="T7" fmla="*/ 4688 h 9453"/>
                  <a:gd name="T8" fmla="*/ 18148 w 18148"/>
                  <a:gd name="T9" fmla="*/ 0 h 9453"/>
                  <a:gd name="T10" fmla="*/ 0 w 18148"/>
                  <a:gd name="T11" fmla="*/ 0 h 9453"/>
                </a:gdLst>
                <a:ahLst/>
                <a:cxnLst>
                  <a:cxn ang="0">
                    <a:pos x="T0" y="T1"/>
                  </a:cxn>
                  <a:cxn ang="0">
                    <a:pos x="T2" y="T3"/>
                  </a:cxn>
                  <a:cxn ang="0">
                    <a:pos x="T4" y="T5"/>
                  </a:cxn>
                  <a:cxn ang="0">
                    <a:pos x="T6" y="T7"/>
                  </a:cxn>
                  <a:cxn ang="0">
                    <a:pos x="T8" y="T9"/>
                  </a:cxn>
                  <a:cxn ang="0">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20" name="Google Shape;1003;p14">
                <a:extLst>
                  <a:ext uri="{FF2B5EF4-FFF2-40B4-BE49-F238E27FC236}">
                    <a16:creationId xmlns:a16="http://schemas.microsoft.com/office/drawing/2014/main" id="{2B606233-392B-0B7F-968F-DFF3E6010317}"/>
                  </a:ext>
                </a:extLst>
              </p:cNvPr>
              <p:cNvSpPr>
                <a:spLocks/>
              </p:cNvSpPr>
              <p:nvPr/>
            </p:nvSpPr>
            <p:spPr bwMode="auto">
              <a:xfrm>
                <a:off x="8346273" y="1183592"/>
                <a:ext cx="568486" cy="308239"/>
              </a:xfrm>
              <a:custGeom>
                <a:avLst/>
                <a:gdLst>
                  <a:gd name="T0" fmla="*/ 0 w 18148"/>
                  <a:gd name="T1" fmla="*/ 0 h 9453"/>
                  <a:gd name="T2" fmla="*/ 0 w 18148"/>
                  <a:gd name="T3" fmla="*/ 9452 h 9453"/>
                  <a:gd name="T4" fmla="*/ 18148 w 18148"/>
                  <a:gd name="T5" fmla="*/ 9452 h 9453"/>
                  <a:gd name="T6" fmla="*/ 16787 w 18148"/>
                  <a:gd name="T7" fmla="*/ 4688 h 9453"/>
                  <a:gd name="T8" fmla="*/ 18148 w 18148"/>
                  <a:gd name="T9" fmla="*/ 0 h 9453"/>
                  <a:gd name="T10" fmla="*/ 0 w 18148"/>
                  <a:gd name="T11" fmla="*/ 0 h 9453"/>
                </a:gdLst>
                <a:ahLst/>
                <a:cxnLst>
                  <a:cxn ang="0">
                    <a:pos x="T0" y="T1"/>
                  </a:cxn>
                  <a:cxn ang="0">
                    <a:pos x="T2" y="T3"/>
                  </a:cxn>
                  <a:cxn ang="0">
                    <a:pos x="T4" y="T5"/>
                  </a:cxn>
                  <a:cxn ang="0">
                    <a:pos x="T6" y="T7"/>
                  </a:cxn>
                  <a:cxn ang="0">
                    <a:pos x="T8" y="T9"/>
                  </a:cxn>
                  <a:cxn ang="0">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1408" name="Google Shape;1004;p14">
              <a:extLst>
                <a:ext uri="{FF2B5EF4-FFF2-40B4-BE49-F238E27FC236}">
                  <a16:creationId xmlns:a16="http://schemas.microsoft.com/office/drawing/2014/main" id="{5396E5F6-2E58-D725-E697-93EAD9D7881C}"/>
                </a:ext>
              </a:extLst>
            </p:cNvPr>
            <p:cNvGrpSpPr>
              <a:grpSpLocks/>
            </p:cNvGrpSpPr>
            <p:nvPr/>
          </p:nvGrpSpPr>
          <p:grpSpPr bwMode="auto">
            <a:xfrm>
              <a:off x="8341543" y="606635"/>
              <a:ext cx="569676" cy="388014"/>
              <a:chOff x="8341543" y="606635"/>
              <a:chExt cx="569676" cy="388014"/>
            </a:xfrm>
          </p:grpSpPr>
          <p:sp>
            <p:nvSpPr>
              <p:cNvPr id="11417" name="Google Shape;1005;p14">
                <a:extLst>
                  <a:ext uri="{FF2B5EF4-FFF2-40B4-BE49-F238E27FC236}">
                    <a16:creationId xmlns:a16="http://schemas.microsoft.com/office/drawing/2014/main" id="{9DDE3A15-536F-6847-F022-2C857C819AAB}"/>
                  </a:ext>
                </a:extLst>
              </p:cNvPr>
              <p:cNvSpPr>
                <a:spLocks/>
              </p:cNvSpPr>
              <p:nvPr/>
            </p:nvSpPr>
            <p:spPr bwMode="auto">
              <a:xfrm>
                <a:off x="8341543" y="686410"/>
                <a:ext cx="569676" cy="308239"/>
              </a:xfrm>
              <a:custGeom>
                <a:avLst/>
                <a:gdLst>
                  <a:gd name="T0" fmla="*/ 0 w 18186"/>
                  <a:gd name="T1" fmla="*/ 0 h 9453"/>
                  <a:gd name="T2" fmla="*/ 0 w 18186"/>
                  <a:gd name="T3" fmla="*/ 9452 h 9453"/>
                  <a:gd name="T4" fmla="*/ 18186 w 18186"/>
                  <a:gd name="T5" fmla="*/ 9452 h 9453"/>
                  <a:gd name="T6" fmla="*/ 16824 w 18186"/>
                  <a:gd name="T7" fmla="*/ 4613 h 9453"/>
                  <a:gd name="T8" fmla="*/ 18186 w 18186"/>
                  <a:gd name="T9" fmla="*/ 0 h 9453"/>
                  <a:gd name="T10" fmla="*/ 0 w 18186"/>
                  <a:gd name="T11" fmla="*/ 0 h 9453"/>
                </a:gdLst>
                <a:ahLst/>
                <a:cxnLst>
                  <a:cxn ang="0">
                    <a:pos x="T0" y="T1"/>
                  </a:cxn>
                  <a:cxn ang="0">
                    <a:pos x="T2" y="T3"/>
                  </a:cxn>
                  <a:cxn ang="0">
                    <a:pos x="T4" y="T5"/>
                  </a:cxn>
                  <a:cxn ang="0">
                    <a:pos x="T6" y="T7"/>
                  </a:cxn>
                  <a:cxn ang="0">
                    <a:pos x="T8" y="T9"/>
                  </a:cxn>
                  <a:cxn ang="0">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1006;p14">
                <a:extLst>
                  <a:ext uri="{FF2B5EF4-FFF2-40B4-BE49-F238E27FC236}">
                    <a16:creationId xmlns:a16="http://schemas.microsoft.com/office/drawing/2014/main" id="{4238C4DC-450E-1FFB-7B1B-37F04269A223}"/>
                  </a:ext>
                </a:extLst>
              </p:cNvPr>
              <p:cNvSpPr/>
              <p:nvPr/>
            </p:nvSpPr>
            <p:spPr>
              <a:xfrm>
                <a:off x="8341866" y="606869"/>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grpSp>
        <p:grpSp>
          <p:nvGrpSpPr>
            <p:cNvPr id="11409" name="Google Shape;1007;p14">
              <a:extLst>
                <a:ext uri="{FF2B5EF4-FFF2-40B4-BE49-F238E27FC236}">
                  <a16:creationId xmlns:a16="http://schemas.microsoft.com/office/drawing/2014/main" id="{12977AFE-D869-F713-404F-87AA2104191E}"/>
                </a:ext>
              </a:extLst>
            </p:cNvPr>
            <p:cNvGrpSpPr>
              <a:grpSpLocks/>
            </p:cNvGrpSpPr>
            <p:nvPr/>
          </p:nvGrpSpPr>
          <p:grpSpPr bwMode="auto">
            <a:xfrm>
              <a:off x="8341543" y="2842933"/>
              <a:ext cx="569676" cy="380612"/>
              <a:chOff x="8341543" y="2282008"/>
              <a:chExt cx="569676" cy="380612"/>
            </a:xfrm>
          </p:grpSpPr>
          <p:sp>
            <p:nvSpPr>
              <p:cNvPr id="11415" name="Google Shape;1008;p14">
                <a:extLst>
                  <a:ext uri="{FF2B5EF4-FFF2-40B4-BE49-F238E27FC236}">
                    <a16:creationId xmlns:a16="http://schemas.microsoft.com/office/drawing/2014/main" id="{450AFBD8-F81C-8A38-8149-5B9AB983526C}"/>
                  </a:ext>
                </a:extLst>
              </p:cNvPr>
              <p:cNvSpPr>
                <a:spLocks/>
              </p:cNvSpPr>
              <p:nvPr/>
            </p:nvSpPr>
            <p:spPr bwMode="auto">
              <a:xfrm>
                <a:off x="8341543" y="2361783"/>
                <a:ext cx="569676" cy="300837"/>
              </a:xfrm>
              <a:custGeom>
                <a:avLst/>
                <a:gdLst>
                  <a:gd name="T0" fmla="*/ 0 w 18186"/>
                  <a:gd name="T1" fmla="*/ 1 h 9226"/>
                  <a:gd name="T2" fmla="*/ 0 w 18186"/>
                  <a:gd name="T3" fmla="*/ 9226 h 9226"/>
                  <a:gd name="T4" fmla="*/ 18186 w 18186"/>
                  <a:gd name="T5" fmla="*/ 9226 h 9226"/>
                  <a:gd name="T6" fmla="*/ 16673 w 18186"/>
                  <a:gd name="T7" fmla="*/ 4462 h 9226"/>
                  <a:gd name="T8" fmla="*/ 18186 w 18186"/>
                  <a:gd name="T9" fmla="*/ 1 h 9226"/>
                  <a:gd name="T10" fmla="*/ 0 w 18186"/>
                  <a:gd name="T11" fmla="*/ 1 h 9226"/>
                </a:gdLst>
                <a:ahLst/>
                <a:cxnLst>
                  <a:cxn ang="0">
                    <a:pos x="T0" y="T1"/>
                  </a:cxn>
                  <a:cxn ang="0">
                    <a:pos x="T2" y="T3"/>
                  </a:cxn>
                  <a:cxn ang="0">
                    <a:pos x="T4" y="T5"/>
                  </a:cxn>
                  <a:cxn ang="0">
                    <a:pos x="T6" y="T7"/>
                  </a:cxn>
                  <a:cxn ang="0">
                    <a:pos x="T8" y="T9"/>
                  </a:cxn>
                  <a:cxn ang="0">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16" name="Google Shape;1009;p14">
                <a:extLst>
                  <a:ext uri="{FF2B5EF4-FFF2-40B4-BE49-F238E27FC236}">
                    <a16:creationId xmlns:a16="http://schemas.microsoft.com/office/drawing/2014/main" id="{47C35453-13CC-D6F5-4744-8C7DFC0EE092}"/>
                  </a:ext>
                </a:extLst>
              </p:cNvPr>
              <p:cNvSpPr>
                <a:spLocks/>
              </p:cNvSpPr>
              <p:nvPr/>
            </p:nvSpPr>
            <p:spPr bwMode="auto">
              <a:xfrm>
                <a:off x="8341543" y="2282008"/>
                <a:ext cx="569676" cy="300837"/>
              </a:xfrm>
              <a:custGeom>
                <a:avLst/>
                <a:gdLst>
                  <a:gd name="T0" fmla="*/ 0 w 18186"/>
                  <a:gd name="T1" fmla="*/ 1 h 9226"/>
                  <a:gd name="T2" fmla="*/ 0 w 18186"/>
                  <a:gd name="T3" fmla="*/ 9226 h 9226"/>
                  <a:gd name="T4" fmla="*/ 18186 w 18186"/>
                  <a:gd name="T5" fmla="*/ 9226 h 9226"/>
                  <a:gd name="T6" fmla="*/ 16673 w 18186"/>
                  <a:gd name="T7" fmla="*/ 4462 h 9226"/>
                  <a:gd name="T8" fmla="*/ 18186 w 18186"/>
                  <a:gd name="T9" fmla="*/ 1 h 9226"/>
                  <a:gd name="T10" fmla="*/ 0 w 18186"/>
                  <a:gd name="T11" fmla="*/ 1 h 9226"/>
                </a:gdLst>
                <a:ahLst/>
                <a:cxnLst>
                  <a:cxn ang="0">
                    <a:pos x="T0" y="T1"/>
                  </a:cxn>
                  <a:cxn ang="0">
                    <a:pos x="T2" y="T3"/>
                  </a:cxn>
                  <a:cxn ang="0">
                    <a:pos x="T4" y="T5"/>
                  </a:cxn>
                  <a:cxn ang="0">
                    <a:pos x="T6" y="T7"/>
                  </a:cxn>
                  <a:cxn ang="0">
                    <a:pos x="T8" y="T9"/>
                  </a:cxn>
                  <a:cxn ang="0">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1410" name="Google Shape;1010;p14">
              <a:extLst>
                <a:ext uri="{FF2B5EF4-FFF2-40B4-BE49-F238E27FC236}">
                  <a16:creationId xmlns:a16="http://schemas.microsoft.com/office/drawing/2014/main" id="{3B95B74E-E14E-B4BE-563F-3A91E4CAECDC}"/>
                </a:ext>
              </a:extLst>
            </p:cNvPr>
            <p:cNvGrpSpPr>
              <a:grpSpLocks/>
            </p:cNvGrpSpPr>
            <p:nvPr/>
          </p:nvGrpSpPr>
          <p:grpSpPr bwMode="auto">
            <a:xfrm>
              <a:off x="8341543" y="3403858"/>
              <a:ext cx="569676" cy="380612"/>
              <a:chOff x="8341543" y="2282008"/>
              <a:chExt cx="569676" cy="380612"/>
            </a:xfrm>
          </p:grpSpPr>
          <p:sp>
            <p:nvSpPr>
              <p:cNvPr id="11413" name="Google Shape;1011;p14">
                <a:extLst>
                  <a:ext uri="{FF2B5EF4-FFF2-40B4-BE49-F238E27FC236}">
                    <a16:creationId xmlns:a16="http://schemas.microsoft.com/office/drawing/2014/main" id="{E4D37A13-550B-34C0-EEDE-67B8E96C3D75}"/>
                  </a:ext>
                </a:extLst>
              </p:cNvPr>
              <p:cNvSpPr>
                <a:spLocks/>
              </p:cNvSpPr>
              <p:nvPr/>
            </p:nvSpPr>
            <p:spPr bwMode="auto">
              <a:xfrm>
                <a:off x="8341543" y="2361783"/>
                <a:ext cx="569676" cy="300837"/>
              </a:xfrm>
              <a:custGeom>
                <a:avLst/>
                <a:gdLst>
                  <a:gd name="T0" fmla="*/ 0 w 18186"/>
                  <a:gd name="T1" fmla="*/ 1 h 9226"/>
                  <a:gd name="T2" fmla="*/ 0 w 18186"/>
                  <a:gd name="T3" fmla="*/ 9226 h 9226"/>
                  <a:gd name="T4" fmla="*/ 18186 w 18186"/>
                  <a:gd name="T5" fmla="*/ 9226 h 9226"/>
                  <a:gd name="T6" fmla="*/ 16673 w 18186"/>
                  <a:gd name="T7" fmla="*/ 4462 h 9226"/>
                  <a:gd name="T8" fmla="*/ 18186 w 18186"/>
                  <a:gd name="T9" fmla="*/ 1 h 9226"/>
                  <a:gd name="T10" fmla="*/ 0 w 18186"/>
                  <a:gd name="T11" fmla="*/ 1 h 9226"/>
                </a:gdLst>
                <a:ahLst/>
                <a:cxnLst>
                  <a:cxn ang="0">
                    <a:pos x="T0" y="T1"/>
                  </a:cxn>
                  <a:cxn ang="0">
                    <a:pos x="T2" y="T3"/>
                  </a:cxn>
                  <a:cxn ang="0">
                    <a:pos x="T4" y="T5"/>
                  </a:cxn>
                  <a:cxn ang="0">
                    <a:pos x="T6" y="T7"/>
                  </a:cxn>
                  <a:cxn ang="0">
                    <a:pos x="T8" y="T9"/>
                  </a:cxn>
                  <a:cxn ang="0">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1012;p14">
                <a:extLst>
                  <a:ext uri="{FF2B5EF4-FFF2-40B4-BE49-F238E27FC236}">
                    <a16:creationId xmlns:a16="http://schemas.microsoft.com/office/drawing/2014/main" id="{5A410DFD-3917-1568-CF6F-A5118A9907F5}"/>
                  </a:ext>
                </a:extLst>
              </p:cNvPr>
              <p:cNvSpPr/>
              <p:nvPr/>
            </p:nvSpPr>
            <p:spPr>
              <a:xfrm>
                <a:off x="8341866" y="2281736"/>
                <a:ext cx="569399"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grpSp>
        <p:sp>
          <p:nvSpPr>
            <p:cNvPr id="248" name="Google Shape;1013;p14">
              <a:extLst>
                <a:ext uri="{FF2B5EF4-FFF2-40B4-BE49-F238E27FC236}">
                  <a16:creationId xmlns:a16="http://schemas.microsoft.com/office/drawing/2014/main" id="{21D9546B-18E8-89F7-96D4-F5D6825949B5}"/>
                </a:ext>
              </a:extLst>
            </p:cNvPr>
            <p:cNvSpPr/>
            <p:nvPr/>
          </p:nvSpPr>
          <p:spPr>
            <a:xfrm>
              <a:off x="8341866" y="4368307"/>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11412" name="Google Shape;1014;p14">
              <a:extLst>
                <a:ext uri="{FF2B5EF4-FFF2-40B4-BE49-F238E27FC236}">
                  <a16:creationId xmlns:a16="http://schemas.microsoft.com/office/drawing/2014/main" id="{79B89692-0977-CA80-D138-6836DA828532}"/>
                </a:ext>
              </a:extLst>
            </p:cNvPr>
            <p:cNvSpPr>
              <a:spLocks/>
            </p:cNvSpPr>
            <p:nvPr/>
          </p:nvSpPr>
          <p:spPr bwMode="auto">
            <a:xfrm>
              <a:off x="395894" y="219519"/>
              <a:ext cx="8053438" cy="4788281"/>
            </a:xfrm>
            <a:custGeom>
              <a:avLst/>
              <a:gdLst>
                <a:gd name="T0" fmla="*/ 7146 w 257093"/>
                <a:gd name="T1" fmla="*/ 1 h 146846"/>
                <a:gd name="T2" fmla="*/ 1 w 257093"/>
                <a:gd name="T3" fmla="*/ 7146 h 146846"/>
                <a:gd name="T4" fmla="*/ 1 w 257093"/>
                <a:gd name="T5" fmla="*/ 139700 h 146846"/>
                <a:gd name="T6" fmla="*/ 7146 w 257093"/>
                <a:gd name="T7" fmla="*/ 146845 h 146846"/>
                <a:gd name="T8" fmla="*/ 249947 w 257093"/>
                <a:gd name="T9" fmla="*/ 146845 h 146846"/>
                <a:gd name="T10" fmla="*/ 257093 w 257093"/>
                <a:gd name="T11" fmla="*/ 139700 h 146846"/>
                <a:gd name="T12" fmla="*/ 257093 w 257093"/>
                <a:gd name="T13" fmla="*/ 7146 h 146846"/>
                <a:gd name="T14" fmla="*/ 249947 w 257093"/>
                <a:gd name="T15" fmla="*/ 1 h 146846"/>
                <a:gd name="T16" fmla="*/ 7146 w 257093"/>
                <a:gd name="T17" fmla="*/ 1 h 146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1267" name="Google Shape;1082;p14">
            <a:extLst>
              <a:ext uri="{FF2B5EF4-FFF2-40B4-BE49-F238E27FC236}">
                <a16:creationId xmlns:a16="http://schemas.microsoft.com/office/drawing/2014/main" id="{A43D4177-CC03-30DA-66C4-04D02162CADE}"/>
              </a:ext>
            </a:extLst>
          </p:cNvPr>
          <p:cNvSpPr>
            <a:spLocks/>
          </p:cNvSpPr>
          <p:nvPr userDrawn="1"/>
        </p:nvSpPr>
        <p:spPr bwMode="auto">
          <a:xfrm>
            <a:off x="465138" y="882650"/>
            <a:ext cx="111125" cy="176213"/>
          </a:xfrm>
          <a:custGeom>
            <a:avLst/>
            <a:gdLst>
              <a:gd name="T0" fmla="*/ 1286 w 2534"/>
              <a:gd name="T1" fmla="*/ 1 h 4047"/>
              <a:gd name="T2" fmla="*/ 0 w 2534"/>
              <a:gd name="T3" fmla="*/ 2042 h 4047"/>
              <a:gd name="T4" fmla="*/ 1286 w 2534"/>
              <a:gd name="T5" fmla="*/ 4046 h 4047"/>
              <a:gd name="T6" fmla="*/ 2533 w 2534"/>
              <a:gd name="T7" fmla="*/ 2042 h 4047"/>
              <a:gd name="T8" fmla="*/ 1286 w 2534"/>
              <a:gd name="T9" fmla="*/ 1 h 4047"/>
            </a:gdLst>
            <a:ahLst/>
            <a:cxnLst>
              <a:cxn ang="0">
                <a:pos x="T0" y="T1"/>
              </a:cxn>
              <a:cxn ang="0">
                <a:pos x="T2" y="T3"/>
              </a:cxn>
              <a:cxn ang="0">
                <a:pos x="T4" y="T5"/>
              </a:cxn>
              <a:cxn ang="0">
                <a:pos x="T6" y="T7"/>
              </a:cxn>
              <a:cxn ang="0">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68" name="Google Shape;1083;p14">
            <a:extLst>
              <a:ext uri="{FF2B5EF4-FFF2-40B4-BE49-F238E27FC236}">
                <a16:creationId xmlns:a16="http://schemas.microsoft.com/office/drawing/2014/main" id="{4DA53341-00AE-4349-0E84-9405BF6015B4}"/>
              </a:ext>
            </a:extLst>
          </p:cNvPr>
          <p:cNvSpPr>
            <a:spLocks/>
          </p:cNvSpPr>
          <p:nvPr userDrawn="1"/>
        </p:nvSpPr>
        <p:spPr bwMode="auto">
          <a:xfrm>
            <a:off x="200025" y="906463"/>
            <a:ext cx="449263" cy="111125"/>
          </a:xfrm>
          <a:custGeom>
            <a:avLst/>
            <a:gdLst>
              <a:gd name="T0" fmla="*/ 794 w 10360"/>
              <a:gd name="T1" fmla="*/ 1 h 2534"/>
              <a:gd name="T2" fmla="*/ 0 w 10360"/>
              <a:gd name="T3" fmla="*/ 1286 h 2534"/>
              <a:gd name="T4" fmla="*/ 794 w 10360"/>
              <a:gd name="T5" fmla="*/ 2534 h 2534"/>
              <a:gd name="T6" fmla="*/ 9566 w 10360"/>
              <a:gd name="T7" fmla="*/ 2534 h 2534"/>
              <a:gd name="T8" fmla="*/ 10360 w 10360"/>
              <a:gd name="T9" fmla="*/ 1286 h 2534"/>
              <a:gd name="T10" fmla="*/ 9566 w 10360"/>
              <a:gd name="T11" fmla="*/ 1 h 2534"/>
              <a:gd name="T12" fmla="*/ 794 w 10360"/>
              <a:gd name="T13" fmla="*/ 1 h 2534"/>
            </a:gdLst>
            <a:ahLst/>
            <a:cxnLst>
              <a:cxn ang="0">
                <a:pos x="T0" y="T1"/>
              </a:cxn>
              <a:cxn ang="0">
                <a:pos x="T2" y="T3"/>
              </a:cxn>
              <a:cxn ang="0">
                <a:pos x="T4" y="T5"/>
              </a:cxn>
              <a:cxn ang="0">
                <a:pos x="T6" y="T7"/>
              </a:cxn>
              <a:cxn ang="0">
                <a:pos x="T8" y="T9"/>
              </a:cxn>
              <a:cxn ang="0">
                <a:pos x="T10" y="T11"/>
              </a:cxn>
              <a:cxn ang="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69" name="Google Shape;1084;p14">
            <a:extLst>
              <a:ext uri="{FF2B5EF4-FFF2-40B4-BE49-F238E27FC236}">
                <a16:creationId xmlns:a16="http://schemas.microsoft.com/office/drawing/2014/main" id="{01CBCA9B-CABC-D99B-5818-FB201B34A0BF}"/>
              </a:ext>
            </a:extLst>
          </p:cNvPr>
          <p:cNvSpPr>
            <a:spLocks/>
          </p:cNvSpPr>
          <p:nvPr userDrawn="1"/>
        </p:nvSpPr>
        <p:spPr bwMode="auto">
          <a:xfrm>
            <a:off x="223838" y="989013"/>
            <a:ext cx="46037" cy="46037"/>
          </a:xfrm>
          <a:custGeom>
            <a:avLst/>
            <a:gdLst>
              <a:gd name="T0" fmla="*/ 1021 w 1022"/>
              <a:gd name="T1" fmla="*/ 1 h 1"/>
              <a:gd name="T2" fmla="*/ 38 w 1022"/>
              <a:gd name="T3" fmla="*/ 1 h 1"/>
              <a:gd name="T4" fmla="*/ 38 w 1022"/>
              <a:gd name="T5" fmla="*/ 1 h 1"/>
              <a:gd name="T6" fmla="*/ 38 w 1022"/>
              <a:gd name="T7" fmla="*/ 1 h 1"/>
              <a:gd name="T8" fmla="*/ 1021 w 1022"/>
              <a:gd name="T9" fmla="*/ 1 h 1"/>
              <a:gd name="T10" fmla="*/ 1021 w 1022"/>
              <a:gd name="T11" fmla="*/ 1 h 1"/>
              <a:gd name="T12" fmla="*/ 1 w 1022"/>
              <a:gd name="T13" fmla="*/ 1 h 1"/>
              <a:gd name="T14" fmla="*/ 1 w 1022"/>
              <a:gd name="T15" fmla="*/ 1 h 1"/>
              <a:gd name="T16" fmla="*/ 1 w 1022"/>
              <a:gd name="T17" fmla="*/ 1 h 1"/>
              <a:gd name="T18" fmla="*/ 1 w 1022"/>
              <a:gd name="T19" fmla="*/ 1 h 1"/>
              <a:gd name="T20" fmla="*/ 1 w 1022"/>
              <a:gd name="T21" fmla="*/ 1 h 1"/>
              <a:gd name="T22" fmla="*/ 1 w 1022"/>
              <a:gd name="T23" fmla="*/ 1 h 1"/>
              <a:gd name="T24" fmla="*/ 1 w 1022"/>
              <a:gd name="T25" fmla="*/ 1 h 1"/>
              <a:gd name="T26" fmla="*/ 1 w 1022"/>
              <a:gd name="T27" fmla="*/ 1 h 1"/>
              <a:gd name="T28" fmla="*/ 1 w 1022"/>
              <a:gd name="T29" fmla="*/ 1 h 1"/>
              <a:gd name="T30" fmla="*/ 1 w 1022"/>
              <a:gd name="T31" fmla="*/ 1 h 1"/>
              <a:gd name="T32" fmla="*/ 1 w 1022"/>
              <a:gd name="T33" fmla="*/ 1 h 1"/>
              <a:gd name="T34" fmla="*/ 1 w 1022"/>
              <a:gd name="T35" fmla="*/ 1 h 1"/>
              <a:gd name="T36" fmla="*/ 1 w 1022"/>
              <a:gd name="T37" fmla="*/ 1 h 1"/>
              <a:gd name="T38" fmla="*/ 1 w 1022"/>
              <a:gd name="T39" fmla="*/ 1 h 1"/>
              <a:gd name="T40" fmla="*/ 1 w 1022"/>
              <a:gd name="T4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70" name="Google Shape;1085;p14">
            <a:extLst>
              <a:ext uri="{FF2B5EF4-FFF2-40B4-BE49-F238E27FC236}">
                <a16:creationId xmlns:a16="http://schemas.microsoft.com/office/drawing/2014/main" id="{ED366592-9FD5-555F-4D82-B622E91ABE54}"/>
              </a:ext>
            </a:extLst>
          </p:cNvPr>
          <p:cNvSpPr>
            <a:spLocks/>
          </p:cNvSpPr>
          <p:nvPr userDrawn="1"/>
        </p:nvSpPr>
        <p:spPr bwMode="auto">
          <a:xfrm>
            <a:off x="525463" y="947738"/>
            <a:ext cx="44450" cy="46037"/>
          </a:xfrm>
          <a:custGeom>
            <a:avLst/>
            <a:gdLst>
              <a:gd name="T0" fmla="*/ 1 w 1"/>
              <a:gd name="T1" fmla="*/ 0 h 1"/>
              <a:gd name="T2" fmla="*/ 1 w 1"/>
              <a:gd name="T3" fmla="*/ 0 h 1"/>
              <a:gd name="T4" fmla="*/ 1 w 1"/>
              <a:gd name="T5" fmla="*/ 0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71" name="Google Shape;1086;p14">
            <a:extLst>
              <a:ext uri="{FF2B5EF4-FFF2-40B4-BE49-F238E27FC236}">
                <a16:creationId xmlns:a16="http://schemas.microsoft.com/office/drawing/2014/main" id="{A085FAF4-A4CF-D540-C3FB-5242E58ECF1D}"/>
              </a:ext>
            </a:extLst>
          </p:cNvPr>
          <p:cNvSpPr>
            <a:spLocks/>
          </p:cNvSpPr>
          <p:nvPr userDrawn="1"/>
        </p:nvSpPr>
        <p:spPr bwMode="auto">
          <a:xfrm>
            <a:off x="201613" y="917575"/>
            <a:ext cx="447675" cy="96838"/>
          </a:xfrm>
          <a:custGeom>
            <a:avLst/>
            <a:gdLst>
              <a:gd name="T0" fmla="*/ 10057 w 10322"/>
              <a:gd name="T1" fmla="*/ 0 h 2193"/>
              <a:gd name="T2" fmla="*/ 10057 w 10322"/>
              <a:gd name="T3" fmla="*/ 0 h 2193"/>
              <a:gd name="T4" fmla="*/ 10095 w 10322"/>
              <a:gd name="T5" fmla="*/ 340 h 2193"/>
              <a:gd name="T6" fmla="*/ 9301 w 10322"/>
              <a:gd name="T7" fmla="*/ 1588 h 2193"/>
              <a:gd name="T8" fmla="*/ 530 w 10322"/>
              <a:gd name="T9" fmla="*/ 1588 h 2193"/>
              <a:gd name="T10" fmla="*/ 0 w 10322"/>
              <a:gd name="T11" fmla="*/ 1248 h 2193"/>
              <a:gd name="T12" fmla="*/ 0 w 10322"/>
              <a:gd name="T13" fmla="*/ 1248 h 2193"/>
              <a:gd name="T14" fmla="*/ 719 w 10322"/>
              <a:gd name="T15" fmla="*/ 2193 h 2193"/>
              <a:gd name="T16" fmla="*/ 9528 w 10322"/>
              <a:gd name="T17" fmla="*/ 2193 h 2193"/>
              <a:gd name="T18" fmla="*/ 10322 w 10322"/>
              <a:gd name="T19" fmla="*/ 945 h 2193"/>
              <a:gd name="T20" fmla="*/ 10322 w 10322"/>
              <a:gd name="T21" fmla="*/ 907 h 2193"/>
              <a:gd name="T22" fmla="*/ 10057 w 10322"/>
              <a:gd name="T23"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72" name="Google Shape;1082;p14">
            <a:extLst>
              <a:ext uri="{FF2B5EF4-FFF2-40B4-BE49-F238E27FC236}">
                <a16:creationId xmlns:a16="http://schemas.microsoft.com/office/drawing/2014/main" id="{38F663DB-FF85-DAEE-E11A-B85D9753F975}"/>
              </a:ext>
            </a:extLst>
          </p:cNvPr>
          <p:cNvSpPr>
            <a:spLocks/>
          </p:cNvSpPr>
          <p:nvPr userDrawn="1"/>
        </p:nvSpPr>
        <p:spPr bwMode="auto">
          <a:xfrm>
            <a:off x="465138" y="1495425"/>
            <a:ext cx="109537" cy="177800"/>
          </a:xfrm>
          <a:custGeom>
            <a:avLst/>
            <a:gdLst>
              <a:gd name="T0" fmla="*/ 1286 w 2534"/>
              <a:gd name="T1" fmla="*/ 1 h 4047"/>
              <a:gd name="T2" fmla="*/ 0 w 2534"/>
              <a:gd name="T3" fmla="*/ 2042 h 4047"/>
              <a:gd name="T4" fmla="*/ 1286 w 2534"/>
              <a:gd name="T5" fmla="*/ 4046 h 4047"/>
              <a:gd name="T6" fmla="*/ 2533 w 2534"/>
              <a:gd name="T7" fmla="*/ 2042 h 4047"/>
              <a:gd name="T8" fmla="*/ 1286 w 2534"/>
              <a:gd name="T9" fmla="*/ 1 h 4047"/>
            </a:gdLst>
            <a:ahLst/>
            <a:cxnLst>
              <a:cxn ang="0">
                <a:pos x="T0" y="T1"/>
              </a:cxn>
              <a:cxn ang="0">
                <a:pos x="T2" y="T3"/>
              </a:cxn>
              <a:cxn ang="0">
                <a:pos x="T4" y="T5"/>
              </a:cxn>
              <a:cxn ang="0">
                <a:pos x="T6" y="T7"/>
              </a:cxn>
              <a:cxn ang="0">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73" name="Google Shape;1083;p14">
            <a:extLst>
              <a:ext uri="{FF2B5EF4-FFF2-40B4-BE49-F238E27FC236}">
                <a16:creationId xmlns:a16="http://schemas.microsoft.com/office/drawing/2014/main" id="{93E8E66D-48C7-9410-320F-2B5F51C9AA29}"/>
              </a:ext>
            </a:extLst>
          </p:cNvPr>
          <p:cNvSpPr>
            <a:spLocks/>
          </p:cNvSpPr>
          <p:nvPr userDrawn="1"/>
        </p:nvSpPr>
        <p:spPr bwMode="auto">
          <a:xfrm>
            <a:off x="198438" y="1520825"/>
            <a:ext cx="450850" cy="111125"/>
          </a:xfrm>
          <a:custGeom>
            <a:avLst/>
            <a:gdLst>
              <a:gd name="T0" fmla="*/ 794 w 10360"/>
              <a:gd name="T1" fmla="*/ 1 h 2534"/>
              <a:gd name="T2" fmla="*/ 0 w 10360"/>
              <a:gd name="T3" fmla="*/ 1286 h 2534"/>
              <a:gd name="T4" fmla="*/ 794 w 10360"/>
              <a:gd name="T5" fmla="*/ 2534 h 2534"/>
              <a:gd name="T6" fmla="*/ 9566 w 10360"/>
              <a:gd name="T7" fmla="*/ 2534 h 2534"/>
              <a:gd name="T8" fmla="*/ 10360 w 10360"/>
              <a:gd name="T9" fmla="*/ 1286 h 2534"/>
              <a:gd name="T10" fmla="*/ 9566 w 10360"/>
              <a:gd name="T11" fmla="*/ 1 h 2534"/>
              <a:gd name="T12" fmla="*/ 794 w 10360"/>
              <a:gd name="T13" fmla="*/ 1 h 2534"/>
            </a:gdLst>
            <a:ahLst/>
            <a:cxnLst>
              <a:cxn ang="0">
                <a:pos x="T0" y="T1"/>
              </a:cxn>
              <a:cxn ang="0">
                <a:pos x="T2" y="T3"/>
              </a:cxn>
              <a:cxn ang="0">
                <a:pos x="T4" y="T5"/>
              </a:cxn>
              <a:cxn ang="0">
                <a:pos x="T6" y="T7"/>
              </a:cxn>
              <a:cxn ang="0">
                <a:pos x="T8" y="T9"/>
              </a:cxn>
              <a:cxn ang="0">
                <a:pos x="T10" y="T11"/>
              </a:cxn>
              <a:cxn ang="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74" name="Google Shape;1084;p14">
            <a:extLst>
              <a:ext uri="{FF2B5EF4-FFF2-40B4-BE49-F238E27FC236}">
                <a16:creationId xmlns:a16="http://schemas.microsoft.com/office/drawing/2014/main" id="{DCE79855-85BD-1D26-611F-CA6E1C453245}"/>
              </a:ext>
            </a:extLst>
          </p:cNvPr>
          <p:cNvSpPr>
            <a:spLocks/>
          </p:cNvSpPr>
          <p:nvPr userDrawn="1"/>
        </p:nvSpPr>
        <p:spPr bwMode="auto">
          <a:xfrm>
            <a:off x="222250" y="1603375"/>
            <a:ext cx="46038" cy="46038"/>
          </a:xfrm>
          <a:custGeom>
            <a:avLst/>
            <a:gdLst>
              <a:gd name="T0" fmla="*/ 1021 w 1022"/>
              <a:gd name="T1" fmla="*/ 1 h 1"/>
              <a:gd name="T2" fmla="*/ 38 w 1022"/>
              <a:gd name="T3" fmla="*/ 1 h 1"/>
              <a:gd name="T4" fmla="*/ 38 w 1022"/>
              <a:gd name="T5" fmla="*/ 1 h 1"/>
              <a:gd name="T6" fmla="*/ 38 w 1022"/>
              <a:gd name="T7" fmla="*/ 1 h 1"/>
              <a:gd name="T8" fmla="*/ 1021 w 1022"/>
              <a:gd name="T9" fmla="*/ 1 h 1"/>
              <a:gd name="T10" fmla="*/ 1021 w 1022"/>
              <a:gd name="T11" fmla="*/ 1 h 1"/>
              <a:gd name="T12" fmla="*/ 1 w 1022"/>
              <a:gd name="T13" fmla="*/ 1 h 1"/>
              <a:gd name="T14" fmla="*/ 1 w 1022"/>
              <a:gd name="T15" fmla="*/ 1 h 1"/>
              <a:gd name="T16" fmla="*/ 1 w 1022"/>
              <a:gd name="T17" fmla="*/ 1 h 1"/>
              <a:gd name="T18" fmla="*/ 1 w 1022"/>
              <a:gd name="T19" fmla="*/ 1 h 1"/>
              <a:gd name="T20" fmla="*/ 1 w 1022"/>
              <a:gd name="T21" fmla="*/ 1 h 1"/>
              <a:gd name="T22" fmla="*/ 1 w 1022"/>
              <a:gd name="T23" fmla="*/ 1 h 1"/>
              <a:gd name="T24" fmla="*/ 1 w 1022"/>
              <a:gd name="T25" fmla="*/ 1 h 1"/>
              <a:gd name="T26" fmla="*/ 1 w 1022"/>
              <a:gd name="T27" fmla="*/ 1 h 1"/>
              <a:gd name="T28" fmla="*/ 1 w 1022"/>
              <a:gd name="T29" fmla="*/ 1 h 1"/>
              <a:gd name="T30" fmla="*/ 1 w 1022"/>
              <a:gd name="T31" fmla="*/ 1 h 1"/>
              <a:gd name="T32" fmla="*/ 1 w 1022"/>
              <a:gd name="T33" fmla="*/ 1 h 1"/>
              <a:gd name="T34" fmla="*/ 1 w 1022"/>
              <a:gd name="T35" fmla="*/ 1 h 1"/>
              <a:gd name="T36" fmla="*/ 1 w 1022"/>
              <a:gd name="T37" fmla="*/ 1 h 1"/>
              <a:gd name="T38" fmla="*/ 1 w 1022"/>
              <a:gd name="T39" fmla="*/ 1 h 1"/>
              <a:gd name="T40" fmla="*/ 1 w 1022"/>
              <a:gd name="T4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75" name="Google Shape;1085;p14">
            <a:extLst>
              <a:ext uri="{FF2B5EF4-FFF2-40B4-BE49-F238E27FC236}">
                <a16:creationId xmlns:a16="http://schemas.microsoft.com/office/drawing/2014/main" id="{B9538FE2-7A8B-67AB-98D9-B9D86C262410}"/>
              </a:ext>
            </a:extLst>
          </p:cNvPr>
          <p:cNvSpPr>
            <a:spLocks/>
          </p:cNvSpPr>
          <p:nvPr userDrawn="1"/>
        </p:nvSpPr>
        <p:spPr bwMode="auto">
          <a:xfrm>
            <a:off x="523875" y="1562100"/>
            <a:ext cx="46038" cy="44450"/>
          </a:xfrm>
          <a:custGeom>
            <a:avLst/>
            <a:gdLst>
              <a:gd name="T0" fmla="*/ 1 w 1"/>
              <a:gd name="T1" fmla="*/ 0 h 1"/>
              <a:gd name="T2" fmla="*/ 1 w 1"/>
              <a:gd name="T3" fmla="*/ 0 h 1"/>
              <a:gd name="T4" fmla="*/ 1 w 1"/>
              <a:gd name="T5" fmla="*/ 0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76" name="Google Shape;1086;p14">
            <a:extLst>
              <a:ext uri="{FF2B5EF4-FFF2-40B4-BE49-F238E27FC236}">
                <a16:creationId xmlns:a16="http://schemas.microsoft.com/office/drawing/2014/main" id="{CFFEB1DD-681F-FC79-7B3E-9E6CB3F97B54}"/>
              </a:ext>
            </a:extLst>
          </p:cNvPr>
          <p:cNvSpPr>
            <a:spLocks/>
          </p:cNvSpPr>
          <p:nvPr userDrawn="1"/>
        </p:nvSpPr>
        <p:spPr bwMode="auto">
          <a:xfrm>
            <a:off x="200025" y="1531938"/>
            <a:ext cx="447675" cy="95250"/>
          </a:xfrm>
          <a:custGeom>
            <a:avLst/>
            <a:gdLst>
              <a:gd name="T0" fmla="*/ 10057 w 10322"/>
              <a:gd name="T1" fmla="*/ 0 h 2193"/>
              <a:gd name="T2" fmla="*/ 10057 w 10322"/>
              <a:gd name="T3" fmla="*/ 0 h 2193"/>
              <a:gd name="T4" fmla="*/ 10095 w 10322"/>
              <a:gd name="T5" fmla="*/ 340 h 2193"/>
              <a:gd name="T6" fmla="*/ 9301 w 10322"/>
              <a:gd name="T7" fmla="*/ 1588 h 2193"/>
              <a:gd name="T8" fmla="*/ 530 w 10322"/>
              <a:gd name="T9" fmla="*/ 1588 h 2193"/>
              <a:gd name="T10" fmla="*/ 0 w 10322"/>
              <a:gd name="T11" fmla="*/ 1248 h 2193"/>
              <a:gd name="T12" fmla="*/ 0 w 10322"/>
              <a:gd name="T13" fmla="*/ 1248 h 2193"/>
              <a:gd name="T14" fmla="*/ 719 w 10322"/>
              <a:gd name="T15" fmla="*/ 2193 h 2193"/>
              <a:gd name="T16" fmla="*/ 9528 w 10322"/>
              <a:gd name="T17" fmla="*/ 2193 h 2193"/>
              <a:gd name="T18" fmla="*/ 10322 w 10322"/>
              <a:gd name="T19" fmla="*/ 945 h 2193"/>
              <a:gd name="T20" fmla="*/ 10322 w 10322"/>
              <a:gd name="T21" fmla="*/ 907 h 2193"/>
              <a:gd name="T22" fmla="*/ 10057 w 10322"/>
              <a:gd name="T23"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77" name="Google Shape;1082;p14">
            <a:extLst>
              <a:ext uri="{FF2B5EF4-FFF2-40B4-BE49-F238E27FC236}">
                <a16:creationId xmlns:a16="http://schemas.microsoft.com/office/drawing/2014/main" id="{5610DA3A-E15D-57CF-E0D7-C306CDD1B767}"/>
              </a:ext>
            </a:extLst>
          </p:cNvPr>
          <p:cNvSpPr>
            <a:spLocks/>
          </p:cNvSpPr>
          <p:nvPr userDrawn="1"/>
        </p:nvSpPr>
        <p:spPr bwMode="auto">
          <a:xfrm>
            <a:off x="463550" y="2109788"/>
            <a:ext cx="109538" cy="177800"/>
          </a:xfrm>
          <a:custGeom>
            <a:avLst/>
            <a:gdLst>
              <a:gd name="T0" fmla="*/ 1286 w 2534"/>
              <a:gd name="T1" fmla="*/ 1 h 4047"/>
              <a:gd name="T2" fmla="*/ 0 w 2534"/>
              <a:gd name="T3" fmla="*/ 2042 h 4047"/>
              <a:gd name="T4" fmla="*/ 1286 w 2534"/>
              <a:gd name="T5" fmla="*/ 4046 h 4047"/>
              <a:gd name="T6" fmla="*/ 2533 w 2534"/>
              <a:gd name="T7" fmla="*/ 2042 h 4047"/>
              <a:gd name="T8" fmla="*/ 1286 w 2534"/>
              <a:gd name="T9" fmla="*/ 1 h 4047"/>
            </a:gdLst>
            <a:ahLst/>
            <a:cxnLst>
              <a:cxn ang="0">
                <a:pos x="T0" y="T1"/>
              </a:cxn>
              <a:cxn ang="0">
                <a:pos x="T2" y="T3"/>
              </a:cxn>
              <a:cxn ang="0">
                <a:pos x="T4" y="T5"/>
              </a:cxn>
              <a:cxn ang="0">
                <a:pos x="T6" y="T7"/>
              </a:cxn>
              <a:cxn ang="0">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78" name="Google Shape;1083;p14">
            <a:extLst>
              <a:ext uri="{FF2B5EF4-FFF2-40B4-BE49-F238E27FC236}">
                <a16:creationId xmlns:a16="http://schemas.microsoft.com/office/drawing/2014/main" id="{3C1DEB21-717C-1C43-04A8-CC14FFEF166F}"/>
              </a:ext>
            </a:extLst>
          </p:cNvPr>
          <p:cNvSpPr>
            <a:spLocks/>
          </p:cNvSpPr>
          <p:nvPr userDrawn="1"/>
        </p:nvSpPr>
        <p:spPr bwMode="auto">
          <a:xfrm>
            <a:off x="198438" y="2135188"/>
            <a:ext cx="449262" cy="111125"/>
          </a:xfrm>
          <a:custGeom>
            <a:avLst/>
            <a:gdLst>
              <a:gd name="T0" fmla="*/ 794 w 10360"/>
              <a:gd name="T1" fmla="*/ 1 h 2534"/>
              <a:gd name="T2" fmla="*/ 0 w 10360"/>
              <a:gd name="T3" fmla="*/ 1286 h 2534"/>
              <a:gd name="T4" fmla="*/ 794 w 10360"/>
              <a:gd name="T5" fmla="*/ 2534 h 2534"/>
              <a:gd name="T6" fmla="*/ 9566 w 10360"/>
              <a:gd name="T7" fmla="*/ 2534 h 2534"/>
              <a:gd name="T8" fmla="*/ 10360 w 10360"/>
              <a:gd name="T9" fmla="*/ 1286 h 2534"/>
              <a:gd name="T10" fmla="*/ 9566 w 10360"/>
              <a:gd name="T11" fmla="*/ 1 h 2534"/>
              <a:gd name="T12" fmla="*/ 794 w 10360"/>
              <a:gd name="T13" fmla="*/ 1 h 2534"/>
            </a:gdLst>
            <a:ahLst/>
            <a:cxnLst>
              <a:cxn ang="0">
                <a:pos x="T0" y="T1"/>
              </a:cxn>
              <a:cxn ang="0">
                <a:pos x="T2" y="T3"/>
              </a:cxn>
              <a:cxn ang="0">
                <a:pos x="T4" y="T5"/>
              </a:cxn>
              <a:cxn ang="0">
                <a:pos x="T6" y="T7"/>
              </a:cxn>
              <a:cxn ang="0">
                <a:pos x="T8" y="T9"/>
              </a:cxn>
              <a:cxn ang="0">
                <a:pos x="T10" y="T11"/>
              </a:cxn>
              <a:cxn ang="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79" name="Google Shape;1084;p14">
            <a:extLst>
              <a:ext uri="{FF2B5EF4-FFF2-40B4-BE49-F238E27FC236}">
                <a16:creationId xmlns:a16="http://schemas.microsoft.com/office/drawing/2014/main" id="{A9DE6EF8-4070-538E-BFEC-D0AECE6ABCBE}"/>
              </a:ext>
            </a:extLst>
          </p:cNvPr>
          <p:cNvSpPr>
            <a:spLocks/>
          </p:cNvSpPr>
          <p:nvPr userDrawn="1"/>
        </p:nvSpPr>
        <p:spPr bwMode="auto">
          <a:xfrm>
            <a:off x="222250" y="2217738"/>
            <a:ext cx="44450" cy="44450"/>
          </a:xfrm>
          <a:custGeom>
            <a:avLst/>
            <a:gdLst>
              <a:gd name="T0" fmla="*/ 1021 w 1022"/>
              <a:gd name="T1" fmla="*/ 1 h 1"/>
              <a:gd name="T2" fmla="*/ 38 w 1022"/>
              <a:gd name="T3" fmla="*/ 1 h 1"/>
              <a:gd name="T4" fmla="*/ 38 w 1022"/>
              <a:gd name="T5" fmla="*/ 1 h 1"/>
              <a:gd name="T6" fmla="*/ 38 w 1022"/>
              <a:gd name="T7" fmla="*/ 1 h 1"/>
              <a:gd name="T8" fmla="*/ 1021 w 1022"/>
              <a:gd name="T9" fmla="*/ 1 h 1"/>
              <a:gd name="T10" fmla="*/ 1021 w 1022"/>
              <a:gd name="T11" fmla="*/ 1 h 1"/>
              <a:gd name="T12" fmla="*/ 1 w 1022"/>
              <a:gd name="T13" fmla="*/ 1 h 1"/>
              <a:gd name="T14" fmla="*/ 1 w 1022"/>
              <a:gd name="T15" fmla="*/ 1 h 1"/>
              <a:gd name="T16" fmla="*/ 1 w 1022"/>
              <a:gd name="T17" fmla="*/ 1 h 1"/>
              <a:gd name="T18" fmla="*/ 1 w 1022"/>
              <a:gd name="T19" fmla="*/ 1 h 1"/>
              <a:gd name="T20" fmla="*/ 1 w 1022"/>
              <a:gd name="T21" fmla="*/ 1 h 1"/>
              <a:gd name="T22" fmla="*/ 1 w 1022"/>
              <a:gd name="T23" fmla="*/ 1 h 1"/>
              <a:gd name="T24" fmla="*/ 1 w 1022"/>
              <a:gd name="T25" fmla="*/ 1 h 1"/>
              <a:gd name="T26" fmla="*/ 1 w 1022"/>
              <a:gd name="T27" fmla="*/ 1 h 1"/>
              <a:gd name="T28" fmla="*/ 1 w 1022"/>
              <a:gd name="T29" fmla="*/ 1 h 1"/>
              <a:gd name="T30" fmla="*/ 1 w 1022"/>
              <a:gd name="T31" fmla="*/ 1 h 1"/>
              <a:gd name="T32" fmla="*/ 1 w 1022"/>
              <a:gd name="T33" fmla="*/ 1 h 1"/>
              <a:gd name="T34" fmla="*/ 1 w 1022"/>
              <a:gd name="T35" fmla="*/ 1 h 1"/>
              <a:gd name="T36" fmla="*/ 1 w 1022"/>
              <a:gd name="T37" fmla="*/ 1 h 1"/>
              <a:gd name="T38" fmla="*/ 1 w 1022"/>
              <a:gd name="T39" fmla="*/ 1 h 1"/>
              <a:gd name="T40" fmla="*/ 1 w 1022"/>
              <a:gd name="T4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80" name="Google Shape;1085;p14">
            <a:extLst>
              <a:ext uri="{FF2B5EF4-FFF2-40B4-BE49-F238E27FC236}">
                <a16:creationId xmlns:a16="http://schemas.microsoft.com/office/drawing/2014/main" id="{0049F446-7B5E-8017-06B3-B57ED4D4B242}"/>
              </a:ext>
            </a:extLst>
          </p:cNvPr>
          <p:cNvSpPr>
            <a:spLocks/>
          </p:cNvSpPr>
          <p:nvPr userDrawn="1"/>
        </p:nvSpPr>
        <p:spPr bwMode="auto">
          <a:xfrm>
            <a:off x="522288" y="2174875"/>
            <a:ext cx="46037" cy="46038"/>
          </a:xfrm>
          <a:custGeom>
            <a:avLst/>
            <a:gdLst>
              <a:gd name="T0" fmla="*/ 1 w 1"/>
              <a:gd name="T1" fmla="*/ 0 h 1"/>
              <a:gd name="T2" fmla="*/ 1 w 1"/>
              <a:gd name="T3" fmla="*/ 0 h 1"/>
              <a:gd name="T4" fmla="*/ 1 w 1"/>
              <a:gd name="T5" fmla="*/ 0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81" name="Google Shape;1086;p14">
            <a:extLst>
              <a:ext uri="{FF2B5EF4-FFF2-40B4-BE49-F238E27FC236}">
                <a16:creationId xmlns:a16="http://schemas.microsoft.com/office/drawing/2014/main" id="{99BECC6F-22E9-CEC7-050B-65519E1C9A18}"/>
              </a:ext>
            </a:extLst>
          </p:cNvPr>
          <p:cNvSpPr>
            <a:spLocks/>
          </p:cNvSpPr>
          <p:nvPr userDrawn="1"/>
        </p:nvSpPr>
        <p:spPr bwMode="auto">
          <a:xfrm>
            <a:off x="198438" y="2146300"/>
            <a:ext cx="449262" cy="95250"/>
          </a:xfrm>
          <a:custGeom>
            <a:avLst/>
            <a:gdLst>
              <a:gd name="T0" fmla="*/ 10057 w 10322"/>
              <a:gd name="T1" fmla="*/ 0 h 2193"/>
              <a:gd name="T2" fmla="*/ 10057 w 10322"/>
              <a:gd name="T3" fmla="*/ 0 h 2193"/>
              <a:gd name="T4" fmla="*/ 10095 w 10322"/>
              <a:gd name="T5" fmla="*/ 340 h 2193"/>
              <a:gd name="T6" fmla="*/ 9301 w 10322"/>
              <a:gd name="T7" fmla="*/ 1588 h 2193"/>
              <a:gd name="T8" fmla="*/ 530 w 10322"/>
              <a:gd name="T9" fmla="*/ 1588 h 2193"/>
              <a:gd name="T10" fmla="*/ 0 w 10322"/>
              <a:gd name="T11" fmla="*/ 1248 h 2193"/>
              <a:gd name="T12" fmla="*/ 0 w 10322"/>
              <a:gd name="T13" fmla="*/ 1248 h 2193"/>
              <a:gd name="T14" fmla="*/ 719 w 10322"/>
              <a:gd name="T15" fmla="*/ 2193 h 2193"/>
              <a:gd name="T16" fmla="*/ 9528 w 10322"/>
              <a:gd name="T17" fmla="*/ 2193 h 2193"/>
              <a:gd name="T18" fmla="*/ 10322 w 10322"/>
              <a:gd name="T19" fmla="*/ 945 h 2193"/>
              <a:gd name="T20" fmla="*/ 10322 w 10322"/>
              <a:gd name="T21" fmla="*/ 907 h 2193"/>
              <a:gd name="T22" fmla="*/ 10057 w 10322"/>
              <a:gd name="T23"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82" name="Google Shape;1082;p14">
            <a:extLst>
              <a:ext uri="{FF2B5EF4-FFF2-40B4-BE49-F238E27FC236}">
                <a16:creationId xmlns:a16="http://schemas.microsoft.com/office/drawing/2014/main" id="{059A1752-F9B6-2157-98A5-B2EDF83BBC1E}"/>
              </a:ext>
            </a:extLst>
          </p:cNvPr>
          <p:cNvSpPr>
            <a:spLocks/>
          </p:cNvSpPr>
          <p:nvPr userDrawn="1"/>
        </p:nvSpPr>
        <p:spPr bwMode="auto">
          <a:xfrm>
            <a:off x="461963" y="2724150"/>
            <a:ext cx="109537" cy="176213"/>
          </a:xfrm>
          <a:custGeom>
            <a:avLst/>
            <a:gdLst>
              <a:gd name="T0" fmla="*/ 1286 w 2534"/>
              <a:gd name="T1" fmla="*/ 1 h 4047"/>
              <a:gd name="T2" fmla="*/ 0 w 2534"/>
              <a:gd name="T3" fmla="*/ 2042 h 4047"/>
              <a:gd name="T4" fmla="*/ 1286 w 2534"/>
              <a:gd name="T5" fmla="*/ 4046 h 4047"/>
              <a:gd name="T6" fmla="*/ 2533 w 2534"/>
              <a:gd name="T7" fmla="*/ 2042 h 4047"/>
              <a:gd name="T8" fmla="*/ 1286 w 2534"/>
              <a:gd name="T9" fmla="*/ 1 h 4047"/>
            </a:gdLst>
            <a:ahLst/>
            <a:cxnLst>
              <a:cxn ang="0">
                <a:pos x="T0" y="T1"/>
              </a:cxn>
              <a:cxn ang="0">
                <a:pos x="T2" y="T3"/>
              </a:cxn>
              <a:cxn ang="0">
                <a:pos x="T4" y="T5"/>
              </a:cxn>
              <a:cxn ang="0">
                <a:pos x="T6" y="T7"/>
              </a:cxn>
              <a:cxn ang="0">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83" name="Google Shape;1083;p14">
            <a:extLst>
              <a:ext uri="{FF2B5EF4-FFF2-40B4-BE49-F238E27FC236}">
                <a16:creationId xmlns:a16="http://schemas.microsoft.com/office/drawing/2014/main" id="{04D0714D-091A-E441-9761-5F73A0F3432A}"/>
              </a:ext>
            </a:extLst>
          </p:cNvPr>
          <p:cNvSpPr>
            <a:spLocks/>
          </p:cNvSpPr>
          <p:nvPr userDrawn="1"/>
        </p:nvSpPr>
        <p:spPr bwMode="auto">
          <a:xfrm>
            <a:off x="196850" y="2747963"/>
            <a:ext cx="449263" cy="111125"/>
          </a:xfrm>
          <a:custGeom>
            <a:avLst/>
            <a:gdLst>
              <a:gd name="T0" fmla="*/ 794 w 10360"/>
              <a:gd name="T1" fmla="*/ 1 h 2534"/>
              <a:gd name="T2" fmla="*/ 0 w 10360"/>
              <a:gd name="T3" fmla="*/ 1286 h 2534"/>
              <a:gd name="T4" fmla="*/ 794 w 10360"/>
              <a:gd name="T5" fmla="*/ 2534 h 2534"/>
              <a:gd name="T6" fmla="*/ 9566 w 10360"/>
              <a:gd name="T7" fmla="*/ 2534 h 2534"/>
              <a:gd name="T8" fmla="*/ 10360 w 10360"/>
              <a:gd name="T9" fmla="*/ 1286 h 2534"/>
              <a:gd name="T10" fmla="*/ 9566 w 10360"/>
              <a:gd name="T11" fmla="*/ 1 h 2534"/>
              <a:gd name="T12" fmla="*/ 794 w 10360"/>
              <a:gd name="T13" fmla="*/ 1 h 2534"/>
            </a:gdLst>
            <a:ahLst/>
            <a:cxnLst>
              <a:cxn ang="0">
                <a:pos x="T0" y="T1"/>
              </a:cxn>
              <a:cxn ang="0">
                <a:pos x="T2" y="T3"/>
              </a:cxn>
              <a:cxn ang="0">
                <a:pos x="T4" y="T5"/>
              </a:cxn>
              <a:cxn ang="0">
                <a:pos x="T6" y="T7"/>
              </a:cxn>
              <a:cxn ang="0">
                <a:pos x="T8" y="T9"/>
              </a:cxn>
              <a:cxn ang="0">
                <a:pos x="T10" y="T11"/>
              </a:cxn>
              <a:cxn ang="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84" name="Google Shape;1084;p14">
            <a:extLst>
              <a:ext uri="{FF2B5EF4-FFF2-40B4-BE49-F238E27FC236}">
                <a16:creationId xmlns:a16="http://schemas.microsoft.com/office/drawing/2014/main" id="{46150825-FE91-78CA-4460-99C54FAF805B}"/>
              </a:ext>
            </a:extLst>
          </p:cNvPr>
          <p:cNvSpPr>
            <a:spLocks/>
          </p:cNvSpPr>
          <p:nvPr userDrawn="1"/>
        </p:nvSpPr>
        <p:spPr bwMode="auto">
          <a:xfrm>
            <a:off x="220663" y="2830513"/>
            <a:ext cx="46037" cy="46037"/>
          </a:xfrm>
          <a:custGeom>
            <a:avLst/>
            <a:gdLst>
              <a:gd name="T0" fmla="*/ 1021 w 1022"/>
              <a:gd name="T1" fmla="*/ 1 h 1"/>
              <a:gd name="T2" fmla="*/ 38 w 1022"/>
              <a:gd name="T3" fmla="*/ 1 h 1"/>
              <a:gd name="T4" fmla="*/ 38 w 1022"/>
              <a:gd name="T5" fmla="*/ 1 h 1"/>
              <a:gd name="T6" fmla="*/ 38 w 1022"/>
              <a:gd name="T7" fmla="*/ 1 h 1"/>
              <a:gd name="T8" fmla="*/ 1021 w 1022"/>
              <a:gd name="T9" fmla="*/ 1 h 1"/>
              <a:gd name="T10" fmla="*/ 1021 w 1022"/>
              <a:gd name="T11" fmla="*/ 1 h 1"/>
              <a:gd name="T12" fmla="*/ 1 w 1022"/>
              <a:gd name="T13" fmla="*/ 1 h 1"/>
              <a:gd name="T14" fmla="*/ 1 w 1022"/>
              <a:gd name="T15" fmla="*/ 1 h 1"/>
              <a:gd name="T16" fmla="*/ 1 w 1022"/>
              <a:gd name="T17" fmla="*/ 1 h 1"/>
              <a:gd name="T18" fmla="*/ 1 w 1022"/>
              <a:gd name="T19" fmla="*/ 1 h 1"/>
              <a:gd name="T20" fmla="*/ 1 w 1022"/>
              <a:gd name="T21" fmla="*/ 1 h 1"/>
              <a:gd name="T22" fmla="*/ 1 w 1022"/>
              <a:gd name="T23" fmla="*/ 1 h 1"/>
              <a:gd name="T24" fmla="*/ 1 w 1022"/>
              <a:gd name="T25" fmla="*/ 1 h 1"/>
              <a:gd name="T26" fmla="*/ 1 w 1022"/>
              <a:gd name="T27" fmla="*/ 1 h 1"/>
              <a:gd name="T28" fmla="*/ 1 w 1022"/>
              <a:gd name="T29" fmla="*/ 1 h 1"/>
              <a:gd name="T30" fmla="*/ 1 w 1022"/>
              <a:gd name="T31" fmla="*/ 1 h 1"/>
              <a:gd name="T32" fmla="*/ 1 w 1022"/>
              <a:gd name="T33" fmla="*/ 1 h 1"/>
              <a:gd name="T34" fmla="*/ 1 w 1022"/>
              <a:gd name="T35" fmla="*/ 1 h 1"/>
              <a:gd name="T36" fmla="*/ 1 w 1022"/>
              <a:gd name="T37" fmla="*/ 1 h 1"/>
              <a:gd name="T38" fmla="*/ 1 w 1022"/>
              <a:gd name="T39" fmla="*/ 1 h 1"/>
              <a:gd name="T40" fmla="*/ 1 w 1022"/>
              <a:gd name="T4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85" name="Google Shape;1085;p14">
            <a:extLst>
              <a:ext uri="{FF2B5EF4-FFF2-40B4-BE49-F238E27FC236}">
                <a16:creationId xmlns:a16="http://schemas.microsoft.com/office/drawing/2014/main" id="{52D79DCD-D0B3-1B1C-1A1E-8DA95855E427}"/>
              </a:ext>
            </a:extLst>
          </p:cNvPr>
          <p:cNvSpPr>
            <a:spLocks/>
          </p:cNvSpPr>
          <p:nvPr userDrawn="1"/>
        </p:nvSpPr>
        <p:spPr bwMode="auto">
          <a:xfrm>
            <a:off x="520700" y="2789238"/>
            <a:ext cx="46038" cy="46037"/>
          </a:xfrm>
          <a:custGeom>
            <a:avLst/>
            <a:gdLst>
              <a:gd name="T0" fmla="*/ 1 w 1"/>
              <a:gd name="T1" fmla="*/ 0 h 1"/>
              <a:gd name="T2" fmla="*/ 1 w 1"/>
              <a:gd name="T3" fmla="*/ 0 h 1"/>
              <a:gd name="T4" fmla="*/ 1 w 1"/>
              <a:gd name="T5" fmla="*/ 0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86" name="Google Shape;1086;p14">
            <a:extLst>
              <a:ext uri="{FF2B5EF4-FFF2-40B4-BE49-F238E27FC236}">
                <a16:creationId xmlns:a16="http://schemas.microsoft.com/office/drawing/2014/main" id="{33D488C9-458E-AE9C-FDC4-A07527BFDFD5}"/>
              </a:ext>
            </a:extLst>
          </p:cNvPr>
          <p:cNvSpPr>
            <a:spLocks/>
          </p:cNvSpPr>
          <p:nvPr userDrawn="1"/>
        </p:nvSpPr>
        <p:spPr bwMode="auto">
          <a:xfrm>
            <a:off x="198438" y="2759075"/>
            <a:ext cx="447675" cy="96838"/>
          </a:xfrm>
          <a:custGeom>
            <a:avLst/>
            <a:gdLst>
              <a:gd name="T0" fmla="*/ 10057 w 10322"/>
              <a:gd name="T1" fmla="*/ 0 h 2193"/>
              <a:gd name="T2" fmla="*/ 10057 w 10322"/>
              <a:gd name="T3" fmla="*/ 0 h 2193"/>
              <a:gd name="T4" fmla="*/ 10095 w 10322"/>
              <a:gd name="T5" fmla="*/ 340 h 2193"/>
              <a:gd name="T6" fmla="*/ 9301 w 10322"/>
              <a:gd name="T7" fmla="*/ 1588 h 2193"/>
              <a:gd name="T8" fmla="*/ 530 w 10322"/>
              <a:gd name="T9" fmla="*/ 1588 h 2193"/>
              <a:gd name="T10" fmla="*/ 0 w 10322"/>
              <a:gd name="T11" fmla="*/ 1248 h 2193"/>
              <a:gd name="T12" fmla="*/ 0 w 10322"/>
              <a:gd name="T13" fmla="*/ 1248 h 2193"/>
              <a:gd name="T14" fmla="*/ 719 w 10322"/>
              <a:gd name="T15" fmla="*/ 2193 h 2193"/>
              <a:gd name="T16" fmla="*/ 9528 w 10322"/>
              <a:gd name="T17" fmla="*/ 2193 h 2193"/>
              <a:gd name="T18" fmla="*/ 10322 w 10322"/>
              <a:gd name="T19" fmla="*/ 945 h 2193"/>
              <a:gd name="T20" fmla="*/ 10322 w 10322"/>
              <a:gd name="T21" fmla="*/ 907 h 2193"/>
              <a:gd name="T22" fmla="*/ 10057 w 10322"/>
              <a:gd name="T23"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87" name="Google Shape;1082;p14">
            <a:extLst>
              <a:ext uri="{FF2B5EF4-FFF2-40B4-BE49-F238E27FC236}">
                <a16:creationId xmlns:a16="http://schemas.microsoft.com/office/drawing/2014/main" id="{645D0739-96FC-B058-1760-6D4C345CAC56}"/>
              </a:ext>
            </a:extLst>
          </p:cNvPr>
          <p:cNvSpPr>
            <a:spLocks/>
          </p:cNvSpPr>
          <p:nvPr userDrawn="1"/>
        </p:nvSpPr>
        <p:spPr bwMode="auto">
          <a:xfrm>
            <a:off x="460375" y="3336925"/>
            <a:ext cx="111125" cy="177800"/>
          </a:xfrm>
          <a:custGeom>
            <a:avLst/>
            <a:gdLst>
              <a:gd name="T0" fmla="*/ 1286 w 2534"/>
              <a:gd name="T1" fmla="*/ 1 h 4047"/>
              <a:gd name="T2" fmla="*/ 0 w 2534"/>
              <a:gd name="T3" fmla="*/ 2042 h 4047"/>
              <a:gd name="T4" fmla="*/ 1286 w 2534"/>
              <a:gd name="T5" fmla="*/ 4046 h 4047"/>
              <a:gd name="T6" fmla="*/ 2533 w 2534"/>
              <a:gd name="T7" fmla="*/ 2042 h 4047"/>
              <a:gd name="T8" fmla="*/ 1286 w 2534"/>
              <a:gd name="T9" fmla="*/ 1 h 4047"/>
            </a:gdLst>
            <a:ahLst/>
            <a:cxnLst>
              <a:cxn ang="0">
                <a:pos x="T0" y="T1"/>
              </a:cxn>
              <a:cxn ang="0">
                <a:pos x="T2" y="T3"/>
              </a:cxn>
              <a:cxn ang="0">
                <a:pos x="T4" y="T5"/>
              </a:cxn>
              <a:cxn ang="0">
                <a:pos x="T6" y="T7"/>
              </a:cxn>
              <a:cxn ang="0">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88" name="Google Shape;1083;p14">
            <a:extLst>
              <a:ext uri="{FF2B5EF4-FFF2-40B4-BE49-F238E27FC236}">
                <a16:creationId xmlns:a16="http://schemas.microsoft.com/office/drawing/2014/main" id="{ED6F869B-7A9F-0B2D-0229-9870844B0850}"/>
              </a:ext>
            </a:extLst>
          </p:cNvPr>
          <p:cNvSpPr>
            <a:spLocks/>
          </p:cNvSpPr>
          <p:nvPr userDrawn="1"/>
        </p:nvSpPr>
        <p:spPr bwMode="auto">
          <a:xfrm>
            <a:off x="195263" y="3362325"/>
            <a:ext cx="449262" cy="111125"/>
          </a:xfrm>
          <a:custGeom>
            <a:avLst/>
            <a:gdLst>
              <a:gd name="T0" fmla="*/ 794 w 10360"/>
              <a:gd name="T1" fmla="*/ 1 h 2534"/>
              <a:gd name="T2" fmla="*/ 0 w 10360"/>
              <a:gd name="T3" fmla="*/ 1286 h 2534"/>
              <a:gd name="T4" fmla="*/ 794 w 10360"/>
              <a:gd name="T5" fmla="*/ 2534 h 2534"/>
              <a:gd name="T6" fmla="*/ 9566 w 10360"/>
              <a:gd name="T7" fmla="*/ 2534 h 2534"/>
              <a:gd name="T8" fmla="*/ 10360 w 10360"/>
              <a:gd name="T9" fmla="*/ 1286 h 2534"/>
              <a:gd name="T10" fmla="*/ 9566 w 10360"/>
              <a:gd name="T11" fmla="*/ 1 h 2534"/>
              <a:gd name="T12" fmla="*/ 794 w 10360"/>
              <a:gd name="T13" fmla="*/ 1 h 2534"/>
            </a:gdLst>
            <a:ahLst/>
            <a:cxnLst>
              <a:cxn ang="0">
                <a:pos x="T0" y="T1"/>
              </a:cxn>
              <a:cxn ang="0">
                <a:pos x="T2" y="T3"/>
              </a:cxn>
              <a:cxn ang="0">
                <a:pos x="T4" y="T5"/>
              </a:cxn>
              <a:cxn ang="0">
                <a:pos x="T6" y="T7"/>
              </a:cxn>
              <a:cxn ang="0">
                <a:pos x="T8" y="T9"/>
              </a:cxn>
              <a:cxn ang="0">
                <a:pos x="T10" y="T11"/>
              </a:cxn>
              <a:cxn ang="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89" name="Google Shape;1084;p14">
            <a:extLst>
              <a:ext uri="{FF2B5EF4-FFF2-40B4-BE49-F238E27FC236}">
                <a16:creationId xmlns:a16="http://schemas.microsoft.com/office/drawing/2014/main" id="{23E9A305-C73A-DAC0-47E0-B747594C6862}"/>
              </a:ext>
            </a:extLst>
          </p:cNvPr>
          <p:cNvSpPr>
            <a:spLocks/>
          </p:cNvSpPr>
          <p:nvPr userDrawn="1"/>
        </p:nvSpPr>
        <p:spPr bwMode="auto">
          <a:xfrm>
            <a:off x="219075" y="3444875"/>
            <a:ext cx="46038" cy="46038"/>
          </a:xfrm>
          <a:custGeom>
            <a:avLst/>
            <a:gdLst>
              <a:gd name="T0" fmla="*/ 1021 w 1022"/>
              <a:gd name="T1" fmla="*/ 1 h 1"/>
              <a:gd name="T2" fmla="*/ 38 w 1022"/>
              <a:gd name="T3" fmla="*/ 1 h 1"/>
              <a:gd name="T4" fmla="*/ 38 w 1022"/>
              <a:gd name="T5" fmla="*/ 1 h 1"/>
              <a:gd name="T6" fmla="*/ 38 w 1022"/>
              <a:gd name="T7" fmla="*/ 1 h 1"/>
              <a:gd name="T8" fmla="*/ 1021 w 1022"/>
              <a:gd name="T9" fmla="*/ 1 h 1"/>
              <a:gd name="T10" fmla="*/ 1021 w 1022"/>
              <a:gd name="T11" fmla="*/ 1 h 1"/>
              <a:gd name="T12" fmla="*/ 1 w 1022"/>
              <a:gd name="T13" fmla="*/ 1 h 1"/>
              <a:gd name="T14" fmla="*/ 1 w 1022"/>
              <a:gd name="T15" fmla="*/ 1 h 1"/>
              <a:gd name="T16" fmla="*/ 1 w 1022"/>
              <a:gd name="T17" fmla="*/ 1 h 1"/>
              <a:gd name="T18" fmla="*/ 1 w 1022"/>
              <a:gd name="T19" fmla="*/ 1 h 1"/>
              <a:gd name="T20" fmla="*/ 1 w 1022"/>
              <a:gd name="T21" fmla="*/ 1 h 1"/>
              <a:gd name="T22" fmla="*/ 1 w 1022"/>
              <a:gd name="T23" fmla="*/ 1 h 1"/>
              <a:gd name="T24" fmla="*/ 1 w 1022"/>
              <a:gd name="T25" fmla="*/ 1 h 1"/>
              <a:gd name="T26" fmla="*/ 1 w 1022"/>
              <a:gd name="T27" fmla="*/ 1 h 1"/>
              <a:gd name="T28" fmla="*/ 1 w 1022"/>
              <a:gd name="T29" fmla="*/ 1 h 1"/>
              <a:gd name="T30" fmla="*/ 1 w 1022"/>
              <a:gd name="T31" fmla="*/ 1 h 1"/>
              <a:gd name="T32" fmla="*/ 1 w 1022"/>
              <a:gd name="T33" fmla="*/ 1 h 1"/>
              <a:gd name="T34" fmla="*/ 1 w 1022"/>
              <a:gd name="T35" fmla="*/ 1 h 1"/>
              <a:gd name="T36" fmla="*/ 1 w 1022"/>
              <a:gd name="T37" fmla="*/ 1 h 1"/>
              <a:gd name="T38" fmla="*/ 1 w 1022"/>
              <a:gd name="T39" fmla="*/ 1 h 1"/>
              <a:gd name="T40" fmla="*/ 1 w 1022"/>
              <a:gd name="T4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90" name="Google Shape;1085;p14">
            <a:extLst>
              <a:ext uri="{FF2B5EF4-FFF2-40B4-BE49-F238E27FC236}">
                <a16:creationId xmlns:a16="http://schemas.microsoft.com/office/drawing/2014/main" id="{FBA820AD-A387-D2BA-4D3C-D5EA2D83D1FB}"/>
              </a:ext>
            </a:extLst>
          </p:cNvPr>
          <p:cNvSpPr>
            <a:spLocks/>
          </p:cNvSpPr>
          <p:nvPr userDrawn="1"/>
        </p:nvSpPr>
        <p:spPr bwMode="auto">
          <a:xfrm>
            <a:off x="520700" y="3403600"/>
            <a:ext cx="44450" cy="44450"/>
          </a:xfrm>
          <a:custGeom>
            <a:avLst/>
            <a:gdLst>
              <a:gd name="T0" fmla="*/ 1 w 1"/>
              <a:gd name="T1" fmla="*/ 0 h 1"/>
              <a:gd name="T2" fmla="*/ 1 w 1"/>
              <a:gd name="T3" fmla="*/ 0 h 1"/>
              <a:gd name="T4" fmla="*/ 1 w 1"/>
              <a:gd name="T5" fmla="*/ 0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91" name="Google Shape;1086;p14">
            <a:extLst>
              <a:ext uri="{FF2B5EF4-FFF2-40B4-BE49-F238E27FC236}">
                <a16:creationId xmlns:a16="http://schemas.microsoft.com/office/drawing/2014/main" id="{4807B8D2-D8E7-3067-FC4E-AB2D125B2464}"/>
              </a:ext>
            </a:extLst>
          </p:cNvPr>
          <p:cNvSpPr>
            <a:spLocks/>
          </p:cNvSpPr>
          <p:nvPr userDrawn="1"/>
        </p:nvSpPr>
        <p:spPr bwMode="auto">
          <a:xfrm>
            <a:off x="196850" y="3373438"/>
            <a:ext cx="447675" cy="96837"/>
          </a:xfrm>
          <a:custGeom>
            <a:avLst/>
            <a:gdLst>
              <a:gd name="T0" fmla="*/ 10057 w 10322"/>
              <a:gd name="T1" fmla="*/ 0 h 2193"/>
              <a:gd name="T2" fmla="*/ 10057 w 10322"/>
              <a:gd name="T3" fmla="*/ 0 h 2193"/>
              <a:gd name="T4" fmla="*/ 10095 w 10322"/>
              <a:gd name="T5" fmla="*/ 340 h 2193"/>
              <a:gd name="T6" fmla="*/ 9301 w 10322"/>
              <a:gd name="T7" fmla="*/ 1588 h 2193"/>
              <a:gd name="T8" fmla="*/ 530 w 10322"/>
              <a:gd name="T9" fmla="*/ 1588 h 2193"/>
              <a:gd name="T10" fmla="*/ 0 w 10322"/>
              <a:gd name="T11" fmla="*/ 1248 h 2193"/>
              <a:gd name="T12" fmla="*/ 0 w 10322"/>
              <a:gd name="T13" fmla="*/ 1248 h 2193"/>
              <a:gd name="T14" fmla="*/ 719 w 10322"/>
              <a:gd name="T15" fmla="*/ 2193 h 2193"/>
              <a:gd name="T16" fmla="*/ 9528 w 10322"/>
              <a:gd name="T17" fmla="*/ 2193 h 2193"/>
              <a:gd name="T18" fmla="*/ 10322 w 10322"/>
              <a:gd name="T19" fmla="*/ 945 h 2193"/>
              <a:gd name="T20" fmla="*/ 10322 w 10322"/>
              <a:gd name="T21" fmla="*/ 907 h 2193"/>
              <a:gd name="T22" fmla="*/ 10057 w 10322"/>
              <a:gd name="T23"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92" name="Google Shape;1082;p14">
            <a:extLst>
              <a:ext uri="{FF2B5EF4-FFF2-40B4-BE49-F238E27FC236}">
                <a16:creationId xmlns:a16="http://schemas.microsoft.com/office/drawing/2014/main" id="{B7557187-25BF-26D5-38D8-1CF016FB6C59}"/>
              </a:ext>
            </a:extLst>
          </p:cNvPr>
          <p:cNvSpPr>
            <a:spLocks/>
          </p:cNvSpPr>
          <p:nvPr userDrawn="1"/>
        </p:nvSpPr>
        <p:spPr bwMode="auto">
          <a:xfrm>
            <a:off x="460375" y="3951288"/>
            <a:ext cx="109538" cy="177800"/>
          </a:xfrm>
          <a:custGeom>
            <a:avLst/>
            <a:gdLst>
              <a:gd name="T0" fmla="*/ 1286 w 2534"/>
              <a:gd name="T1" fmla="*/ 1 h 4047"/>
              <a:gd name="T2" fmla="*/ 0 w 2534"/>
              <a:gd name="T3" fmla="*/ 2042 h 4047"/>
              <a:gd name="T4" fmla="*/ 1286 w 2534"/>
              <a:gd name="T5" fmla="*/ 4046 h 4047"/>
              <a:gd name="T6" fmla="*/ 2533 w 2534"/>
              <a:gd name="T7" fmla="*/ 2042 h 4047"/>
              <a:gd name="T8" fmla="*/ 1286 w 2534"/>
              <a:gd name="T9" fmla="*/ 1 h 4047"/>
            </a:gdLst>
            <a:ahLst/>
            <a:cxnLst>
              <a:cxn ang="0">
                <a:pos x="T0" y="T1"/>
              </a:cxn>
              <a:cxn ang="0">
                <a:pos x="T2" y="T3"/>
              </a:cxn>
              <a:cxn ang="0">
                <a:pos x="T4" y="T5"/>
              </a:cxn>
              <a:cxn ang="0">
                <a:pos x="T6" y="T7"/>
              </a:cxn>
              <a:cxn ang="0">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93" name="Google Shape;1083;p14">
            <a:extLst>
              <a:ext uri="{FF2B5EF4-FFF2-40B4-BE49-F238E27FC236}">
                <a16:creationId xmlns:a16="http://schemas.microsoft.com/office/drawing/2014/main" id="{0EFC9AF7-51C0-1CD2-F391-73906BA387BA}"/>
              </a:ext>
            </a:extLst>
          </p:cNvPr>
          <p:cNvSpPr>
            <a:spLocks/>
          </p:cNvSpPr>
          <p:nvPr userDrawn="1"/>
        </p:nvSpPr>
        <p:spPr bwMode="auto">
          <a:xfrm>
            <a:off x="193675" y="3976688"/>
            <a:ext cx="450850" cy="111125"/>
          </a:xfrm>
          <a:custGeom>
            <a:avLst/>
            <a:gdLst>
              <a:gd name="T0" fmla="*/ 794 w 10360"/>
              <a:gd name="T1" fmla="*/ 1 h 2534"/>
              <a:gd name="T2" fmla="*/ 0 w 10360"/>
              <a:gd name="T3" fmla="*/ 1286 h 2534"/>
              <a:gd name="T4" fmla="*/ 794 w 10360"/>
              <a:gd name="T5" fmla="*/ 2534 h 2534"/>
              <a:gd name="T6" fmla="*/ 9566 w 10360"/>
              <a:gd name="T7" fmla="*/ 2534 h 2534"/>
              <a:gd name="T8" fmla="*/ 10360 w 10360"/>
              <a:gd name="T9" fmla="*/ 1286 h 2534"/>
              <a:gd name="T10" fmla="*/ 9566 w 10360"/>
              <a:gd name="T11" fmla="*/ 1 h 2534"/>
              <a:gd name="T12" fmla="*/ 794 w 10360"/>
              <a:gd name="T13" fmla="*/ 1 h 2534"/>
            </a:gdLst>
            <a:ahLst/>
            <a:cxnLst>
              <a:cxn ang="0">
                <a:pos x="T0" y="T1"/>
              </a:cxn>
              <a:cxn ang="0">
                <a:pos x="T2" y="T3"/>
              </a:cxn>
              <a:cxn ang="0">
                <a:pos x="T4" y="T5"/>
              </a:cxn>
              <a:cxn ang="0">
                <a:pos x="T6" y="T7"/>
              </a:cxn>
              <a:cxn ang="0">
                <a:pos x="T8" y="T9"/>
              </a:cxn>
              <a:cxn ang="0">
                <a:pos x="T10" y="T11"/>
              </a:cxn>
              <a:cxn ang="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94" name="Google Shape;1084;p14">
            <a:extLst>
              <a:ext uri="{FF2B5EF4-FFF2-40B4-BE49-F238E27FC236}">
                <a16:creationId xmlns:a16="http://schemas.microsoft.com/office/drawing/2014/main" id="{0ACB1E0E-2B70-5B97-D755-A7B4673DE3A8}"/>
              </a:ext>
            </a:extLst>
          </p:cNvPr>
          <p:cNvSpPr>
            <a:spLocks/>
          </p:cNvSpPr>
          <p:nvPr userDrawn="1"/>
        </p:nvSpPr>
        <p:spPr bwMode="auto">
          <a:xfrm>
            <a:off x="217488" y="4059238"/>
            <a:ext cx="46037" cy="46037"/>
          </a:xfrm>
          <a:custGeom>
            <a:avLst/>
            <a:gdLst>
              <a:gd name="T0" fmla="*/ 1021 w 1022"/>
              <a:gd name="T1" fmla="*/ 1 h 1"/>
              <a:gd name="T2" fmla="*/ 38 w 1022"/>
              <a:gd name="T3" fmla="*/ 1 h 1"/>
              <a:gd name="T4" fmla="*/ 38 w 1022"/>
              <a:gd name="T5" fmla="*/ 1 h 1"/>
              <a:gd name="T6" fmla="*/ 38 w 1022"/>
              <a:gd name="T7" fmla="*/ 1 h 1"/>
              <a:gd name="T8" fmla="*/ 1021 w 1022"/>
              <a:gd name="T9" fmla="*/ 1 h 1"/>
              <a:gd name="T10" fmla="*/ 1021 w 1022"/>
              <a:gd name="T11" fmla="*/ 1 h 1"/>
              <a:gd name="T12" fmla="*/ 1 w 1022"/>
              <a:gd name="T13" fmla="*/ 1 h 1"/>
              <a:gd name="T14" fmla="*/ 1 w 1022"/>
              <a:gd name="T15" fmla="*/ 1 h 1"/>
              <a:gd name="T16" fmla="*/ 1 w 1022"/>
              <a:gd name="T17" fmla="*/ 1 h 1"/>
              <a:gd name="T18" fmla="*/ 1 w 1022"/>
              <a:gd name="T19" fmla="*/ 1 h 1"/>
              <a:gd name="T20" fmla="*/ 1 w 1022"/>
              <a:gd name="T21" fmla="*/ 1 h 1"/>
              <a:gd name="T22" fmla="*/ 1 w 1022"/>
              <a:gd name="T23" fmla="*/ 1 h 1"/>
              <a:gd name="T24" fmla="*/ 1 w 1022"/>
              <a:gd name="T25" fmla="*/ 1 h 1"/>
              <a:gd name="T26" fmla="*/ 1 w 1022"/>
              <a:gd name="T27" fmla="*/ 1 h 1"/>
              <a:gd name="T28" fmla="*/ 1 w 1022"/>
              <a:gd name="T29" fmla="*/ 1 h 1"/>
              <a:gd name="T30" fmla="*/ 1 w 1022"/>
              <a:gd name="T31" fmla="*/ 1 h 1"/>
              <a:gd name="T32" fmla="*/ 1 w 1022"/>
              <a:gd name="T33" fmla="*/ 1 h 1"/>
              <a:gd name="T34" fmla="*/ 1 w 1022"/>
              <a:gd name="T35" fmla="*/ 1 h 1"/>
              <a:gd name="T36" fmla="*/ 1 w 1022"/>
              <a:gd name="T37" fmla="*/ 1 h 1"/>
              <a:gd name="T38" fmla="*/ 1 w 1022"/>
              <a:gd name="T39" fmla="*/ 1 h 1"/>
              <a:gd name="T40" fmla="*/ 1 w 1022"/>
              <a:gd name="T4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95" name="Google Shape;1085;p14">
            <a:extLst>
              <a:ext uri="{FF2B5EF4-FFF2-40B4-BE49-F238E27FC236}">
                <a16:creationId xmlns:a16="http://schemas.microsoft.com/office/drawing/2014/main" id="{F5234E2C-665E-10AA-D625-A0984EFC0891}"/>
              </a:ext>
            </a:extLst>
          </p:cNvPr>
          <p:cNvSpPr>
            <a:spLocks/>
          </p:cNvSpPr>
          <p:nvPr userDrawn="1"/>
        </p:nvSpPr>
        <p:spPr bwMode="auto">
          <a:xfrm>
            <a:off x="519113" y="4016375"/>
            <a:ext cx="46037" cy="46038"/>
          </a:xfrm>
          <a:custGeom>
            <a:avLst/>
            <a:gdLst>
              <a:gd name="T0" fmla="*/ 1 w 1"/>
              <a:gd name="T1" fmla="*/ 0 h 1"/>
              <a:gd name="T2" fmla="*/ 1 w 1"/>
              <a:gd name="T3" fmla="*/ 0 h 1"/>
              <a:gd name="T4" fmla="*/ 1 w 1"/>
              <a:gd name="T5" fmla="*/ 0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96" name="Google Shape;1086;p14">
            <a:extLst>
              <a:ext uri="{FF2B5EF4-FFF2-40B4-BE49-F238E27FC236}">
                <a16:creationId xmlns:a16="http://schemas.microsoft.com/office/drawing/2014/main" id="{582F9380-4488-2169-0272-CEAC77F4F438}"/>
              </a:ext>
            </a:extLst>
          </p:cNvPr>
          <p:cNvSpPr>
            <a:spLocks/>
          </p:cNvSpPr>
          <p:nvPr userDrawn="1"/>
        </p:nvSpPr>
        <p:spPr bwMode="auto">
          <a:xfrm>
            <a:off x="195263" y="3987800"/>
            <a:ext cx="447675" cy="95250"/>
          </a:xfrm>
          <a:custGeom>
            <a:avLst/>
            <a:gdLst>
              <a:gd name="T0" fmla="*/ 10057 w 10322"/>
              <a:gd name="T1" fmla="*/ 0 h 2193"/>
              <a:gd name="T2" fmla="*/ 10057 w 10322"/>
              <a:gd name="T3" fmla="*/ 0 h 2193"/>
              <a:gd name="T4" fmla="*/ 10095 w 10322"/>
              <a:gd name="T5" fmla="*/ 340 h 2193"/>
              <a:gd name="T6" fmla="*/ 9301 w 10322"/>
              <a:gd name="T7" fmla="*/ 1588 h 2193"/>
              <a:gd name="T8" fmla="*/ 530 w 10322"/>
              <a:gd name="T9" fmla="*/ 1588 h 2193"/>
              <a:gd name="T10" fmla="*/ 0 w 10322"/>
              <a:gd name="T11" fmla="*/ 1248 h 2193"/>
              <a:gd name="T12" fmla="*/ 0 w 10322"/>
              <a:gd name="T13" fmla="*/ 1248 h 2193"/>
              <a:gd name="T14" fmla="*/ 719 w 10322"/>
              <a:gd name="T15" fmla="*/ 2193 h 2193"/>
              <a:gd name="T16" fmla="*/ 9528 w 10322"/>
              <a:gd name="T17" fmla="*/ 2193 h 2193"/>
              <a:gd name="T18" fmla="*/ 10322 w 10322"/>
              <a:gd name="T19" fmla="*/ 945 h 2193"/>
              <a:gd name="T20" fmla="*/ 10322 w 10322"/>
              <a:gd name="T21" fmla="*/ 907 h 2193"/>
              <a:gd name="T22" fmla="*/ 10057 w 10322"/>
              <a:gd name="T23"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97" name="Google Shape;1082;p14">
            <a:extLst>
              <a:ext uri="{FF2B5EF4-FFF2-40B4-BE49-F238E27FC236}">
                <a16:creationId xmlns:a16="http://schemas.microsoft.com/office/drawing/2014/main" id="{B9C43263-86A2-A874-F446-A51E24DD50F9}"/>
              </a:ext>
            </a:extLst>
          </p:cNvPr>
          <p:cNvSpPr>
            <a:spLocks/>
          </p:cNvSpPr>
          <p:nvPr userDrawn="1"/>
        </p:nvSpPr>
        <p:spPr bwMode="auto">
          <a:xfrm>
            <a:off x="458788" y="4565650"/>
            <a:ext cx="109537" cy="177800"/>
          </a:xfrm>
          <a:custGeom>
            <a:avLst/>
            <a:gdLst>
              <a:gd name="T0" fmla="*/ 1286 w 2534"/>
              <a:gd name="T1" fmla="*/ 1 h 4047"/>
              <a:gd name="T2" fmla="*/ 0 w 2534"/>
              <a:gd name="T3" fmla="*/ 2042 h 4047"/>
              <a:gd name="T4" fmla="*/ 1286 w 2534"/>
              <a:gd name="T5" fmla="*/ 4046 h 4047"/>
              <a:gd name="T6" fmla="*/ 2533 w 2534"/>
              <a:gd name="T7" fmla="*/ 2042 h 4047"/>
              <a:gd name="T8" fmla="*/ 1286 w 2534"/>
              <a:gd name="T9" fmla="*/ 1 h 4047"/>
            </a:gdLst>
            <a:ahLst/>
            <a:cxnLst>
              <a:cxn ang="0">
                <a:pos x="T0" y="T1"/>
              </a:cxn>
              <a:cxn ang="0">
                <a:pos x="T2" y="T3"/>
              </a:cxn>
              <a:cxn ang="0">
                <a:pos x="T4" y="T5"/>
              </a:cxn>
              <a:cxn ang="0">
                <a:pos x="T6" y="T7"/>
              </a:cxn>
              <a:cxn ang="0">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98" name="Google Shape;1083;p14">
            <a:extLst>
              <a:ext uri="{FF2B5EF4-FFF2-40B4-BE49-F238E27FC236}">
                <a16:creationId xmlns:a16="http://schemas.microsoft.com/office/drawing/2014/main" id="{18C1D76C-7FAD-17F6-CA0E-3569A3B673C4}"/>
              </a:ext>
            </a:extLst>
          </p:cNvPr>
          <p:cNvSpPr>
            <a:spLocks/>
          </p:cNvSpPr>
          <p:nvPr userDrawn="1"/>
        </p:nvSpPr>
        <p:spPr bwMode="auto">
          <a:xfrm>
            <a:off x="193675" y="4589463"/>
            <a:ext cx="449263" cy="111125"/>
          </a:xfrm>
          <a:custGeom>
            <a:avLst/>
            <a:gdLst>
              <a:gd name="T0" fmla="*/ 794 w 10360"/>
              <a:gd name="T1" fmla="*/ 1 h 2534"/>
              <a:gd name="T2" fmla="*/ 0 w 10360"/>
              <a:gd name="T3" fmla="*/ 1286 h 2534"/>
              <a:gd name="T4" fmla="*/ 794 w 10360"/>
              <a:gd name="T5" fmla="*/ 2534 h 2534"/>
              <a:gd name="T6" fmla="*/ 9566 w 10360"/>
              <a:gd name="T7" fmla="*/ 2534 h 2534"/>
              <a:gd name="T8" fmla="*/ 10360 w 10360"/>
              <a:gd name="T9" fmla="*/ 1286 h 2534"/>
              <a:gd name="T10" fmla="*/ 9566 w 10360"/>
              <a:gd name="T11" fmla="*/ 1 h 2534"/>
              <a:gd name="T12" fmla="*/ 794 w 10360"/>
              <a:gd name="T13" fmla="*/ 1 h 2534"/>
            </a:gdLst>
            <a:ahLst/>
            <a:cxnLst>
              <a:cxn ang="0">
                <a:pos x="T0" y="T1"/>
              </a:cxn>
              <a:cxn ang="0">
                <a:pos x="T2" y="T3"/>
              </a:cxn>
              <a:cxn ang="0">
                <a:pos x="T4" y="T5"/>
              </a:cxn>
              <a:cxn ang="0">
                <a:pos x="T6" y="T7"/>
              </a:cxn>
              <a:cxn ang="0">
                <a:pos x="T8" y="T9"/>
              </a:cxn>
              <a:cxn ang="0">
                <a:pos x="T10" y="T11"/>
              </a:cxn>
              <a:cxn ang="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99" name="Google Shape;1084;p14">
            <a:extLst>
              <a:ext uri="{FF2B5EF4-FFF2-40B4-BE49-F238E27FC236}">
                <a16:creationId xmlns:a16="http://schemas.microsoft.com/office/drawing/2014/main" id="{804D2D16-2287-2227-EDBA-D097B9650A66}"/>
              </a:ext>
            </a:extLst>
          </p:cNvPr>
          <p:cNvSpPr>
            <a:spLocks/>
          </p:cNvSpPr>
          <p:nvPr userDrawn="1"/>
        </p:nvSpPr>
        <p:spPr bwMode="auto">
          <a:xfrm>
            <a:off x="217488" y="4672013"/>
            <a:ext cx="44450" cy="46037"/>
          </a:xfrm>
          <a:custGeom>
            <a:avLst/>
            <a:gdLst>
              <a:gd name="T0" fmla="*/ 1021 w 1022"/>
              <a:gd name="T1" fmla="*/ 1 h 1"/>
              <a:gd name="T2" fmla="*/ 38 w 1022"/>
              <a:gd name="T3" fmla="*/ 1 h 1"/>
              <a:gd name="T4" fmla="*/ 38 w 1022"/>
              <a:gd name="T5" fmla="*/ 1 h 1"/>
              <a:gd name="T6" fmla="*/ 38 w 1022"/>
              <a:gd name="T7" fmla="*/ 1 h 1"/>
              <a:gd name="T8" fmla="*/ 1021 w 1022"/>
              <a:gd name="T9" fmla="*/ 1 h 1"/>
              <a:gd name="T10" fmla="*/ 1021 w 1022"/>
              <a:gd name="T11" fmla="*/ 1 h 1"/>
              <a:gd name="T12" fmla="*/ 1 w 1022"/>
              <a:gd name="T13" fmla="*/ 1 h 1"/>
              <a:gd name="T14" fmla="*/ 1 w 1022"/>
              <a:gd name="T15" fmla="*/ 1 h 1"/>
              <a:gd name="T16" fmla="*/ 1 w 1022"/>
              <a:gd name="T17" fmla="*/ 1 h 1"/>
              <a:gd name="T18" fmla="*/ 1 w 1022"/>
              <a:gd name="T19" fmla="*/ 1 h 1"/>
              <a:gd name="T20" fmla="*/ 1 w 1022"/>
              <a:gd name="T21" fmla="*/ 1 h 1"/>
              <a:gd name="T22" fmla="*/ 1 w 1022"/>
              <a:gd name="T23" fmla="*/ 1 h 1"/>
              <a:gd name="T24" fmla="*/ 1 w 1022"/>
              <a:gd name="T25" fmla="*/ 1 h 1"/>
              <a:gd name="T26" fmla="*/ 1 w 1022"/>
              <a:gd name="T27" fmla="*/ 1 h 1"/>
              <a:gd name="T28" fmla="*/ 1 w 1022"/>
              <a:gd name="T29" fmla="*/ 1 h 1"/>
              <a:gd name="T30" fmla="*/ 1 w 1022"/>
              <a:gd name="T31" fmla="*/ 1 h 1"/>
              <a:gd name="T32" fmla="*/ 1 w 1022"/>
              <a:gd name="T33" fmla="*/ 1 h 1"/>
              <a:gd name="T34" fmla="*/ 1 w 1022"/>
              <a:gd name="T35" fmla="*/ 1 h 1"/>
              <a:gd name="T36" fmla="*/ 1 w 1022"/>
              <a:gd name="T37" fmla="*/ 1 h 1"/>
              <a:gd name="T38" fmla="*/ 1 w 1022"/>
              <a:gd name="T39" fmla="*/ 1 h 1"/>
              <a:gd name="T40" fmla="*/ 1 w 1022"/>
              <a:gd name="T4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00" name="Google Shape;1085;p14">
            <a:extLst>
              <a:ext uri="{FF2B5EF4-FFF2-40B4-BE49-F238E27FC236}">
                <a16:creationId xmlns:a16="http://schemas.microsoft.com/office/drawing/2014/main" id="{475B874B-2D91-4E04-42C2-94E18C8CA7DB}"/>
              </a:ext>
            </a:extLst>
          </p:cNvPr>
          <p:cNvSpPr>
            <a:spLocks/>
          </p:cNvSpPr>
          <p:nvPr userDrawn="1"/>
        </p:nvSpPr>
        <p:spPr bwMode="auto">
          <a:xfrm>
            <a:off x="517525" y="4630738"/>
            <a:ext cx="46038" cy="46037"/>
          </a:xfrm>
          <a:custGeom>
            <a:avLst/>
            <a:gdLst>
              <a:gd name="T0" fmla="*/ 1 w 1"/>
              <a:gd name="T1" fmla="*/ 0 h 1"/>
              <a:gd name="T2" fmla="*/ 1 w 1"/>
              <a:gd name="T3" fmla="*/ 0 h 1"/>
              <a:gd name="T4" fmla="*/ 1 w 1"/>
              <a:gd name="T5" fmla="*/ 0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01" name="Google Shape;1086;p14">
            <a:extLst>
              <a:ext uri="{FF2B5EF4-FFF2-40B4-BE49-F238E27FC236}">
                <a16:creationId xmlns:a16="http://schemas.microsoft.com/office/drawing/2014/main" id="{C16C7E3E-1B08-2340-F00A-566C29314807}"/>
              </a:ext>
            </a:extLst>
          </p:cNvPr>
          <p:cNvSpPr>
            <a:spLocks/>
          </p:cNvSpPr>
          <p:nvPr userDrawn="1"/>
        </p:nvSpPr>
        <p:spPr bwMode="auto">
          <a:xfrm>
            <a:off x="193675" y="4600575"/>
            <a:ext cx="449263" cy="96838"/>
          </a:xfrm>
          <a:custGeom>
            <a:avLst/>
            <a:gdLst>
              <a:gd name="T0" fmla="*/ 10057 w 10322"/>
              <a:gd name="T1" fmla="*/ 0 h 2193"/>
              <a:gd name="T2" fmla="*/ 10057 w 10322"/>
              <a:gd name="T3" fmla="*/ 0 h 2193"/>
              <a:gd name="T4" fmla="*/ 10095 w 10322"/>
              <a:gd name="T5" fmla="*/ 340 h 2193"/>
              <a:gd name="T6" fmla="*/ 9301 w 10322"/>
              <a:gd name="T7" fmla="*/ 1588 h 2193"/>
              <a:gd name="T8" fmla="*/ 530 w 10322"/>
              <a:gd name="T9" fmla="*/ 1588 h 2193"/>
              <a:gd name="T10" fmla="*/ 0 w 10322"/>
              <a:gd name="T11" fmla="*/ 1248 h 2193"/>
              <a:gd name="T12" fmla="*/ 0 w 10322"/>
              <a:gd name="T13" fmla="*/ 1248 h 2193"/>
              <a:gd name="T14" fmla="*/ 719 w 10322"/>
              <a:gd name="T15" fmla="*/ 2193 h 2193"/>
              <a:gd name="T16" fmla="*/ 9528 w 10322"/>
              <a:gd name="T17" fmla="*/ 2193 h 2193"/>
              <a:gd name="T18" fmla="*/ 10322 w 10322"/>
              <a:gd name="T19" fmla="*/ 945 h 2193"/>
              <a:gd name="T20" fmla="*/ 10322 w 10322"/>
              <a:gd name="T21" fmla="*/ 907 h 2193"/>
              <a:gd name="T22" fmla="*/ 10057 w 10322"/>
              <a:gd name="T23"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02" name="Google Shape;1082;p14">
            <a:extLst>
              <a:ext uri="{FF2B5EF4-FFF2-40B4-BE49-F238E27FC236}">
                <a16:creationId xmlns:a16="http://schemas.microsoft.com/office/drawing/2014/main" id="{975B4C46-6CC4-B8CE-4337-85CB1691251F}"/>
              </a:ext>
            </a:extLst>
          </p:cNvPr>
          <p:cNvSpPr>
            <a:spLocks/>
          </p:cNvSpPr>
          <p:nvPr userDrawn="1"/>
        </p:nvSpPr>
        <p:spPr bwMode="auto">
          <a:xfrm>
            <a:off x="457200" y="5180013"/>
            <a:ext cx="109538" cy="176212"/>
          </a:xfrm>
          <a:custGeom>
            <a:avLst/>
            <a:gdLst>
              <a:gd name="T0" fmla="*/ 1286 w 2534"/>
              <a:gd name="T1" fmla="*/ 1 h 4047"/>
              <a:gd name="T2" fmla="*/ 0 w 2534"/>
              <a:gd name="T3" fmla="*/ 2042 h 4047"/>
              <a:gd name="T4" fmla="*/ 1286 w 2534"/>
              <a:gd name="T5" fmla="*/ 4046 h 4047"/>
              <a:gd name="T6" fmla="*/ 2533 w 2534"/>
              <a:gd name="T7" fmla="*/ 2042 h 4047"/>
              <a:gd name="T8" fmla="*/ 1286 w 2534"/>
              <a:gd name="T9" fmla="*/ 1 h 4047"/>
            </a:gdLst>
            <a:ahLst/>
            <a:cxnLst>
              <a:cxn ang="0">
                <a:pos x="T0" y="T1"/>
              </a:cxn>
              <a:cxn ang="0">
                <a:pos x="T2" y="T3"/>
              </a:cxn>
              <a:cxn ang="0">
                <a:pos x="T4" y="T5"/>
              </a:cxn>
              <a:cxn ang="0">
                <a:pos x="T6" y="T7"/>
              </a:cxn>
              <a:cxn ang="0">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03" name="Google Shape;1083;p14">
            <a:extLst>
              <a:ext uri="{FF2B5EF4-FFF2-40B4-BE49-F238E27FC236}">
                <a16:creationId xmlns:a16="http://schemas.microsoft.com/office/drawing/2014/main" id="{6DC01E2E-5B92-5F3D-7D3C-2907E852F272}"/>
              </a:ext>
            </a:extLst>
          </p:cNvPr>
          <p:cNvSpPr>
            <a:spLocks/>
          </p:cNvSpPr>
          <p:nvPr userDrawn="1"/>
        </p:nvSpPr>
        <p:spPr bwMode="auto">
          <a:xfrm>
            <a:off x="192088" y="5203825"/>
            <a:ext cx="449262" cy="111125"/>
          </a:xfrm>
          <a:custGeom>
            <a:avLst/>
            <a:gdLst>
              <a:gd name="T0" fmla="*/ 794 w 10360"/>
              <a:gd name="T1" fmla="*/ 1 h 2534"/>
              <a:gd name="T2" fmla="*/ 0 w 10360"/>
              <a:gd name="T3" fmla="*/ 1286 h 2534"/>
              <a:gd name="T4" fmla="*/ 794 w 10360"/>
              <a:gd name="T5" fmla="*/ 2534 h 2534"/>
              <a:gd name="T6" fmla="*/ 9566 w 10360"/>
              <a:gd name="T7" fmla="*/ 2534 h 2534"/>
              <a:gd name="T8" fmla="*/ 10360 w 10360"/>
              <a:gd name="T9" fmla="*/ 1286 h 2534"/>
              <a:gd name="T10" fmla="*/ 9566 w 10360"/>
              <a:gd name="T11" fmla="*/ 1 h 2534"/>
              <a:gd name="T12" fmla="*/ 794 w 10360"/>
              <a:gd name="T13" fmla="*/ 1 h 2534"/>
            </a:gdLst>
            <a:ahLst/>
            <a:cxnLst>
              <a:cxn ang="0">
                <a:pos x="T0" y="T1"/>
              </a:cxn>
              <a:cxn ang="0">
                <a:pos x="T2" y="T3"/>
              </a:cxn>
              <a:cxn ang="0">
                <a:pos x="T4" y="T5"/>
              </a:cxn>
              <a:cxn ang="0">
                <a:pos x="T6" y="T7"/>
              </a:cxn>
              <a:cxn ang="0">
                <a:pos x="T8" y="T9"/>
              </a:cxn>
              <a:cxn ang="0">
                <a:pos x="T10" y="T11"/>
              </a:cxn>
              <a:cxn ang="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04" name="Google Shape;1084;p14">
            <a:extLst>
              <a:ext uri="{FF2B5EF4-FFF2-40B4-BE49-F238E27FC236}">
                <a16:creationId xmlns:a16="http://schemas.microsoft.com/office/drawing/2014/main" id="{A229EC55-19BD-E6AF-5BB1-29712ACFD072}"/>
              </a:ext>
            </a:extLst>
          </p:cNvPr>
          <p:cNvSpPr>
            <a:spLocks/>
          </p:cNvSpPr>
          <p:nvPr userDrawn="1"/>
        </p:nvSpPr>
        <p:spPr bwMode="auto">
          <a:xfrm>
            <a:off x="215900" y="5286375"/>
            <a:ext cx="46038" cy="46038"/>
          </a:xfrm>
          <a:custGeom>
            <a:avLst/>
            <a:gdLst>
              <a:gd name="T0" fmla="*/ 1021 w 1022"/>
              <a:gd name="T1" fmla="*/ 1 h 1"/>
              <a:gd name="T2" fmla="*/ 38 w 1022"/>
              <a:gd name="T3" fmla="*/ 1 h 1"/>
              <a:gd name="T4" fmla="*/ 38 w 1022"/>
              <a:gd name="T5" fmla="*/ 1 h 1"/>
              <a:gd name="T6" fmla="*/ 38 w 1022"/>
              <a:gd name="T7" fmla="*/ 1 h 1"/>
              <a:gd name="T8" fmla="*/ 1021 w 1022"/>
              <a:gd name="T9" fmla="*/ 1 h 1"/>
              <a:gd name="T10" fmla="*/ 1021 w 1022"/>
              <a:gd name="T11" fmla="*/ 1 h 1"/>
              <a:gd name="T12" fmla="*/ 1 w 1022"/>
              <a:gd name="T13" fmla="*/ 1 h 1"/>
              <a:gd name="T14" fmla="*/ 1 w 1022"/>
              <a:gd name="T15" fmla="*/ 1 h 1"/>
              <a:gd name="T16" fmla="*/ 1 w 1022"/>
              <a:gd name="T17" fmla="*/ 1 h 1"/>
              <a:gd name="T18" fmla="*/ 1 w 1022"/>
              <a:gd name="T19" fmla="*/ 1 h 1"/>
              <a:gd name="T20" fmla="*/ 1 w 1022"/>
              <a:gd name="T21" fmla="*/ 1 h 1"/>
              <a:gd name="T22" fmla="*/ 1 w 1022"/>
              <a:gd name="T23" fmla="*/ 1 h 1"/>
              <a:gd name="T24" fmla="*/ 1 w 1022"/>
              <a:gd name="T25" fmla="*/ 1 h 1"/>
              <a:gd name="T26" fmla="*/ 1 w 1022"/>
              <a:gd name="T27" fmla="*/ 1 h 1"/>
              <a:gd name="T28" fmla="*/ 1 w 1022"/>
              <a:gd name="T29" fmla="*/ 1 h 1"/>
              <a:gd name="T30" fmla="*/ 1 w 1022"/>
              <a:gd name="T31" fmla="*/ 1 h 1"/>
              <a:gd name="T32" fmla="*/ 1 w 1022"/>
              <a:gd name="T33" fmla="*/ 1 h 1"/>
              <a:gd name="T34" fmla="*/ 1 w 1022"/>
              <a:gd name="T35" fmla="*/ 1 h 1"/>
              <a:gd name="T36" fmla="*/ 1 w 1022"/>
              <a:gd name="T37" fmla="*/ 1 h 1"/>
              <a:gd name="T38" fmla="*/ 1 w 1022"/>
              <a:gd name="T39" fmla="*/ 1 h 1"/>
              <a:gd name="T40" fmla="*/ 1 w 1022"/>
              <a:gd name="T4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05" name="Google Shape;1085;p14">
            <a:extLst>
              <a:ext uri="{FF2B5EF4-FFF2-40B4-BE49-F238E27FC236}">
                <a16:creationId xmlns:a16="http://schemas.microsoft.com/office/drawing/2014/main" id="{920D26AE-6FFF-FFA0-6753-BCA872A4C760}"/>
              </a:ext>
            </a:extLst>
          </p:cNvPr>
          <p:cNvSpPr>
            <a:spLocks/>
          </p:cNvSpPr>
          <p:nvPr userDrawn="1"/>
        </p:nvSpPr>
        <p:spPr bwMode="auto">
          <a:xfrm>
            <a:off x="515938" y="5245100"/>
            <a:ext cx="46037" cy="46038"/>
          </a:xfrm>
          <a:custGeom>
            <a:avLst/>
            <a:gdLst>
              <a:gd name="T0" fmla="*/ 1 w 1"/>
              <a:gd name="T1" fmla="*/ 0 h 1"/>
              <a:gd name="T2" fmla="*/ 1 w 1"/>
              <a:gd name="T3" fmla="*/ 0 h 1"/>
              <a:gd name="T4" fmla="*/ 1 w 1"/>
              <a:gd name="T5" fmla="*/ 0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06" name="Google Shape;1086;p14">
            <a:extLst>
              <a:ext uri="{FF2B5EF4-FFF2-40B4-BE49-F238E27FC236}">
                <a16:creationId xmlns:a16="http://schemas.microsoft.com/office/drawing/2014/main" id="{B93417D3-EEB5-6AD5-E1C9-E11C917D735A}"/>
              </a:ext>
            </a:extLst>
          </p:cNvPr>
          <p:cNvSpPr>
            <a:spLocks/>
          </p:cNvSpPr>
          <p:nvPr userDrawn="1"/>
        </p:nvSpPr>
        <p:spPr bwMode="auto">
          <a:xfrm>
            <a:off x="193675" y="5214938"/>
            <a:ext cx="447675" cy="96837"/>
          </a:xfrm>
          <a:custGeom>
            <a:avLst/>
            <a:gdLst>
              <a:gd name="T0" fmla="*/ 10057 w 10322"/>
              <a:gd name="T1" fmla="*/ 0 h 2193"/>
              <a:gd name="T2" fmla="*/ 10057 w 10322"/>
              <a:gd name="T3" fmla="*/ 0 h 2193"/>
              <a:gd name="T4" fmla="*/ 10095 w 10322"/>
              <a:gd name="T5" fmla="*/ 340 h 2193"/>
              <a:gd name="T6" fmla="*/ 9301 w 10322"/>
              <a:gd name="T7" fmla="*/ 1588 h 2193"/>
              <a:gd name="T8" fmla="*/ 530 w 10322"/>
              <a:gd name="T9" fmla="*/ 1588 h 2193"/>
              <a:gd name="T10" fmla="*/ 0 w 10322"/>
              <a:gd name="T11" fmla="*/ 1248 h 2193"/>
              <a:gd name="T12" fmla="*/ 0 w 10322"/>
              <a:gd name="T13" fmla="*/ 1248 h 2193"/>
              <a:gd name="T14" fmla="*/ 719 w 10322"/>
              <a:gd name="T15" fmla="*/ 2193 h 2193"/>
              <a:gd name="T16" fmla="*/ 9528 w 10322"/>
              <a:gd name="T17" fmla="*/ 2193 h 2193"/>
              <a:gd name="T18" fmla="*/ 10322 w 10322"/>
              <a:gd name="T19" fmla="*/ 945 h 2193"/>
              <a:gd name="T20" fmla="*/ 10322 w 10322"/>
              <a:gd name="T21" fmla="*/ 907 h 2193"/>
              <a:gd name="T22" fmla="*/ 10057 w 10322"/>
              <a:gd name="T23"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07" name="Google Shape;1082;p14">
            <a:extLst>
              <a:ext uri="{FF2B5EF4-FFF2-40B4-BE49-F238E27FC236}">
                <a16:creationId xmlns:a16="http://schemas.microsoft.com/office/drawing/2014/main" id="{326205AA-26F8-0B18-6105-2480E5AF7BAE}"/>
              </a:ext>
            </a:extLst>
          </p:cNvPr>
          <p:cNvSpPr>
            <a:spLocks/>
          </p:cNvSpPr>
          <p:nvPr userDrawn="1"/>
        </p:nvSpPr>
        <p:spPr bwMode="auto">
          <a:xfrm>
            <a:off x="455613" y="5792788"/>
            <a:ext cx="111125" cy="177800"/>
          </a:xfrm>
          <a:custGeom>
            <a:avLst/>
            <a:gdLst>
              <a:gd name="T0" fmla="*/ 1286 w 2534"/>
              <a:gd name="T1" fmla="*/ 1 h 4047"/>
              <a:gd name="T2" fmla="*/ 0 w 2534"/>
              <a:gd name="T3" fmla="*/ 2042 h 4047"/>
              <a:gd name="T4" fmla="*/ 1286 w 2534"/>
              <a:gd name="T5" fmla="*/ 4046 h 4047"/>
              <a:gd name="T6" fmla="*/ 2533 w 2534"/>
              <a:gd name="T7" fmla="*/ 2042 h 4047"/>
              <a:gd name="T8" fmla="*/ 1286 w 2534"/>
              <a:gd name="T9" fmla="*/ 1 h 4047"/>
            </a:gdLst>
            <a:ahLst/>
            <a:cxnLst>
              <a:cxn ang="0">
                <a:pos x="T0" y="T1"/>
              </a:cxn>
              <a:cxn ang="0">
                <a:pos x="T2" y="T3"/>
              </a:cxn>
              <a:cxn ang="0">
                <a:pos x="T4" y="T5"/>
              </a:cxn>
              <a:cxn ang="0">
                <a:pos x="T6" y="T7"/>
              </a:cxn>
              <a:cxn ang="0">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08" name="Google Shape;1083;p14">
            <a:extLst>
              <a:ext uri="{FF2B5EF4-FFF2-40B4-BE49-F238E27FC236}">
                <a16:creationId xmlns:a16="http://schemas.microsoft.com/office/drawing/2014/main" id="{8A52AFD3-B6C6-9D69-4453-7AA114633C1F}"/>
              </a:ext>
            </a:extLst>
          </p:cNvPr>
          <p:cNvSpPr>
            <a:spLocks/>
          </p:cNvSpPr>
          <p:nvPr userDrawn="1"/>
        </p:nvSpPr>
        <p:spPr bwMode="auto">
          <a:xfrm>
            <a:off x="190500" y="5818188"/>
            <a:ext cx="449263" cy="111125"/>
          </a:xfrm>
          <a:custGeom>
            <a:avLst/>
            <a:gdLst>
              <a:gd name="T0" fmla="*/ 794 w 10360"/>
              <a:gd name="T1" fmla="*/ 1 h 2534"/>
              <a:gd name="T2" fmla="*/ 0 w 10360"/>
              <a:gd name="T3" fmla="*/ 1286 h 2534"/>
              <a:gd name="T4" fmla="*/ 794 w 10360"/>
              <a:gd name="T5" fmla="*/ 2534 h 2534"/>
              <a:gd name="T6" fmla="*/ 9566 w 10360"/>
              <a:gd name="T7" fmla="*/ 2534 h 2534"/>
              <a:gd name="T8" fmla="*/ 10360 w 10360"/>
              <a:gd name="T9" fmla="*/ 1286 h 2534"/>
              <a:gd name="T10" fmla="*/ 9566 w 10360"/>
              <a:gd name="T11" fmla="*/ 1 h 2534"/>
              <a:gd name="T12" fmla="*/ 794 w 10360"/>
              <a:gd name="T13" fmla="*/ 1 h 2534"/>
            </a:gdLst>
            <a:ahLst/>
            <a:cxnLst>
              <a:cxn ang="0">
                <a:pos x="T0" y="T1"/>
              </a:cxn>
              <a:cxn ang="0">
                <a:pos x="T2" y="T3"/>
              </a:cxn>
              <a:cxn ang="0">
                <a:pos x="T4" y="T5"/>
              </a:cxn>
              <a:cxn ang="0">
                <a:pos x="T6" y="T7"/>
              </a:cxn>
              <a:cxn ang="0">
                <a:pos x="T8" y="T9"/>
              </a:cxn>
              <a:cxn ang="0">
                <a:pos x="T10" y="T11"/>
              </a:cxn>
              <a:cxn ang="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09" name="Google Shape;1084;p14">
            <a:extLst>
              <a:ext uri="{FF2B5EF4-FFF2-40B4-BE49-F238E27FC236}">
                <a16:creationId xmlns:a16="http://schemas.microsoft.com/office/drawing/2014/main" id="{BC771571-E631-012F-FBD0-279B6811D880}"/>
              </a:ext>
            </a:extLst>
          </p:cNvPr>
          <p:cNvSpPr>
            <a:spLocks/>
          </p:cNvSpPr>
          <p:nvPr userDrawn="1"/>
        </p:nvSpPr>
        <p:spPr bwMode="auto">
          <a:xfrm>
            <a:off x="214313" y="5900738"/>
            <a:ext cx="46037" cy="46037"/>
          </a:xfrm>
          <a:custGeom>
            <a:avLst/>
            <a:gdLst>
              <a:gd name="T0" fmla="*/ 1021 w 1022"/>
              <a:gd name="T1" fmla="*/ 1 h 1"/>
              <a:gd name="T2" fmla="*/ 38 w 1022"/>
              <a:gd name="T3" fmla="*/ 1 h 1"/>
              <a:gd name="T4" fmla="*/ 38 w 1022"/>
              <a:gd name="T5" fmla="*/ 1 h 1"/>
              <a:gd name="T6" fmla="*/ 38 w 1022"/>
              <a:gd name="T7" fmla="*/ 1 h 1"/>
              <a:gd name="T8" fmla="*/ 1021 w 1022"/>
              <a:gd name="T9" fmla="*/ 1 h 1"/>
              <a:gd name="T10" fmla="*/ 1021 w 1022"/>
              <a:gd name="T11" fmla="*/ 1 h 1"/>
              <a:gd name="T12" fmla="*/ 1 w 1022"/>
              <a:gd name="T13" fmla="*/ 1 h 1"/>
              <a:gd name="T14" fmla="*/ 1 w 1022"/>
              <a:gd name="T15" fmla="*/ 1 h 1"/>
              <a:gd name="T16" fmla="*/ 1 w 1022"/>
              <a:gd name="T17" fmla="*/ 1 h 1"/>
              <a:gd name="T18" fmla="*/ 1 w 1022"/>
              <a:gd name="T19" fmla="*/ 1 h 1"/>
              <a:gd name="T20" fmla="*/ 1 w 1022"/>
              <a:gd name="T21" fmla="*/ 1 h 1"/>
              <a:gd name="T22" fmla="*/ 1 w 1022"/>
              <a:gd name="T23" fmla="*/ 1 h 1"/>
              <a:gd name="T24" fmla="*/ 1 w 1022"/>
              <a:gd name="T25" fmla="*/ 1 h 1"/>
              <a:gd name="T26" fmla="*/ 1 w 1022"/>
              <a:gd name="T27" fmla="*/ 1 h 1"/>
              <a:gd name="T28" fmla="*/ 1 w 1022"/>
              <a:gd name="T29" fmla="*/ 1 h 1"/>
              <a:gd name="T30" fmla="*/ 1 w 1022"/>
              <a:gd name="T31" fmla="*/ 1 h 1"/>
              <a:gd name="T32" fmla="*/ 1 w 1022"/>
              <a:gd name="T33" fmla="*/ 1 h 1"/>
              <a:gd name="T34" fmla="*/ 1 w 1022"/>
              <a:gd name="T35" fmla="*/ 1 h 1"/>
              <a:gd name="T36" fmla="*/ 1 w 1022"/>
              <a:gd name="T37" fmla="*/ 1 h 1"/>
              <a:gd name="T38" fmla="*/ 1 w 1022"/>
              <a:gd name="T39" fmla="*/ 1 h 1"/>
              <a:gd name="T40" fmla="*/ 1 w 1022"/>
              <a:gd name="T4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10" name="Google Shape;1085;p14">
            <a:extLst>
              <a:ext uri="{FF2B5EF4-FFF2-40B4-BE49-F238E27FC236}">
                <a16:creationId xmlns:a16="http://schemas.microsoft.com/office/drawing/2014/main" id="{3E852E41-FFBB-B05B-DAE9-1449480694C4}"/>
              </a:ext>
            </a:extLst>
          </p:cNvPr>
          <p:cNvSpPr>
            <a:spLocks/>
          </p:cNvSpPr>
          <p:nvPr userDrawn="1"/>
        </p:nvSpPr>
        <p:spPr bwMode="auto">
          <a:xfrm>
            <a:off x="515938" y="5857875"/>
            <a:ext cx="44450" cy="46038"/>
          </a:xfrm>
          <a:custGeom>
            <a:avLst/>
            <a:gdLst>
              <a:gd name="T0" fmla="*/ 1 w 1"/>
              <a:gd name="T1" fmla="*/ 0 h 1"/>
              <a:gd name="T2" fmla="*/ 1 w 1"/>
              <a:gd name="T3" fmla="*/ 0 h 1"/>
              <a:gd name="T4" fmla="*/ 1 w 1"/>
              <a:gd name="T5" fmla="*/ 0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11" name="Google Shape;1086;p14">
            <a:extLst>
              <a:ext uri="{FF2B5EF4-FFF2-40B4-BE49-F238E27FC236}">
                <a16:creationId xmlns:a16="http://schemas.microsoft.com/office/drawing/2014/main" id="{3067361A-3B2B-7AC5-B181-0D3C9399B782}"/>
              </a:ext>
            </a:extLst>
          </p:cNvPr>
          <p:cNvSpPr>
            <a:spLocks/>
          </p:cNvSpPr>
          <p:nvPr userDrawn="1"/>
        </p:nvSpPr>
        <p:spPr bwMode="auto">
          <a:xfrm>
            <a:off x="192088" y="5829300"/>
            <a:ext cx="447675" cy="95250"/>
          </a:xfrm>
          <a:custGeom>
            <a:avLst/>
            <a:gdLst>
              <a:gd name="T0" fmla="*/ 10057 w 10322"/>
              <a:gd name="T1" fmla="*/ 0 h 2193"/>
              <a:gd name="T2" fmla="*/ 10057 w 10322"/>
              <a:gd name="T3" fmla="*/ 0 h 2193"/>
              <a:gd name="T4" fmla="*/ 10095 w 10322"/>
              <a:gd name="T5" fmla="*/ 340 h 2193"/>
              <a:gd name="T6" fmla="*/ 9301 w 10322"/>
              <a:gd name="T7" fmla="*/ 1588 h 2193"/>
              <a:gd name="T8" fmla="*/ 530 w 10322"/>
              <a:gd name="T9" fmla="*/ 1588 h 2193"/>
              <a:gd name="T10" fmla="*/ 0 w 10322"/>
              <a:gd name="T11" fmla="*/ 1248 h 2193"/>
              <a:gd name="T12" fmla="*/ 0 w 10322"/>
              <a:gd name="T13" fmla="*/ 1248 h 2193"/>
              <a:gd name="T14" fmla="*/ 719 w 10322"/>
              <a:gd name="T15" fmla="*/ 2193 h 2193"/>
              <a:gd name="T16" fmla="*/ 9528 w 10322"/>
              <a:gd name="T17" fmla="*/ 2193 h 2193"/>
              <a:gd name="T18" fmla="*/ 10322 w 10322"/>
              <a:gd name="T19" fmla="*/ 945 h 2193"/>
              <a:gd name="T20" fmla="*/ 10322 w 10322"/>
              <a:gd name="T21" fmla="*/ 907 h 2193"/>
              <a:gd name="T22" fmla="*/ 10057 w 10322"/>
              <a:gd name="T23"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59" name="Google Shape;1765;p26">
            <a:extLst>
              <a:ext uri="{FF2B5EF4-FFF2-40B4-BE49-F238E27FC236}">
                <a16:creationId xmlns:a16="http://schemas.microsoft.com/office/drawing/2014/main" id="{600A3A90-0DC1-DB37-F67F-ACCED122A5DE}"/>
              </a:ext>
            </a:extLst>
          </p:cNvPr>
          <p:cNvSpPr/>
          <p:nvPr userDrawn="1"/>
        </p:nvSpPr>
        <p:spPr>
          <a:xfrm rot="126755">
            <a:off x="3090863" y="1090613"/>
            <a:ext cx="5549900" cy="4730750"/>
          </a:xfrm>
          <a:prstGeom prst="rect">
            <a:avLst/>
          </a:prstGeom>
          <a:solidFill>
            <a:schemeClr val="accent2">
              <a:lumMod val="60000"/>
              <a:lumOff val="40000"/>
            </a:schemeClr>
          </a:solidFill>
          <a:ln>
            <a:noFill/>
          </a:ln>
        </p:spPr>
        <p:txBody>
          <a:bodyPr spcFirstLastPara="1" lIns="91425" tIns="91425" rIns="91425" bIns="91425" anchor="ctr"/>
          <a:lstStyle/>
          <a:p>
            <a:pPr eaLnBrk="1" fontAlgn="auto" hangingPunct="1">
              <a:spcBef>
                <a:spcPts val="0"/>
              </a:spcBef>
              <a:spcAft>
                <a:spcPts val="0"/>
              </a:spcAft>
              <a:defRPr/>
            </a:pPr>
            <a:endParaRPr sz="500" dirty="0">
              <a:solidFill>
                <a:prstClr val="black"/>
              </a:solidFill>
              <a:latin typeface="Arial"/>
              <a:cs typeface="+mn-cs"/>
            </a:endParaRPr>
          </a:p>
        </p:txBody>
      </p:sp>
      <p:sp>
        <p:nvSpPr>
          <p:cNvPr id="11313" name="Google Shape;1766;p26">
            <a:extLst>
              <a:ext uri="{FF2B5EF4-FFF2-40B4-BE49-F238E27FC236}">
                <a16:creationId xmlns:a16="http://schemas.microsoft.com/office/drawing/2014/main" id="{F076B441-4696-D933-0405-2827C34FE931}"/>
              </a:ext>
            </a:extLst>
          </p:cNvPr>
          <p:cNvSpPr>
            <a:spLocks/>
          </p:cNvSpPr>
          <p:nvPr userDrawn="1"/>
        </p:nvSpPr>
        <p:spPr bwMode="auto">
          <a:xfrm rot="-135875">
            <a:off x="2811463" y="773113"/>
            <a:ext cx="1284287" cy="1336675"/>
          </a:xfrm>
          <a:custGeom>
            <a:avLst/>
            <a:gdLst>
              <a:gd name="T0" fmla="*/ 20833 w 25370"/>
              <a:gd name="T1" fmla="*/ 1 h 21060"/>
              <a:gd name="T2" fmla="*/ 1 w 25370"/>
              <a:gd name="T3" fmla="*/ 14443 h 21060"/>
              <a:gd name="T4" fmla="*/ 1513 w 25370"/>
              <a:gd name="T5" fmla="*/ 14972 h 21060"/>
              <a:gd name="T6" fmla="*/ 1551 w 25370"/>
              <a:gd name="T7" fmla="*/ 16371 h 21060"/>
              <a:gd name="T8" fmla="*/ 3063 w 25370"/>
              <a:gd name="T9" fmla="*/ 16938 h 21060"/>
              <a:gd name="T10" fmla="*/ 3139 w 25370"/>
              <a:gd name="T11" fmla="*/ 18867 h 21060"/>
              <a:gd name="T12" fmla="*/ 4613 w 25370"/>
              <a:gd name="T13" fmla="*/ 19396 h 21060"/>
              <a:gd name="T14" fmla="*/ 4727 w 25370"/>
              <a:gd name="T15" fmla="*/ 21060 h 21060"/>
              <a:gd name="T16" fmla="*/ 25370 w 25370"/>
              <a:gd name="T17" fmla="*/ 6768 h 21060"/>
              <a:gd name="T18" fmla="*/ 23782 w 25370"/>
              <a:gd name="T19" fmla="*/ 4575 h 21060"/>
              <a:gd name="T20" fmla="*/ 22459 w 25370"/>
              <a:gd name="T21" fmla="*/ 3819 h 21060"/>
              <a:gd name="T22" fmla="*/ 22345 w 25370"/>
              <a:gd name="T23" fmla="*/ 2156 h 21060"/>
              <a:gd name="T24" fmla="*/ 20795 w 25370"/>
              <a:gd name="T25" fmla="*/ 1626 h 21060"/>
              <a:gd name="T26" fmla="*/ 20833 w 25370"/>
              <a:gd name="T27" fmla="*/ 1 h 2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14" name="Google Shape;1767;p26">
            <a:extLst>
              <a:ext uri="{FF2B5EF4-FFF2-40B4-BE49-F238E27FC236}">
                <a16:creationId xmlns:a16="http://schemas.microsoft.com/office/drawing/2014/main" id="{1FC5D552-CD55-98FC-EEF7-6C793A4DEA26}"/>
              </a:ext>
            </a:extLst>
          </p:cNvPr>
          <p:cNvSpPr>
            <a:spLocks/>
          </p:cNvSpPr>
          <p:nvPr userDrawn="1"/>
        </p:nvSpPr>
        <p:spPr bwMode="auto">
          <a:xfrm rot="4829593">
            <a:off x="7639844" y="1029494"/>
            <a:ext cx="1546225" cy="1109663"/>
          </a:xfrm>
          <a:custGeom>
            <a:avLst/>
            <a:gdLst>
              <a:gd name="T0" fmla="*/ 20833 w 25370"/>
              <a:gd name="T1" fmla="*/ 1 h 21060"/>
              <a:gd name="T2" fmla="*/ 1 w 25370"/>
              <a:gd name="T3" fmla="*/ 14443 h 21060"/>
              <a:gd name="T4" fmla="*/ 1513 w 25370"/>
              <a:gd name="T5" fmla="*/ 14972 h 21060"/>
              <a:gd name="T6" fmla="*/ 1551 w 25370"/>
              <a:gd name="T7" fmla="*/ 16371 h 21060"/>
              <a:gd name="T8" fmla="*/ 3063 w 25370"/>
              <a:gd name="T9" fmla="*/ 16938 h 21060"/>
              <a:gd name="T10" fmla="*/ 3139 w 25370"/>
              <a:gd name="T11" fmla="*/ 18867 h 21060"/>
              <a:gd name="T12" fmla="*/ 4613 w 25370"/>
              <a:gd name="T13" fmla="*/ 19396 h 21060"/>
              <a:gd name="T14" fmla="*/ 4727 w 25370"/>
              <a:gd name="T15" fmla="*/ 21060 h 21060"/>
              <a:gd name="T16" fmla="*/ 25370 w 25370"/>
              <a:gd name="T17" fmla="*/ 6768 h 21060"/>
              <a:gd name="T18" fmla="*/ 23782 w 25370"/>
              <a:gd name="T19" fmla="*/ 4575 h 21060"/>
              <a:gd name="T20" fmla="*/ 22459 w 25370"/>
              <a:gd name="T21" fmla="*/ 3819 h 21060"/>
              <a:gd name="T22" fmla="*/ 22345 w 25370"/>
              <a:gd name="T23" fmla="*/ 2156 h 21060"/>
              <a:gd name="T24" fmla="*/ 20795 w 25370"/>
              <a:gd name="T25" fmla="*/ 1626 h 21060"/>
              <a:gd name="T26" fmla="*/ 20833 w 25370"/>
              <a:gd name="T27" fmla="*/ 1 h 2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15" name="TextBox 561">
            <a:extLst>
              <a:ext uri="{FF2B5EF4-FFF2-40B4-BE49-F238E27FC236}">
                <a16:creationId xmlns:a16="http://schemas.microsoft.com/office/drawing/2014/main" id="{D39C8DA3-F085-782E-63FD-BE4397445BD9}"/>
              </a:ext>
            </a:extLst>
          </p:cNvPr>
          <p:cNvSpPr txBox="1">
            <a:spLocks noChangeArrowheads="1"/>
          </p:cNvSpPr>
          <p:nvPr userDrawn="1"/>
        </p:nvSpPr>
        <p:spPr bwMode="auto">
          <a:xfrm>
            <a:off x="3616325" y="1557338"/>
            <a:ext cx="475138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8800">
                <a:solidFill>
                  <a:srgbClr val="002060"/>
                </a:solidFill>
                <a:latin typeface="Times New Roman" panose="02020603050405020304" pitchFamily="18" charset="0"/>
                <a:cs typeface="Times New Roman" panose="02020603050405020304" pitchFamily="18" charset="0"/>
              </a:rPr>
              <a:t>VẬN</a:t>
            </a:r>
          </a:p>
          <a:p>
            <a:pPr algn="ctr" eaLnBrk="1" hangingPunct="1"/>
            <a:r>
              <a:rPr lang="en-US" altLang="en-US" sz="8800">
                <a:solidFill>
                  <a:srgbClr val="002060"/>
                </a:solidFill>
                <a:latin typeface="Times New Roman" panose="02020603050405020304" pitchFamily="18" charset="0"/>
                <a:cs typeface="Times New Roman" panose="02020603050405020304" pitchFamily="18" charset="0"/>
              </a:rPr>
              <a:t>DỤNG</a:t>
            </a:r>
            <a:endParaRPr lang="vi-VN" altLang="en-US" sz="8800">
              <a:solidFill>
                <a:srgbClr val="002060"/>
              </a:solidFill>
              <a:latin typeface="Times New Roman" panose="02020603050405020304" pitchFamily="18" charset="0"/>
              <a:cs typeface="Times New Roman" panose="02020603050405020304" pitchFamily="18" charset="0"/>
            </a:endParaRPr>
          </a:p>
        </p:txBody>
      </p:sp>
      <p:grpSp>
        <p:nvGrpSpPr>
          <p:cNvPr id="11316" name="Google Shape;939;p32">
            <a:extLst>
              <a:ext uri="{FF2B5EF4-FFF2-40B4-BE49-F238E27FC236}">
                <a16:creationId xmlns:a16="http://schemas.microsoft.com/office/drawing/2014/main" id="{309FD7E7-739D-314E-DDAE-425DC0DF8995}"/>
              </a:ext>
            </a:extLst>
          </p:cNvPr>
          <p:cNvGrpSpPr>
            <a:grpSpLocks/>
          </p:cNvGrpSpPr>
          <p:nvPr userDrawn="1"/>
        </p:nvGrpSpPr>
        <p:grpSpPr bwMode="auto">
          <a:xfrm>
            <a:off x="2205038" y="3949700"/>
            <a:ext cx="1973262" cy="2020888"/>
            <a:chOff x="2718975" y="493050"/>
            <a:chExt cx="2013175" cy="2066600"/>
          </a:xfrm>
        </p:grpSpPr>
        <p:sp>
          <p:nvSpPr>
            <p:cNvPr id="11340" name="Google Shape;940;p32">
              <a:extLst>
                <a:ext uri="{FF2B5EF4-FFF2-40B4-BE49-F238E27FC236}">
                  <a16:creationId xmlns:a16="http://schemas.microsoft.com/office/drawing/2014/main" id="{58D46872-0013-A01D-13CB-80B33736605C}"/>
                </a:ext>
              </a:extLst>
            </p:cNvPr>
            <p:cNvSpPr>
              <a:spLocks/>
            </p:cNvSpPr>
            <p:nvPr/>
          </p:nvSpPr>
          <p:spPr bwMode="auto">
            <a:xfrm>
              <a:off x="3297025" y="2415950"/>
              <a:ext cx="962925" cy="143700"/>
            </a:xfrm>
            <a:custGeom>
              <a:avLst/>
              <a:gdLst>
                <a:gd name="T0" fmla="*/ 19326 w 38517"/>
                <a:gd name="T1" fmla="*/ 1 h 5748"/>
                <a:gd name="T2" fmla="*/ 1 w 38517"/>
                <a:gd name="T3" fmla="*/ 2925 h 5748"/>
                <a:gd name="T4" fmla="*/ 19326 w 38517"/>
                <a:gd name="T5" fmla="*/ 5748 h 5748"/>
                <a:gd name="T6" fmla="*/ 38516 w 38517"/>
                <a:gd name="T7" fmla="*/ 2925 h 5748"/>
                <a:gd name="T8" fmla="*/ 19326 w 38517"/>
                <a:gd name="T9" fmla="*/ 1 h 5748"/>
              </a:gdLst>
              <a:ahLst/>
              <a:cxnLst>
                <a:cxn ang="0">
                  <a:pos x="T0" y="T1"/>
                </a:cxn>
                <a:cxn ang="0">
                  <a:pos x="T2" y="T3"/>
                </a:cxn>
                <a:cxn ang="0">
                  <a:pos x="T4" y="T5"/>
                </a:cxn>
                <a:cxn ang="0">
                  <a:pos x="T6" y="T7"/>
                </a:cxn>
                <a:cxn ang="0">
                  <a:pos x="T8" y="T9"/>
                </a:cxn>
              </a:cxnLst>
              <a:rect l="0" t="0"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41" name="Google Shape;941;p32">
              <a:extLst>
                <a:ext uri="{FF2B5EF4-FFF2-40B4-BE49-F238E27FC236}">
                  <a16:creationId xmlns:a16="http://schemas.microsoft.com/office/drawing/2014/main" id="{9A13C92B-0890-7314-57D6-E971A42B1EBD}"/>
                </a:ext>
              </a:extLst>
            </p:cNvPr>
            <p:cNvSpPr>
              <a:spLocks/>
            </p:cNvSpPr>
            <p:nvPr/>
          </p:nvSpPr>
          <p:spPr bwMode="auto">
            <a:xfrm>
              <a:off x="3853250" y="2190975"/>
              <a:ext cx="381500" cy="366800"/>
            </a:xfrm>
            <a:custGeom>
              <a:avLst/>
              <a:gdLst>
                <a:gd name="T0" fmla="*/ 4963 w 15260"/>
                <a:gd name="T1" fmla="*/ 1 h 14672"/>
                <a:gd name="T2" fmla="*/ 4639 w 15260"/>
                <a:gd name="T3" fmla="*/ 26 h 14672"/>
                <a:gd name="T4" fmla="*/ 1681 w 15260"/>
                <a:gd name="T5" fmla="*/ 1438 h 14672"/>
                <a:gd name="T6" fmla="*/ 303 w 15260"/>
                <a:gd name="T7" fmla="*/ 3824 h 14672"/>
                <a:gd name="T8" fmla="*/ 1144 w 15260"/>
                <a:gd name="T9" fmla="*/ 6345 h 14672"/>
                <a:gd name="T10" fmla="*/ 10789 w 15260"/>
                <a:gd name="T11" fmla="*/ 13738 h 14672"/>
                <a:gd name="T12" fmla="*/ 11629 w 15260"/>
                <a:gd name="T13" fmla="*/ 14444 h 14672"/>
                <a:gd name="T14" fmla="*/ 12117 w 15260"/>
                <a:gd name="T15" fmla="*/ 14671 h 14672"/>
                <a:gd name="T16" fmla="*/ 12604 w 15260"/>
                <a:gd name="T17" fmla="*/ 14444 h 14672"/>
                <a:gd name="T18" fmla="*/ 12739 w 15260"/>
                <a:gd name="T19" fmla="*/ 14310 h 14672"/>
                <a:gd name="T20" fmla="*/ 15125 w 15260"/>
                <a:gd name="T21" fmla="*/ 12495 h 14672"/>
                <a:gd name="T22" fmla="*/ 14990 w 15260"/>
                <a:gd name="T23" fmla="*/ 11924 h 14672"/>
                <a:gd name="T24" fmla="*/ 13175 w 15260"/>
                <a:gd name="T25" fmla="*/ 11655 h 14672"/>
                <a:gd name="T26" fmla="*/ 13041 w 15260"/>
                <a:gd name="T27" fmla="*/ 11655 h 14672"/>
                <a:gd name="T28" fmla="*/ 6857 w 15260"/>
                <a:gd name="T29" fmla="*/ 1135 h 14672"/>
                <a:gd name="T30" fmla="*/ 4963 w 15260"/>
                <a:gd name="T31" fmla="*/ 1 h 14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42" name="Google Shape;942;p32">
              <a:extLst>
                <a:ext uri="{FF2B5EF4-FFF2-40B4-BE49-F238E27FC236}">
                  <a16:creationId xmlns:a16="http://schemas.microsoft.com/office/drawing/2014/main" id="{AC5B3769-6C7A-E2A7-F9BD-638A79D21768}"/>
                </a:ext>
              </a:extLst>
            </p:cNvPr>
            <p:cNvSpPr>
              <a:spLocks/>
            </p:cNvSpPr>
            <p:nvPr/>
          </p:nvSpPr>
          <p:spPr bwMode="auto">
            <a:xfrm>
              <a:off x="3975925" y="2373950"/>
              <a:ext cx="195800" cy="181500"/>
            </a:xfrm>
            <a:custGeom>
              <a:avLst/>
              <a:gdLst>
                <a:gd name="T0" fmla="*/ 1816 w 7832"/>
                <a:gd name="T1" fmla="*/ 0 h 7260"/>
                <a:gd name="T2" fmla="*/ 1110 w 7832"/>
                <a:gd name="T3" fmla="*/ 538 h 7260"/>
                <a:gd name="T4" fmla="*/ 270 w 7832"/>
                <a:gd name="T5" fmla="*/ 1681 h 7260"/>
                <a:gd name="T6" fmla="*/ 1 w 7832"/>
                <a:gd name="T7" fmla="*/ 1950 h 7260"/>
                <a:gd name="T8" fmla="*/ 5882 w 7832"/>
                <a:gd name="T9" fmla="*/ 6419 h 7260"/>
                <a:gd name="T10" fmla="*/ 6722 w 7832"/>
                <a:gd name="T11" fmla="*/ 7125 h 7260"/>
                <a:gd name="T12" fmla="*/ 7159 w 7832"/>
                <a:gd name="T13" fmla="*/ 7260 h 7260"/>
                <a:gd name="T14" fmla="*/ 7697 w 7832"/>
                <a:gd name="T15" fmla="*/ 7125 h 7260"/>
                <a:gd name="T16" fmla="*/ 7832 w 7832"/>
                <a:gd name="T17" fmla="*/ 6991 h 7260"/>
                <a:gd name="T18" fmla="*/ 1816 w 7832"/>
                <a:gd name="T19" fmla="*/ 0 h 7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43" name="Google Shape;943;p32">
              <a:extLst>
                <a:ext uri="{FF2B5EF4-FFF2-40B4-BE49-F238E27FC236}">
                  <a16:creationId xmlns:a16="http://schemas.microsoft.com/office/drawing/2014/main" id="{EE8159D7-CD84-E533-89C2-56F25F207A76}"/>
                </a:ext>
              </a:extLst>
            </p:cNvPr>
            <p:cNvSpPr>
              <a:spLocks/>
            </p:cNvSpPr>
            <p:nvPr/>
          </p:nvSpPr>
          <p:spPr bwMode="auto">
            <a:xfrm>
              <a:off x="3366775" y="2190975"/>
              <a:ext cx="381475" cy="366800"/>
            </a:xfrm>
            <a:custGeom>
              <a:avLst/>
              <a:gdLst>
                <a:gd name="T0" fmla="*/ 10330 w 15259"/>
                <a:gd name="T1" fmla="*/ 1 h 14672"/>
                <a:gd name="T2" fmla="*/ 8403 w 15259"/>
                <a:gd name="T3" fmla="*/ 1135 h 14672"/>
                <a:gd name="T4" fmla="*/ 2252 w 15259"/>
                <a:gd name="T5" fmla="*/ 11655 h 14672"/>
                <a:gd name="T6" fmla="*/ 2118 w 15259"/>
                <a:gd name="T7" fmla="*/ 11655 h 14672"/>
                <a:gd name="T8" fmla="*/ 269 w 15259"/>
                <a:gd name="T9" fmla="*/ 11924 h 14672"/>
                <a:gd name="T10" fmla="*/ 135 w 15259"/>
                <a:gd name="T11" fmla="*/ 12495 h 14672"/>
                <a:gd name="T12" fmla="*/ 2387 w 15259"/>
                <a:gd name="T13" fmla="*/ 14175 h 14672"/>
                <a:gd name="T14" fmla="*/ 2656 w 15259"/>
                <a:gd name="T15" fmla="*/ 14444 h 14672"/>
                <a:gd name="T16" fmla="*/ 3155 w 15259"/>
                <a:gd name="T17" fmla="*/ 14671 h 14672"/>
                <a:gd name="T18" fmla="*/ 3630 w 15259"/>
                <a:gd name="T19" fmla="*/ 14444 h 14672"/>
                <a:gd name="T20" fmla="*/ 4470 w 15259"/>
                <a:gd name="T21" fmla="*/ 13738 h 14672"/>
                <a:gd name="T22" fmla="*/ 14284 w 15259"/>
                <a:gd name="T23" fmla="*/ 6345 h 14672"/>
                <a:gd name="T24" fmla="*/ 14990 w 15259"/>
                <a:gd name="T25" fmla="*/ 3824 h 14672"/>
                <a:gd name="T26" fmla="*/ 13881 w 15259"/>
                <a:gd name="T27" fmla="*/ 1707 h 14672"/>
                <a:gd name="T28" fmla="*/ 10654 w 15259"/>
                <a:gd name="T29" fmla="*/ 26 h 14672"/>
                <a:gd name="T30" fmla="*/ 10330 w 15259"/>
                <a:gd name="T31" fmla="*/ 1 h 14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44" name="Google Shape;944;p32">
              <a:extLst>
                <a:ext uri="{FF2B5EF4-FFF2-40B4-BE49-F238E27FC236}">
                  <a16:creationId xmlns:a16="http://schemas.microsoft.com/office/drawing/2014/main" id="{51528E5B-C3CB-0B0B-7CBA-DC6598BCCD1D}"/>
                </a:ext>
              </a:extLst>
            </p:cNvPr>
            <p:cNvSpPr>
              <a:spLocks/>
            </p:cNvSpPr>
            <p:nvPr/>
          </p:nvSpPr>
          <p:spPr bwMode="auto">
            <a:xfrm>
              <a:off x="3426425" y="2377300"/>
              <a:ext cx="199150" cy="178150"/>
            </a:xfrm>
            <a:custGeom>
              <a:avLst/>
              <a:gdLst>
                <a:gd name="T0" fmla="*/ 6151 w 7966"/>
                <a:gd name="T1" fmla="*/ 1 h 7126"/>
                <a:gd name="T2" fmla="*/ 1 w 7966"/>
                <a:gd name="T3" fmla="*/ 6722 h 7126"/>
                <a:gd name="T4" fmla="*/ 270 w 7966"/>
                <a:gd name="T5" fmla="*/ 6991 h 7126"/>
                <a:gd name="T6" fmla="*/ 841 w 7966"/>
                <a:gd name="T7" fmla="*/ 7126 h 7126"/>
                <a:gd name="T8" fmla="*/ 1244 w 7966"/>
                <a:gd name="T9" fmla="*/ 6991 h 7126"/>
                <a:gd name="T10" fmla="*/ 2084 w 7966"/>
                <a:gd name="T11" fmla="*/ 6285 h 7126"/>
                <a:gd name="T12" fmla="*/ 7966 w 7966"/>
                <a:gd name="T13" fmla="*/ 1816 h 7126"/>
                <a:gd name="T14" fmla="*/ 7428 w 7966"/>
                <a:gd name="T15" fmla="*/ 1110 h 7126"/>
                <a:gd name="T16" fmla="*/ 6991 w 7966"/>
                <a:gd name="T17" fmla="*/ 706 h 7126"/>
                <a:gd name="T18" fmla="*/ 6151 w 7966"/>
                <a:gd name="T19" fmla="*/ 1 h 7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69" name="Google Shape;945;p32">
              <a:extLst>
                <a:ext uri="{FF2B5EF4-FFF2-40B4-BE49-F238E27FC236}">
                  <a16:creationId xmlns:a16="http://schemas.microsoft.com/office/drawing/2014/main" id="{D680FC1A-CE66-E1E3-B804-83CB226432CC}"/>
                </a:ext>
              </a:extLst>
            </p:cNvPr>
            <p:cNvSpPr/>
            <p:nvPr/>
          </p:nvSpPr>
          <p:spPr>
            <a:xfrm>
              <a:off x="3366819" y="2481726"/>
              <a:ext cx="111753" cy="7630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570" name="Google Shape;946;p32">
              <a:extLst>
                <a:ext uri="{FF2B5EF4-FFF2-40B4-BE49-F238E27FC236}">
                  <a16:creationId xmlns:a16="http://schemas.microsoft.com/office/drawing/2014/main" id="{DE227961-FCD5-26B5-1CD4-91F216ACF39C}"/>
                </a:ext>
              </a:extLst>
            </p:cNvPr>
            <p:cNvSpPr/>
            <p:nvPr/>
          </p:nvSpPr>
          <p:spPr>
            <a:xfrm>
              <a:off x="4123177" y="2481726"/>
              <a:ext cx="111754" cy="7630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571" name="Google Shape;947;p32">
              <a:extLst>
                <a:ext uri="{FF2B5EF4-FFF2-40B4-BE49-F238E27FC236}">
                  <a16:creationId xmlns:a16="http://schemas.microsoft.com/office/drawing/2014/main" id="{8F3BA621-2D96-FA71-61EE-124A610EE68C}"/>
                </a:ext>
              </a:extLst>
            </p:cNvPr>
            <p:cNvSpPr/>
            <p:nvPr/>
          </p:nvSpPr>
          <p:spPr>
            <a:xfrm>
              <a:off x="3559552" y="1746322"/>
              <a:ext cx="472926" cy="610402"/>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11348" name="Google Shape;948;p32">
              <a:extLst>
                <a:ext uri="{FF2B5EF4-FFF2-40B4-BE49-F238E27FC236}">
                  <a16:creationId xmlns:a16="http://schemas.microsoft.com/office/drawing/2014/main" id="{E54F4FA2-EAF6-9797-AD9D-9778CAC2C3E8}"/>
                </a:ext>
              </a:extLst>
            </p:cNvPr>
            <p:cNvSpPr>
              <a:spLocks/>
            </p:cNvSpPr>
            <p:nvPr/>
          </p:nvSpPr>
          <p:spPr bwMode="auto">
            <a:xfrm>
              <a:off x="3597825" y="2020200"/>
              <a:ext cx="14325" cy="111775"/>
            </a:xfrm>
            <a:custGeom>
              <a:avLst/>
              <a:gdLst>
                <a:gd name="T0" fmla="*/ 572 w 573"/>
                <a:gd name="T1" fmla="*/ 1 h 4471"/>
                <a:gd name="T2" fmla="*/ 1 w 573"/>
                <a:gd name="T3" fmla="*/ 4471 h 4471"/>
                <a:gd name="T4" fmla="*/ 1 w 573"/>
                <a:gd name="T5" fmla="*/ 4471 h 4471"/>
                <a:gd name="T6" fmla="*/ 572 w 573"/>
                <a:gd name="T7" fmla="*/ 1 h 4471"/>
              </a:gdLst>
              <a:ahLst/>
              <a:cxnLst>
                <a:cxn ang="0">
                  <a:pos x="T0" y="T1"/>
                </a:cxn>
                <a:cxn ang="0">
                  <a:pos x="T2" y="T3"/>
                </a:cxn>
                <a:cxn ang="0">
                  <a:pos x="T4" y="T5"/>
                </a:cxn>
                <a:cxn ang="0">
                  <a:pos x="T6" y="T7"/>
                </a:cxn>
              </a:cxnLst>
              <a:rect l="0" t="0" r="r" b="b"/>
              <a:pathLst>
                <a:path w="573" h="4471" extrusionOk="0">
                  <a:moveTo>
                    <a:pt x="572" y="1"/>
                  </a:moveTo>
                  <a:cubicBezTo>
                    <a:pt x="572" y="1547"/>
                    <a:pt x="270" y="3093"/>
                    <a:pt x="1" y="4471"/>
                  </a:cubicBezTo>
                  <a:cubicBezTo>
                    <a:pt x="270" y="3093"/>
                    <a:pt x="572" y="1547"/>
                    <a:pt x="572" y="1"/>
                  </a:cubicBezTo>
                  <a:close/>
                </a:path>
              </a:pathLst>
            </a:custGeom>
            <a:solidFill>
              <a:srgbClr val="CACC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73" name="Google Shape;949;p32">
              <a:extLst>
                <a:ext uri="{FF2B5EF4-FFF2-40B4-BE49-F238E27FC236}">
                  <a16:creationId xmlns:a16="http://schemas.microsoft.com/office/drawing/2014/main" id="{5D1313F9-4FB8-898E-6DD5-C19F12526A2C}"/>
                </a:ext>
              </a:extLst>
            </p:cNvPr>
            <p:cNvSpPr/>
            <p:nvPr/>
          </p:nvSpPr>
          <p:spPr>
            <a:xfrm>
              <a:off x="3595184" y="1907040"/>
              <a:ext cx="59926" cy="251628"/>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11350" name="Google Shape;950;p32">
              <a:extLst>
                <a:ext uri="{FF2B5EF4-FFF2-40B4-BE49-F238E27FC236}">
                  <a16:creationId xmlns:a16="http://schemas.microsoft.com/office/drawing/2014/main" id="{4E4EA0F4-3DE9-D629-5526-0FB36AB119B7}"/>
                </a:ext>
              </a:extLst>
            </p:cNvPr>
            <p:cNvSpPr>
              <a:spLocks/>
            </p:cNvSpPr>
            <p:nvPr/>
          </p:nvSpPr>
          <p:spPr bwMode="auto">
            <a:xfrm>
              <a:off x="3965850" y="1984925"/>
              <a:ext cx="31100" cy="147050"/>
            </a:xfrm>
            <a:custGeom>
              <a:avLst/>
              <a:gdLst>
                <a:gd name="T0" fmla="*/ 0 w 1244"/>
                <a:gd name="T1" fmla="*/ 0 h 5882"/>
                <a:gd name="T2" fmla="*/ 1109 w 1244"/>
                <a:gd name="T3" fmla="*/ 5747 h 5882"/>
                <a:gd name="T4" fmla="*/ 1109 w 1244"/>
                <a:gd name="T5" fmla="*/ 5747 h 5882"/>
                <a:gd name="T6" fmla="*/ 1244 w 1244"/>
                <a:gd name="T7" fmla="*/ 5882 h 5882"/>
                <a:gd name="T8" fmla="*/ 1109 w 1244"/>
                <a:gd name="T9" fmla="*/ 5747 h 5882"/>
                <a:gd name="T10" fmla="*/ 0 w 1244"/>
                <a:gd name="T11" fmla="*/ 0 h 5882"/>
              </a:gdLst>
              <a:ahLst/>
              <a:cxnLst>
                <a:cxn ang="0">
                  <a:pos x="T0" y="T1"/>
                </a:cxn>
                <a:cxn ang="0">
                  <a:pos x="T2" y="T3"/>
                </a:cxn>
                <a:cxn ang="0">
                  <a:pos x="T4" y="T5"/>
                </a:cxn>
                <a:cxn ang="0">
                  <a:pos x="T6" y="T7"/>
                </a:cxn>
                <a:cxn ang="0">
                  <a:pos x="T8" y="T9"/>
                </a:cxn>
                <a:cxn ang="0">
                  <a:pos x="T10" y="T11"/>
                </a:cxn>
              </a:cxnLst>
              <a:rect l="0" t="0" r="r" b="b"/>
              <a:pathLst>
                <a:path w="1244" h="5882" extrusionOk="0">
                  <a:moveTo>
                    <a:pt x="0" y="0"/>
                  </a:moveTo>
                  <a:cubicBezTo>
                    <a:pt x="0" y="1983"/>
                    <a:pt x="404" y="3933"/>
                    <a:pt x="1109" y="5747"/>
                  </a:cubicBezTo>
                  <a:lnTo>
                    <a:pt x="1244" y="5882"/>
                  </a:lnTo>
                  <a:lnTo>
                    <a:pt x="1109" y="5747"/>
                  </a:lnTo>
                  <a:cubicBezTo>
                    <a:pt x="404" y="3933"/>
                    <a:pt x="0" y="1983"/>
                    <a:pt x="0" y="0"/>
                  </a:cubicBezTo>
                  <a:close/>
                </a:path>
              </a:pathLst>
            </a:custGeom>
            <a:solidFill>
              <a:srgbClr val="CACC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75" name="Google Shape;951;p32">
              <a:extLst>
                <a:ext uri="{FF2B5EF4-FFF2-40B4-BE49-F238E27FC236}">
                  <a16:creationId xmlns:a16="http://schemas.microsoft.com/office/drawing/2014/main" id="{E349A84E-0085-EF73-6EAC-BC88962FD4A8}"/>
                </a:ext>
              </a:extLst>
            </p:cNvPr>
            <p:cNvSpPr/>
            <p:nvPr/>
          </p:nvSpPr>
          <p:spPr>
            <a:xfrm>
              <a:off x="3876996" y="1851844"/>
              <a:ext cx="116612" cy="308448"/>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576" name="Google Shape;952;p32">
              <a:extLst>
                <a:ext uri="{FF2B5EF4-FFF2-40B4-BE49-F238E27FC236}">
                  <a16:creationId xmlns:a16="http://schemas.microsoft.com/office/drawing/2014/main" id="{0DB899C6-011E-9703-3635-C3041543633F}"/>
                </a:ext>
              </a:extLst>
            </p:cNvPr>
            <p:cNvSpPr/>
            <p:nvPr/>
          </p:nvSpPr>
          <p:spPr>
            <a:xfrm>
              <a:off x="3486670" y="2127823"/>
              <a:ext cx="621930" cy="373384"/>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11353" name="Google Shape;953;p32">
              <a:extLst>
                <a:ext uri="{FF2B5EF4-FFF2-40B4-BE49-F238E27FC236}">
                  <a16:creationId xmlns:a16="http://schemas.microsoft.com/office/drawing/2014/main" id="{E283447B-20D3-35A0-75D8-5ECD388F1A59}"/>
                </a:ext>
              </a:extLst>
            </p:cNvPr>
            <p:cNvSpPr>
              <a:spLocks/>
            </p:cNvSpPr>
            <p:nvPr/>
          </p:nvSpPr>
          <p:spPr bwMode="auto">
            <a:xfrm>
              <a:off x="3486075" y="2131950"/>
              <a:ext cx="111775" cy="224375"/>
            </a:xfrm>
            <a:custGeom>
              <a:avLst/>
              <a:gdLst>
                <a:gd name="T0" fmla="*/ 4336 w 4471"/>
                <a:gd name="T1" fmla="*/ 1 h 8975"/>
                <a:gd name="T2" fmla="*/ 1 w 4471"/>
                <a:gd name="T3" fmla="*/ 8974 h 8975"/>
                <a:gd name="T4" fmla="*/ 1 w 4471"/>
                <a:gd name="T5" fmla="*/ 8974 h 8975"/>
                <a:gd name="T6" fmla="*/ 4336 w 4471"/>
                <a:gd name="T7" fmla="*/ 1 h 8975"/>
                <a:gd name="T8" fmla="*/ 4471 w 4471"/>
                <a:gd name="T9" fmla="*/ 1 h 8975"/>
                <a:gd name="T10" fmla="*/ 4471 w 4471"/>
                <a:gd name="T11" fmla="*/ 1 h 8975"/>
                <a:gd name="T12" fmla="*/ 4336 w 4471"/>
                <a:gd name="T13" fmla="*/ 1 h 8975"/>
              </a:gdLst>
              <a:ahLst/>
              <a:cxnLst>
                <a:cxn ang="0">
                  <a:pos x="T0" y="T1"/>
                </a:cxn>
                <a:cxn ang="0">
                  <a:pos x="T2" y="T3"/>
                </a:cxn>
                <a:cxn ang="0">
                  <a:pos x="T4" y="T5"/>
                </a:cxn>
                <a:cxn ang="0">
                  <a:pos x="T6" y="T7"/>
                </a:cxn>
                <a:cxn ang="0">
                  <a:pos x="T8" y="T9"/>
                </a:cxn>
                <a:cxn ang="0">
                  <a:pos x="T10" y="T11"/>
                </a:cxn>
                <a:cxn ang="0">
                  <a:pos x="T12" y="T13"/>
                </a:cxn>
              </a:cxnLst>
              <a:rect l="0" t="0" r="r" b="b"/>
              <a:pathLst>
                <a:path w="4471" h="8975" extrusionOk="0">
                  <a:moveTo>
                    <a:pt x="4336" y="1"/>
                  </a:moveTo>
                  <a:lnTo>
                    <a:pt x="1" y="8974"/>
                  </a:lnTo>
                  <a:lnTo>
                    <a:pt x="4336" y="1"/>
                  </a:lnTo>
                  <a:lnTo>
                    <a:pt x="4471" y="1"/>
                  </a:lnTo>
                  <a:lnTo>
                    <a:pt x="4336" y="1"/>
                  </a:lnTo>
                  <a:close/>
                </a:path>
              </a:pathLst>
            </a:custGeom>
            <a:solidFill>
              <a:srgbClr val="BAC5E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54" name="Google Shape;954;p32">
              <a:extLst>
                <a:ext uri="{FF2B5EF4-FFF2-40B4-BE49-F238E27FC236}">
                  <a16:creationId xmlns:a16="http://schemas.microsoft.com/office/drawing/2014/main" id="{EA266DDC-4487-B5C3-65D5-E09733CADF70}"/>
                </a:ext>
              </a:extLst>
            </p:cNvPr>
            <p:cNvSpPr>
              <a:spLocks/>
            </p:cNvSpPr>
            <p:nvPr/>
          </p:nvSpPr>
          <p:spPr bwMode="auto">
            <a:xfrm>
              <a:off x="3597825" y="2131950"/>
              <a:ext cx="25" cy="25"/>
            </a:xfrm>
            <a:custGeom>
              <a:avLst/>
              <a:gdLst>
                <a:gd name="T0" fmla="*/ 1 w 1"/>
                <a:gd name="T1" fmla="*/ 1 h 1"/>
                <a:gd name="T2" fmla="*/ 1 w 1"/>
                <a:gd name="T3" fmla="*/ 1 h 1"/>
                <a:gd name="T4" fmla="*/ 1 w 1"/>
                <a:gd name="T5" fmla="*/ 1 h 1"/>
                <a:gd name="T6" fmla="*/ 1 w 1"/>
                <a:gd name="T7" fmla="*/ 1 h 1"/>
              </a:gdLst>
              <a:ahLst/>
              <a:cxnLst>
                <a:cxn ang="0">
                  <a:pos x="T0" y="T1"/>
                </a:cxn>
                <a:cxn ang="0">
                  <a:pos x="T2" y="T3"/>
                </a:cxn>
                <a:cxn ang="0">
                  <a:pos x="T4" y="T5"/>
                </a:cxn>
                <a:cxn ang="0">
                  <a:pos x="T6" y="T7"/>
                </a:cxn>
              </a:cxnLst>
              <a:rect l="0" t="0" r="r" b="b"/>
              <a:pathLst>
                <a:path w="1" h="1" extrusionOk="0">
                  <a:moveTo>
                    <a:pt x="1" y="1"/>
                  </a:moveTo>
                  <a:lnTo>
                    <a:pt x="1" y="1"/>
                  </a:lnTo>
                  <a:close/>
                </a:path>
              </a:pathLst>
            </a:custGeom>
            <a:solidFill>
              <a:srgbClr val="949EC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79" name="Google Shape;955;p32">
              <a:extLst>
                <a:ext uri="{FF2B5EF4-FFF2-40B4-BE49-F238E27FC236}">
                  <a16:creationId xmlns:a16="http://schemas.microsoft.com/office/drawing/2014/main" id="{72DA5532-158A-CEE3-34FF-F74A624BE9A1}"/>
                </a:ext>
              </a:extLst>
            </p:cNvPr>
            <p:cNvSpPr/>
            <p:nvPr/>
          </p:nvSpPr>
          <p:spPr>
            <a:xfrm>
              <a:off x="3486670" y="2132693"/>
              <a:ext cx="160341" cy="230524"/>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11356" name="Google Shape;956;p32">
              <a:extLst>
                <a:ext uri="{FF2B5EF4-FFF2-40B4-BE49-F238E27FC236}">
                  <a16:creationId xmlns:a16="http://schemas.microsoft.com/office/drawing/2014/main" id="{44CF7B8B-01D9-FBDB-92EF-DDA9080F59F2}"/>
                </a:ext>
              </a:extLst>
            </p:cNvPr>
            <p:cNvSpPr>
              <a:spLocks/>
            </p:cNvSpPr>
            <p:nvPr/>
          </p:nvSpPr>
          <p:spPr bwMode="auto">
            <a:xfrm>
              <a:off x="3996925" y="2131950"/>
              <a:ext cx="111775" cy="224375"/>
            </a:xfrm>
            <a:custGeom>
              <a:avLst/>
              <a:gdLst>
                <a:gd name="T0" fmla="*/ 1 w 4471"/>
                <a:gd name="T1" fmla="*/ 1 h 8975"/>
                <a:gd name="T2" fmla="*/ 1 w 4471"/>
                <a:gd name="T3" fmla="*/ 1 h 8975"/>
                <a:gd name="T4" fmla="*/ 4471 w 4471"/>
                <a:gd name="T5" fmla="*/ 8974 h 8975"/>
                <a:gd name="T6" fmla="*/ 4471 w 4471"/>
                <a:gd name="T7" fmla="*/ 8974 h 8975"/>
                <a:gd name="T8" fmla="*/ 1 w 4471"/>
                <a:gd name="T9" fmla="*/ 1 h 8975"/>
              </a:gdLst>
              <a:ahLst/>
              <a:cxnLst>
                <a:cxn ang="0">
                  <a:pos x="T0" y="T1"/>
                </a:cxn>
                <a:cxn ang="0">
                  <a:pos x="T2" y="T3"/>
                </a:cxn>
                <a:cxn ang="0">
                  <a:pos x="T4" y="T5"/>
                </a:cxn>
                <a:cxn ang="0">
                  <a:pos x="T6" y="T7"/>
                </a:cxn>
                <a:cxn ang="0">
                  <a:pos x="T8" y="T9"/>
                </a:cxn>
              </a:cxnLst>
              <a:rect l="0" t="0" r="r" b="b"/>
              <a:pathLst>
                <a:path w="4471" h="8975" extrusionOk="0">
                  <a:moveTo>
                    <a:pt x="1" y="1"/>
                  </a:moveTo>
                  <a:lnTo>
                    <a:pt x="1" y="1"/>
                  </a:lnTo>
                  <a:lnTo>
                    <a:pt x="4471" y="8974"/>
                  </a:lnTo>
                  <a:lnTo>
                    <a:pt x="1" y="1"/>
                  </a:lnTo>
                  <a:close/>
                </a:path>
              </a:pathLst>
            </a:custGeom>
            <a:solidFill>
              <a:srgbClr val="BAC5E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57" name="Google Shape;957;p32">
              <a:extLst>
                <a:ext uri="{FF2B5EF4-FFF2-40B4-BE49-F238E27FC236}">
                  <a16:creationId xmlns:a16="http://schemas.microsoft.com/office/drawing/2014/main" id="{1DE0DA90-3CE0-FC8D-E4D5-6C71329D4C42}"/>
                </a:ext>
              </a:extLst>
            </p:cNvPr>
            <p:cNvSpPr>
              <a:spLocks/>
            </p:cNvSpPr>
            <p:nvPr/>
          </p:nvSpPr>
          <p:spPr bwMode="auto">
            <a:xfrm>
              <a:off x="3993575" y="2128600"/>
              <a:ext cx="3375" cy="3375"/>
            </a:xfrm>
            <a:custGeom>
              <a:avLst/>
              <a:gdLst>
                <a:gd name="T0" fmla="*/ 0 w 135"/>
                <a:gd name="T1" fmla="*/ 0 h 135"/>
                <a:gd name="T2" fmla="*/ 0 w 135"/>
                <a:gd name="T3" fmla="*/ 135 h 135"/>
                <a:gd name="T4" fmla="*/ 135 w 135"/>
                <a:gd name="T5" fmla="*/ 135 h 135"/>
                <a:gd name="T6" fmla="*/ 0 w 135"/>
                <a:gd name="T7" fmla="*/ 0 h 135"/>
              </a:gdLst>
              <a:ahLst/>
              <a:cxnLst>
                <a:cxn ang="0">
                  <a:pos x="T0" y="T1"/>
                </a:cxn>
                <a:cxn ang="0">
                  <a:pos x="T2" y="T3"/>
                </a:cxn>
                <a:cxn ang="0">
                  <a:pos x="T4" y="T5"/>
                </a:cxn>
                <a:cxn ang="0">
                  <a:pos x="T6" y="T7"/>
                </a:cxn>
              </a:cxnLst>
              <a:rect l="0" t="0" r="r" b="b"/>
              <a:pathLst>
                <a:path w="135" h="135" extrusionOk="0">
                  <a:moveTo>
                    <a:pt x="0" y="0"/>
                  </a:moveTo>
                  <a:lnTo>
                    <a:pt x="0" y="135"/>
                  </a:lnTo>
                  <a:lnTo>
                    <a:pt x="135" y="135"/>
                  </a:lnTo>
                  <a:lnTo>
                    <a:pt x="0" y="0"/>
                  </a:lnTo>
                  <a:close/>
                </a:path>
              </a:pathLst>
            </a:custGeom>
            <a:solidFill>
              <a:srgbClr val="949EC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58" name="Google Shape;958;p32">
              <a:extLst>
                <a:ext uri="{FF2B5EF4-FFF2-40B4-BE49-F238E27FC236}">
                  <a16:creationId xmlns:a16="http://schemas.microsoft.com/office/drawing/2014/main" id="{A3A5E128-9562-20FB-E002-934125484E22}"/>
                </a:ext>
              </a:extLst>
            </p:cNvPr>
            <p:cNvSpPr>
              <a:spLocks/>
            </p:cNvSpPr>
            <p:nvPr/>
          </p:nvSpPr>
          <p:spPr bwMode="auto">
            <a:xfrm>
              <a:off x="3933925" y="2128600"/>
              <a:ext cx="59675" cy="24400"/>
            </a:xfrm>
            <a:custGeom>
              <a:avLst/>
              <a:gdLst>
                <a:gd name="T0" fmla="*/ 2386 w 2387"/>
                <a:gd name="T1" fmla="*/ 0 h 976"/>
                <a:gd name="T2" fmla="*/ 2386 w 2387"/>
                <a:gd name="T3" fmla="*/ 0 h 976"/>
                <a:gd name="T4" fmla="*/ 2200 w 2387"/>
                <a:gd name="T5" fmla="*/ 95 h 976"/>
                <a:gd name="T6" fmla="*/ 2200 w 2387"/>
                <a:gd name="T7" fmla="*/ 95 h 976"/>
                <a:gd name="T8" fmla="*/ 2386 w 2387"/>
                <a:gd name="T9" fmla="*/ 0 h 976"/>
                <a:gd name="T10" fmla="*/ 2200 w 2387"/>
                <a:gd name="T11" fmla="*/ 95 h 976"/>
                <a:gd name="T12" fmla="*/ 2200 w 2387"/>
                <a:gd name="T13" fmla="*/ 95 h 976"/>
                <a:gd name="T14" fmla="*/ 0 w 2387"/>
                <a:gd name="T15" fmla="*/ 975 h 976"/>
                <a:gd name="T16" fmla="*/ 2200 w 2387"/>
                <a:gd name="T17" fmla="*/ 95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7" h="976" extrusionOk="0">
                  <a:moveTo>
                    <a:pt x="2386" y="0"/>
                  </a:moveTo>
                  <a:lnTo>
                    <a:pt x="2386" y="0"/>
                  </a:lnTo>
                  <a:cubicBezTo>
                    <a:pt x="2324" y="33"/>
                    <a:pt x="2262" y="64"/>
                    <a:pt x="2200" y="95"/>
                  </a:cubicBez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83" name="Google Shape;959;p32">
              <a:extLst>
                <a:ext uri="{FF2B5EF4-FFF2-40B4-BE49-F238E27FC236}">
                  <a16:creationId xmlns:a16="http://schemas.microsoft.com/office/drawing/2014/main" id="{69E1AF58-43ED-B993-4F02-2B0B35BD414B}"/>
                </a:ext>
              </a:extLst>
            </p:cNvPr>
            <p:cNvSpPr/>
            <p:nvPr/>
          </p:nvSpPr>
          <p:spPr>
            <a:xfrm>
              <a:off x="3933683" y="2127823"/>
              <a:ext cx="174918" cy="238641"/>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11360" name="Google Shape;960;p32">
              <a:extLst>
                <a:ext uri="{FF2B5EF4-FFF2-40B4-BE49-F238E27FC236}">
                  <a16:creationId xmlns:a16="http://schemas.microsoft.com/office/drawing/2014/main" id="{1553C7F4-DEB6-EF42-90CF-F01994EC3348}"/>
                </a:ext>
              </a:extLst>
            </p:cNvPr>
            <p:cNvSpPr>
              <a:spLocks/>
            </p:cNvSpPr>
            <p:nvPr/>
          </p:nvSpPr>
          <p:spPr bwMode="auto">
            <a:xfrm>
              <a:off x="3801175" y="2093300"/>
              <a:ext cx="108400" cy="238650"/>
            </a:xfrm>
            <a:custGeom>
              <a:avLst/>
              <a:gdLst>
                <a:gd name="T0" fmla="*/ 4336 w 4336"/>
                <a:gd name="T1" fmla="*/ 1 h 9546"/>
                <a:gd name="T2" fmla="*/ 403 w 4336"/>
                <a:gd name="T3" fmla="*/ 169 h 9546"/>
                <a:gd name="T4" fmla="*/ 0 w 4336"/>
                <a:gd name="T5" fmla="*/ 7731 h 9546"/>
                <a:gd name="T6" fmla="*/ 403 w 4336"/>
                <a:gd name="T7" fmla="*/ 8706 h 9546"/>
                <a:gd name="T8" fmla="*/ 3361 w 4336"/>
                <a:gd name="T9" fmla="*/ 9546 h 9546"/>
                <a:gd name="T10" fmla="*/ 3899 w 4336"/>
                <a:gd name="T11" fmla="*/ 8403 h 9546"/>
                <a:gd name="T12" fmla="*/ 2084 w 4336"/>
                <a:gd name="T13" fmla="*/ 7025 h 9546"/>
                <a:gd name="T14" fmla="*/ 4336 w 4336"/>
                <a:gd name="T15" fmla="*/ 1 h 95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85" name="Google Shape;961;p32">
              <a:extLst>
                <a:ext uri="{FF2B5EF4-FFF2-40B4-BE49-F238E27FC236}">
                  <a16:creationId xmlns:a16="http://schemas.microsoft.com/office/drawing/2014/main" id="{CAF877EA-AA92-809D-4C1E-2F87E853A3FC}"/>
                </a:ext>
              </a:extLst>
            </p:cNvPr>
            <p:cNvSpPr/>
            <p:nvPr/>
          </p:nvSpPr>
          <p:spPr>
            <a:xfrm>
              <a:off x="3813832" y="1806388"/>
              <a:ext cx="147384" cy="241887"/>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11362" name="Google Shape;962;p32">
              <a:extLst>
                <a:ext uri="{FF2B5EF4-FFF2-40B4-BE49-F238E27FC236}">
                  <a16:creationId xmlns:a16="http://schemas.microsoft.com/office/drawing/2014/main" id="{0615BB61-D720-9115-CFA7-CCB2C594F027}"/>
                </a:ext>
              </a:extLst>
            </p:cNvPr>
            <p:cNvSpPr>
              <a:spLocks/>
            </p:cNvSpPr>
            <p:nvPr/>
          </p:nvSpPr>
          <p:spPr bwMode="auto">
            <a:xfrm>
              <a:off x="3807875" y="2044575"/>
              <a:ext cx="140350" cy="52950"/>
            </a:xfrm>
            <a:custGeom>
              <a:avLst/>
              <a:gdLst>
                <a:gd name="T0" fmla="*/ 5614 w 5614"/>
                <a:gd name="T1" fmla="*/ 1 h 2118"/>
                <a:gd name="T2" fmla="*/ 135 w 5614"/>
                <a:gd name="T3" fmla="*/ 135 h 2118"/>
                <a:gd name="T4" fmla="*/ 1 w 5614"/>
                <a:gd name="T5" fmla="*/ 2118 h 2118"/>
                <a:gd name="T6" fmla="*/ 4336 w 5614"/>
                <a:gd name="T7" fmla="*/ 1950 h 2118"/>
                <a:gd name="T8" fmla="*/ 5614 w 5614"/>
                <a:gd name="T9" fmla="*/ 1 h 2118"/>
              </a:gdLst>
              <a:ahLst/>
              <a:cxnLst>
                <a:cxn ang="0">
                  <a:pos x="T0" y="T1"/>
                </a:cxn>
                <a:cxn ang="0">
                  <a:pos x="T2" y="T3"/>
                </a:cxn>
                <a:cxn ang="0">
                  <a:pos x="T4" y="T5"/>
                </a:cxn>
                <a:cxn ang="0">
                  <a:pos x="T6" y="T7"/>
                </a:cxn>
                <a:cxn ang="0">
                  <a:pos x="T8" y="T9"/>
                </a:cxn>
              </a:cxnLst>
              <a:rect l="0" t="0" r="r" b="b"/>
              <a:pathLst>
                <a:path w="5614" h="2118" extrusionOk="0">
                  <a:moveTo>
                    <a:pt x="5614" y="1"/>
                  </a:moveTo>
                  <a:lnTo>
                    <a:pt x="135" y="135"/>
                  </a:lnTo>
                  <a:lnTo>
                    <a:pt x="1" y="2118"/>
                  </a:lnTo>
                  <a:lnTo>
                    <a:pt x="4336" y="1950"/>
                  </a:lnTo>
                  <a:lnTo>
                    <a:pt x="5614"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63" name="Google Shape;963;p32">
              <a:extLst>
                <a:ext uri="{FF2B5EF4-FFF2-40B4-BE49-F238E27FC236}">
                  <a16:creationId xmlns:a16="http://schemas.microsoft.com/office/drawing/2014/main" id="{14B5B7E2-ABE8-033A-8A8C-6A3771DCC7D2}"/>
                </a:ext>
              </a:extLst>
            </p:cNvPr>
            <p:cNvSpPr>
              <a:spLocks/>
            </p:cNvSpPr>
            <p:nvPr/>
          </p:nvSpPr>
          <p:spPr bwMode="auto">
            <a:xfrm>
              <a:off x="3618850" y="2044575"/>
              <a:ext cx="143700" cy="48750"/>
            </a:xfrm>
            <a:custGeom>
              <a:avLst/>
              <a:gdLst>
                <a:gd name="T0" fmla="*/ 0 w 5748"/>
                <a:gd name="T1" fmla="*/ 1 h 1950"/>
                <a:gd name="T2" fmla="*/ 1412 w 5748"/>
                <a:gd name="T3" fmla="*/ 1950 h 1950"/>
                <a:gd name="T4" fmla="*/ 5747 w 5748"/>
                <a:gd name="T5" fmla="*/ 1950 h 1950"/>
                <a:gd name="T6" fmla="*/ 5478 w 5748"/>
                <a:gd name="T7" fmla="*/ 1 h 1950"/>
                <a:gd name="T8" fmla="*/ 0 w 5748"/>
                <a:gd name="T9" fmla="*/ 1 h 1950"/>
              </a:gdLst>
              <a:ahLst/>
              <a:cxnLst>
                <a:cxn ang="0">
                  <a:pos x="T0" y="T1"/>
                </a:cxn>
                <a:cxn ang="0">
                  <a:pos x="T2" y="T3"/>
                </a:cxn>
                <a:cxn ang="0">
                  <a:pos x="T4" y="T5"/>
                </a:cxn>
                <a:cxn ang="0">
                  <a:pos x="T6" y="T7"/>
                </a:cxn>
                <a:cxn ang="0">
                  <a:pos x="T8" y="T9"/>
                </a:cxn>
              </a:cxnLst>
              <a:rect l="0" t="0" r="r" b="b"/>
              <a:pathLst>
                <a:path w="5748" h="1950" extrusionOk="0">
                  <a:moveTo>
                    <a:pt x="0" y="1"/>
                  </a:moveTo>
                  <a:lnTo>
                    <a:pt x="1412" y="1950"/>
                  </a:lnTo>
                  <a:lnTo>
                    <a:pt x="5747" y="1950"/>
                  </a:lnTo>
                  <a:lnTo>
                    <a:pt x="5478" y="1"/>
                  </a:ln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88" name="Google Shape;964;p32">
              <a:extLst>
                <a:ext uri="{FF2B5EF4-FFF2-40B4-BE49-F238E27FC236}">
                  <a16:creationId xmlns:a16="http://schemas.microsoft.com/office/drawing/2014/main" id="{6695978E-B133-7DF7-4A6F-ED611930939D}"/>
                </a:ext>
              </a:extLst>
            </p:cNvPr>
            <p:cNvSpPr/>
            <p:nvPr/>
          </p:nvSpPr>
          <p:spPr>
            <a:xfrm>
              <a:off x="3611380" y="1806388"/>
              <a:ext cx="144146" cy="238641"/>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11365" name="Google Shape;965;p32">
              <a:extLst>
                <a:ext uri="{FF2B5EF4-FFF2-40B4-BE49-F238E27FC236}">
                  <a16:creationId xmlns:a16="http://schemas.microsoft.com/office/drawing/2014/main" id="{9C477E15-1CE9-1219-090A-43649F2A7266}"/>
                </a:ext>
              </a:extLst>
            </p:cNvPr>
            <p:cNvSpPr>
              <a:spLocks/>
            </p:cNvSpPr>
            <p:nvPr/>
          </p:nvSpPr>
          <p:spPr bwMode="auto">
            <a:xfrm>
              <a:off x="3654125" y="2093300"/>
              <a:ext cx="105050" cy="238650"/>
            </a:xfrm>
            <a:custGeom>
              <a:avLst/>
              <a:gdLst>
                <a:gd name="T0" fmla="*/ 269 w 4202"/>
                <a:gd name="T1" fmla="*/ 1 h 9546"/>
                <a:gd name="T2" fmla="*/ 2084 w 4202"/>
                <a:gd name="T3" fmla="*/ 7025 h 9546"/>
                <a:gd name="T4" fmla="*/ 269 w 4202"/>
                <a:gd name="T5" fmla="*/ 8403 h 9546"/>
                <a:gd name="T6" fmla="*/ 841 w 4202"/>
                <a:gd name="T7" fmla="*/ 9546 h 9546"/>
                <a:gd name="T8" fmla="*/ 3765 w 4202"/>
                <a:gd name="T9" fmla="*/ 8840 h 9546"/>
                <a:gd name="T10" fmla="*/ 4202 w 4202"/>
                <a:gd name="T11" fmla="*/ 7731 h 9546"/>
                <a:gd name="T12" fmla="*/ 4067 w 4202"/>
                <a:gd name="T13" fmla="*/ 1 h 9546"/>
                <a:gd name="T14" fmla="*/ 269 w 4202"/>
                <a:gd name="T15" fmla="*/ 1 h 95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lnTo>
                    <a:pt x="269" y="1"/>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66" name="Google Shape;966;p32">
              <a:extLst>
                <a:ext uri="{FF2B5EF4-FFF2-40B4-BE49-F238E27FC236}">
                  <a16:creationId xmlns:a16="http://schemas.microsoft.com/office/drawing/2014/main" id="{1AE52F36-298B-3125-15E1-503648A59A8B}"/>
                </a:ext>
              </a:extLst>
            </p:cNvPr>
            <p:cNvSpPr>
              <a:spLocks/>
            </p:cNvSpPr>
            <p:nvPr/>
          </p:nvSpPr>
          <p:spPr bwMode="auto">
            <a:xfrm>
              <a:off x="3706225" y="1631200"/>
              <a:ext cx="119325" cy="203350"/>
            </a:xfrm>
            <a:custGeom>
              <a:avLst/>
              <a:gdLst>
                <a:gd name="T0" fmla="*/ 3933 w 4773"/>
                <a:gd name="T1" fmla="*/ 0 h 8134"/>
                <a:gd name="T2" fmla="*/ 0 w 4773"/>
                <a:gd name="T3" fmla="*/ 437 h 8134"/>
                <a:gd name="T4" fmla="*/ 0 w 4773"/>
                <a:gd name="T5" fmla="*/ 1277 h 8134"/>
                <a:gd name="T6" fmla="*/ 572 w 4773"/>
                <a:gd name="T7" fmla="*/ 5210 h 8134"/>
                <a:gd name="T8" fmla="*/ 572 w 4773"/>
                <a:gd name="T9" fmla="*/ 6319 h 8134"/>
                <a:gd name="T10" fmla="*/ 2823 w 4773"/>
                <a:gd name="T11" fmla="*/ 8133 h 8134"/>
                <a:gd name="T12" fmla="*/ 4638 w 4773"/>
                <a:gd name="T13" fmla="*/ 5882 h 8134"/>
                <a:gd name="T14" fmla="*/ 4504 w 4773"/>
                <a:gd name="T15" fmla="*/ 4907 h 8134"/>
                <a:gd name="T16" fmla="*/ 4067 w 4773"/>
                <a:gd name="T17" fmla="*/ 840 h 8134"/>
                <a:gd name="T18" fmla="*/ 3933 w 4773"/>
                <a:gd name="T19" fmla="*/ 0 h 8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67" name="Google Shape;967;p32">
              <a:extLst>
                <a:ext uri="{FF2B5EF4-FFF2-40B4-BE49-F238E27FC236}">
                  <a16:creationId xmlns:a16="http://schemas.microsoft.com/office/drawing/2014/main" id="{6D82D258-C269-C26B-A8C9-D040BFC36FB2}"/>
                </a:ext>
              </a:extLst>
            </p:cNvPr>
            <p:cNvSpPr>
              <a:spLocks/>
            </p:cNvSpPr>
            <p:nvPr/>
          </p:nvSpPr>
          <p:spPr bwMode="auto">
            <a:xfrm>
              <a:off x="3717150" y="1729500"/>
              <a:ext cx="101675" cy="42025"/>
            </a:xfrm>
            <a:custGeom>
              <a:avLst/>
              <a:gdLst>
                <a:gd name="T0" fmla="*/ 4067 w 4067"/>
                <a:gd name="T1" fmla="*/ 0 h 1681"/>
                <a:gd name="T2" fmla="*/ 706 w 4067"/>
                <a:gd name="T3" fmla="*/ 135 h 1681"/>
                <a:gd name="T4" fmla="*/ 0 w 4067"/>
                <a:gd name="T5" fmla="*/ 135 h 1681"/>
                <a:gd name="T6" fmla="*/ 135 w 4067"/>
                <a:gd name="T7" fmla="*/ 1278 h 1681"/>
                <a:gd name="T8" fmla="*/ 1950 w 4067"/>
                <a:gd name="T9" fmla="*/ 1681 h 1681"/>
                <a:gd name="T10" fmla="*/ 4067 w 4067"/>
                <a:gd name="T11" fmla="*/ 975 h 1681"/>
                <a:gd name="T12" fmla="*/ 4067 w 4067"/>
                <a:gd name="T13" fmla="*/ 0 h 1681"/>
              </a:gdLst>
              <a:ahLst/>
              <a:cxnLst>
                <a:cxn ang="0">
                  <a:pos x="T0" y="T1"/>
                </a:cxn>
                <a:cxn ang="0">
                  <a:pos x="T2" y="T3"/>
                </a:cxn>
                <a:cxn ang="0">
                  <a:pos x="T4" y="T5"/>
                </a:cxn>
                <a:cxn ang="0">
                  <a:pos x="T6" y="T7"/>
                </a:cxn>
                <a:cxn ang="0">
                  <a:pos x="T8" y="T9"/>
                </a:cxn>
                <a:cxn ang="0">
                  <a:pos x="T10" y="T11"/>
                </a:cxn>
                <a:cxn ang="0">
                  <a:pos x="T12" y="T13"/>
                </a:cxn>
              </a:cxnLst>
              <a:rect l="0" t="0"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68" name="Google Shape;968;p32">
              <a:extLst>
                <a:ext uri="{FF2B5EF4-FFF2-40B4-BE49-F238E27FC236}">
                  <a16:creationId xmlns:a16="http://schemas.microsoft.com/office/drawing/2014/main" id="{71A64C4D-0246-50C6-9511-33C9A29D30A7}"/>
                </a:ext>
              </a:extLst>
            </p:cNvPr>
            <p:cNvSpPr>
              <a:spLocks/>
            </p:cNvSpPr>
            <p:nvPr/>
          </p:nvSpPr>
          <p:spPr bwMode="auto">
            <a:xfrm>
              <a:off x="3891900" y="493050"/>
              <a:ext cx="840250" cy="1409575"/>
            </a:xfrm>
            <a:custGeom>
              <a:avLst/>
              <a:gdLst>
                <a:gd name="T0" fmla="*/ 18315 w 33610"/>
                <a:gd name="T1" fmla="*/ 1 h 56383"/>
                <a:gd name="T2" fmla="*/ 10520 w 33610"/>
                <a:gd name="T3" fmla="*/ 1835 h 56383"/>
                <a:gd name="T4" fmla="*/ 10083 w 33610"/>
                <a:gd name="T5" fmla="*/ 2137 h 56383"/>
                <a:gd name="T6" fmla="*/ 3362 w 33610"/>
                <a:gd name="T7" fmla="*/ 9699 h 56383"/>
                <a:gd name="T8" fmla="*/ 2118 w 33610"/>
                <a:gd name="T9" fmla="*/ 31411 h 56383"/>
                <a:gd name="T10" fmla="*/ 11193 w 33610"/>
                <a:gd name="T11" fmla="*/ 48753 h 56383"/>
                <a:gd name="T12" fmla="*/ 15259 w 33610"/>
                <a:gd name="T13" fmla="*/ 53088 h 56383"/>
                <a:gd name="T14" fmla="*/ 22115 w 33610"/>
                <a:gd name="T15" fmla="*/ 56315 h 56383"/>
                <a:gd name="T16" fmla="*/ 23145 w 33610"/>
                <a:gd name="T17" fmla="*/ 56383 h 56383"/>
                <a:gd name="T18" fmla="*/ 28434 w 33610"/>
                <a:gd name="T19" fmla="*/ 54231 h 56383"/>
                <a:gd name="T20" fmla="*/ 28434 w 33610"/>
                <a:gd name="T21" fmla="*/ 54231 h 56383"/>
                <a:gd name="T22" fmla="*/ 28060 w 33610"/>
                <a:gd name="T23" fmla="*/ 54270 h 56383"/>
                <a:gd name="T24" fmla="*/ 25644 w 33610"/>
                <a:gd name="T25" fmla="*/ 50164 h 56383"/>
                <a:gd name="T26" fmla="*/ 29677 w 33610"/>
                <a:gd name="T27" fmla="*/ 44148 h 56383"/>
                <a:gd name="T28" fmla="*/ 31929 w 33610"/>
                <a:gd name="T29" fmla="*/ 37124 h 56383"/>
                <a:gd name="T30" fmla="*/ 29980 w 33610"/>
                <a:gd name="T31" fmla="*/ 31814 h 56383"/>
                <a:gd name="T32" fmla="*/ 29408 w 33610"/>
                <a:gd name="T33" fmla="*/ 27478 h 56383"/>
                <a:gd name="T34" fmla="*/ 29408 w 33610"/>
                <a:gd name="T35" fmla="*/ 27478 h 56383"/>
                <a:gd name="T36" fmla="*/ 32931 w 33610"/>
                <a:gd name="T37" fmla="*/ 30364 h 56383"/>
                <a:gd name="T38" fmla="*/ 33609 w 33610"/>
                <a:gd name="T39" fmla="*/ 30268 h 56383"/>
                <a:gd name="T40" fmla="*/ 33609 w 33610"/>
                <a:gd name="T41" fmla="*/ 30268 h 56383"/>
                <a:gd name="T42" fmla="*/ 33576 w 33610"/>
                <a:gd name="T43" fmla="*/ 30272 h 56383"/>
                <a:gd name="T44" fmla="*/ 31660 w 33610"/>
                <a:gd name="T45" fmla="*/ 26504 h 56383"/>
                <a:gd name="T46" fmla="*/ 31223 w 33610"/>
                <a:gd name="T47" fmla="*/ 18942 h 56383"/>
                <a:gd name="T48" fmla="*/ 31223 w 33610"/>
                <a:gd name="T49" fmla="*/ 11514 h 56383"/>
                <a:gd name="T50" fmla="*/ 26619 w 33610"/>
                <a:gd name="T51" fmla="*/ 2675 h 56383"/>
                <a:gd name="T52" fmla="*/ 19191 w 33610"/>
                <a:gd name="T53" fmla="*/ 20 h 56383"/>
                <a:gd name="T54" fmla="*/ 18315 w 33610"/>
                <a:gd name="T55" fmla="*/ 1 h 56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cubicBezTo>
                    <a:pt x="30390" y="28579"/>
                    <a:pt x="31292" y="30364"/>
                    <a:pt x="32931" y="30364"/>
                  </a:cubicBezTo>
                  <a:cubicBezTo>
                    <a:pt x="33144" y="30364"/>
                    <a:pt x="33370" y="30334"/>
                    <a:pt x="33609" y="30268"/>
                  </a:cubicBez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69" name="Google Shape;969;p32">
              <a:extLst>
                <a:ext uri="{FF2B5EF4-FFF2-40B4-BE49-F238E27FC236}">
                  <a16:creationId xmlns:a16="http://schemas.microsoft.com/office/drawing/2014/main" id="{FE2DC2DE-FB99-95C3-B48C-E17642078928}"/>
                </a:ext>
              </a:extLst>
            </p:cNvPr>
            <p:cNvSpPr>
              <a:spLocks/>
            </p:cNvSpPr>
            <p:nvPr/>
          </p:nvSpPr>
          <p:spPr bwMode="auto">
            <a:xfrm>
              <a:off x="4056600" y="538900"/>
              <a:ext cx="304175" cy="1172975"/>
            </a:xfrm>
            <a:custGeom>
              <a:avLst/>
              <a:gdLst>
                <a:gd name="T0" fmla="*/ 3932 w 12167"/>
                <a:gd name="T1" fmla="*/ 1 h 46919"/>
                <a:gd name="T2" fmla="*/ 3495 w 12167"/>
                <a:gd name="T3" fmla="*/ 303 h 46919"/>
                <a:gd name="T4" fmla="*/ 0 w 12167"/>
                <a:gd name="T5" fmla="*/ 3093 h 46919"/>
                <a:gd name="T6" fmla="*/ 5445 w 12167"/>
                <a:gd name="T7" fmla="*/ 6723 h 46919"/>
                <a:gd name="T8" fmla="*/ 2252 w 12167"/>
                <a:gd name="T9" fmla="*/ 5614 h 46919"/>
                <a:gd name="T10" fmla="*/ 1949 w 12167"/>
                <a:gd name="T11" fmla="*/ 5614 h 46919"/>
                <a:gd name="T12" fmla="*/ 8268 w 12167"/>
                <a:gd name="T13" fmla="*/ 9546 h 46919"/>
                <a:gd name="T14" fmla="*/ 9948 w 12167"/>
                <a:gd name="T15" fmla="*/ 11226 h 46919"/>
                <a:gd name="T16" fmla="*/ 9814 w 12167"/>
                <a:gd name="T17" fmla="*/ 9680 h 46919"/>
                <a:gd name="T18" fmla="*/ 5041 w 12167"/>
                <a:gd name="T19" fmla="*/ 841 h 46919"/>
                <a:gd name="T20" fmla="*/ 3932 w 12167"/>
                <a:gd name="T21" fmla="*/ 1 h 46919"/>
                <a:gd name="T22" fmla="*/ 10217 w 12167"/>
                <a:gd name="T23" fmla="*/ 25073 h 46919"/>
                <a:gd name="T24" fmla="*/ 9242 w 12167"/>
                <a:gd name="T25" fmla="*/ 26888 h 46919"/>
                <a:gd name="T26" fmla="*/ 9108 w 12167"/>
                <a:gd name="T27" fmla="*/ 27056 h 46919"/>
                <a:gd name="T28" fmla="*/ 11494 w 12167"/>
                <a:gd name="T29" fmla="*/ 28568 h 46919"/>
                <a:gd name="T30" fmla="*/ 12166 w 12167"/>
                <a:gd name="T31" fmla="*/ 28434 h 46919"/>
                <a:gd name="T32" fmla="*/ 10217 w 12167"/>
                <a:gd name="T33" fmla="*/ 25073 h 46919"/>
                <a:gd name="T34" fmla="*/ 10217 w 12167"/>
                <a:gd name="T35" fmla="*/ 34618 h 46919"/>
                <a:gd name="T36" fmla="*/ 8268 w 12167"/>
                <a:gd name="T37" fmla="*/ 36970 h 46919"/>
                <a:gd name="T38" fmla="*/ 6150 w 12167"/>
                <a:gd name="T39" fmla="*/ 37407 h 46919"/>
                <a:gd name="T40" fmla="*/ 5445 w 12167"/>
                <a:gd name="T41" fmla="*/ 37407 h 46919"/>
                <a:gd name="T42" fmla="*/ 1412 w 12167"/>
                <a:gd name="T43" fmla="*/ 42449 h 46919"/>
                <a:gd name="T44" fmla="*/ 4605 w 12167"/>
                <a:gd name="T45" fmla="*/ 46919 h 46919"/>
                <a:gd name="T46" fmla="*/ 8268 w 12167"/>
                <a:gd name="T47" fmla="*/ 42314 h 46919"/>
                <a:gd name="T48" fmla="*/ 10352 w 12167"/>
                <a:gd name="T49" fmla="*/ 35290 h 46919"/>
                <a:gd name="T50" fmla="*/ 10217 w 12167"/>
                <a:gd name="T51" fmla="*/ 34618 h 46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70" name="Google Shape;970;p32">
              <a:extLst>
                <a:ext uri="{FF2B5EF4-FFF2-40B4-BE49-F238E27FC236}">
                  <a16:creationId xmlns:a16="http://schemas.microsoft.com/office/drawing/2014/main" id="{F245F9C0-3C2C-03A0-5258-56717BA71008}"/>
                </a:ext>
              </a:extLst>
            </p:cNvPr>
            <p:cNvSpPr>
              <a:spLocks/>
            </p:cNvSpPr>
            <p:nvPr/>
          </p:nvSpPr>
          <p:spPr bwMode="auto">
            <a:xfrm>
              <a:off x="2718975" y="714525"/>
              <a:ext cx="861250" cy="1396700"/>
            </a:xfrm>
            <a:custGeom>
              <a:avLst/>
              <a:gdLst>
                <a:gd name="T0" fmla="*/ 0 w 34450"/>
                <a:gd name="T1" fmla="*/ 28971 h 55868"/>
                <a:gd name="T2" fmla="*/ 0 w 34450"/>
                <a:gd name="T3" fmla="*/ 28971 h 55868"/>
                <a:gd name="T4" fmla="*/ 46 w 34450"/>
                <a:gd name="T5" fmla="*/ 28987 h 55868"/>
                <a:gd name="T6" fmla="*/ 46 w 34450"/>
                <a:gd name="T7" fmla="*/ 28987 h 55868"/>
                <a:gd name="T8" fmla="*/ 0 w 34450"/>
                <a:gd name="T9" fmla="*/ 28971 h 55868"/>
                <a:gd name="T10" fmla="*/ 16805 w 34450"/>
                <a:gd name="T11" fmla="*/ 0 h 55868"/>
                <a:gd name="T12" fmla="*/ 9243 w 34450"/>
                <a:gd name="T13" fmla="*/ 1949 h 55868"/>
                <a:gd name="T14" fmla="*/ 3932 w 34450"/>
                <a:gd name="T15" fmla="*/ 10486 h 55868"/>
                <a:gd name="T16" fmla="*/ 3227 w 34450"/>
                <a:gd name="T17" fmla="*/ 17779 h 55868"/>
                <a:gd name="T18" fmla="*/ 2252 w 34450"/>
                <a:gd name="T19" fmla="*/ 25341 h 55868"/>
                <a:gd name="T20" fmla="*/ 75 w 34450"/>
                <a:gd name="T21" fmla="*/ 28989 h 55868"/>
                <a:gd name="T22" fmla="*/ 46 w 34450"/>
                <a:gd name="T23" fmla="*/ 28987 h 55868"/>
                <a:gd name="T24" fmla="*/ 46 w 34450"/>
                <a:gd name="T25" fmla="*/ 28987 h 55868"/>
                <a:gd name="T26" fmla="*/ 825 w 34450"/>
                <a:gd name="T27" fmla="*/ 29120 h 55868"/>
                <a:gd name="T28" fmla="*/ 4336 w 34450"/>
                <a:gd name="T29" fmla="*/ 26450 h 55868"/>
                <a:gd name="T30" fmla="*/ 4336 w 34450"/>
                <a:gd name="T31" fmla="*/ 26450 h 55868"/>
                <a:gd name="T32" fmla="*/ 3496 w 34450"/>
                <a:gd name="T33" fmla="*/ 30786 h 55868"/>
                <a:gd name="T34" fmla="*/ 1277 w 34450"/>
                <a:gd name="T35" fmla="*/ 35827 h 55868"/>
                <a:gd name="T36" fmla="*/ 2823 w 34450"/>
                <a:gd name="T37" fmla="*/ 43120 h 55868"/>
                <a:gd name="T38" fmla="*/ 6319 w 34450"/>
                <a:gd name="T39" fmla="*/ 49438 h 55868"/>
                <a:gd name="T40" fmla="*/ 3682 w 34450"/>
                <a:gd name="T41" fmla="*/ 53385 h 55868"/>
                <a:gd name="T42" fmla="*/ 3227 w 34450"/>
                <a:gd name="T43" fmla="*/ 53337 h 55868"/>
                <a:gd name="T44" fmla="*/ 3227 w 34450"/>
                <a:gd name="T45" fmla="*/ 53337 h 55868"/>
                <a:gd name="T46" fmla="*/ 9377 w 34450"/>
                <a:gd name="T47" fmla="*/ 55858 h 55868"/>
                <a:gd name="T48" fmla="*/ 9792 w 34450"/>
                <a:gd name="T49" fmla="*/ 55868 h 55868"/>
                <a:gd name="T50" fmla="*/ 16536 w 34450"/>
                <a:gd name="T51" fmla="*/ 53068 h 55868"/>
                <a:gd name="T52" fmla="*/ 22989 w 34450"/>
                <a:gd name="T53" fmla="*/ 46750 h 55868"/>
                <a:gd name="T54" fmla="*/ 31391 w 34450"/>
                <a:gd name="T55" fmla="*/ 32634 h 55868"/>
                <a:gd name="T56" fmla="*/ 31794 w 34450"/>
                <a:gd name="T57" fmla="*/ 10923 h 55868"/>
                <a:gd name="T58" fmla="*/ 25778 w 34450"/>
                <a:gd name="T59" fmla="*/ 2655 h 55868"/>
                <a:gd name="T60" fmla="*/ 24098 w 34450"/>
                <a:gd name="T61" fmla="*/ 1681 h 55868"/>
                <a:gd name="T62" fmla="*/ 16805 w 34450"/>
                <a:gd name="T63" fmla="*/ 0 h 55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450" h="55868" extrusionOk="0">
                  <a:moveTo>
                    <a:pt x="0" y="28971"/>
                  </a:moveTo>
                  <a:lnTo>
                    <a:pt x="0" y="28971"/>
                  </a:lnTo>
                  <a:cubicBezTo>
                    <a:pt x="15" y="28978"/>
                    <a:pt x="30" y="28984"/>
                    <a:pt x="46" y="28987"/>
                  </a:cubicBez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cubicBezTo>
                    <a:pt x="319" y="29079"/>
                    <a:pt x="578" y="29120"/>
                    <a:pt x="825" y="29120"/>
                  </a:cubicBezTo>
                  <a:cubicBezTo>
                    <a:pt x="2344" y="29120"/>
                    <a:pt x="3389" y="27540"/>
                    <a:pt x="4336" y="26450"/>
                  </a:cubicBez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71" name="Google Shape;971;p32">
              <a:extLst>
                <a:ext uri="{FF2B5EF4-FFF2-40B4-BE49-F238E27FC236}">
                  <a16:creationId xmlns:a16="http://schemas.microsoft.com/office/drawing/2014/main" id="{D57F132C-1D5A-EEFB-5B59-CC8D7F6CA4AB}"/>
                </a:ext>
              </a:extLst>
            </p:cNvPr>
            <p:cNvSpPr>
              <a:spLocks/>
            </p:cNvSpPr>
            <p:nvPr/>
          </p:nvSpPr>
          <p:spPr bwMode="auto">
            <a:xfrm>
              <a:off x="3135725" y="1369050"/>
              <a:ext cx="315100" cy="514225"/>
            </a:xfrm>
            <a:custGeom>
              <a:avLst/>
              <a:gdLst>
                <a:gd name="T0" fmla="*/ 975 w 12604"/>
                <a:gd name="T1" fmla="*/ 0 h 20569"/>
                <a:gd name="T2" fmla="*/ 135 w 12604"/>
                <a:gd name="T3" fmla="*/ 840 h 20569"/>
                <a:gd name="T4" fmla="*/ 0 w 12604"/>
                <a:gd name="T5" fmla="*/ 840 h 20569"/>
                <a:gd name="T6" fmla="*/ 840 w 12604"/>
                <a:gd name="T7" fmla="*/ 1109 h 20569"/>
                <a:gd name="T8" fmla="*/ 1949 w 12604"/>
                <a:gd name="T9" fmla="*/ 840 h 20569"/>
                <a:gd name="T10" fmla="*/ 975 w 12604"/>
                <a:gd name="T11" fmla="*/ 0 h 20569"/>
                <a:gd name="T12" fmla="*/ 3932 w 12604"/>
                <a:gd name="T13" fmla="*/ 1950 h 20569"/>
                <a:gd name="T14" fmla="*/ 3630 w 12604"/>
                <a:gd name="T15" fmla="*/ 2655 h 20569"/>
                <a:gd name="T16" fmla="*/ 3361 w 12604"/>
                <a:gd name="T17" fmla="*/ 3092 h 20569"/>
                <a:gd name="T18" fmla="*/ 4201 w 12604"/>
                <a:gd name="T19" fmla="*/ 2084 h 20569"/>
                <a:gd name="T20" fmla="*/ 3932 w 12604"/>
                <a:gd name="T21" fmla="*/ 1950 h 20569"/>
                <a:gd name="T22" fmla="*/ 2958 w 12604"/>
                <a:gd name="T23" fmla="*/ 3932 h 20569"/>
                <a:gd name="T24" fmla="*/ 2958 w 12604"/>
                <a:gd name="T25" fmla="*/ 3932 h 20569"/>
                <a:gd name="T26" fmla="*/ 1277 w 12604"/>
                <a:gd name="T27" fmla="*/ 7831 h 20569"/>
                <a:gd name="T28" fmla="*/ 2958 w 12604"/>
                <a:gd name="T29" fmla="*/ 14990 h 20569"/>
                <a:gd name="T30" fmla="*/ 6319 w 12604"/>
                <a:gd name="T31" fmla="*/ 20569 h 20569"/>
                <a:gd name="T32" fmla="*/ 12603 w 12604"/>
                <a:gd name="T33" fmla="*/ 11326 h 20569"/>
                <a:gd name="T34" fmla="*/ 9679 w 12604"/>
                <a:gd name="T35" fmla="*/ 9243 h 20569"/>
                <a:gd name="T36" fmla="*/ 9242 w 12604"/>
                <a:gd name="T37" fmla="*/ 9512 h 20569"/>
                <a:gd name="T38" fmla="*/ 7159 w 12604"/>
                <a:gd name="T39" fmla="*/ 9948 h 20569"/>
                <a:gd name="T40" fmla="*/ 2655 w 12604"/>
                <a:gd name="T41" fmla="*/ 5445 h 20569"/>
                <a:gd name="T42" fmla="*/ 2958 w 12604"/>
                <a:gd name="T43" fmla="*/ 3932 h 20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72" name="Google Shape;972;p32">
              <a:extLst>
                <a:ext uri="{FF2B5EF4-FFF2-40B4-BE49-F238E27FC236}">
                  <a16:creationId xmlns:a16="http://schemas.microsoft.com/office/drawing/2014/main" id="{6FFDA215-5B6B-3C75-D2E1-77D8983F28B1}"/>
                </a:ext>
              </a:extLst>
            </p:cNvPr>
            <p:cNvSpPr>
              <a:spLocks/>
            </p:cNvSpPr>
            <p:nvPr/>
          </p:nvSpPr>
          <p:spPr bwMode="auto">
            <a:xfrm>
              <a:off x="3198725" y="661575"/>
              <a:ext cx="1124250" cy="1071300"/>
            </a:xfrm>
            <a:custGeom>
              <a:avLst/>
              <a:gdLst>
                <a:gd name="T0" fmla="*/ 21443 w 44970"/>
                <a:gd name="T1" fmla="*/ 1 h 42852"/>
                <a:gd name="T2" fmla="*/ 1 w 44970"/>
                <a:gd name="T3" fmla="*/ 21443 h 42852"/>
                <a:gd name="T4" fmla="*/ 1816 w 44970"/>
                <a:gd name="T5" fmla="*/ 30383 h 42852"/>
                <a:gd name="T6" fmla="*/ 135 w 44970"/>
                <a:gd name="T7" fmla="*/ 33744 h 42852"/>
                <a:gd name="T8" fmla="*/ 4639 w 44970"/>
                <a:gd name="T9" fmla="*/ 38247 h 42852"/>
                <a:gd name="T10" fmla="*/ 7159 w 44970"/>
                <a:gd name="T11" fmla="*/ 37542 h 42852"/>
                <a:gd name="T12" fmla="*/ 21443 w 44970"/>
                <a:gd name="T13" fmla="*/ 42852 h 42852"/>
                <a:gd name="T14" fmla="*/ 39760 w 44970"/>
                <a:gd name="T15" fmla="*/ 32500 h 42852"/>
                <a:gd name="T16" fmla="*/ 40465 w 44970"/>
                <a:gd name="T17" fmla="*/ 32500 h 42852"/>
                <a:gd name="T18" fmla="*/ 44969 w 44970"/>
                <a:gd name="T19" fmla="*/ 28030 h 42852"/>
                <a:gd name="T20" fmla="*/ 42717 w 44970"/>
                <a:gd name="T21" fmla="*/ 24233 h 42852"/>
                <a:gd name="T22" fmla="*/ 42852 w 44970"/>
                <a:gd name="T23" fmla="*/ 21443 h 42852"/>
                <a:gd name="T24" fmla="*/ 21443 w 44970"/>
                <a:gd name="T25" fmla="*/ 1 h 42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73" name="Google Shape;973;p32">
              <a:extLst>
                <a:ext uri="{FF2B5EF4-FFF2-40B4-BE49-F238E27FC236}">
                  <a16:creationId xmlns:a16="http://schemas.microsoft.com/office/drawing/2014/main" id="{F63EF7A0-61DA-2597-6ECB-71C9B5928135}"/>
                </a:ext>
              </a:extLst>
            </p:cNvPr>
            <p:cNvSpPr>
              <a:spLocks/>
            </p:cNvSpPr>
            <p:nvPr/>
          </p:nvSpPr>
          <p:spPr bwMode="auto">
            <a:xfrm>
              <a:off x="3352500" y="1064050"/>
              <a:ext cx="830150" cy="259650"/>
            </a:xfrm>
            <a:custGeom>
              <a:avLst/>
              <a:gdLst>
                <a:gd name="T0" fmla="*/ 21711 w 33206"/>
                <a:gd name="T1" fmla="*/ 0 h 10386"/>
                <a:gd name="T2" fmla="*/ 19056 w 33206"/>
                <a:gd name="T3" fmla="*/ 2823 h 10386"/>
                <a:gd name="T4" fmla="*/ 22854 w 33206"/>
                <a:gd name="T5" fmla="*/ 3227 h 10386"/>
                <a:gd name="T6" fmla="*/ 22417 w 33206"/>
                <a:gd name="T7" fmla="*/ 1412 h 10386"/>
                <a:gd name="T8" fmla="*/ 21711 w 33206"/>
                <a:gd name="T9" fmla="*/ 0 h 10386"/>
                <a:gd name="T10" fmla="*/ 0 w 33206"/>
                <a:gd name="T11" fmla="*/ 6184 h 10386"/>
                <a:gd name="T12" fmla="*/ 1008 w 33206"/>
                <a:gd name="T13" fmla="*/ 8839 h 10386"/>
                <a:gd name="T14" fmla="*/ 2252 w 33206"/>
                <a:gd name="T15" fmla="*/ 7730 h 10386"/>
                <a:gd name="T16" fmla="*/ 0 w 33206"/>
                <a:gd name="T17" fmla="*/ 6184 h 10386"/>
                <a:gd name="T18" fmla="*/ 29408 w 33206"/>
                <a:gd name="T19" fmla="*/ 437 h 10386"/>
                <a:gd name="T20" fmla="*/ 26047 w 33206"/>
                <a:gd name="T21" fmla="*/ 4067 h 10386"/>
                <a:gd name="T22" fmla="*/ 25912 w 33206"/>
                <a:gd name="T23" fmla="*/ 4067 h 10386"/>
                <a:gd name="T24" fmla="*/ 33205 w 33206"/>
                <a:gd name="T25" fmla="*/ 10385 h 10386"/>
                <a:gd name="T26" fmla="*/ 33205 w 33206"/>
                <a:gd name="T27" fmla="*/ 9680 h 10386"/>
                <a:gd name="T28" fmla="*/ 32365 w 33206"/>
                <a:gd name="T29" fmla="*/ 6319 h 10386"/>
                <a:gd name="T30" fmla="*/ 29408 w 33206"/>
                <a:gd name="T31" fmla="*/ 437 h 10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74" name="Google Shape;974;p32">
              <a:extLst>
                <a:ext uri="{FF2B5EF4-FFF2-40B4-BE49-F238E27FC236}">
                  <a16:creationId xmlns:a16="http://schemas.microsoft.com/office/drawing/2014/main" id="{B461CF91-E093-3F87-8BFD-06664DDD6A8F}"/>
                </a:ext>
              </a:extLst>
            </p:cNvPr>
            <p:cNvSpPr>
              <a:spLocks/>
            </p:cNvSpPr>
            <p:nvPr/>
          </p:nvSpPr>
          <p:spPr bwMode="auto">
            <a:xfrm>
              <a:off x="4266650" y="1267375"/>
              <a:ext cx="56325" cy="94975"/>
            </a:xfrm>
            <a:custGeom>
              <a:avLst/>
              <a:gdLst>
                <a:gd name="T0" fmla="*/ 1 w 2253"/>
                <a:gd name="T1" fmla="*/ 1 h 3799"/>
                <a:gd name="T2" fmla="*/ 2252 w 2253"/>
                <a:gd name="T3" fmla="*/ 3798 h 3799"/>
                <a:gd name="T4" fmla="*/ 1 w 2253"/>
                <a:gd name="T5" fmla="*/ 1 h 3799"/>
              </a:gdLst>
              <a:ahLst/>
              <a:cxnLst>
                <a:cxn ang="0">
                  <a:pos x="T0" y="T1"/>
                </a:cxn>
                <a:cxn ang="0">
                  <a:pos x="T2" y="T3"/>
                </a:cxn>
                <a:cxn ang="0">
                  <a:pos x="T4" y="T5"/>
                </a:cxn>
              </a:cxnLst>
              <a:rect l="0" t="0"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75" name="Google Shape;975;p32">
              <a:extLst>
                <a:ext uri="{FF2B5EF4-FFF2-40B4-BE49-F238E27FC236}">
                  <a16:creationId xmlns:a16="http://schemas.microsoft.com/office/drawing/2014/main" id="{B07ED0B9-69C9-DD83-3920-4B8B71043C76}"/>
                </a:ext>
              </a:extLst>
            </p:cNvPr>
            <p:cNvSpPr>
              <a:spLocks/>
            </p:cNvSpPr>
            <p:nvPr/>
          </p:nvSpPr>
          <p:spPr bwMode="auto">
            <a:xfrm>
              <a:off x="4210350" y="1463150"/>
              <a:ext cx="52950" cy="10950"/>
            </a:xfrm>
            <a:custGeom>
              <a:avLst/>
              <a:gdLst>
                <a:gd name="T0" fmla="*/ 2117 w 2118"/>
                <a:gd name="T1" fmla="*/ 1 h 438"/>
                <a:gd name="T2" fmla="*/ 2117 w 2118"/>
                <a:gd name="T3" fmla="*/ 1 h 438"/>
                <a:gd name="T4" fmla="*/ 0 w 2118"/>
                <a:gd name="T5" fmla="*/ 437 h 438"/>
                <a:gd name="T6" fmla="*/ 2117 w 2118"/>
                <a:gd name="T7" fmla="*/ 1 h 438"/>
              </a:gdLst>
              <a:ahLst/>
              <a:cxnLst>
                <a:cxn ang="0">
                  <a:pos x="T0" y="T1"/>
                </a:cxn>
                <a:cxn ang="0">
                  <a:pos x="T2" y="T3"/>
                </a:cxn>
                <a:cxn ang="0">
                  <a:pos x="T4" y="T5"/>
                </a:cxn>
                <a:cxn ang="0">
                  <a:pos x="T6" y="T7"/>
                </a:cxn>
              </a:cxnLst>
              <a:rect l="0" t="0"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76" name="Google Shape;976;p32">
              <a:extLst>
                <a:ext uri="{FF2B5EF4-FFF2-40B4-BE49-F238E27FC236}">
                  <a16:creationId xmlns:a16="http://schemas.microsoft.com/office/drawing/2014/main" id="{BB4CF4BF-9EE2-BE27-E6EC-DE93733AE1C7}"/>
                </a:ext>
              </a:extLst>
            </p:cNvPr>
            <p:cNvSpPr>
              <a:spLocks/>
            </p:cNvSpPr>
            <p:nvPr/>
          </p:nvSpPr>
          <p:spPr bwMode="auto">
            <a:xfrm>
              <a:off x="4192700" y="1243000"/>
              <a:ext cx="130275" cy="231100"/>
            </a:xfrm>
            <a:custGeom>
              <a:avLst/>
              <a:gdLst>
                <a:gd name="T0" fmla="*/ 2958 w 5211"/>
                <a:gd name="T1" fmla="*/ 1 h 9244"/>
                <a:gd name="T2" fmla="*/ 1 w 5211"/>
                <a:gd name="T3" fmla="*/ 4336 h 9244"/>
                <a:gd name="T4" fmla="*/ 1 w 5211"/>
                <a:gd name="T5" fmla="*/ 9243 h 9244"/>
                <a:gd name="T6" fmla="*/ 706 w 5211"/>
                <a:gd name="T7" fmla="*/ 9243 h 9244"/>
                <a:gd name="T8" fmla="*/ 2824 w 5211"/>
                <a:gd name="T9" fmla="*/ 8806 h 9244"/>
                <a:gd name="T10" fmla="*/ 5210 w 5211"/>
                <a:gd name="T11" fmla="*/ 5177 h 9244"/>
                <a:gd name="T12" fmla="*/ 5210 w 5211"/>
                <a:gd name="T13" fmla="*/ 4773 h 9244"/>
                <a:gd name="T14" fmla="*/ 2958 w 5211"/>
                <a:gd name="T15" fmla="*/ 976 h 9244"/>
                <a:gd name="T16" fmla="*/ 2958 w 5211"/>
                <a:gd name="T17" fmla="*/ 1 h 9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77" name="Google Shape;977;p32">
              <a:extLst>
                <a:ext uri="{FF2B5EF4-FFF2-40B4-BE49-F238E27FC236}">
                  <a16:creationId xmlns:a16="http://schemas.microsoft.com/office/drawing/2014/main" id="{7111B6A9-3CB1-6178-FE18-2D4D9908F149}"/>
                </a:ext>
              </a:extLst>
            </p:cNvPr>
            <p:cNvSpPr>
              <a:spLocks/>
            </p:cNvSpPr>
            <p:nvPr/>
          </p:nvSpPr>
          <p:spPr bwMode="auto">
            <a:xfrm>
              <a:off x="3209650" y="1446350"/>
              <a:ext cx="10100" cy="21025"/>
            </a:xfrm>
            <a:custGeom>
              <a:avLst/>
              <a:gdLst>
                <a:gd name="T0" fmla="*/ 404 w 404"/>
                <a:gd name="T1" fmla="*/ 0 h 841"/>
                <a:gd name="T2" fmla="*/ 1 w 404"/>
                <a:gd name="T3" fmla="*/ 840 h 841"/>
                <a:gd name="T4" fmla="*/ 135 w 404"/>
                <a:gd name="T5" fmla="*/ 840 h 841"/>
                <a:gd name="T6" fmla="*/ 404 w 404"/>
                <a:gd name="T7" fmla="*/ 135 h 841"/>
                <a:gd name="T8" fmla="*/ 404 w 404"/>
                <a:gd name="T9" fmla="*/ 0 h 841"/>
              </a:gdLst>
              <a:ahLst/>
              <a:cxnLst>
                <a:cxn ang="0">
                  <a:pos x="T0" y="T1"/>
                </a:cxn>
                <a:cxn ang="0">
                  <a:pos x="T2" y="T3"/>
                </a:cxn>
                <a:cxn ang="0">
                  <a:pos x="T4" y="T5"/>
                </a:cxn>
                <a:cxn ang="0">
                  <a:pos x="T6" y="T7"/>
                </a:cxn>
                <a:cxn ang="0">
                  <a:pos x="T8" y="T9"/>
                </a:cxn>
              </a:cxnLst>
              <a:rect l="0" t="0"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78" name="Google Shape;978;p32">
              <a:extLst>
                <a:ext uri="{FF2B5EF4-FFF2-40B4-BE49-F238E27FC236}">
                  <a16:creationId xmlns:a16="http://schemas.microsoft.com/office/drawing/2014/main" id="{E3F84E0E-2CC7-3A90-2C9F-CCE749FDDF1C}"/>
                </a:ext>
              </a:extLst>
            </p:cNvPr>
            <p:cNvSpPr>
              <a:spLocks/>
            </p:cNvSpPr>
            <p:nvPr/>
          </p:nvSpPr>
          <p:spPr bwMode="auto">
            <a:xfrm>
              <a:off x="3202100" y="1421125"/>
              <a:ext cx="38675" cy="83975"/>
            </a:xfrm>
            <a:custGeom>
              <a:avLst/>
              <a:gdLst>
                <a:gd name="T0" fmla="*/ 1546 w 1547"/>
                <a:gd name="T1" fmla="*/ 1 h 3359"/>
                <a:gd name="T2" fmla="*/ 706 w 1547"/>
                <a:gd name="T3" fmla="*/ 1009 h 3359"/>
                <a:gd name="T4" fmla="*/ 706 w 1547"/>
                <a:gd name="T5" fmla="*/ 1144 h 3359"/>
                <a:gd name="T6" fmla="*/ 1546 w 1547"/>
                <a:gd name="T7" fmla="*/ 169 h 3359"/>
                <a:gd name="T8" fmla="*/ 1546 w 1547"/>
                <a:gd name="T9" fmla="*/ 1 h 3359"/>
                <a:gd name="T10" fmla="*/ 303 w 1547"/>
                <a:gd name="T11" fmla="*/ 1849 h 3359"/>
                <a:gd name="T12" fmla="*/ 43 w 1547"/>
                <a:gd name="T13" fmla="*/ 2839 h 3359"/>
                <a:gd name="T14" fmla="*/ 43 w 1547"/>
                <a:gd name="T15" fmla="*/ 2839 h 3359"/>
                <a:gd name="T16" fmla="*/ 437 w 1547"/>
                <a:gd name="T17" fmla="*/ 1849 h 3359"/>
                <a:gd name="T18" fmla="*/ 303 w 1547"/>
                <a:gd name="T19" fmla="*/ 1849 h 3359"/>
                <a:gd name="T20" fmla="*/ 43 w 1547"/>
                <a:gd name="T21" fmla="*/ 2839 h 3359"/>
                <a:gd name="T22" fmla="*/ 0 w 1547"/>
                <a:gd name="T23" fmla="*/ 3358 h 3359"/>
                <a:gd name="T24" fmla="*/ 0 w 1547"/>
                <a:gd name="T25" fmla="*/ 3358 h 3359"/>
                <a:gd name="T26" fmla="*/ 43 w 1547"/>
                <a:gd name="T27" fmla="*/ 2839 h 3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cubicBezTo>
                    <a:pt x="104" y="2474"/>
                    <a:pt x="232" y="2123"/>
                    <a:pt x="437" y="1849"/>
                  </a:cubicBezTo>
                  <a:lnTo>
                    <a:pt x="303" y="1849"/>
                  </a:lnTo>
                  <a:close/>
                  <a:moveTo>
                    <a:pt x="43" y="2839"/>
                  </a:moveTo>
                  <a:cubicBezTo>
                    <a:pt x="14" y="3011"/>
                    <a:pt x="0" y="3186"/>
                    <a:pt x="0" y="3358"/>
                  </a:cubicBezTo>
                  <a:cubicBezTo>
                    <a:pt x="0" y="3176"/>
                    <a:pt x="16" y="3006"/>
                    <a:pt x="43" y="2839"/>
                  </a:cubicBezTo>
                  <a:close/>
                </a:path>
              </a:pathLst>
            </a:custGeom>
            <a:solidFill>
              <a:srgbClr val="E7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79" name="Google Shape;979;p32">
              <a:extLst>
                <a:ext uri="{FF2B5EF4-FFF2-40B4-BE49-F238E27FC236}">
                  <a16:creationId xmlns:a16="http://schemas.microsoft.com/office/drawing/2014/main" id="{D9FA85B3-143A-A459-EACE-F3ACC04C74C4}"/>
                </a:ext>
              </a:extLst>
            </p:cNvPr>
            <p:cNvSpPr>
              <a:spLocks/>
            </p:cNvSpPr>
            <p:nvPr/>
          </p:nvSpPr>
          <p:spPr bwMode="auto">
            <a:xfrm>
              <a:off x="3202100" y="1320300"/>
              <a:ext cx="175625" cy="297475"/>
            </a:xfrm>
            <a:custGeom>
              <a:avLst/>
              <a:gdLst>
                <a:gd name="T0" fmla="*/ 2655 w 7025"/>
                <a:gd name="T1" fmla="*/ 1 h 11899"/>
                <a:gd name="T2" fmla="*/ 2521 w 7025"/>
                <a:gd name="T3" fmla="*/ 1816 h 11899"/>
                <a:gd name="T4" fmla="*/ 3495 w 7025"/>
                <a:gd name="T5" fmla="*/ 4336 h 11899"/>
                <a:gd name="T6" fmla="*/ 3495 w 7025"/>
                <a:gd name="T7" fmla="*/ 4471 h 11899"/>
                <a:gd name="T8" fmla="*/ 3092 w 7025"/>
                <a:gd name="T9" fmla="*/ 4471 h 11899"/>
                <a:gd name="T10" fmla="*/ 1546 w 7025"/>
                <a:gd name="T11" fmla="*/ 4202 h 11899"/>
                <a:gd name="T12" fmla="*/ 706 w 7025"/>
                <a:gd name="T13" fmla="*/ 5177 h 11899"/>
                <a:gd name="T14" fmla="*/ 437 w 7025"/>
                <a:gd name="T15" fmla="*/ 5882 h 11899"/>
                <a:gd name="T16" fmla="*/ 0 w 7025"/>
                <a:gd name="T17" fmla="*/ 7395 h 11899"/>
                <a:gd name="T18" fmla="*/ 4504 w 7025"/>
                <a:gd name="T19" fmla="*/ 11898 h 11899"/>
                <a:gd name="T20" fmla="*/ 6587 w 7025"/>
                <a:gd name="T21" fmla="*/ 11462 h 11899"/>
                <a:gd name="T22" fmla="*/ 7024 w 7025"/>
                <a:gd name="T23" fmla="*/ 11193 h 11899"/>
                <a:gd name="T24" fmla="*/ 5747 w 7025"/>
                <a:gd name="T25" fmla="*/ 135 h 11899"/>
                <a:gd name="T26" fmla="*/ 5882 w 7025"/>
                <a:gd name="T27" fmla="*/ 1 h 11899"/>
                <a:gd name="T28" fmla="*/ 4336 w 7025"/>
                <a:gd name="T29" fmla="*/ 135 h 11899"/>
                <a:gd name="T30" fmla="*/ 2655 w 7025"/>
                <a:gd name="T31" fmla="*/ 1 h 1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80" name="Google Shape;980;p32">
              <a:extLst>
                <a:ext uri="{FF2B5EF4-FFF2-40B4-BE49-F238E27FC236}">
                  <a16:creationId xmlns:a16="http://schemas.microsoft.com/office/drawing/2014/main" id="{50521E37-671E-46AE-F1D0-74689F090BA2}"/>
                </a:ext>
              </a:extLst>
            </p:cNvPr>
            <p:cNvSpPr>
              <a:spLocks/>
            </p:cNvSpPr>
            <p:nvPr/>
          </p:nvSpPr>
          <p:spPr bwMode="auto">
            <a:xfrm>
              <a:off x="3058425" y="530950"/>
              <a:ext cx="1320000" cy="898800"/>
            </a:xfrm>
            <a:custGeom>
              <a:avLst/>
              <a:gdLst>
                <a:gd name="T0" fmla="*/ 27902 w 52800"/>
                <a:gd name="T1" fmla="*/ 0 h 35952"/>
                <a:gd name="T2" fmla="*/ 26484 w 52800"/>
                <a:gd name="T3" fmla="*/ 50 h 35952"/>
                <a:gd name="T4" fmla="*/ 24097 w 52800"/>
                <a:gd name="T5" fmla="*/ 487 h 35952"/>
                <a:gd name="T6" fmla="*/ 21846 w 52800"/>
                <a:gd name="T7" fmla="*/ 2302 h 35952"/>
                <a:gd name="T8" fmla="*/ 21236 w 52800"/>
                <a:gd name="T9" fmla="*/ 2417 h 35952"/>
                <a:gd name="T10" fmla="*/ 19493 w 52800"/>
                <a:gd name="T11" fmla="*/ 2167 h 35952"/>
                <a:gd name="T12" fmla="*/ 16670 w 52800"/>
                <a:gd name="T13" fmla="*/ 2302 h 35952"/>
                <a:gd name="T14" fmla="*/ 11494 w 52800"/>
                <a:gd name="T15" fmla="*/ 4520 h 35952"/>
                <a:gd name="T16" fmla="*/ 9411 w 52800"/>
                <a:gd name="T17" fmla="*/ 7209 h 35952"/>
                <a:gd name="T18" fmla="*/ 7730 w 52800"/>
                <a:gd name="T19" fmla="*/ 9292 h 35952"/>
                <a:gd name="T20" fmla="*/ 5882 w 52800"/>
                <a:gd name="T21" fmla="*/ 14905 h 35952"/>
                <a:gd name="T22" fmla="*/ 3092 w 52800"/>
                <a:gd name="T23" fmla="*/ 21896 h 35952"/>
                <a:gd name="T24" fmla="*/ 0 w 52800"/>
                <a:gd name="T25" fmla="*/ 27206 h 35952"/>
                <a:gd name="T26" fmla="*/ 2252 w 52800"/>
                <a:gd name="T27" fmla="*/ 26366 h 35952"/>
                <a:gd name="T28" fmla="*/ 2252 w 52800"/>
                <a:gd name="T29" fmla="*/ 26366 h 35952"/>
                <a:gd name="T30" fmla="*/ 2823 w 52800"/>
                <a:gd name="T31" fmla="*/ 32113 h 35952"/>
                <a:gd name="T32" fmla="*/ 8793 w 52800"/>
                <a:gd name="T33" fmla="*/ 35952 h 35952"/>
                <a:gd name="T34" fmla="*/ 9242 w 52800"/>
                <a:gd name="T35" fmla="*/ 35910 h 35952"/>
                <a:gd name="T36" fmla="*/ 8402 w 52800"/>
                <a:gd name="T37" fmla="*/ 31575 h 35952"/>
                <a:gd name="T38" fmla="*/ 8402 w 52800"/>
                <a:gd name="T39" fmla="*/ 31575 h 35952"/>
                <a:gd name="T40" fmla="*/ 9789 w 52800"/>
                <a:gd name="T41" fmla="*/ 31616 h 35952"/>
                <a:gd name="T42" fmla="*/ 13309 w 52800"/>
                <a:gd name="T43" fmla="*/ 31004 h 35952"/>
                <a:gd name="T44" fmla="*/ 11763 w 52800"/>
                <a:gd name="T45" fmla="*/ 27508 h 35952"/>
                <a:gd name="T46" fmla="*/ 11763 w 52800"/>
                <a:gd name="T47" fmla="*/ 27508 h 35952"/>
                <a:gd name="T48" fmla="*/ 16528 w 52800"/>
                <a:gd name="T49" fmla="*/ 29421 h 35952"/>
                <a:gd name="T50" fmla="*/ 20602 w 52800"/>
                <a:gd name="T51" fmla="*/ 28886 h 35952"/>
                <a:gd name="T52" fmla="*/ 24637 w 52800"/>
                <a:gd name="T53" fmla="*/ 28323 h 35952"/>
                <a:gd name="T54" fmla="*/ 28030 w 52800"/>
                <a:gd name="T55" fmla="*/ 29323 h 35952"/>
                <a:gd name="T56" fmla="*/ 33455 w 52800"/>
                <a:gd name="T57" fmla="*/ 21392 h 35952"/>
                <a:gd name="T58" fmla="*/ 33455 w 52800"/>
                <a:gd name="T59" fmla="*/ 21392 h 35952"/>
                <a:gd name="T60" fmla="*/ 34180 w 52800"/>
                <a:gd name="T61" fmla="*/ 22736 h 35952"/>
                <a:gd name="T62" fmla="*/ 34751 w 52800"/>
                <a:gd name="T63" fmla="*/ 24685 h 35952"/>
                <a:gd name="T64" fmla="*/ 33911 w 52800"/>
                <a:gd name="T65" fmla="*/ 27777 h 35952"/>
                <a:gd name="T66" fmla="*/ 37810 w 52800"/>
                <a:gd name="T67" fmla="*/ 25257 h 35952"/>
                <a:gd name="T68" fmla="*/ 41171 w 52800"/>
                <a:gd name="T69" fmla="*/ 21761 h 35952"/>
                <a:gd name="T70" fmla="*/ 44128 w 52800"/>
                <a:gd name="T71" fmla="*/ 27643 h 35952"/>
                <a:gd name="T72" fmla="*/ 44700 w 52800"/>
                <a:gd name="T73" fmla="*/ 33659 h 35952"/>
                <a:gd name="T74" fmla="*/ 49169 w 52800"/>
                <a:gd name="T75" fmla="*/ 27206 h 35952"/>
                <a:gd name="T76" fmla="*/ 51556 w 52800"/>
                <a:gd name="T77" fmla="*/ 18400 h 35952"/>
                <a:gd name="T78" fmla="*/ 51253 w 52800"/>
                <a:gd name="T79" fmla="*/ 15308 h 35952"/>
                <a:gd name="T80" fmla="*/ 51253 w 52800"/>
                <a:gd name="T81" fmla="*/ 15308 h 35952"/>
                <a:gd name="T82" fmla="*/ 52665 w 52800"/>
                <a:gd name="T83" fmla="*/ 17123 h 35952"/>
                <a:gd name="T84" fmla="*/ 51556 w 52800"/>
                <a:gd name="T85" fmla="*/ 13762 h 35952"/>
                <a:gd name="T86" fmla="*/ 48195 w 52800"/>
                <a:gd name="T87" fmla="*/ 9864 h 35952"/>
                <a:gd name="T88" fmla="*/ 41876 w 52800"/>
                <a:gd name="T89" fmla="*/ 5932 h 35952"/>
                <a:gd name="T90" fmla="*/ 42282 w 52800"/>
                <a:gd name="T91" fmla="*/ 5912 h 35952"/>
                <a:gd name="T92" fmla="*/ 45372 w 52800"/>
                <a:gd name="T93" fmla="*/ 7041 h 35952"/>
                <a:gd name="T94" fmla="*/ 32096 w 52800"/>
                <a:gd name="T95" fmla="*/ 487 h 35952"/>
                <a:gd name="T96" fmla="*/ 27902 w 52800"/>
                <a:gd name="T97" fmla="*/ 0 h 35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cubicBezTo>
                    <a:pt x="8402" y="31575"/>
                    <a:pt x="9001" y="31616"/>
                    <a:pt x="9789" y="31616"/>
                  </a:cubicBezTo>
                  <a:cubicBezTo>
                    <a:pt x="11021" y="31616"/>
                    <a:pt x="12715" y="31516"/>
                    <a:pt x="13309" y="31004"/>
                  </a:cubicBezTo>
                  <a:cubicBezTo>
                    <a:pt x="12771" y="30298"/>
                    <a:pt x="11763" y="27509"/>
                    <a:pt x="11763" y="27508"/>
                  </a:cubicBez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81" name="Google Shape;981;p32">
              <a:extLst>
                <a:ext uri="{FF2B5EF4-FFF2-40B4-BE49-F238E27FC236}">
                  <a16:creationId xmlns:a16="http://schemas.microsoft.com/office/drawing/2014/main" id="{30C9803C-5064-3BC9-FC36-ED37427DD8BC}"/>
                </a:ext>
              </a:extLst>
            </p:cNvPr>
            <p:cNvSpPr>
              <a:spLocks/>
            </p:cNvSpPr>
            <p:nvPr/>
          </p:nvSpPr>
          <p:spPr bwMode="auto">
            <a:xfrm>
              <a:off x="4266650" y="996350"/>
              <a:ext cx="80675" cy="246675"/>
            </a:xfrm>
            <a:custGeom>
              <a:avLst/>
              <a:gdLst>
                <a:gd name="T0" fmla="*/ 3226 w 3227"/>
                <a:gd name="T1" fmla="*/ 0 h 9867"/>
                <a:gd name="T2" fmla="*/ 1815 w 3227"/>
                <a:gd name="T3" fmla="*/ 6641 h 9867"/>
                <a:gd name="T4" fmla="*/ 1815 w 3227"/>
                <a:gd name="T5" fmla="*/ 6775 h 9867"/>
                <a:gd name="T6" fmla="*/ 3226 w 3227"/>
                <a:gd name="T7" fmla="*/ 0 h 9867"/>
                <a:gd name="T8" fmla="*/ 701 w 3227"/>
                <a:gd name="T9" fmla="*/ 8765 h 9867"/>
                <a:gd name="T10" fmla="*/ 701 w 3227"/>
                <a:gd name="T11" fmla="*/ 8765 h 9867"/>
                <a:gd name="T12" fmla="*/ 0 w 3227"/>
                <a:gd name="T13" fmla="*/ 9733 h 9867"/>
                <a:gd name="T14" fmla="*/ 0 w 3227"/>
                <a:gd name="T15" fmla="*/ 9867 h 9867"/>
                <a:gd name="T16" fmla="*/ 701 w 3227"/>
                <a:gd name="T17" fmla="*/ 8765 h 9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82" name="Google Shape;982;p32">
              <a:extLst>
                <a:ext uri="{FF2B5EF4-FFF2-40B4-BE49-F238E27FC236}">
                  <a16:creationId xmlns:a16="http://schemas.microsoft.com/office/drawing/2014/main" id="{8620F494-E293-4A73-0503-03BF1BD868E3}"/>
                </a:ext>
              </a:extLst>
            </p:cNvPr>
            <p:cNvSpPr>
              <a:spLocks/>
            </p:cNvSpPr>
            <p:nvPr/>
          </p:nvSpPr>
          <p:spPr bwMode="auto">
            <a:xfrm>
              <a:off x="4287650" y="1162350"/>
              <a:ext cx="24400" cy="48750"/>
            </a:xfrm>
            <a:custGeom>
              <a:avLst/>
              <a:gdLst>
                <a:gd name="T0" fmla="*/ 975 w 976"/>
                <a:gd name="T1" fmla="*/ 1 h 1950"/>
                <a:gd name="T2" fmla="*/ 0 w 976"/>
                <a:gd name="T3" fmla="*/ 1950 h 1950"/>
                <a:gd name="T4" fmla="*/ 975 w 976"/>
                <a:gd name="T5" fmla="*/ 135 h 1950"/>
                <a:gd name="T6" fmla="*/ 975 w 976"/>
                <a:gd name="T7" fmla="*/ 1 h 1950"/>
              </a:gdLst>
              <a:ahLst/>
              <a:cxnLst>
                <a:cxn ang="0">
                  <a:pos x="T0" y="T1"/>
                </a:cxn>
                <a:cxn ang="0">
                  <a:pos x="T2" y="T3"/>
                </a:cxn>
                <a:cxn ang="0">
                  <a:pos x="T4" y="T5"/>
                </a:cxn>
                <a:cxn ang="0">
                  <a:pos x="T6" y="T7"/>
                </a:cxn>
              </a:cxnLst>
              <a:rect l="0" t="0"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83" name="Google Shape;983;p32">
              <a:extLst>
                <a:ext uri="{FF2B5EF4-FFF2-40B4-BE49-F238E27FC236}">
                  <a16:creationId xmlns:a16="http://schemas.microsoft.com/office/drawing/2014/main" id="{532961E3-8FA1-8FDE-B865-ACABD802A376}"/>
                </a:ext>
              </a:extLst>
            </p:cNvPr>
            <p:cNvSpPr>
              <a:spLocks/>
            </p:cNvSpPr>
            <p:nvPr/>
          </p:nvSpPr>
          <p:spPr bwMode="auto">
            <a:xfrm>
              <a:off x="3759150" y="1134625"/>
              <a:ext cx="241150" cy="122700"/>
            </a:xfrm>
            <a:custGeom>
              <a:avLst/>
              <a:gdLst>
                <a:gd name="T0" fmla="*/ 6588 w 9646"/>
                <a:gd name="T1" fmla="*/ 404 h 4908"/>
                <a:gd name="T2" fmla="*/ 6722 w 9646"/>
                <a:gd name="T3" fmla="*/ 538 h 4908"/>
                <a:gd name="T4" fmla="*/ 6588 w 9646"/>
                <a:gd name="T5" fmla="*/ 404 h 4908"/>
                <a:gd name="T6" fmla="*/ 9646 w 9646"/>
                <a:gd name="T7" fmla="*/ 1245 h 4908"/>
                <a:gd name="T8" fmla="*/ 9646 w 9646"/>
                <a:gd name="T9" fmla="*/ 1245 h 4908"/>
                <a:gd name="T10" fmla="*/ 5882 w 9646"/>
                <a:gd name="T11" fmla="*/ 3630 h 4908"/>
                <a:gd name="T12" fmla="*/ 9646 w 9646"/>
                <a:gd name="T13" fmla="*/ 1245 h 4908"/>
                <a:gd name="T14" fmla="*/ 2790 w 9646"/>
                <a:gd name="T15" fmla="*/ 0 h 4908"/>
                <a:gd name="T16" fmla="*/ 2790 w 9646"/>
                <a:gd name="T17" fmla="*/ 0 h 4908"/>
                <a:gd name="T18" fmla="*/ 1 w 9646"/>
                <a:gd name="T19" fmla="*/ 4907 h 4908"/>
                <a:gd name="T20" fmla="*/ 2790 w 9646"/>
                <a:gd name="T21" fmla="*/ 0 h 4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84" name="Google Shape;984;p32">
              <a:extLst>
                <a:ext uri="{FF2B5EF4-FFF2-40B4-BE49-F238E27FC236}">
                  <a16:creationId xmlns:a16="http://schemas.microsoft.com/office/drawing/2014/main" id="{FCD83263-27EC-849A-AAA7-FFCFCB02845A}"/>
                </a:ext>
              </a:extLst>
            </p:cNvPr>
            <p:cNvSpPr>
              <a:spLocks/>
            </p:cNvSpPr>
            <p:nvPr/>
          </p:nvSpPr>
          <p:spPr bwMode="auto">
            <a:xfrm>
              <a:off x="3058425" y="1190075"/>
              <a:ext cx="56300" cy="21025"/>
            </a:xfrm>
            <a:custGeom>
              <a:avLst/>
              <a:gdLst>
                <a:gd name="T0" fmla="*/ 2252 w 2252"/>
                <a:gd name="T1" fmla="*/ 1 h 841"/>
                <a:gd name="T2" fmla="*/ 0 w 2252"/>
                <a:gd name="T3" fmla="*/ 841 h 841"/>
                <a:gd name="T4" fmla="*/ 2252 w 2252"/>
                <a:gd name="T5" fmla="*/ 169 h 841"/>
                <a:gd name="T6" fmla="*/ 2252 w 2252"/>
                <a:gd name="T7" fmla="*/ 1 h 841"/>
              </a:gdLst>
              <a:ahLst/>
              <a:cxnLst>
                <a:cxn ang="0">
                  <a:pos x="T0" y="T1"/>
                </a:cxn>
                <a:cxn ang="0">
                  <a:pos x="T2" y="T3"/>
                </a:cxn>
                <a:cxn ang="0">
                  <a:pos x="T4" y="T5"/>
                </a:cxn>
                <a:cxn ang="0">
                  <a:pos x="T6" y="T7"/>
                </a:cxn>
              </a:cxnLst>
              <a:rect l="0" t="0"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85" name="Google Shape;985;p32">
              <a:extLst>
                <a:ext uri="{FF2B5EF4-FFF2-40B4-BE49-F238E27FC236}">
                  <a16:creationId xmlns:a16="http://schemas.microsoft.com/office/drawing/2014/main" id="{730E01E4-8508-5CBA-9E4F-A84A7C53AF7E}"/>
                </a:ext>
              </a:extLst>
            </p:cNvPr>
            <p:cNvSpPr>
              <a:spLocks/>
            </p:cNvSpPr>
            <p:nvPr/>
          </p:nvSpPr>
          <p:spPr bwMode="auto">
            <a:xfrm>
              <a:off x="3671800" y="1239650"/>
              <a:ext cx="87375" cy="27750"/>
            </a:xfrm>
            <a:custGeom>
              <a:avLst/>
              <a:gdLst>
                <a:gd name="T0" fmla="*/ 0 w 3495"/>
                <a:gd name="T1" fmla="*/ 1 h 1110"/>
                <a:gd name="T2" fmla="*/ 0 w 3495"/>
                <a:gd name="T3" fmla="*/ 1 h 1110"/>
                <a:gd name="T4" fmla="*/ 3495 w 3495"/>
                <a:gd name="T5" fmla="*/ 1110 h 1110"/>
                <a:gd name="T6" fmla="*/ 3495 w 3495"/>
                <a:gd name="T7" fmla="*/ 975 h 1110"/>
                <a:gd name="T8" fmla="*/ 0 w 3495"/>
                <a:gd name="T9" fmla="*/ 1 h 1110"/>
              </a:gdLst>
              <a:ahLst/>
              <a:cxnLst>
                <a:cxn ang="0">
                  <a:pos x="T0" y="T1"/>
                </a:cxn>
                <a:cxn ang="0">
                  <a:pos x="T2" y="T3"/>
                </a:cxn>
                <a:cxn ang="0">
                  <a:pos x="T4" y="T5"/>
                </a:cxn>
                <a:cxn ang="0">
                  <a:pos x="T6" y="T7"/>
                </a:cxn>
                <a:cxn ang="0">
                  <a:pos x="T8" y="T9"/>
                </a:cxn>
              </a:cxnLst>
              <a:rect l="0" t="0"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86" name="Google Shape;986;p32">
              <a:extLst>
                <a:ext uri="{FF2B5EF4-FFF2-40B4-BE49-F238E27FC236}">
                  <a16:creationId xmlns:a16="http://schemas.microsoft.com/office/drawing/2014/main" id="{6C0B8466-5AE9-4FDD-EB10-4B7C9C869F3F}"/>
                </a:ext>
              </a:extLst>
            </p:cNvPr>
            <p:cNvSpPr>
              <a:spLocks/>
            </p:cNvSpPr>
            <p:nvPr/>
          </p:nvSpPr>
          <p:spPr bwMode="auto">
            <a:xfrm>
              <a:off x="3097075" y="1260650"/>
              <a:ext cx="136975" cy="157150"/>
            </a:xfrm>
            <a:custGeom>
              <a:avLst/>
              <a:gdLst>
                <a:gd name="T0" fmla="*/ 3495 w 5479"/>
                <a:gd name="T1" fmla="*/ 5176 h 6286"/>
                <a:gd name="T2" fmla="*/ 3495 w 5479"/>
                <a:gd name="T3" fmla="*/ 5176 h 6286"/>
                <a:gd name="T4" fmla="*/ 5478 w 5479"/>
                <a:gd name="T5" fmla="*/ 6286 h 6286"/>
                <a:gd name="T6" fmla="*/ 5478 w 5479"/>
                <a:gd name="T7" fmla="*/ 6286 h 6286"/>
                <a:gd name="T8" fmla="*/ 3495 w 5479"/>
                <a:gd name="T9" fmla="*/ 5176 h 6286"/>
                <a:gd name="T10" fmla="*/ 0 w 5479"/>
                <a:gd name="T11" fmla="*/ 1 h 6286"/>
                <a:gd name="T12" fmla="*/ 1277 w 5479"/>
                <a:gd name="T13" fmla="*/ 2925 h 6286"/>
                <a:gd name="T14" fmla="*/ 2521 w 5479"/>
                <a:gd name="T15" fmla="*/ 4336 h 6286"/>
                <a:gd name="T16" fmla="*/ 2521 w 5479"/>
                <a:gd name="T17" fmla="*/ 4336 h 6286"/>
                <a:gd name="T18" fmla="*/ 1277 w 5479"/>
                <a:gd name="T19" fmla="*/ 2925 h 6286"/>
                <a:gd name="T20" fmla="*/ 0 w 5479"/>
                <a:gd name="T21" fmla="*/ 1 h 6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79" h="6286" extrusionOk="0">
                  <a:moveTo>
                    <a:pt x="3495" y="5176"/>
                  </a:moveTo>
                  <a:lnTo>
                    <a:pt x="3495" y="5176"/>
                  </a:lnTo>
                  <a:cubicBezTo>
                    <a:pt x="4067" y="5580"/>
                    <a:pt x="4773" y="6017"/>
                    <a:pt x="5478" y="6286"/>
                  </a:cubicBezTo>
                  <a:cubicBezTo>
                    <a:pt x="4773" y="6017"/>
                    <a:pt x="4067" y="5580"/>
                    <a:pt x="3495" y="5176"/>
                  </a:cubicBezTo>
                  <a:close/>
                  <a:moveTo>
                    <a:pt x="0" y="1"/>
                  </a:moveTo>
                  <a:cubicBezTo>
                    <a:pt x="135" y="975"/>
                    <a:pt x="571" y="1950"/>
                    <a:pt x="1277" y="2925"/>
                  </a:cubicBezTo>
                  <a:cubicBezTo>
                    <a:pt x="1546" y="3362"/>
                    <a:pt x="1983" y="3899"/>
                    <a:pt x="2521" y="4336"/>
                  </a:cubicBezTo>
                  <a:cubicBezTo>
                    <a:pt x="1983" y="3899"/>
                    <a:pt x="1546" y="3362"/>
                    <a:pt x="1277" y="2925"/>
                  </a:cubicBezTo>
                  <a:cubicBezTo>
                    <a:pt x="571" y="1950"/>
                    <a:pt x="135" y="975"/>
                    <a:pt x="0" y="1"/>
                  </a:cubicBez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87" name="Google Shape;987;p32">
              <a:extLst>
                <a:ext uri="{FF2B5EF4-FFF2-40B4-BE49-F238E27FC236}">
                  <a16:creationId xmlns:a16="http://schemas.microsoft.com/office/drawing/2014/main" id="{0C5AAF59-3D34-C384-A9CC-ED96C8002055}"/>
                </a:ext>
              </a:extLst>
            </p:cNvPr>
            <p:cNvSpPr>
              <a:spLocks/>
            </p:cNvSpPr>
            <p:nvPr/>
          </p:nvSpPr>
          <p:spPr bwMode="auto">
            <a:xfrm>
              <a:off x="3234025" y="1417775"/>
              <a:ext cx="6750" cy="3375"/>
            </a:xfrm>
            <a:custGeom>
              <a:avLst/>
              <a:gdLst>
                <a:gd name="T0" fmla="*/ 0 w 270"/>
                <a:gd name="T1" fmla="*/ 1 h 135"/>
                <a:gd name="T2" fmla="*/ 269 w 270"/>
                <a:gd name="T3" fmla="*/ 135 h 135"/>
                <a:gd name="T4" fmla="*/ 0 w 270"/>
                <a:gd name="T5" fmla="*/ 1 h 135"/>
              </a:gdLst>
              <a:ahLst/>
              <a:cxnLst>
                <a:cxn ang="0">
                  <a:pos x="T0" y="T1"/>
                </a:cxn>
                <a:cxn ang="0">
                  <a:pos x="T2" y="T3"/>
                </a:cxn>
                <a:cxn ang="0">
                  <a:pos x="T4" y="T5"/>
                </a:cxn>
              </a:cxnLst>
              <a:rect l="0" t="0"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88" name="Google Shape;988;p32">
              <a:extLst>
                <a:ext uri="{FF2B5EF4-FFF2-40B4-BE49-F238E27FC236}">
                  <a16:creationId xmlns:a16="http://schemas.microsoft.com/office/drawing/2014/main" id="{42BD2D6A-7312-0207-5437-55313938D8CC}"/>
                </a:ext>
              </a:extLst>
            </p:cNvPr>
            <p:cNvSpPr>
              <a:spLocks/>
            </p:cNvSpPr>
            <p:nvPr/>
          </p:nvSpPr>
          <p:spPr bwMode="auto">
            <a:xfrm>
              <a:off x="4175900" y="1351525"/>
              <a:ext cx="16775" cy="24275"/>
            </a:xfrm>
            <a:custGeom>
              <a:avLst/>
              <a:gdLst>
                <a:gd name="T0" fmla="*/ 670 w 671"/>
                <a:gd name="T1" fmla="*/ 1 h 971"/>
                <a:gd name="T2" fmla="*/ 670 w 671"/>
                <a:gd name="T3" fmla="*/ 1 h 971"/>
                <a:gd name="T4" fmla="*/ 1 w 671"/>
                <a:gd name="T5" fmla="*/ 836 h 971"/>
                <a:gd name="T6" fmla="*/ 1 w 671"/>
                <a:gd name="T7" fmla="*/ 970 h 971"/>
                <a:gd name="T8" fmla="*/ 670 w 671"/>
                <a:gd name="T9" fmla="*/ 1 h 971"/>
              </a:gdLst>
              <a:ahLst/>
              <a:cxnLst>
                <a:cxn ang="0">
                  <a:pos x="T0" y="T1"/>
                </a:cxn>
                <a:cxn ang="0">
                  <a:pos x="T2" y="T3"/>
                </a:cxn>
                <a:cxn ang="0">
                  <a:pos x="T4" y="T5"/>
                </a:cxn>
                <a:cxn ang="0">
                  <a:pos x="T6" y="T7"/>
                </a:cxn>
                <a:cxn ang="0">
                  <a:pos x="T8" y="T9"/>
                </a:cxn>
              </a:cxnLst>
              <a:rect l="0" t="0"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89" name="Google Shape;989;p32">
              <a:extLst>
                <a:ext uri="{FF2B5EF4-FFF2-40B4-BE49-F238E27FC236}">
                  <a16:creationId xmlns:a16="http://schemas.microsoft.com/office/drawing/2014/main" id="{C12A1573-B2AE-8784-DB01-93AFAFA4A715}"/>
                </a:ext>
              </a:extLst>
            </p:cNvPr>
            <p:cNvSpPr>
              <a:spLocks/>
            </p:cNvSpPr>
            <p:nvPr/>
          </p:nvSpPr>
          <p:spPr bwMode="auto">
            <a:xfrm>
              <a:off x="4000300" y="1074975"/>
              <a:ext cx="161350" cy="147050"/>
            </a:xfrm>
            <a:custGeom>
              <a:avLst/>
              <a:gdLst>
                <a:gd name="T0" fmla="*/ 3481 w 6454"/>
                <a:gd name="T1" fmla="*/ 21 h 5882"/>
                <a:gd name="T2" fmla="*/ 135 w 6454"/>
                <a:gd name="T3" fmla="*/ 3496 h 5882"/>
                <a:gd name="T4" fmla="*/ 0 w 6454"/>
                <a:gd name="T5" fmla="*/ 3630 h 5882"/>
                <a:gd name="T6" fmla="*/ 135 w 6454"/>
                <a:gd name="T7" fmla="*/ 3630 h 5882"/>
                <a:gd name="T8" fmla="*/ 3481 w 6454"/>
                <a:gd name="T9" fmla="*/ 21 h 5882"/>
                <a:gd name="T10" fmla="*/ 3496 w 6454"/>
                <a:gd name="T11" fmla="*/ 0 h 5882"/>
                <a:gd name="T12" fmla="*/ 6453 w 6454"/>
                <a:gd name="T13" fmla="*/ 5882 h 5882"/>
                <a:gd name="T14" fmla="*/ 3496 w 6454"/>
                <a:gd name="T15" fmla="*/ 0 h 58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90" name="Google Shape;990;p32">
              <a:extLst>
                <a:ext uri="{FF2B5EF4-FFF2-40B4-BE49-F238E27FC236}">
                  <a16:creationId xmlns:a16="http://schemas.microsoft.com/office/drawing/2014/main" id="{20AE8B00-A040-63AF-1F3B-045FA91E8B17}"/>
                </a:ext>
              </a:extLst>
            </p:cNvPr>
            <p:cNvSpPr>
              <a:spLocks/>
            </p:cNvSpPr>
            <p:nvPr/>
          </p:nvSpPr>
          <p:spPr bwMode="auto">
            <a:xfrm>
              <a:off x="4266650" y="1239650"/>
              <a:ext cx="25" cy="3375"/>
            </a:xfrm>
            <a:custGeom>
              <a:avLst/>
              <a:gdLst>
                <a:gd name="T0" fmla="*/ 0 w 1"/>
                <a:gd name="T1" fmla="*/ 1 h 135"/>
                <a:gd name="T2" fmla="*/ 0 w 1"/>
                <a:gd name="T3" fmla="*/ 1 h 135"/>
                <a:gd name="T4" fmla="*/ 0 w 1"/>
                <a:gd name="T5" fmla="*/ 135 h 135"/>
                <a:gd name="T6" fmla="*/ 0 w 1"/>
                <a:gd name="T7" fmla="*/ 135 h 135"/>
                <a:gd name="T8" fmla="*/ 0 w 1"/>
                <a:gd name="T9" fmla="*/ 1 h 135"/>
              </a:gdLst>
              <a:ahLst/>
              <a:cxnLst>
                <a:cxn ang="0">
                  <a:pos x="T0" y="T1"/>
                </a:cxn>
                <a:cxn ang="0">
                  <a:pos x="T2" y="T3"/>
                </a:cxn>
                <a:cxn ang="0">
                  <a:pos x="T4" y="T5"/>
                </a:cxn>
                <a:cxn ang="0">
                  <a:pos x="T6" y="T7"/>
                </a:cxn>
                <a:cxn ang="0">
                  <a:pos x="T8" y="T9"/>
                </a:cxn>
              </a:cxnLst>
              <a:rect l="0" t="0" r="r" b="b"/>
              <a:pathLst>
                <a:path w="1" h="135" extrusionOk="0">
                  <a:moveTo>
                    <a:pt x="0" y="1"/>
                  </a:moveTo>
                  <a:lnTo>
                    <a:pt x="0" y="1"/>
                  </a:lnTo>
                  <a:lnTo>
                    <a:pt x="0" y="135"/>
                  </a:lnTo>
                  <a:lnTo>
                    <a:pt x="0" y="1"/>
                  </a:lnTo>
                  <a:close/>
                </a:path>
              </a:pathLst>
            </a:custGeom>
            <a:solidFill>
              <a:srgbClr val="E8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91" name="Google Shape;991;p32">
              <a:extLst>
                <a:ext uri="{FF2B5EF4-FFF2-40B4-BE49-F238E27FC236}">
                  <a16:creationId xmlns:a16="http://schemas.microsoft.com/office/drawing/2014/main" id="{AA67D156-DBDD-B81D-003E-6619773766E5}"/>
                </a:ext>
              </a:extLst>
            </p:cNvPr>
            <p:cNvSpPr>
              <a:spLocks/>
            </p:cNvSpPr>
            <p:nvPr/>
          </p:nvSpPr>
          <p:spPr bwMode="auto">
            <a:xfrm>
              <a:off x="3265100" y="1239650"/>
              <a:ext cx="1001575" cy="126050"/>
            </a:xfrm>
            <a:custGeom>
              <a:avLst/>
              <a:gdLst>
                <a:gd name="T0" fmla="*/ 135 w 40063"/>
                <a:gd name="T1" fmla="*/ 3227 h 5042"/>
                <a:gd name="T2" fmla="*/ 1816 w 40063"/>
                <a:gd name="T3" fmla="*/ 3361 h 5042"/>
                <a:gd name="T4" fmla="*/ 3362 w 40063"/>
                <a:gd name="T5" fmla="*/ 3227 h 5042"/>
                <a:gd name="T6" fmla="*/ 135 w 40063"/>
                <a:gd name="T7" fmla="*/ 3227 h 5042"/>
                <a:gd name="T8" fmla="*/ 40062 w 40063"/>
                <a:gd name="T9" fmla="*/ 1 h 5042"/>
                <a:gd name="T10" fmla="*/ 37114 w 40063"/>
                <a:gd name="T11" fmla="*/ 4459 h 5042"/>
                <a:gd name="T12" fmla="*/ 37114 w 40063"/>
                <a:gd name="T13" fmla="*/ 4459 h 5042"/>
                <a:gd name="T14" fmla="*/ 40062 w 40063"/>
                <a:gd name="T15" fmla="*/ 135 h 5042"/>
                <a:gd name="T16" fmla="*/ 40062 w 40063"/>
                <a:gd name="T17" fmla="*/ 1 h 5042"/>
                <a:gd name="T18" fmla="*/ 135 w 40063"/>
                <a:gd name="T19" fmla="*/ 3227 h 5042"/>
                <a:gd name="T20" fmla="*/ 135 w 40063"/>
                <a:gd name="T21" fmla="*/ 3227 h 5042"/>
                <a:gd name="T22" fmla="*/ 1 w 40063"/>
                <a:gd name="T23" fmla="*/ 5042 h 5042"/>
                <a:gd name="T24" fmla="*/ 135 w 40063"/>
                <a:gd name="T25" fmla="*/ 3227 h 5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63" h="5042" extrusionOk="0">
                  <a:moveTo>
                    <a:pt x="135" y="3227"/>
                  </a:moveTo>
                  <a:cubicBezTo>
                    <a:pt x="135" y="3227"/>
                    <a:pt x="841" y="3361"/>
                    <a:pt x="1816" y="3361"/>
                  </a:cubicBezTo>
                  <a:cubicBezTo>
                    <a:pt x="2253" y="3361"/>
                    <a:pt x="2824" y="3227"/>
                    <a:pt x="3362" y="3227"/>
                  </a:cubicBezTo>
                  <a:lnTo>
                    <a:pt x="135" y="3227"/>
                  </a:lnTo>
                  <a:close/>
                  <a:moveTo>
                    <a:pt x="40062" y="1"/>
                  </a:moveTo>
                  <a:cubicBezTo>
                    <a:pt x="39224" y="1542"/>
                    <a:pt x="38253" y="3050"/>
                    <a:pt x="37114" y="4459"/>
                  </a:cubicBez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92" name="Google Shape;992;p32">
              <a:extLst>
                <a:ext uri="{FF2B5EF4-FFF2-40B4-BE49-F238E27FC236}">
                  <a16:creationId xmlns:a16="http://schemas.microsoft.com/office/drawing/2014/main" id="{2C3AD1D3-9859-1205-3344-A6FBB769EC03}"/>
                </a:ext>
              </a:extLst>
            </p:cNvPr>
            <p:cNvSpPr>
              <a:spLocks/>
            </p:cNvSpPr>
            <p:nvPr/>
          </p:nvSpPr>
          <p:spPr bwMode="auto">
            <a:xfrm>
              <a:off x="3240750" y="1421125"/>
              <a:ext cx="25" cy="4250"/>
            </a:xfrm>
            <a:custGeom>
              <a:avLst/>
              <a:gdLst>
                <a:gd name="T0" fmla="*/ 0 w 1"/>
                <a:gd name="T1" fmla="*/ 1 h 170"/>
                <a:gd name="T2" fmla="*/ 0 w 1"/>
                <a:gd name="T3" fmla="*/ 1 h 170"/>
                <a:gd name="T4" fmla="*/ 0 w 1"/>
                <a:gd name="T5" fmla="*/ 169 h 170"/>
                <a:gd name="T6" fmla="*/ 0 w 1"/>
                <a:gd name="T7" fmla="*/ 1 h 170"/>
              </a:gdLst>
              <a:ahLst/>
              <a:cxnLst>
                <a:cxn ang="0">
                  <a:pos x="T0" y="T1"/>
                </a:cxn>
                <a:cxn ang="0">
                  <a:pos x="T2" y="T3"/>
                </a:cxn>
                <a:cxn ang="0">
                  <a:pos x="T4" y="T5"/>
                </a:cxn>
                <a:cxn ang="0">
                  <a:pos x="T6" y="T7"/>
                </a:cxn>
              </a:cxnLst>
              <a:rect l="0" t="0" r="r" b="b"/>
              <a:pathLst>
                <a:path w="1" h="170" extrusionOk="0">
                  <a:moveTo>
                    <a:pt x="0" y="1"/>
                  </a:moveTo>
                  <a:lnTo>
                    <a:pt x="0" y="1"/>
                  </a:lnTo>
                  <a:lnTo>
                    <a:pt x="0" y="169"/>
                  </a:lnTo>
                  <a:lnTo>
                    <a:pt x="0" y="1"/>
                  </a:lnTo>
                  <a:close/>
                </a:path>
              </a:pathLst>
            </a:custGeom>
            <a:solidFill>
              <a:srgbClr val="DFA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93" name="Google Shape;993;p32">
              <a:extLst>
                <a:ext uri="{FF2B5EF4-FFF2-40B4-BE49-F238E27FC236}">
                  <a16:creationId xmlns:a16="http://schemas.microsoft.com/office/drawing/2014/main" id="{763313C0-5237-D3D0-DCE5-728709A8DF86}"/>
                </a:ext>
              </a:extLst>
            </p:cNvPr>
            <p:cNvSpPr>
              <a:spLocks/>
            </p:cNvSpPr>
            <p:nvPr/>
          </p:nvSpPr>
          <p:spPr bwMode="auto">
            <a:xfrm>
              <a:off x="3240750" y="1421125"/>
              <a:ext cx="48750" cy="10950"/>
            </a:xfrm>
            <a:custGeom>
              <a:avLst/>
              <a:gdLst>
                <a:gd name="T0" fmla="*/ 0 w 1950"/>
                <a:gd name="T1" fmla="*/ 1 h 438"/>
                <a:gd name="T2" fmla="*/ 0 w 1950"/>
                <a:gd name="T3" fmla="*/ 169 h 438"/>
                <a:gd name="T4" fmla="*/ 1546 w 1950"/>
                <a:gd name="T5" fmla="*/ 438 h 438"/>
                <a:gd name="T6" fmla="*/ 0 w 1950"/>
                <a:gd name="T7" fmla="*/ 1 h 438"/>
                <a:gd name="T8" fmla="*/ 1949 w 1950"/>
                <a:gd name="T9" fmla="*/ 303 h 438"/>
                <a:gd name="T10" fmla="*/ 1546 w 1950"/>
                <a:gd name="T11" fmla="*/ 438 h 438"/>
                <a:gd name="T12" fmla="*/ 1949 w 1950"/>
                <a:gd name="T13" fmla="*/ 438 h 438"/>
                <a:gd name="T14" fmla="*/ 1949 w 1950"/>
                <a:gd name="T15" fmla="*/ 303 h 4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94" name="Google Shape;994;p32">
              <a:extLst>
                <a:ext uri="{FF2B5EF4-FFF2-40B4-BE49-F238E27FC236}">
                  <a16:creationId xmlns:a16="http://schemas.microsoft.com/office/drawing/2014/main" id="{05D239A6-1ECB-792B-6431-F8FE9CD6DA1B}"/>
                </a:ext>
              </a:extLst>
            </p:cNvPr>
            <p:cNvSpPr>
              <a:spLocks/>
            </p:cNvSpPr>
            <p:nvPr/>
          </p:nvSpPr>
          <p:spPr bwMode="auto">
            <a:xfrm>
              <a:off x="3058425" y="819550"/>
              <a:ext cx="1316625" cy="612525"/>
            </a:xfrm>
            <a:custGeom>
              <a:avLst/>
              <a:gdLst>
                <a:gd name="T0" fmla="*/ 49741 w 52665"/>
                <a:gd name="T1" fmla="*/ 0 h 24501"/>
                <a:gd name="T2" fmla="*/ 42582 w 52665"/>
                <a:gd name="T3" fmla="*/ 6991 h 24501"/>
                <a:gd name="T4" fmla="*/ 36297 w 52665"/>
                <a:gd name="T5" fmla="*/ 4605 h 24501"/>
                <a:gd name="T6" fmla="*/ 33205 w 52665"/>
                <a:gd name="T7" fmla="*/ 3899 h 24501"/>
                <a:gd name="T8" fmla="*/ 31928 w 52665"/>
                <a:gd name="T9" fmla="*/ 538 h 24501"/>
                <a:gd name="T10" fmla="*/ 23123 w 52665"/>
                <a:gd name="T11" fmla="*/ 7562 h 24501"/>
                <a:gd name="T12" fmla="*/ 14990 w 52665"/>
                <a:gd name="T13" fmla="*/ 8671 h 24501"/>
                <a:gd name="T14" fmla="*/ 10251 w 52665"/>
                <a:gd name="T15" fmla="*/ 6722 h 24501"/>
                <a:gd name="T16" fmla="*/ 8570 w 52665"/>
                <a:gd name="T17" fmla="*/ 10923 h 24501"/>
                <a:gd name="T18" fmla="*/ 6890 w 52665"/>
                <a:gd name="T19" fmla="*/ 10789 h 24501"/>
                <a:gd name="T20" fmla="*/ 7293 w 52665"/>
                <a:gd name="T21" fmla="*/ 15259 h 24501"/>
                <a:gd name="T22" fmla="*/ 0 w 52665"/>
                <a:gd name="T23" fmla="*/ 15662 h 24501"/>
                <a:gd name="T24" fmla="*/ 2252 w 52665"/>
                <a:gd name="T25" fmla="*/ 14822 h 24501"/>
                <a:gd name="T26" fmla="*/ 2823 w 52665"/>
                <a:gd name="T27" fmla="*/ 20569 h 24501"/>
                <a:gd name="T28" fmla="*/ 5041 w 52665"/>
                <a:gd name="T29" fmla="*/ 22820 h 24501"/>
                <a:gd name="T30" fmla="*/ 7293 w 52665"/>
                <a:gd name="T31" fmla="*/ 24064 h 24501"/>
                <a:gd name="T32" fmla="*/ 9242 w 52665"/>
                <a:gd name="T33" fmla="*/ 24366 h 24501"/>
                <a:gd name="T34" fmla="*/ 8402 w 52665"/>
                <a:gd name="T35" fmla="*/ 20031 h 24501"/>
                <a:gd name="T36" fmla="*/ 13309 w 52665"/>
                <a:gd name="T37" fmla="*/ 19460 h 24501"/>
                <a:gd name="T38" fmla="*/ 11773 w 52665"/>
                <a:gd name="T39" fmla="*/ 15974 h 24501"/>
                <a:gd name="T40" fmla="*/ 16536 w 52665"/>
                <a:gd name="T41" fmla="*/ 17914 h 24501"/>
                <a:gd name="T42" fmla="*/ 24534 w 52665"/>
                <a:gd name="T43" fmla="*/ 16805 h 24501"/>
                <a:gd name="T44" fmla="*/ 28030 w 52665"/>
                <a:gd name="T45" fmla="*/ 17510 h 24501"/>
                <a:gd name="T46" fmla="*/ 33474 w 52665"/>
                <a:gd name="T47" fmla="*/ 9780 h 24501"/>
                <a:gd name="T48" fmla="*/ 34617 w 52665"/>
                <a:gd name="T49" fmla="*/ 13007 h 24501"/>
                <a:gd name="T50" fmla="*/ 34751 w 52665"/>
                <a:gd name="T51" fmla="*/ 13578 h 24501"/>
                <a:gd name="T52" fmla="*/ 37675 w 52665"/>
                <a:gd name="T53" fmla="*/ 13847 h 24501"/>
                <a:gd name="T54" fmla="*/ 41171 w 52665"/>
                <a:gd name="T55" fmla="*/ 10217 h 24501"/>
                <a:gd name="T56" fmla="*/ 44968 w 52665"/>
                <a:gd name="T57" fmla="*/ 19460 h 24501"/>
                <a:gd name="T58" fmla="*/ 45372 w 52665"/>
                <a:gd name="T59" fmla="*/ 21274 h 24501"/>
                <a:gd name="T60" fmla="*/ 49035 w 52665"/>
                <a:gd name="T61" fmla="*/ 15830 h 24501"/>
                <a:gd name="T62" fmla="*/ 50144 w 52665"/>
                <a:gd name="T63" fmla="*/ 13713 h 24501"/>
                <a:gd name="T64" fmla="*/ 51556 w 52665"/>
                <a:gd name="T65" fmla="*/ 4739 h 24501"/>
                <a:gd name="T66" fmla="*/ 51253 w 52665"/>
                <a:gd name="T67" fmla="*/ 3764 h 24501"/>
                <a:gd name="T68" fmla="*/ 52665 w 52665"/>
                <a:gd name="T69" fmla="*/ 5310 h 24501"/>
                <a:gd name="T70" fmla="*/ 49741 w 52665"/>
                <a:gd name="T71" fmla="*/ 0 h 24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cubicBezTo>
                    <a:pt x="10385" y="6991"/>
                    <a:pt x="11225" y="9511"/>
                    <a:pt x="11763" y="10217"/>
                  </a:cubicBezTo>
                  <a:cubicBezTo>
                    <a:pt x="11225" y="10789"/>
                    <a:pt x="9679" y="10923"/>
                    <a:pt x="8570" y="10923"/>
                  </a:cubicBezTo>
                  <a:cubicBezTo>
                    <a:pt x="7562" y="10923"/>
                    <a:pt x="6890" y="10789"/>
                    <a:pt x="6890" y="10789"/>
                  </a:cubicBez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95" name="Google Shape;995;p32">
              <a:extLst>
                <a:ext uri="{FF2B5EF4-FFF2-40B4-BE49-F238E27FC236}">
                  <a16:creationId xmlns:a16="http://schemas.microsoft.com/office/drawing/2014/main" id="{C80E1ED0-BBE4-9AE9-4946-48E5492EE505}"/>
                </a:ext>
              </a:extLst>
            </p:cNvPr>
            <p:cNvSpPr>
              <a:spLocks/>
            </p:cNvSpPr>
            <p:nvPr/>
          </p:nvSpPr>
          <p:spPr bwMode="auto">
            <a:xfrm>
              <a:off x="3664200" y="1449700"/>
              <a:ext cx="175650" cy="115150"/>
            </a:xfrm>
            <a:custGeom>
              <a:avLst/>
              <a:gdLst>
                <a:gd name="T0" fmla="*/ 6319 w 7026"/>
                <a:gd name="T1" fmla="*/ 1 h 4606"/>
                <a:gd name="T2" fmla="*/ 5882 w 7026"/>
                <a:gd name="T3" fmla="*/ 538 h 4606"/>
                <a:gd name="T4" fmla="*/ 6017 w 7026"/>
                <a:gd name="T5" fmla="*/ 1110 h 4606"/>
                <a:gd name="T6" fmla="*/ 3496 w 7026"/>
                <a:gd name="T7" fmla="*/ 3630 h 4606"/>
                <a:gd name="T8" fmla="*/ 976 w 7026"/>
                <a:gd name="T9" fmla="*/ 1379 h 4606"/>
                <a:gd name="T10" fmla="*/ 438 w 7026"/>
                <a:gd name="T11" fmla="*/ 975 h 4606"/>
                <a:gd name="T12" fmla="*/ 1 w 7026"/>
                <a:gd name="T13" fmla="*/ 1547 h 4606"/>
                <a:gd name="T14" fmla="*/ 3496 w 7026"/>
                <a:gd name="T15" fmla="*/ 4605 h 4606"/>
                <a:gd name="T16" fmla="*/ 7025 w 7026"/>
                <a:gd name="T17" fmla="*/ 1110 h 4606"/>
                <a:gd name="T18" fmla="*/ 6857 w 7026"/>
                <a:gd name="T19" fmla="*/ 404 h 4606"/>
                <a:gd name="T20" fmla="*/ 6319 w 7026"/>
                <a:gd name="T21" fmla="*/ 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96" name="Google Shape;996;p32">
              <a:extLst>
                <a:ext uri="{FF2B5EF4-FFF2-40B4-BE49-F238E27FC236}">
                  <a16:creationId xmlns:a16="http://schemas.microsoft.com/office/drawing/2014/main" id="{D10459EC-FDC5-9DED-0833-B2CD385AF529}"/>
                </a:ext>
              </a:extLst>
            </p:cNvPr>
            <p:cNvSpPr>
              <a:spLocks/>
            </p:cNvSpPr>
            <p:nvPr/>
          </p:nvSpPr>
          <p:spPr bwMode="auto">
            <a:xfrm>
              <a:off x="3381050" y="1294800"/>
              <a:ext cx="231100" cy="168725"/>
            </a:xfrm>
            <a:custGeom>
              <a:avLst/>
              <a:gdLst>
                <a:gd name="T0" fmla="*/ 5732 w 9244"/>
                <a:gd name="T1" fmla="*/ 0 h 6749"/>
                <a:gd name="T2" fmla="*/ 2521 w 9244"/>
                <a:gd name="T3" fmla="*/ 2264 h 6749"/>
                <a:gd name="T4" fmla="*/ 1812 w 9244"/>
                <a:gd name="T5" fmla="*/ 2374 h 6749"/>
                <a:gd name="T6" fmla="*/ 135 w 9244"/>
                <a:gd name="T7" fmla="*/ 1693 h 6749"/>
                <a:gd name="T8" fmla="*/ 135 w 9244"/>
                <a:gd name="T9" fmla="*/ 1693 h 6749"/>
                <a:gd name="T10" fmla="*/ 2656 w 9244"/>
                <a:gd name="T11" fmla="*/ 4785 h 6749"/>
                <a:gd name="T12" fmla="*/ 5445 w 9244"/>
                <a:gd name="T13" fmla="*/ 6734 h 6749"/>
                <a:gd name="T14" fmla="*/ 5740 w 9244"/>
                <a:gd name="T15" fmla="*/ 6748 h 6749"/>
                <a:gd name="T16" fmla="*/ 9109 w 9244"/>
                <a:gd name="T17" fmla="*/ 3676 h 6749"/>
                <a:gd name="T18" fmla="*/ 6017 w 9244"/>
                <a:gd name="T19" fmla="*/ 13 h 6749"/>
                <a:gd name="T20" fmla="*/ 5732 w 9244"/>
                <a:gd name="T21" fmla="*/ 0 h 6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97" name="Google Shape;997;p32">
              <a:extLst>
                <a:ext uri="{FF2B5EF4-FFF2-40B4-BE49-F238E27FC236}">
                  <a16:creationId xmlns:a16="http://schemas.microsoft.com/office/drawing/2014/main" id="{CAB83CC9-C055-B158-ABA6-8988B67AED9E}"/>
                </a:ext>
              </a:extLst>
            </p:cNvPr>
            <p:cNvSpPr>
              <a:spLocks/>
            </p:cNvSpPr>
            <p:nvPr/>
          </p:nvSpPr>
          <p:spPr bwMode="auto">
            <a:xfrm>
              <a:off x="3507100" y="1306025"/>
              <a:ext cx="59675" cy="59675"/>
            </a:xfrm>
            <a:custGeom>
              <a:avLst/>
              <a:gdLst>
                <a:gd name="T0" fmla="*/ 1109 w 2387"/>
                <a:gd name="T1" fmla="*/ 1 h 2387"/>
                <a:gd name="T2" fmla="*/ 0 w 2387"/>
                <a:gd name="T3" fmla="*/ 1244 h 2387"/>
                <a:gd name="T4" fmla="*/ 1109 w 2387"/>
                <a:gd name="T5" fmla="*/ 2387 h 2387"/>
                <a:gd name="T6" fmla="*/ 2386 w 2387"/>
                <a:gd name="T7" fmla="*/ 1244 h 2387"/>
                <a:gd name="T8" fmla="*/ 1109 w 2387"/>
                <a:gd name="T9" fmla="*/ 1 h 2387"/>
              </a:gdLst>
              <a:ahLst/>
              <a:cxnLst>
                <a:cxn ang="0">
                  <a:pos x="T0" y="T1"/>
                </a:cxn>
                <a:cxn ang="0">
                  <a:pos x="T2" y="T3"/>
                </a:cxn>
                <a:cxn ang="0">
                  <a:pos x="T4" y="T5"/>
                </a:cxn>
                <a:cxn ang="0">
                  <a:pos x="T6" y="T7"/>
                </a:cxn>
                <a:cxn ang="0">
                  <a:pos x="T8" y="T9"/>
                </a:cxn>
              </a:cxnLst>
              <a:rect l="0" t="0"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98" name="Google Shape;998;p32">
              <a:extLst>
                <a:ext uri="{FF2B5EF4-FFF2-40B4-BE49-F238E27FC236}">
                  <a16:creationId xmlns:a16="http://schemas.microsoft.com/office/drawing/2014/main" id="{5D167DB7-85B2-2DBA-66C6-E273DF52D2DD}"/>
                </a:ext>
              </a:extLst>
            </p:cNvPr>
            <p:cNvSpPr>
              <a:spLocks/>
            </p:cNvSpPr>
            <p:nvPr/>
          </p:nvSpPr>
          <p:spPr bwMode="auto">
            <a:xfrm>
              <a:off x="3877625" y="1246025"/>
              <a:ext cx="227725" cy="168650"/>
            </a:xfrm>
            <a:custGeom>
              <a:avLst/>
              <a:gdLst>
                <a:gd name="T0" fmla="*/ 3549 w 9109"/>
                <a:gd name="T1" fmla="*/ 0 h 6746"/>
                <a:gd name="T2" fmla="*/ 3227 w 9109"/>
                <a:gd name="T3" fmla="*/ 14 h 6746"/>
                <a:gd name="T4" fmla="*/ 169 w 9109"/>
                <a:gd name="T5" fmla="*/ 3644 h 6746"/>
                <a:gd name="T6" fmla="*/ 3537 w 9109"/>
                <a:gd name="T7" fmla="*/ 6745 h 6746"/>
                <a:gd name="T8" fmla="*/ 3798 w 9109"/>
                <a:gd name="T9" fmla="*/ 6736 h 6746"/>
                <a:gd name="T10" fmla="*/ 6588 w 9109"/>
                <a:gd name="T11" fmla="*/ 4652 h 6746"/>
                <a:gd name="T12" fmla="*/ 8974 w 9109"/>
                <a:gd name="T13" fmla="*/ 1560 h 6746"/>
                <a:gd name="T14" fmla="*/ 8974 w 9109"/>
                <a:gd name="T15" fmla="*/ 1560 h 6746"/>
                <a:gd name="T16" fmla="*/ 7411 w 9109"/>
                <a:gd name="T17" fmla="*/ 2279 h 6746"/>
                <a:gd name="T18" fmla="*/ 6588 w 9109"/>
                <a:gd name="T19" fmla="*/ 2132 h 6746"/>
                <a:gd name="T20" fmla="*/ 3549 w 9109"/>
                <a:gd name="T21" fmla="*/ 0 h 6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cubicBezTo>
                    <a:pt x="8974" y="1561"/>
                    <a:pt x="8430" y="2279"/>
                    <a:pt x="7411" y="2279"/>
                  </a:cubicBezTo>
                  <a:cubicBezTo>
                    <a:pt x="7164" y="2279"/>
                    <a:pt x="6889" y="2237"/>
                    <a:pt x="6588" y="2132"/>
                  </a:cubicBezTo>
                  <a:cubicBezTo>
                    <a:pt x="6213" y="819"/>
                    <a:pt x="4966" y="0"/>
                    <a:pt x="35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99" name="Google Shape;999;p32">
              <a:extLst>
                <a:ext uri="{FF2B5EF4-FFF2-40B4-BE49-F238E27FC236}">
                  <a16:creationId xmlns:a16="http://schemas.microsoft.com/office/drawing/2014/main" id="{A6470C09-CEC9-5224-E423-F1C360DB9880}"/>
                </a:ext>
              </a:extLst>
            </p:cNvPr>
            <p:cNvSpPr>
              <a:spLocks/>
            </p:cNvSpPr>
            <p:nvPr/>
          </p:nvSpPr>
          <p:spPr bwMode="auto">
            <a:xfrm>
              <a:off x="3916275" y="1264025"/>
              <a:ext cx="59675" cy="59675"/>
            </a:xfrm>
            <a:custGeom>
              <a:avLst/>
              <a:gdLst>
                <a:gd name="T0" fmla="*/ 1143 w 2387"/>
                <a:gd name="T1" fmla="*/ 0 h 2387"/>
                <a:gd name="T2" fmla="*/ 0 w 2387"/>
                <a:gd name="T3" fmla="*/ 1244 h 2387"/>
                <a:gd name="T4" fmla="*/ 1143 w 2387"/>
                <a:gd name="T5" fmla="*/ 2386 h 2387"/>
                <a:gd name="T6" fmla="*/ 2387 w 2387"/>
                <a:gd name="T7" fmla="*/ 1244 h 2387"/>
                <a:gd name="T8" fmla="*/ 1143 w 2387"/>
                <a:gd name="T9" fmla="*/ 0 h 2387"/>
              </a:gdLst>
              <a:ahLst/>
              <a:cxnLst>
                <a:cxn ang="0">
                  <a:pos x="T0" y="T1"/>
                </a:cxn>
                <a:cxn ang="0">
                  <a:pos x="T2" y="T3"/>
                </a:cxn>
                <a:cxn ang="0">
                  <a:pos x="T4" y="T5"/>
                </a:cxn>
                <a:cxn ang="0">
                  <a:pos x="T6" y="T7"/>
                </a:cxn>
                <a:cxn ang="0">
                  <a:pos x="T8" y="T9"/>
                </a:cxn>
              </a:cxnLst>
              <a:rect l="0" t="0"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4" name="Google Shape;1000;p32">
              <a:extLst>
                <a:ext uri="{FF2B5EF4-FFF2-40B4-BE49-F238E27FC236}">
                  <a16:creationId xmlns:a16="http://schemas.microsoft.com/office/drawing/2014/main" id="{7DA1BD90-8BDF-2FEC-6D6F-E6DEFC4352F9}"/>
                </a:ext>
              </a:extLst>
            </p:cNvPr>
            <p:cNvSpPr/>
            <p:nvPr/>
          </p:nvSpPr>
          <p:spPr>
            <a:xfrm>
              <a:off x="3373298" y="1445992"/>
              <a:ext cx="207310" cy="105521"/>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625" name="Google Shape;1001;p32">
              <a:extLst>
                <a:ext uri="{FF2B5EF4-FFF2-40B4-BE49-F238E27FC236}">
                  <a16:creationId xmlns:a16="http://schemas.microsoft.com/office/drawing/2014/main" id="{435E59EC-987B-3165-0DDA-DF3A187325F2}"/>
                </a:ext>
              </a:extLst>
            </p:cNvPr>
            <p:cNvSpPr/>
            <p:nvPr/>
          </p:nvSpPr>
          <p:spPr>
            <a:xfrm>
              <a:off x="3930443" y="1374562"/>
              <a:ext cx="213789" cy="110392"/>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11402" name="Google Shape;1002;p32">
              <a:extLst>
                <a:ext uri="{FF2B5EF4-FFF2-40B4-BE49-F238E27FC236}">
                  <a16:creationId xmlns:a16="http://schemas.microsoft.com/office/drawing/2014/main" id="{02D562CC-5DB4-8334-F305-0669D6F09B9F}"/>
                </a:ext>
              </a:extLst>
            </p:cNvPr>
            <p:cNvSpPr>
              <a:spLocks/>
            </p:cNvSpPr>
            <p:nvPr/>
          </p:nvSpPr>
          <p:spPr bwMode="auto">
            <a:xfrm>
              <a:off x="3597825" y="2131950"/>
              <a:ext cx="48775" cy="21050"/>
            </a:xfrm>
            <a:custGeom>
              <a:avLst/>
              <a:gdLst>
                <a:gd name="T0" fmla="*/ 1 w 1951"/>
                <a:gd name="T1" fmla="*/ 1 h 842"/>
                <a:gd name="T2" fmla="*/ 1903 w 1951"/>
                <a:gd name="T3" fmla="*/ 832 h 842"/>
                <a:gd name="T4" fmla="*/ 1903 w 1951"/>
                <a:gd name="T5" fmla="*/ 832 h 842"/>
                <a:gd name="T6" fmla="*/ 1 w 1951"/>
                <a:gd name="T7" fmla="*/ 1 h 842"/>
                <a:gd name="T8" fmla="*/ 1903 w 1951"/>
                <a:gd name="T9" fmla="*/ 832 h 842"/>
                <a:gd name="T10" fmla="*/ 1950 w 1951"/>
                <a:gd name="T11" fmla="*/ 841 h 842"/>
                <a:gd name="T12" fmla="*/ 1903 w 1951"/>
                <a:gd name="T13" fmla="*/ 832 h 842"/>
              </a:gdLst>
              <a:ahLst/>
              <a:cxnLst>
                <a:cxn ang="0">
                  <a:pos x="T0" y="T1"/>
                </a:cxn>
                <a:cxn ang="0">
                  <a:pos x="T2" y="T3"/>
                </a:cxn>
                <a:cxn ang="0">
                  <a:pos x="T4" y="T5"/>
                </a:cxn>
                <a:cxn ang="0">
                  <a:pos x="T6" y="T7"/>
                </a:cxn>
                <a:cxn ang="0">
                  <a:pos x="T8" y="T9"/>
                </a:cxn>
                <a:cxn ang="0">
                  <a:pos x="T10" y="T11"/>
                </a:cxn>
                <a:cxn ang="0">
                  <a:pos x="T12" y="T13"/>
                </a:cxn>
              </a:cxnLst>
              <a:rect l="0" t="0" r="r" b="b"/>
              <a:pathLst>
                <a:path w="1951" h="842" extrusionOk="0">
                  <a:moveTo>
                    <a:pt x="1" y="1"/>
                  </a:moveTo>
                  <a:cubicBezTo>
                    <a:pt x="559" y="428"/>
                    <a:pt x="1245" y="694"/>
                    <a:pt x="1903" y="832"/>
                  </a:cubicBez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1317" name="Google Shape;211;p3">
            <a:extLst>
              <a:ext uri="{FF2B5EF4-FFF2-40B4-BE49-F238E27FC236}">
                <a16:creationId xmlns:a16="http://schemas.microsoft.com/office/drawing/2014/main" id="{CF4AEEED-B8B6-10D9-B2A5-69D99D38C496}"/>
              </a:ext>
            </a:extLst>
          </p:cNvPr>
          <p:cNvGrpSpPr>
            <a:grpSpLocks/>
          </p:cNvGrpSpPr>
          <p:nvPr userDrawn="1"/>
        </p:nvGrpSpPr>
        <p:grpSpPr bwMode="auto">
          <a:xfrm>
            <a:off x="1030288" y="1581150"/>
            <a:ext cx="444500" cy="398463"/>
            <a:chOff x="2495125" y="2142250"/>
            <a:chExt cx="444275" cy="398525"/>
          </a:xfrm>
        </p:grpSpPr>
        <p:sp>
          <p:nvSpPr>
            <p:cNvPr id="11338" name="Google Shape;212;p3">
              <a:extLst>
                <a:ext uri="{FF2B5EF4-FFF2-40B4-BE49-F238E27FC236}">
                  <a16:creationId xmlns:a16="http://schemas.microsoft.com/office/drawing/2014/main" id="{A28FA962-7F9B-B8FF-1FF4-C26B75CCCFB1}"/>
                </a:ext>
              </a:extLst>
            </p:cNvPr>
            <p:cNvSpPr>
              <a:spLocks/>
            </p:cNvSpPr>
            <p:nvPr/>
          </p:nvSpPr>
          <p:spPr bwMode="auto">
            <a:xfrm>
              <a:off x="2495125" y="2142250"/>
              <a:ext cx="444275" cy="398525"/>
            </a:xfrm>
            <a:custGeom>
              <a:avLst/>
              <a:gdLst>
                <a:gd name="T0" fmla="*/ 6542 w 17771"/>
                <a:gd name="T1" fmla="*/ 6116 h 15941"/>
                <a:gd name="T2" fmla="*/ 9224 w 17771"/>
                <a:gd name="T3" fmla="*/ 5866 h 15941"/>
                <a:gd name="T4" fmla="*/ 10452 w 17771"/>
                <a:gd name="T5" fmla="*/ 8021 h 15941"/>
                <a:gd name="T6" fmla="*/ 9600 w 17771"/>
                <a:gd name="T7" fmla="*/ 9976 h 15941"/>
                <a:gd name="T8" fmla="*/ 7068 w 17771"/>
                <a:gd name="T9" fmla="*/ 10252 h 15941"/>
                <a:gd name="T10" fmla="*/ 5414 w 17771"/>
                <a:gd name="T11" fmla="*/ 8597 h 15941"/>
                <a:gd name="T12" fmla="*/ 6542 w 17771"/>
                <a:gd name="T13" fmla="*/ 6116 h 15941"/>
              </a:gdLst>
              <a:ahLst/>
              <a:cxnLst>
                <a:cxn ang="0">
                  <a:pos x="T0" y="T1"/>
                </a:cxn>
                <a:cxn ang="0">
                  <a:pos x="T2" y="T3"/>
                </a:cxn>
                <a:cxn ang="0">
                  <a:pos x="T4" y="T5"/>
                </a:cxn>
                <a:cxn ang="0">
                  <a:pos x="T6" y="T7"/>
                </a:cxn>
                <a:cxn ang="0">
                  <a:pos x="T8" y="T9"/>
                </a:cxn>
                <a:cxn ang="0">
                  <a:pos x="T10" y="T11"/>
                </a:cxn>
                <a:cxn ang="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9" name="Google Shape;213;p3">
              <a:extLst>
                <a:ext uri="{FF2B5EF4-FFF2-40B4-BE49-F238E27FC236}">
                  <a16:creationId xmlns:a16="http://schemas.microsoft.com/office/drawing/2014/main" id="{0997E6B2-E235-2E59-E0AF-F3D30ED794B2}"/>
                </a:ext>
              </a:extLst>
            </p:cNvPr>
            <p:cNvSpPr/>
            <p:nvPr/>
          </p:nvSpPr>
          <p:spPr>
            <a:xfrm>
              <a:off x="2655381" y="2307376"/>
              <a:ext cx="95202" cy="73036"/>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grpSp>
      <p:grpSp>
        <p:nvGrpSpPr>
          <p:cNvPr id="11318" name="Google Shape;214;p3">
            <a:extLst>
              <a:ext uri="{FF2B5EF4-FFF2-40B4-BE49-F238E27FC236}">
                <a16:creationId xmlns:a16="http://schemas.microsoft.com/office/drawing/2014/main" id="{6148E43D-0409-0CF0-4C6A-E03B81025D7B}"/>
              </a:ext>
            </a:extLst>
          </p:cNvPr>
          <p:cNvGrpSpPr>
            <a:grpSpLocks/>
          </p:cNvGrpSpPr>
          <p:nvPr userDrawn="1"/>
        </p:nvGrpSpPr>
        <p:grpSpPr bwMode="auto">
          <a:xfrm>
            <a:off x="10561638" y="5038725"/>
            <a:ext cx="290512" cy="280988"/>
            <a:chOff x="3243875" y="2372825"/>
            <a:chExt cx="291375" cy="281375"/>
          </a:xfrm>
        </p:grpSpPr>
        <p:sp>
          <p:nvSpPr>
            <p:cNvPr id="631" name="Google Shape;215;p3">
              <a:extLst>
                <a:ext uri="{FF2B5EF4-FFF2-40B4-BE49-F238E27FC236}">
                  <a16:creationId xmlns:a16="http://schemas.microsoft.com/office/drawing/2014/main" id="{F8100C59-D966-EAC2-729A-A6B15B93251A}"/>
                </a:ext>
              </a:extLst>
            </p:cNvPr>
            <p:cNvSpPr/>
            <p:nvPr/>
          </p:nvSpPr>
          <p:spPr>
            <a:xfrm>
              <a:off x="3286864" y="2403030"/>
              <a:ext cx="205396" cy="200300"/>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632" name="Google Shape;216;p3">
              <a:extLst>
                <a:ext uri="{FF2B5EF4-FFF2-40B4-BE49-F238E27FC236}">
                  <a16:creationId xmlns:a16="http://schemas.microsoft.com/office/drawing/2014/main" id="{666425E2-6192-8243-D49B-0AEF0CC6E54D}"/>
                </a:ext>
              </a:extLst>
            </p:cNvPr>
            <p:cNvSpPr/>
            <p:nvPr/>
          </p:nvSpPr>
          <p:spPr>
            <a:xfrm>
              <a:off x="3304379" y="2403030"/>
              <a:ext cx="191066" cy="211428"/>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633" name="Google Shape;217;p3">
              <a:extLst>
                <a:ext uri="{FF2B5EF4-FFF2-40B4-BE49-F238E27FC236}">
                  <a16:creationId xmlns:a16="http://schemas.microsoft.com/office/drawing/2014/main" id="{D327654F-1047-DB6C-8137-E59401464583}"/>
                </a:ext>
              </a:extLst>
            </p:cNvPr>
            <p:cNvSpPr/>
            <p:nvPr/>
          </p:nvSpPr>
          <p:spPr>
            <a:xfrm>
              <a:off x="3396728" y="2372825"/>
              <a:ext cx="1114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634" name="Google Shape;218;p3">
              <a:extLst>
                <a:ext uri="{FF2B5EF4-FFF2-40B4-BE49-F238E27FC236}">
                  <a16:creationId xmlns:a16="http://schemas.microsoft.com/office/drawing/2014/main" id="{F7E60B6D-4BBE-F411-59DA-00701E2CA829}"/>
                </a:ext>
              </a:extLst>
            </p:cNvPr>
            <p:cNvSpPr/>
            <p:nvPr/>
          </p:nvSpPr>
          <p:spPr>
            <a:xfrm>
              <a:off x="3243875" y="2495231"/>
              <a:ext cx="285006" cy="11127"/>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635" name="Google Shape;219;p3">
              <a:extLst>
                <a:ext uri="{FF2B5EF4-FFF2-40B4-BE49-F238E27FC236}">
                  <a16:creationId xmlns:a16="http://schemas.microsoft.com/office/drawing/2014/main" id="{29E87EC8-ACBC-8624-2A3B-997A900CF802}"/>
                </a:ext>
              </a:extLst>
            </p:cNvPr>
            <p:cNvSpPr/>
            <p:nvPr/>
          </p:nvSpPr>
          <p:spPr>
            <a:xfrm>
              <a:off x="3341000" y="2379184"/>
              <a:ext cx="103495" cy="26706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636" name="Google Shape;220;p3">
              <a:extLst>
                <a:ext uri="{FF2B5EF4-FFF2-40B4-BE49-F238E27FC236}">
                  <a16:creationId xmlns:a16="http://schemas.microsoft.com/office/drawing/2014/main" id="{E34F5ED6-4C87-166E-34C9-BB99FCF36A71}"/>
                </a:ext>
              </a:extLst>
            </p:cNvPr>
            <p:cNvSpPr/>
            <p:nvPr/>
          </p:nvSpPr>
          <p:spPr>
            <a:xfrm>
              <a:off x="3267758" y="2458668"/>
              <a:ext cx="267492" cy="93792"/>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637" name="Google Shape;221;p3">
              <a:extLst>
                <a:ext uri="{FF2B5EF4-FFF2-40B4-BE49-F238E27FC236}">
                  <a16:creationId xmlns:a16="http://schemas.microsoft.com/office/drawing/2014/main" id="{F2C6009F-C520-10F4-2CF7-58BEC6E04F4D}"/>
                </a:ext>
              </a:extLst>
            </p:cNvPr>
            <p:cNvSpPr/>
            <p:nvPr/>
          </p:nvSpPr>
          <p:spPr>
            <a:xfrm>
              <a:off x="3275719" y="2452309"/>
              <a:ext cx="257939" cy="112868"/>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dirty="0">
                <a:solidFill>
                  <a:prstClr val="black"/>
                </a:solidFill>
                <a:latin typeface="Arial"/>
                <a:cs typeface="+mn-cs"/>
              </a:endParaRPr>
            </a:p>
          </p:txBody>
        </p:sp>
        <p:sp>
          <p:nvSpPr>
            <p:cNvPr id="638" name="Google Shape;222;p3">
              <a:extLst>
                <a:ext uri="{FF2B5EF4-FFF2-40B4-BE49-F238E27FC236}">
                  <a16:creationId xmlns:a16="http://schemas.microsoft.com/office/drawing/2014/main" id="{66D64860-1C05-6FA2-6A46-96292F6996EF}"/>
                </a:ext>
              </a:extLst>
            </p:cNvPr>
            <p:cNvSpPr/>
            <p:nvPr/>
          </p:nvSpPr>
          <p:spPr>
            <a:xfrm>
              <a:off x="3329855" y="2385542"/>
              <a:ext cx="119416" cy="259119"/>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639" name="Google Shape;223;p3">
              <a:extLst>
                <a:ext uri="{FF2B5EF4-FFF2-40B4-BE49-F238E27FC236}">
                  <a16:creationId xmlns:a16="http://schemas.microsoft.com/office/drawing/2014/main" id="{53960EE0-616F-F268-C9AF-76BC306BE946}"/>
                </a:ext>
              </a:extLst>
            </p:cNvPr>
            <p:cNvSpPr/>
            <p:nvPr/>
          </p:nvSpPr>
          <p:spPr>
            <a:xfrm>
              <a:off x="3328262" y="2438003"/>
              <a:ext cx="133746"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11337" name="Google Shape;224;p3">
              <a:extLst>
                <a:ext uri="{FF2B5EF4-FFF2-40B4-BE49-F238E27FC236}">
                  <a16:creationId xmlns:a16="http://schemas.microsoft.com/office/drawing/2014/main" id="{3B01783E-E553-0DC4-8467-78379823C239}"/>
                </a:ext>
              </a:extLst>
            </p:cNvPr>
            <p:cNvSpPr>
              <a:spLocks/>
            </p:cNvSpPr>
            <p:nvPr/>
          </p:nvSpPr>
          <p:spPr bwMode="auto">
            <a:xfrm>
              <a:off x="3358550" y="2469325"/>
              <a:ext cx="72075" cy="71450"/>
            </a:xfrm>
            <a:custGeom>
              <a:avLst/>
              <a:gdLst>
                <a:gd name="T0" fmla="*/ 2632 w 2883"/>
                <a:gd name="T1" fmla="*/ 978 h 2858"/>
                <a:gd name="T2" fmla="*/ 1880 w 2883"/>
                <a:gd name="T3" fmla="*/ 2607 h 2858"/>
                <a:gd name="T4" fmla="*/ 251 w 2883"/>
                <a:gd name="T5" fmla="*/ 1880 h 2858"/>
                <a:gd name="T6" fmla="*/ 1003 w 2883"/>
                <a:gd name="T7" fmla="*/ 226 h 2858"/>
                <a:gd name="T8" fmla="*/ 2632 w 2883"/>
                <a:gd name="T9" fmla="*/ 978 h 2858"/>
              </a:gdLst>
              <a:ahLst/>
              <a:cxnLst>
                <a:cxn ang="0">
                  <a:pos x="T0" y="T1"/>
                </a:cxn>
                <a:cxn ang="0">
                  <a:pos x="T2" y="T3"/>
                </a:cxn>
                <a:cxn ang="0">
                  <a:pos x="T4" y="T5"/>
                </a:cxn>
                <a:cxn ang="0">
                  <a:pos x="T6" y="T7"/>
                </a:cxn>
                <a:cxn ang="0">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1319" name="Google Shape;225;p3">
            <a:extLst>
              <a:ext uri="{FF2B5EF4-FFF2-40B4-BE49-F238E27FC236}">
                <a16:creationId xmlns:a16="http://schemas.microsoft.com/office/drawing/2014/main" id="{EA777013-7F9F-60E1-7E1F-13F78D5F0F32}"/>
              </a:ext>
            </a:extLst>
          </p:cNvPr>
          <p:cNvGrpSpPr>
            <a:grpSpLocks/>
          </p:cNvGrpSpPr>
          <p:nvPr userDrawn="1"/>
        </p:nvGrpSpPr>
        <p:grpSpPr bwMode="auto">
          <a:xfrm>
            <a:off x="10779125" y="714375"/>
            <a:ext cx="166688" cy="168275"/>
            <a:chOff x="4954425" y="2036375"/>
            <a:chExt cx="166675" cy="168575"/>
          </a:xfrm>
        </p:grpSpPr>
        <p:sp>
          <p:nvSpPr>
            <p:cNvPr id="11326" name="Google Shape;226;p3">
              <a:extLst>
                <a:ext uri="{FF2B5EF4-FFF2-40B4-BE49-F238E27FC236}">
                  <a16:creationId xmlns:a16="http://schemas.microsoft.com/office/drawing/2014/main" id="{92B70DF0-D116-BFAE-AB07-738598964DD8}"/>
                </a:ext>
              </a:extLst>
            </p:cNvPr>
            <p:cNvSpPr>
              <a:spLocks/>
            </p:cNvSpPr>
            <p:nvPr/>
          </p:nvSpPr>
          <p:spPr bwMode="auto">
            <a:xfrm>
              <a:off x="4954425" y="2036375"/>
              <a:ext cx="166675" cy="168575"/>
            </a:xfrm>
            <a:custGeom>
              <a:avLst/>
              <a:gdLst>
                <a:gd name="T0" fmla="*/ 1930 w 6667"/>
                <a:gd name="T1" fmla="*/ 3584 h 6743"/>
                <a:gd name="T2" fmla="*/ 2607 w 6667"/>
                <a:gd name="T3" fmla="*/ 2306 h 6743"/>
                <a:gd name="T4" fmla="*/ 3935 w 6667"/>
                <a:gd name="T5" fmla="*/ 2406 h 6743"/>
                <a:gd name="T6" fmla="*/ 4812 w 6667"/>
                <a:gd name="T7" fmla="*/ 3384 h 6743"/>
                <a:gd name="T8" fmla="*/ 4386 w 6667"/>
                <a:gd name="T9" fmla="*/ 4837 h 6743"/>
                <a:gd name="T10" fmla="*/ 2757 w 6667"/>
                <a:gd name="T11" fmla="*/ 4787 h 6743"/>
                <a:gd name="T12" fmla="*/ 1930 w 6667"/>
                <a:gd name="T13" fmla="*/ 3584 h 6743"/>
                <a:gd name="T14" fmla="*/ 1930 w 6667"/>
                <a:gd name="T15" fmla="*/ 3584 h 67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3" name="Google Shape;227;p3">
              <a:extLst>
                <a:ext uri="{FF2B5EF4-FFF2-40B4-BE49-F238E27FC236}">
                  <a16:creationId xmlns:a16="http://schemas.microsoft.com/office/drawing/2014/main" id="{741DA69E-5EF1-2917-3DD9-1878B8E15C66}"/>
                </a:ext>
              </a:extLst>
            </p:cNvPr>
            <p:cNvSpPr/>
            <p:nvPr/>
          </p:nvSpPr>
          <p:spPr>
            <a:xfrm>
              <a:off x="5008396" y="2104760"/>
              <a:ext cx="53971"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grpSp>
      <p:sp>
        <p:nvSpPr>
          <p:cNvPr id="11320" name="Google Shape;228;p3">
            <a:extLst>
              <a:ext uri="{FF2B5EF4-FFF2-40B4-BE49-F238E27FC236}">
                <a16:creationId xmlns:a16="http://schemas.microsoft.com/office/drawing/2014/main" id="{FB445FCC-31A3-CF2A-2951-E0DB50FD1EBB}"/>
              </a:ext>
            </a:extLst>
          </p:cNvPr>
          <p:cNvSpPr>
            <a:spLocks/>
          </p:cNvSpPr>
          <p:nvPr userDrawn="1"/>
        </p:nvSpPr>
        <p:spPr bwMode="auto">
          <a:xfrm>
            <a:off x="1576388" y="3597275"/>
            <a:ext cx="119062" cy="80963"/>
          </a:xfrm>
          <a:custGeom>
            <a:avLst/>
            <a:gdLst>
              <a:gd name="T0" fmla="*/ 2253 w 4765"/>
              <a:gd name="T1" fmla="*/ 1 h 3248"/>
              <a:gd name="T2" fmla="*/ 2007 w 4765"/>
              <a:gd name="T3" fmla="*/ 3221 h 3248"/>
              <a:gd name="T4" fmla="*/ 2340 w 4765"/>
              <a:gd name="T5" fmla="*/ 3248 h 3248"/>
              <a:gd name="T6" fmla="*/ 2483 w 4765"/>
              <a:gd name="T7" fmla="*/ 13 h 3248"/>
              <a:gd name="T8" fmla="*/ 2253 w 4765"/>
              <a:gd name="T9" fmla="*/ 1 h 3248"/>
            </a:gdLst>
            <a:ahLst/>
            <a:cxnLst>
              <a:cxn ang="0">
                <a:pos x="T0" y="T1"/>
              </a:cxn>
              <a:cxn ang="0">
                <a:pos x="T2" y="T3"/>
              </a:cxn>
              <a:cxn ang="0">
                <a:pos x="T4" y="T5"/>
              </a:cxn>
              <a:cxn ang="0">
                <a:pos x="T6" y="T7"/>
              </a:cxn>
              <a:cxn ang="0">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5" name="Google Shape;229;p3">
            <a:extLst>
              <a:ext uri="{FF2B5EF4-FFF2-40B4-BE49-F238E27FC236}">
                <a16:creationId xmlns:a16="http://schemas.microsoft.com/office/drawing/2014/main" id="{7F8F1C71-BEF7-8C94-F6A0-040C6AF5EC1D}"/>
              </a:ext>
            </a:extLst>
          </p:cNvPr>
          <p:cNvSpPr/>
          <p:nvPr userDrawn="1"/>
        </p:nvSpPr>
        <p:spPr>
          <a:xfrm>
            <a:off x="9847263" y="3887788"/>
            <a:ext cx="85725" cy="61912"/>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grpSp>
        <p:nvGrpSpPr>
          <p:cNvPr id="11322" name="Google Shape;230;p3">
            <a:extLst>
              <a:ext uri="{FF2B5EF4-FFF2-40B4-BE49-F238E27FC236}">
                <a16:creationId xmlns:a16="http://schemas.microsoft.com/office/drawing/2014/main" id="{90AEC601-050E-DF1F-A9E2-91C3BB079BF2}"/>
              </a:ext>
            </a:extLst>
          </p:cNvPr>
          <p:cNvGrpSpPr>
            <a:grpSpLocks/>
          </p:cNvGrpSpPr>
          <p:nvPr userDrawn="1"/>
        </p:nvGrpSpPr>
        <p:grpSpPr bwMode="auto">
          <a:xfrm>
            <a:off x="1274763" y="5541963"/>
            <a:ext cx="166687" cy="168275"/>
            <a:chOff x="4954425" y="2036375"/>
            <a:chExt cx="166675" cy="168575"/>
          </a:xfrm>
        </p:grpSpPr>
        <p:sp>
          <p:nvSpPr>
            <p:cNvPr id="647" name="Google Shape;231;p3">
              <a:extLst>
                <a:ext uri="{FF2B5EF4-FFF2-40B4-BE49-F238E27FC236}">
                  <a16:creationId xmlns:a16="http://schemas.microsoft.com/office/drawing/2014/main" id="{AC35FB07-A547-A72C-820F-C9EFEF2F2FD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648" name="Google Shape;232;p3">
              <a:extLst>
                <a:ext uri="{FF2B5EF4-FFF2-40B4-BE49-F238E27FC236}">
                  <a16:creationId xmlns:a16="http://schemas.microsoft.com/office/drawing/2014/main" id="{D14C3D09-F7C1-A023-E701-375A25E758E8}"/>
                </a:ext>
              </a:extLst>
            </p:cNvPr>
            <p:cNvSpPr/>
            <p:nvPr/>
          </p:nvSpPr>
          <p:spPr>
            <a:xfrm>
              <a:off x="5008396" y="2104759"/>
              <a:ext cx="53971"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grpSp>
      <p:pic>
        <p:nvPicPr>
          <p:cNvPr id="11323" name="Picture 18" descr="VoNhatTruong2013L">
            <a:extLst>
              <a:ext uri="{FF2B5EF4-FFF2-40B4-BE49-F238E27FC236}">
                <a16:creationId xmlns:a16="http://schemas.microsoft.com/office/drawing/2014/main" id="{68D99326-1290-6CEB-8440-C59DCD371CC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07113" y="4457700"/>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6926055"/>
      </p:ext>
    </p:extLst>
  </p:cSld>
  <p:clrMap bg1="lt1" tx1="dk1" bg2="lt2" tx2="dk2" accent1="accent1" accent2="accent2" accent3="accent3" accent4="accent4" accent5="accent5" accent6="accent6" hlink="hlink" folHlink="folHlink"/>
  <p:sldLayoutIdLst>
    <p:sldLayoutId id="2147483813" r:id="rId1"/>
  </p:sldLayoutIdLst>
  <p:transition>
    <p:split orient="vert"/>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913252"/>
      </p:ext>
    </p:extLst>
  </p:cSld>
  <p:clrMap bg1="lt1" tx1="dk1" bg2="lt2" tx2="dk2" accent1="accent1" accent2="accent2" accent3="accent3" accent4="accent4" accent5="accent5" accent6="accent6" hlink="hlink" folHlink="folHlink"/>
  <p:sldLayoutIdLst>
    <p:sldLayoutId id="2147483815" r:id="rId1"/>
    <p:sldLayoutId id="2147483816" r:id="rId2"/>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10242" name="Google Shape;992;p14">
            <a:extLst>
              <a:ext uri="{FF2B5EF4-FFF2-40B4-BE49-F238E27FC236}">
                <a16:creationId xmlns:a16="http://schemas.microsoft.com/office/drawing/2014/main" id="{D7C9EC17-0179-0528-F592-6A9F43613765}"/>
              </a:ext>
            </a:extLst>
          </p:cNvPr>
          <p:cNvGrpSpPr>
            <a:grpSpLocks/>
          </p:cNvGrpSpPr>
          <p:nvPr userDrawn="1"/>
        </p:nvGrpSpPr>
        <p:grpSpPr bwMode="auto">
          <a:xfrm>
            <a:off x="395288" y="219075"/>
            <a:ext cx="11614150" cy="6240463"/>
            <a:chOff x="395894" y="219519"/>
            <a:chExt cx="8518865" cy="4788281"/>
          </a:xfrm>
        </p:grpSpPr>
        <p:sp>
          <p:nvSpPr>
            <p:cNvPr id="10379" name="Google Shape;993;p14">
              <a:extLst>
                <a:ext uri="{FF2B5EF4-FFF2-40B4-BE49-F238E27FC236}">
                  <a16:creationId xmlns:a16="http://schemas.microsoft.com/office/drawing/2014/main" id="{D0ED76CB-EA48-8039-1F97-72BAC1A574B5}"/>
                </a:ext>
              </a:extLst>
            </p:cNvPr>
            <p:cNvSpPr>
              <a:spLocks/>
            </p:cNvSpPr>
            <p:nvPr/>
          </p:nvSpPr>
          <p:spPr bwMode="auto">
            <a:xfrm>
              <a:off x="661185" y="219519"/>
              <a:ext cx="8068819" cy="4788281"/>
            </a:xfrm>
            <a:custGeom>
              <a:avLst/>
              <a:gdLst>
                <a:gd name="T0" fmla="*/ 7146 w 257584"/>
                <a:gd name="T1" fmla="*/ 1 h 146846"/>
                <a:gd name="T2" fmla="*/ 1 w 257584"/>
                <a:gd name="T3" fmla="*/ 7146 h 146846"/>
                <a:gd name="T4" fmla="*/ 1 w 257584"/>
                <a:gd name="T5" fmla="*/ 139700 h 146846"/>
                <a:gd name="T6" fmla="*/ 7146 w 257584"/>
                <a:gd name="T7" fmla="*/ 146845 h 146846"/>
                <a:gd name="T8" fmla="*/ 250438 w 257584"/>
                <a:gd name="T9" fmla="*/ 146845 h 146846"/>
                <a:gd name="T10" fmla="*/ 257584 w 257584"/>
                <a:gd name="T11" fmla="*/ 139700 h 146846"/>
                <a:gd name="T12" fmla="*/ 257584 w 257584"/>
                <a:gd name="T13" fmla="*/ 7146 h 146846"/>
                <a:gd name="T14" fmla="*/ 250438 w 257584"/>
                <a:gd name="T15" fmla="*/ 1 h 146846"/>
                <a:gd name="T16" fmla="*/ 7146 w 257584"/>
                <a:gd name="T17" fmla="*/ 1 h 146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0380" name="Google Shape;994;p14">
              <a:extLst>
                <a:ext uri="{FF2B5EF4-FFF2-40B4-BE49-F238E27FC236}">
                  <a16:creationId xmlns:a16="http://schemas.microsoft.com/office/drawing/2014/main" id="{4EF2E2D5-FB52-4CB2-CBCD-F539110D693A}"/>
                </a:ext>
              </a:extLst>
            </p:cNvPr>
            <p:cNvGrpSpPr>
              <a:grpSpLocks/>
            </p:cNvGrpSpPr>
            <p:nvPr/>
          </p:nvGrpSpPr>
          <p:grpSpPr bwMode="auto">
            <a:xfrm>
              <a:off x="8341543" y="2282008"/>
              <a:ext cx="569676" cy="380612"/>
              <a:chOff x="8341543" y="2282008"/>
              <a:chExt cx="569676" cy="380612"/>
            </a:xfrm>
          </p:grpSpPr>
          <p:sp>
            <p:nvSpPr>
              <p:cNvPr id="10399" name="Google Shape;995;p14">
                <a:extLst>
                  <a:ext uri="{FF2B5EF4-FFF2-40B4-BE49-F238E27FC236}">
                    <a16:creationId xmlns:a16="http://schemas.microsoft.com/office/drawing/2014/main" id="{2FD118BC-9021-1A97-0059-D86D90650454}"/>
                  </a:ext>
                </a:extLst>
              </p:cNvPr>
              <p:cNvSpPr>
                <a:spLocks/>
              </p:cNvSpPr>
              <p:nvPr/>
            </p:nvSpPr>
            <p:spPr bwMode="auto">
              <a:xfrm>
                <a:off x="8341543" y="2361783"/>
                <a:ext cx="569676" cy="300837"/>
              </a:xfrm>
              <a:custGeom>
                <a:avLst/>
                <a:gdLst>
                  <a:gd name="T0" fmla="*/ 0 w 18186"/>
                  <a:gd name="T1" fmla="*/ 1 h 9226"/>
                  <a:gd name="T2" fmla="*/ 0 w 18186"/>
                  <a:gd name="T3" fmla="*/ 9226 h 9226"/>
                  <a:gd name="T4" fmla="*/ 18186 w 18186"/>
                  <a:gd name="T5" fmla="*/ 9226 h 9226"/>
                  <a:gd name="T6" fmla="*/ 16673 w 18186"/>
                  <a:gd name="T7" fmla="*/ 4462 h 9226"/>
                  <a:gd name="T8" fmla="*/ 18186 w 18186"/>
                  <a:gd name="T9" fmla="*/ 1 h 9226"/>
                  <a:gd name="T10" fmla="*/ 0 w 18186"/>
                  <a:gd name="T11" fmla="*/ 1 h 9226"/>
                </a:gdLst>
                <a:ahLst/>
                <a:cxnLst>
                  <a:cxn ang="0">
                    <a:pos x="T0" y="T1"/>
                  </a:cxn>
                  <a:cxn ang="0">
                    <a:pos x="T2" y="T3"/>
                  </a:cxn>
                  <a:cxn ang="0">
                    <a:pos x="T4" y="T5"/>
                  </a:cxn>
                  <a:cxn ang="0">
                    <a:pos x="T6" y="T7"/>
                  </a:cxn>
                  <a:cxn ang="0">
                    <a:pos x="T8" y="T9"/>
                  </a:cxn>
                  <a:cxn ang="0">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00" name="Google Shape;996;p14">
                <a:extLst>
                  <a:ext uri="{FF2B5EF4-FFF2-40B4-BE49-F238E27FC236}">
                    <a16:creationId xmlns:a16="http://schemas.microsoft.com/office/drawing/2014/main" id="{E5026FF2-BBC1-3033-66F7-BE4FE04ED887}"/>
                  </a:ext>
                </a:extLst>
              </p:cNvPr>
              <p:cNvSpPr>
                <a:spLocks/>
              </p:cNvSpPr>
              <p:nvPr/>
            </p:nvSpPr>
            <p:spPr bwMode="auto">
              <a:xfrm>
                <a:off x="8341543" y="2282008"/>
                <a:ext cx="569676" cy="300837"/>
              </a:xfrm>
              <a:custGeom>
                <a:avLst/>
                <a:gdLst>
                  <a:gd name="T0" fmla="*/ 0 w 18186"/>
                  <a:gd name="T1" fmla="*/ 1 h 9226"/>
                  <a:gd name="T2" fmla="*/ 0 w 18186"/>
                  <a:gd name="T3" fmla="*/ 9226 h 9226"/>
                  <a:gd name="T4" fmla="*/ 18186 w 18186"/>
                  <a:gd name="T5" fmla="*/ 9226 h 9226"/>
                  <a:gd name="T6" fmla="*/ 16673 w 18186"/>
                  <a:gd name="T7" fmla="*/ 4462 h 9226"/>
                  <a:gd name="T8" fmla="*/ 18186 w 18186"/>
                  <a:gd name="T9" fmla="*/ 1 h 9226"/>
                  <a:gd name="T10" fmla="*/ 0 w 18186"/>
                  <a:gd name="T11" fmla="*/ 1 h 9226"/>
                </a:gdLst>
                <a:ahLst/>
                <a:cxnLst>
                  <a:cxn ang="0">
                    <a:pos x="T0" y="T1"/>
                  </a:cxn>
                  <a:cxn ang="0">
                    <a:pos x="T2" y="T3"/>
                  </a:cxn>
                  <a:cxn ang="0">
                    <a:pos x="T4" y="T5"/>
                  </a:cxn>
                  <a:cxn ang="0">
                    <a:pos x="T6" y="T7"/>
                  </a:cxn>
                  <a:cxn ang="0">
                    <a:pos x="T8" y="T9"/>
                  </a:cxn>
                  <a:cxn ang="0">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0381" name="Google Shape;997;p14">
              <a:extLst>
                <a:ext uri="{FF2B5EF4-FFF2-40B4-BE49-F238E27FC236}">
                  <a16:creationId xmlns:a16="http://schemas.microsoft.com/office/drawing/2014/main" id="{58A5EE39-8215-A24A-4B07-594BEAF75E22}"/>
                </a:ext>
              </a:extLst>
            </p:cNvPr>
            <p:cNvSpPr>
              <a:spLocks/>
            </p:cNvSpPr>
            <p:nvPr/>
          </p:nvSpPr>
          <p:spPr bwMode="auto">
            <a:xfrm>
              <a:off x="8341543" y="4447718"/>
              <a:ext cx="569676" cy="308239"/>
            </a:xfrm>
            <a:custGeom>
              <a:avLst/>
              <a:gdLst>
                <a:gd name="T0" fmla="*/ 0 w 18186"/>
                <a:gd name="T1" fmla="*/ 0 h 9453"/>
                <a:gd name="T2" fmla="*/ 0 w 18186"/>
                <a:gd name="T3" fmla="*/ 9452 h 9453"/>
                <a:gd name="T4" fmla="*/ 18186 w 18186"/>
                <a:gd name="T5" fmla="*/ 9452 h 9453"/>
                <a:gd name="T6" fmla="*/ 16824 w 18186"/>
                <a:gd name="T7" fmla="*/ 4613 h 9453"/>
                <a:gd name="T8" fmla="*/ 18186 w 18186"/>
                <a:gd name="T9" fmla="*/ 0 h 9453"/>
                <a:gd name="T10" fmla="*/ 0 w 18186"/>
                <a:gd name="T11" fmla="*/ 0 h 9453"/>
              </a:gdLst>
              <a:ahLst/>
              <a:cxnLst>
                <a:cxn ang="0">
                  <a:pos x="T0" y="T1"/>
                </a:cxn>
                <a:cxn ang="0">
                  <a:pos x="T2" y="T3"/>
                </a:cxn>
                <a:cxn ang="0">
                  <a:pos x="T4" y="T5"/>
                </a:cxn>
                <a:cxn ang="0">
                  <a:pos x="T6" y="T7"/>
                </a:cxn>
                <a:cxn ang="0">
                  <a:pos x="T8" y="T9"/>
                </a:cxn>
                <a:cxn ang="0">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0382" name="Google Shape;998;p14">
              <a:extLst>
                <a:ext uri="{FF2B5EF4-FFF2-40B4-BE49-F238E27FC236}">
                  <a16:creationId xmlns:a16="http://schemas.microsoft.com/office/drawing/2014/main" id="{28F2B6C3-CF5F-3498-7F8A-DC2AA590B7A4}"/>
                </a:ext>
              </a:extLst>
            </p:cNvPr>
            <p:cNvGrpSpPr>
              <a:grpSpLocks/>
            </p:cNvGrpSpPr>
            <p:nvPr/>
          </p:nvGrpSpPr>
          <p:grpSpPr bwMode="auto">
            <a:xfrm>
              <a:off x="8341543" y="1721094"/>
              <a:ext cx="569676" cy="380612"/>
              <a:chOff x="8341543" y="1721094"/>
              <a:chExt cx="569676" cy="380612"/>
            </a:xfrm>
          </p:grpSpPr>
          <p:sp>
            <p:nvSpPr>
              <p:cNvPr id="10397" name="Google Shape;999;p14">
                <a:extLst>
                  <a:ext uri="{FF2B5EF4-FFF2-40B4-BE49-F238E27FC236}">
                    <a16:creationId xmlns:a16="http://schemas.microsoft.com/office/drawing/2014/main" id="{6C3CE1EB-401A-5A9D-5060-5AD875B78EBA}"/>
                  </a:ext>
                </a:extLst>
              </p:cNvPr>
              <p:cNvSpPr>
                <a:spLocks/>
              </p:cNvSpPr>
              <p:nvPr/>
            </p:nvSpPr>
            <p:spPr bwMode="auto">
              <a:xfrm>
                <a:off x="8341543" y="1800869"/>
                <a:ext cx="569676" cy="300837"/>
              </a:xfrm>
              <a:custGeom>
                <a:avLst/>
                <a:gdLst>
                  <a:gd name="T0" fmla="*/ 0 w 18186"/>
                  <a:gd name="T1" fmla="*/ 0 h 9226"/>
                  <a:gd name="T2" fmla="*/ 0 w 18186"/>
                  <a:gd name="T3" fmla="*/ 9225 h 9226"/>
                  <a:gd name="T4" fmla="*/ 18186 w 18186"/>
                  <a:gd name="T5" fmla="*/ 9225 h 9226"/>
                  <a:gd name="T6" fmla="*/ 16824 w 18186"/>
                  <a:gd name="T7" fmla="*/ 4462 h 9226"/>
                  <a:gd name="T8" fmla="*/ 18186 w 18186"/>
                  <a:gd name="T9" fmla="*/ 0 h 9226"/>
                  <a:gd name="T10" fmla="*/ 0 w 18186"/>
                  <a:gd name="T11" fmla="*/ 0 h 9226"/>
                </a:gdLst>
                <a:ahLst/>
                <a:cxnLst>
                  <a:cxn ang="0">
                    <a:pos x="T0" y="T1"/>
                  </a:cxn>
                  <a:cxn ang="0">
                    <a:pos x="T2" y="T3"/>
                  </a:cxn>
                  <a:cxn ang="0">
                    <a:pos x="T4" y="T5"/>
                  </a:cxn>
                  <a:cxn ang="0">
                    <a:pos x="T6" y="T7"/>
                  </a:cxn>
                  <a:cxn ang="0">
                    <a:pos x="T8" y="T9"/>
                  </a:cxn>
                  <a:cxn ang="0">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42" name="Google Shape;1000;p14">
                <a:extLst>
                  <a:ext uri="{FF2B5EF4-FFF2-40B4-BE49-F238E27FC236}">
                    <a16:creationId xmlns:a16="http://schemas.microsoft.com/office/drawing/2014/main" id="{64044359-7D99-91C2-B003-2B4D4C75E59D}"/>
                  </a:ext>
                </a:extLst>
              </p:cNvPr>
              <p:cNvSpPr/>
              <p:nvPr/>
            </p:nvSpPr>
            <p:spPr>
              <a:xfrm>
                <a:off x="8341866" y="1721415"/>
                <a:ext cx="569399" cy="300866"/>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grpSp>
        <p:grpSp>
          <p:nvGrpSpPr>
            <p:cNvPr id="10383" name="Google Shape;1001;p14">
              <a:extLst>
                <a:ext uri="{FF2B5EF4-FFF2-40B4-BE49-F238E27FC236}">
                  <a16:creationId xmlns:a16="http://schemas.microsoft.com/office/drawing/2014/main" id="{275FD0AA-49A4-A1BF-73EA-5DC95A0AD1FC}"/>
                </a:ext>
              </a:extLst>
            </p:cNvPr>
            <p:cNvGrpSpPr>
              <a:grpSpLocks/>
            </p:cNvGrpSpPr>
            <p:nvPr/>
          </p:nvGrpSpPr>
          <p:grpSpPr bwMode="auto">
            <a:xfrm>
              <a:off x="8346273" y="1183592"/>
              <a:ext cx="568486" cy="388014"/>
              <a:chOff x="8346273" y="1183592"/>
              <a:chExt cx="568486" cy="388014"/>
            </a:xfrm>
          </p:grpSpPr>
          <p:sp>
            <p:nvSpPr>
              <p:cNvPr id="10395" name="Google Shape;1002;p14">
                <a:extLst>
                  <a:ext uri="{FF2B5EF4-FFF2-40B4-BE49-F238E27FC236}">
                    <a16:creationId xmlns:a16="http://schemas.microsoft.com/office/drawing/2014/main" id="{2CFC86D7-5076-BDC9-D1C7-234BD81B6DE6}"/>
                  </a:ext>
                </a:extLst>
              </p:cNvPr>
              <p:cNvSpPr>
                <a:spLocks/>
              </p:cNvSpPr>
              <p:nvPr/>
            </p:nvSpPr>
            <p:spPr bwMode="auto">
              <a:xfrm>
                <a:off x="8346273" y="1263367"/>
                <a:ext cx="568486" cy="308239"/>
              </a:xfrm>
              <a:custGeom>
                <a:avLst/>
                <a:gdLst>
                  <a:gd name="T0" fmla="*/ 0 w 18148"/>
                  <a:gd name="T1" fmla="*/ 0 h 9453"/>
                  <a:gd name="T2" fmla="*/ 0 w 18148"/>
                  <a:gd name="T3" fmla="*/ 9452 h 9453"/>
                  <a:gd name="T4" fmla="*/ 18148 w 18148"/>
                  <a:gd name="T5" fmla="*/ 9452 h 9453"/>
                  <a:gd name="T6" fmla="*/ 16787 w 18148"/>
                  <a:gd name="T7" fmla="*/ 4688 h 9453"/>
                  <a:gd name="T8" fmla="*/ 18148 w 18148"/>
                  <a:gd name="T9" fmla="*/ 0 h 9453"/>
                  <a:gd name="T10" fmla="*/ 0 w 18148"/>
                  <a:gd name="T11" fmla="*/ 0 h 9453"/>
                </a:gdLst>
                <a:ahLst/>
                <a:cxnLst>
                  <a:cxn ang="0">
                    <a:pos x="T0" y="T1"/>
                  </a:cxn>
                  <a:cxn ang="0">
                    <a:pos x="T2" y="T3"/>
                  </a:cxn>
                  <a:cxn ang="0">
                    <a:pos x="T4" y="T5"/>
                  </a:cxn>
                  <a:cxn ang="0">
                    <a:pos x="T6" y="T7"/>
                  </a:cxn>
                  <a:cxn ang="0">
                    <a:pos x="T8" y="T9"/>
                  </a:cxn>
                  <a:cxn ang="0">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96" name="Google Shape;1003;p14">
                <a:extLst>
                  <a:ext uri="{FF2B5EF4-FFF2-40B4-BE49-F238E27FC236}">
                    <a16:creationId xmlns:a16="http://schemas.microsoft.com/office/drawing/2014/main" id="{0D587CF5-0A0C-9C4F-5325-88FFC609A46C}"/>
                  </a:ext>
                </a:extLst>
              </p:cNvPr>
              <p:cNvSpPr>
                <a:spLocks/>
              </p:cNvSpPr>
              <p:nvPr/>
            </p:nvSpPr>
            <p:spPr bwMode="auto">
              <a:xfrm>
                <a:off x="8346273" y="1183592"/>
                <a:ext cx="568486" cy="308239"/>
              </a:xfrm>
              <a:custGeom>
                <a:avLst/>
                <a:gdLst>
                  <a:gd name="T0" fmla="*/ 0 w 18148"/>
                  <a:gd name="T1" fmla="*/ 0 h 9453"/>
                  <a:gd name="T2" fmla="*/ 0 w 18148"/>
                  <a:gd name="T3" fmla="*/ 9452 h 9453"/>
                  <a:gd name="T4" fmla="*/ 18148 w 18148"/>
                  <a:gd name="T5" fmla="*/ 9452 h 9453"/>
                  <a:gd name="T6" fmla="*/ 16787 w 18148"/>
                  <a:gd name="T7" fmla="*/ 4688 h 9453"/>
                  <a:gd name="T8" fmla="*/ 18148 w 18148"/>
                  <a:gd name="T9" fmla="*/ 0 h 9453"/>
                  <a:gd name="T10" fmla="*/ 0 w 18148"/>
                  <a:gd name="T11" fmla="*/ 0 h 9453"/>
                </a:gdLst>
                <a:ahLst/>
                <a:cxnLst>
                  <a:cxn ang="0">
                    <a:pos x="T0" y="T1"/>
                  </a:cxn>
                  <a:cxn ang="0">
                    <a:pos x="T2" y="T3"/>
                  </a:cxn>
                  <a:cxn ang="0">
                    <a:pos x="T4" y="T5"/>
                  </a:cxn>
                  <a:cxn ang="0">
                    <a:pos x="T6" y="T7"/>
                  </a:cxn>
                  <a:cxn ang="0">
                    <a:pos x="T8" y="T9"/>
                  </a:cxn>
                  <a:cxn ang="0">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384" name="Google Shape;1004;p14">
              <a:extLst>
                <a:ext uri="{FF2B5EF4-FFF2-40B4-BE49-F238E27FC236}">
                  <a16:creationId xmlns:a16="http://schemas.microsoft.com/office/drawing/2014/main" id="{288D7FF1-3FEC-A6A2-DC03-7278124C20AE}"/>
                </a:ext>
              </a:extLst>
            </p:cNvPr>
            <p:cNvGrpSpPr>
              <a:grpSpLocks/>
            </p:cNvGrpSpPr>
            <p:nvPr/>
          </p:nvGrpSpPr>
          <p:grpSpPr bwMode="auto">
            <a:xfrm>
              <a:off x="8341543" y="606635"/>
              <a:ext cx="569676" cy="388014"/>
              <a:chOff x="8341543" y="606635"/>
              <a:chExt cx="569676" cy="388014"/>
            </a:xfrm>
          </p:grpSpPr>
          <p:sp>
            <p:nvSpPr>
              <p:cNvPr id="10393" name="Google Shape;1005;p14">
                <a:extLst>
                  <a:ext uri="{FF2B5EF4-FFF2-40B4-BE49-F238E27FC236}">
                    <a16:creationId xmlns:a16="http://schemas.microsoft.com/office/drawing/2014/main" id="{2FD51B48-D186-A62A-3054-0965EDC24F26}"/>
                  </a:ext>
                </a:extLst>
              </p:cNvPr>
              <p:cNvSpPr>
                <a:spLocks/>
              </p:cNvSpPr>
              <p:nvPr/>
            </p:nvSpPr>
            <p:spPr bwMode="auto">
              <a:xfrm>
                <a:off x="8341543" y="686410"/>
                <a:ext cx="569676" cy="308239"/>
              </a:xfrm>
              <a:custGeom>
                <a:avLst/>
                <a:gdLst>
                  <a:gd name="T0" fmla="*/ 0 w 18186"/>
                  <a:gd name="T1" fmla="*/ 0 h 9453"/>
                  <a:gd name="T2" fmla="*/ 0 w 18186"/>
                  <a:gd name="T3" fmla="*/ 9452 h 9453"/>
                  <a:gd name="T4" fmla="*/ 18186 w 18186"/>
                  <a:gd name="T5" fmla="*/ 9452 h 9453"/>
                  <a:gd name="T6" fmla="*/ 16824 w 18186"/>
                  <a:gd name="T7" fmla="*/ 4613 h 9453"/>
                  <a:gd name="T8" fmla="*/ 18186 w 18186"/>
                  <a:gd name="T9" fmla="*/ 0 h 9453"/>
                  <a:gd name="T10" fmla="*/ 0 w 18186"/>
                  <a:gd name="T11" fmla="*/ 0 h 9453"/>
                </a:gdLst>
                <a:ahLst/>
                <a:cxnLst>
                  <a:cxn ang="0">
                    <a:pos x="T0" y="T1"/>
                  </a:cxn>
                  <a:cxn ang="0">
                    <a:pos x="T2" y="T3"/>
                  </a:cxn>
                  <a:cxn ang="0">
                    <a:pos x="T4" y="T5"/>
                  </a:cxn>
                  <a:cxn ang="0">
                    <a:pos x="T6" y="T7"/>
                  </a:cxn>
                  <a:cxn ang="0">
                    <a:pos x="T8" y="T9"/>
                  </a:cxn>
                  <a:cxn ang="0">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1006;p14">
                <a:extLst>
                  <a:ext uri="{FF2B5EF4-FFF2-40B4-BE49-F238E27FC236}">
                    <a16:creationId xmlns:a16="http://schemas.microsoft.com/office/drawing/2014/main" id="{4432DEE0-1B39-5F65-1EBF-A70D56DCD322}"/>
                  </a:ext>
                </a:extLst>
              </p:cNvPr>
              <p:cNvSpPr/>
              <p:nvPr/>
            </p:nvSpPr>
            <p:spPr>
              <a:xfrm>
                <a:off x="8341866" y="606869"/>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grpSp>
        <p:grpSp>
          <p:nvGrpSpPr>
            <p:cNvPr id="10385" name="Google Shape;1007;p14">
              <a:extLst>
                <a:ext uri="{FF2B5EF4-FFF2-40B4-BE49-F238E27FC236}">
                  <a16:creationId xmlns:a16="http://schemas.microsoft.com/office/drawing/2014/main" id="{C3F6F4AB-E43C-E35D-FB59-B0AFCF5E55C7}"/>
                </a:ext>
              </a:extLst>
            </p:cNvPr>
            <p:cNvGrpSpPr>
              <a:grpSpLocks/>
            </p:cNvGrpSpPr>
            <p:nvPr/>
          </p:nvGrpSpPr>
          <p:grpSpPr bwMode="auto">
            <a:xfrm>
              <a:off x="8341543" y="2842933"/>
              <a:ext cx="569676" cy="380612"/>
              <a:chOff x="8341543" y="2282008"/>
              <a:chExt cx="569676" cy="380612"/>
            </a:xfrm>
          </p:grpSpPr>
          <p:sp>
            <p:nvSpPr>
              <p:cNvPr id="10391" name="Google Shape;1008;p14">
                <a:extLst>
                  <a:ext uri="{FF2B5EF4-FFF2-40B4-BE49-F238E27FC236}">
                    <a16:creationId xmlns:a16="http://schemas.microsoft.com/office/drawing/2014/main" id="{9B3291A5-6E11-68C3-5D7E-CDC337A1F818}"/>
                  </a:ext>
                </a:extLst>
              </p:cNvPr>
              <p:cNvSpPr>
                <a:spLocks/>
              </p:cNvSpPr>
              <p:nvPr/>
            </p:nvSpPr>
            <p:spPr bwMode="auto">
              <a:xfrm>
                <a:off x="8341543" y="2361783"/>
                <a:ext cx="569676" cy="300837"/>
              </a:xfrm>
              <a:custGeom>
                <a:avLst/>
                <a:gdLst>
                  <a:gd name="T0" fmla="*/ 0 w 18186"/>
                  <a:gd name="T1" fmla="*/ 1 h 9226"/>
                  <a:gd name="T2" fmla="*/ 0 w 18186"/>
                  <a:gd name="T3" fmla="*/ 9226 h 9226"/>
                  <a:gd name="T4" fmla="*/ 18186 w 18186"/>
                  <a:gd name="T5" fmla="*/ 9226 h 9226"/>
                  <a:gd name="T6" fmla="*/ 16673 w 18186"/>
                  <a:gd name="T7" fmla="*/ 4462 h 9226"/>
                  <a:gd name="T8" fmla="*/ 18186 w 18186"/>
                  <a:gd name="T9" fmla="*/ 1 h 9226"/>
                  <a:gd name="T10" fmla="*/ 0 w 18186"/>
                  <a:gd name="T11" fmla="*/ 1 h 9226"/>
                </a:gdLst>
                <a:ahLst/>
                <a:cxnLst>
                  <a:cxn ang="0">
                    <a:pos x="T0" y="T1"/>
                  </a:cxn>
                  <a:cxn ang="0">
                    <a:pos x="T2" y="T3"/>
                  </a:cxn>
                  <a:cxn ang="0">
                    <a:pos x="T4" y="T5"/>
                  </a:cxn>
                  <a:cxn ang="0">
                    <a:pos x="T6" y="T7"/>
                  </a:cxn>
                  <a:cxn ang="0">
                    <a:pos x="T8" y="T9"/>
                  </a:cxn>
                  <a:cxn ang="0">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92" name="Google Shape;1009;p14">
                <a:extLst>
                  <a:ext uri="{FF2B5EF4-FFF2-40B4-BE49-F238E27FC236}">
                    <a16:creationId xmlns:a16="http://schemas.microsoft.com/office/drawing/2014/main" id="{AD325511-4B25-F00F-3409-91C189D5E61B}"/>
                  </a:ext>
                </a:extLst>
              </p:cNvPr>
              <p:cNvSpPr>
                <a:spLocks/>
              </p:cNvSpPr>
              <p:nvPr/>
            </p:nvSpPr>
            <p:spPr bwMode="auto">
              <a:xfrm>
                <a:off x="8341543" y="2282008"/>
                <a:ext cx="569676" cy="300837"/>
              </a:xfrm>
              <a:custGeom>
                <a:avLst/>
                <a:gdLst>
                  <a:gd name="T0" fmla="*/ 0 w 18186"/>
                  <a:gd name="T1" fmla="*/ 1 h 9226"/>
                  <a:gd name="T2" fmla="*/ 0 w 18186"/>
                  <a:gd name="T3" fmla="*/ 9226 h 9226"/>
                  <a:gd name="T4" fmla="*/ 18186 w 18186"/>
                  <a:gd name="T5" fmla="*/ 9226 h 9226"/>
                  <a:gd name="T6" fmla="*/ 16673 w 18186"/>
                  <a:gd name="T7" fmla="*/ 4462 h 9226"/>
                  <a:gd name="T8" fmla="*/ 18186 w 18186"/>
                  <a:gd name="T9" fmla="*/ 1 h 9226"/>
                  <a:gd name="T10" fmla="*/ 0 w 18186"/>
                  <a:gd name="T11" fmla="*/ 1 h 9226"/>
                </a:gdLst>
                <a:ahLst/>
                <a:cxnLst>
                  <a:cxn ang="0">
                    <a:pos x="T0" y="T1"/>
                  </a:cxn>
                  <a:cxn ang="0">
                    <a:pos x="T2" y="T3"/>
                  </a:cxn>
                  <a:cxn ang="0">
                    <a:pos x="T4" y="T5"/>
                  </a:cxn>
                  <a:cxn ang="0">
                    <a:pos x="T6" y="T7"/>
                  </a:cxn>
                  <a:cxn ang="0">
                    <a:pos x="T8" y="T9"/>
                  </a:cxn>
                  <a:cxn ang="0">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386" name="Google Shape;1010;p14">
              <a:extLst>
                <a:ext uri="{FF2B5EF4-FFF2-40B4-BE49-F238E27FC236}">
                  <a16:creationId xmlns:a16="http://schemas.microsoft.com/office/drawing/2014/main" id="{12177CED-6A64-266D-0EAE-771F878DF113}"/>
                </a:ext>
              </a:extLst>
            </p:cNvPr>
            <p:cNvGrpSpPr>
              <a:grpSpLocks/>
            </p:cNvGrpSpPr>
            <p:nvPr/>
          </p:nvGrpSpPr>
          <p:grpSpPr bwMode="auto">
            <a:xfrm>
              <a:off x="8341543" y="3403858"/>
              <a:ext cx="569676" cy="380612"/>
              <a:chOff x="8341543" y="2282008"/>
              <a:chExt cx="569676" cy="380612"/>
            </a:xfrm>
          </p:grpSpPr>
          <p:sp>
            <p:nvSpPr>
              <p:cNvPr id="10389" name="Google Shape;1011;p14">
                <a:extLst>
                  <a:ext uri="{FF2B5EF4-FFF2-40B4-BE49-F238E27FC236}">
                    <a16:creationId xmlns:a16="http://schemas.microsoft.com/office/drawing/2014/main" id="{5970A087-E626-E6E9-1C46-CEFE06324DB1}"/>
                  </a:ext>
                </a:extLst>
              </p:cNvPr>
              <p:cNvSpPr>
                <a:spLocks/>
              </p:cNvSpPr>
              <p:nvPr/>
            </p:nvSpPr>
            <p:spPr bwMode="auto">
              <a:xfrm>
                <a:off x="8341543" y="2361783"/>
                <a:ext cx="569676" cy="300837"/>
              </a:xfrm>
              <a:custGeom>
                <a:avLst/>
                <a:gdLst>
                  <a:gd name="T0" fmla="*/ 0 w 18186"/>
                  <a:gd name="T1" fmla="*/ 1 h 9226"/>
                  <a:gd name="T2" fmla="*/ 0 w 18186"/>
                  <a:gd name="T3" fmla="*/ 9226 h 9226"/>
                  <a:gd name="T4" fmla="*/ 18186 w 18186"/>
                  <a:gd name="T5" fmla="*/ 9226 h 9226"/>
                  <a:gd name="T6" fmla="*/ 16673 w 18186"/>
                  <a:gd name="T7" fmla="*/ 4462 h 9226"/>
                  <a:gd name="T8" fmla="*/ 18186 w 18186"/>
                  <a:gd name="T9" fmla="*/ 1 h 9226"/>
                  <a:gd name="T10" fmla="*/ 0 w 18186"/>
                  <a:gd name="T11" fmla="*/ 1 h 9226"/>
                </a:gdLst>
                <a:ahLst/>
                <a:cxnLst>
                  <a:cxn ang="0">
                    <a:pos x="T0" y="T1"/>
                  </a:cxn>
                  <a:cxn ang="0">
                    <a:pos x="T2" y="T3"/>
                  </a:cxn>
                  <a:cxn ang="0">
                    <a:pos x="T4" y="T5"/>
                  </a:cxn>
                  <a:cxn ang="0">
                    <a:pos x="T6" y="T7"/>
                  </a:cxn>
                  <a:cxn ang="0">
                    <a:pos x="T8" y="T9"/>
                  </a:cxn>
                  <a:cxn ang="0">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1012;p14">
                <a:extLst>
                  <a:ext uri="{FF2B5EF4-FFF2-40B4-BE49-F238E27FC236}">
                    <a16:creationId xmlns:a16="http://schemas.microsoft.com/office/drawing/2014/main" id="{9098ACDA-96B0-BC15-DF1D-FD380FEA0A96}"/>
                  </a:ext>
                </a:extLst>
              </p:cNvPr>
              <p:cNvSpPr/>
              <p:nvPr/>
            </p:nvSpPr>
            <p:spPr>
              <a:xfrm>
                <a:off x="8341866" y="2281736"/>
                <a:ext cx="569399" cy="30086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grpSp>
        <p:sp>
          <p:nvSpPr>
            <p:cNvPr id="248" name="Google Shape;1013;p14">
              <a:extLst>
                <a:ext uri="{FF2B5EF4-FFF2-40B4-BE49-F238E27FC236}">
                  <a16:creationId xmlns:a16="http://schemas.microsoft.com/office/drawing/2014/main" id="{CB55E0C5-8285-DAC8-9310-7765DBEE2B0D}"/>
                </a:ext>
              </a:extLst>
            </p:cNvPr>
            <p:cNvSpPr/>
            <p:nvPr/>
          </p:nvSpPr>
          <p:spPr>
            <a:xfrm>
              <a:off x="8341866" y="4368307"/>
              <a:ext cx="569399" cy="30817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10388" name="Google Shape;1014;p14">
              <a:extLst>
                <a:ext uri="{FF2B5EF4-FFF2-40B4-BE49-F238E27FC236}">
                  <a16:creationId xmlns:a16="http://schemas.microsoft.com/office/drawing/2014/main" id="{43CF59C1-60A3-E3E7-30F9-1DADA4633249}"/>
                </a:ext>
              </a:extLst>
            </p:cNvPr>
            <p:cNvSpPr>
              <a:spLocks/>
            </p:cNvSpPr>
            <p:nvPr/>
          </p:nvSpPr>
          <p:spPr bwMode="auto">
            <a:xfrm>
              <a:off x="395894" y="219519"/>
              <a:ext cx="8053438" cy="4788281"/>
            </a:xfrm>
            <a:custGeom>
              <a:avLst/>
              <a:gdLst>
                <a:gd name="T0" fmla="*/ 7146 w 257093"/>
                <a:gd name="T1" fmla="*/ 1 h 146846"/>
                <a:gd name="T2" fmla="*/ 1 w 257093"/>
                <a:gd name="T3" fmla="*/ 7146 h 146846"/>
                <a:gd name="T4" fmla="*/ 1 w 257093"/>
                <a:gd name="T5" fmla="*/ 139700 h 146846"/>
                <a:gd name="T6" fmla="*/ 7146 w 257093"/>
                <a:gd name="T7" fmla="*/ 146845 h 146846"/>
                <a:gd name="T8" fmla="*/ 249947 w 257093"/>
                <a:gd name="T9" fmla="*/ 146845 h 146846"/>
                <a:gd name="T10" fmla="*/ 257093 w 257093"/>
                <a:gd name="T11" fmla="*/ 139700 h 146846"/>
                <a:gd name="T12" fmla="*/ 257093 w 257093"/>
                <a:gd name="T13" fmla="*/ 7146 h 146846"/>
                <a:gd name="T14" fmla="*/ 249947 w 257093"/>
                <a:gd name="T15" fmla="*/ 1 h 146846"/>
                <a:gd name="T16" fmla="*/ 7146 w 257093"/>
                <a:gd name="T17" fmla="*/ 1 h 146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rgbClr val="FCFAF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0243" name="Google Shape;1082;p14">
            <a:extLst>
              <a:ext uri="{FF2B5EF4-FFF2-40B4-BE49-F238E27FC236}">
                <a16:creationId xmlns:a16="http://schemas.microsoft.com/office/drawing/2014/main" id="{E0944E30-55C0-ED2E-25E2-38638541B751}"/>
              </a:ext>
            </a:extLst>
          </p:cNvPr>
          <p:cNvSpPr>
            <a:spLocks/>
          </p:cNvSpPr>
          <p:nvPr userDrawn="1"/>
        </p:nvSpPr>
        <p:spPr bwMode="auto">
          <a:xfrm>
            <a:off x="465138" y="882650"/>
            <a:ext cx="111125" cy="176213"/>
          </a:xfrm>
          <a:custGeom>
            <a:avLst/>
            <a:gdLst>
              <a:gd name="T0" fmla="*/ 1286 w 2534"/>
              <a:gd name="T1" fmla="*/ 1 h 4047"/>
              <a:gd name="T2" fmla="*/ 0 w 2534"/>
              <a:gd name="T3" fmla="*/ 2042 h 4047"/>
              <a:gd name="T4" fmla="*/ 1286 w 2534"/>
              <a:gd name="T5" fmla="*/ 4046 h 4047"/>
              <a:gd name="T6" fmla="*/ 2533 w 2534"/>
              <a:gd name="T7" fmla="*/ 2042 h 4047"/>
              <a:gd name="T8" fmla="*/ 1286 w 2534"/>
              <a:gd name="T9" fmla="*/ 1 h 4047"/>
            </a:gdLst>
            <a:ahLst/>
            <a:cxnLst>
              <a:cxn ang="0">
                <a:pos x="T0" y="T1"/>
              </a:cxn>
              <a:cxn ang="0">
                <a:pos x="T2" y="T3"/>
              </a:cxn>
              <a:cxn ang="0">
                <a:pos x="T4" y="T5"/>
              </a:cxn>
              <a:cxn ang="0">
                <a:pos x="T6" y="T7"/>
              </a:cxn>
              <a:cxn ang="0">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44" name="Google Shape;1083;p14">
            <a:extLst>
              <a:ext uri="{FF2B5EF4-FFF2-40B4-BE49-F238E27FC236}">
                <a16:creationId xmlns:a16="http://schemas.microsoft.com/office/drawing/2014/main" id="{F838EA63-979E-5AD8-3BE4-C355568980A4}"/>
              </a:ext>
            </a:extLst>
          </p:cNvPr>
          <p:cNvSpPr>
            <a:spLocks/>
          </p:cNvSpPr>
          <p:nvPr userDrawn="1"/>
        </p:nvSpPr>
        <p:spPr bwMode="auto">
          <a:xfrm>
            <a:off x="200025" y="906463"/>
            <a:ext cx="449263" cy="111125"/>
          </a:xfrm>
          <a:custGeom>
            <a:avLst/>
            <a:gdLst>
              <a:gd name="T0" fmla="*/ 794 w 10360"/>
              <a:gd name="T1" fmla="*/ 1 h 2534"/>
              <a:gd name="T2" fmla="*/ 0 w 10360"/>
              <a:gd name="T3" fmla="*/ 1286 h 2534"/>
              <a:gd name="T4" fmla="*/ 794 w 10360"/>
              <a:gd name="T5" fmla="*/ 2534 h 2534"/>
              <a:gd name="T6" fmla="*/ 9566 w 10360"/>
              <a:gd name="T7" fmla="*/ 2534 h 2534"/>
              <a:gd name="T8" fmla="*/ 10360 w 10360"/>
              <a:gd name="T9" fmla="*/ 1286 h 2534"/>
              <a:gd name="T10" fmla="*/ 9566 w 10360"/>
              <a:gd name="T11" fmla="*/ 1 h 2534"/>
              <a:gd name="T12" fmla="*/ 794 w 10360"/>
              <a:gd name="T13" fmla="*/ 1 h 2534"/>
            </a:gdLst>
            <a:ahLst/>
            <a:cxnLst>
              <a:cxn ang="0">
                <a:pos x="T0" y="T1"/>
              </a:cxn>
              <a:cxn ang="0">
                <a:pos x="T2" y="T3"/>
              </a:cxn>
              <a:cxn ang="0">
                <a:pos x="T4" y="T5"/>
              </a:cxn>
              <a:cxn ang="0">
                <a:pos x="T6" y="T7"/>
              </a:cxn>
              <a:cxn ang="0">
                <a:pos x="T8" y="T9"/>
              </a:cxn>
              <a:cxn ang="0">
                <a:pos x="T10" y="T11"/>
              </a:cxn>
              <a:cxn ang="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45" name="Google Shape;1084;p14">
            <a:extLst>
              <a:ext uri="{FF2B5EF4-FFF2-40B4-BE49-F238E27FC236}">
                <a16:creationId xmlns:a16="http://schemas.microsoft.com/office/drawing/2014/main" id="{F8E57234-D840-F1F9-BF06-719E6C532E52}"/>
              </a:ext>
            </a:extLst>
          </p:cNvPr>
          <p:cNvSpPr>
            <a:spLocks/>
          </p:cNvSpPr>
          <p:nvPr userDrawn="1"/>
        </p:nvSpPr>
        <p:spPr bwMode="auto">
          <a:xfrm>
            <a:off x="223838" y="989013"/>
            <a:ext cx="46037" cy="46037"/>
          </a:xfrm>
          <a:custGeom>
            <a:avLst/>
            <a:gdLst>
              <a:gd name="T0" fmla="*/ 1021 w 1022"/>
              <a:gd name="T1" fmla="*/ 1 h 1"/>
              <a:gd name="T2" fmla="*/ 38 w 1022"/>
              <a:gd name="T3" fmla="*/ 1 h 1"/>
              <a:gd name="T4" fmla="*/ 38 w 1022"/>
              <a:gd name="T5" fmla="*/ 1 h 1"/>
              <a:gd name="T6" fmla="*/ 38 w 1022"/>
              <a:gd name="T7" fmla="*/ 1 h 1"/>
              <a:gd name="T8" fmla="*/ 1021 w 1022"/>
              <a:gd name="T9" fmla="*/ 1 h 1"/>
              <a:gd name="T10" fmla="*/ 1021 w 1022"/>
              <a:gd name="T11" fmla="*/ 1 h 1"/>
              <a:gd name="T12" fmla="*/ 1 w 1022"/>
              <a:gd name="T13" fmla="*/ 1 h 1"/>
              <a:gd name="T14" fmla="*/ 1 w 1022"/>
              <a:gd name="T15" fmla="*/ 1 h 1"/>
              <a:gd name="T16" fmla="*/ 1 w 1022"/>
              <a:gd name="T17" fmla="*/ 1 h 1"/>
              <a:gd name="T18" fmla="*/ 1 w 1022"/>
              <a:gd name="T19" fmla="*/ 1 h 1"/>
              <a:gd name="T20" fmla="*/ 1 w 1022"/>
              <a:gd name="T21" fmla="*/ 1 h 1"/>
              <a:gd name="T22" fmla="*/ 1 w 1022"/>
              <a:gd name="T23" fmla="*/ 1 h 1"/>
              <a:gd name="T24" fmla="*/ 1 w 1022"/>
              <a:gd name="T25" fmla="*/ 1 h 1"/>
              <a:gd name="T26" fmla="*/ 1 w 1022"/>
              <a:gd name="T27" fmla="*/ 1 h 1"/>
              <a:gd name="T28" fmla="*/ 1 w 1022"/>
              <a:gd name="T29" fmla="*/ 1 h 1"/>
              <a:gd name="T30" fmla="*/ 1 w 1022"/>
              <a:gd name="T31" fmla="*/ 1 h 1"/>
              <a:gd name="T32" fmla="*/ 1 w 1022"/>
              <a:gd name="T33" fmla="*/ 1 h 1"/>
              <a:gd name="T34" fmla="*/ 1 w 1022"/>
              <a:gd name="T35" fmla="*/ 1 h 1"/>
              <a:gd name="T36" fmla="*/ 1 w 1022"/>
              <a:gd name="T37" fmla="*/ 1 h 1"/>
              <a:gd name="T38" fmla="*/ 1 w 1022"/>
              <a:gd name="T39" fmla="*/ 1 h 1"/>
              <a:gd name="T40" fmla="*/ 1 w 1022"/>
              <a:gd name="T4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46" name="Google Shape;1085;p14">
            <a:extLst>
              <a:ext uri="{FF2B5EF4-FFF2-40B4-BE49-F238E27FC236}">
                <a16:creationId xmlns:a16="http://schemas.microsoft.com/office/drawing/2014/main" id="{56028D20-BFFB-6E96-39E3-6B955FA6AF5D}"/>
              </a:ext>
            </a:extLst>
          </p:cNvPr>
          <p:cNvSpPr>
            <a:spLocks/>
          </p:cNvSpPr>
          <p:nvPr userDrawn="1"/>
        </p:nvSpPr>
        <p:spPr bwMode="auto">
          <a:xfrm>
            <a:off x="525463" y="947738"/>
            <a:ext cx="44450" cy="46037"/>
          </a:xfrm>
          <a:custGeom>
            <a:avLst/>
            <a:gdLst>
              <a:gd name="T0" fmla="*/ 1 w 1"/>
              <a:gd name="T1" fmla="*/ 0 h 1"/>
              <a:gd name="T2" fmla="*/ 1 w 1"/>
              <a:gd name="T3" fmla="*/ 0 h 1"/>
              <a:gd name="T4" fmla="*/ 1 w 1"/>
              <a:gd name="T5" fmla="*/ 0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47" name="Google Shape;1086;p14">
            <a:extLst>
              <a:ext uri="{FF2B5EF4-FFF2-40B4-BE49-F238E27FC236}">
                <a16:creationId xmlns:a16="http://schemas.microsoft.com/office/drawing/2014/main" id="{1C8AE7CA-00F6-A505-AE43-9B5C5D6AB298}"/>
              </a:ext>
            </a:extLst>
          </p:cNvPr>
          <p:cNvSpPr>
            <a:spLocks/>
          </p:cNvSpPr>
          <p:nvPr userDrawn="1"/>
        </p:nvSpPr>
        <p:spPr bwMode="auto">
          <a:xfrm>
            <a:off x="201613" y="917575"/>
            <a:ext cx="447675" cy="96838"/>
          </a:xfrm>
          <a:custGeom>
            <a:avLst/>
            <a:gdLst>
              <a:gd name="T0" fmla="*/ 10057 w 10322"/>
              <a:gd name="T1" fmla="*/ 0 h 2193"/>
              <a:gd name="T2" fmla="*/ 10057 w 10322"/>
              <a:gd name="T3" fmla="*/ 0 h 2193"/>
              <a:gd name="T4" fmla="*/ 10095 w 10322"/>
              <a:gd name="T5" fmla="*/ 340 h 2193"/>
              <a:gd name="T6" fmla="*/ 9301 w 10322"/>
              <a:gd name="T7" fmla="*/ 1588 h 2193"/>
              <a:gd name="T8" fmla="*/ 530 w 10322"/>
              <a:gd name="T9" fmla="*/ 1588 h 2193"/>
              <a:gd name="T10" fmla="*/ 0 w 10322"/>
              <a:gd name="T11" fmla="*/ 1248 h 2193"/>
              <a:gd name="T12" fmla="*/ 0 w 10322"/>
              <a:gd name="T13" fmla="*/ 1248 h 2193"/>
              <a:gd name="T14" fmla="*/ 719 w 10322"/>
              <a:gd name="T15" fmla="*/ 2193 h 2193"/>
              <a:gd name="T16" fmla="*/ 9528 w 10322"/>
              <a:gd name="T17" fmla="*/ 2193 h 2193"/>
              <a:gd name="T18" fmla="*/ 10322 w 10322"/>
              <a:gd name="T19" fmla="*/ 945 h 2193"/>
              <a:gd name="T20" fmla="*/ 10322 w 10322"/>
              <a:gd name="T21" fmla="*/ 907 h 2193"/>
              <a:gd name="T22" fmla="*/ 10057 w 10322"/>
              <a:gd name="T23"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48" name="Google Shape;1082;p14">
            <a:extLst>
              <a:ext uri="{FF2B5EF4-FFF2-40B4-BE49-F238E27FC236}">
                <a16:creationId xmlns:a16="http://schemas.microsoft.com/office/drawing/2014/main" id="{3DFC5721-98B6-E773-688E-18E0A285705E}"/>
              </a:ext>
            </a:extLst>
          </p:cNvPr>
          <p:cNvSpPr>
            <a:spLocks/>
          </p:cNvSpPr>
          <p:nvPr userDrawn="1"/>
        </p:nvSpPr>
        <p:spPr bwMode="auto">
          <a:xfrm>
            <a:off x="465138" y="1495425"/>
            <a:ext cx="109537" cy="177800"/>
          </a:xfrm>
          <a:custGeom>
            <a:avLst/>
            <a:gdLst>
              <a:gd name="T0" fmla="*/ 1286 w 2534"/>
              <a:gd name="T1" fmla="*/ 1 h 4047"/>
              <a:gd name="T2" fmla="*/ 0 w 2534"/>
              <a:gd name="T3" fmla="*/ 2042 h 4047"/>
              <a:gd name="T4" fmla="*/ 1286 w 2534"/>
              <a:gd name="T5" fmla="*/ 4046 h 4047"/>
              <a:gd name="T6" fmla="*/ 2533 w 2534"/>
              <a:gd name="T7" fmla="*/ 2042 h 4047"/>
              <a:gd name="T8" fmla="*/ 1286 w 2534"/>
              <a:gd name="T9" fmla="*/ 1 h 4047"/>
            </a:gdLst>
            <a:ahLst/>
            <a:cxnLst>
              <a:cxn ang="0">
                <a:pos x="T0" y="T1"/>
              </a:cxn>
              <a:cxn ang="0">
                <a:pos x="T2" y="T3"/>
              </a:cxn>
              <a:cxn ang="0">
                <a:pos x="T4" y="T5"/>
              </a:cxn>
              <a:cxn ang="0">
                <a:pos x="T6" y="T7"/>
              </a:cxn>
              <a:cxn ang="0">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49" name="Google Shape;1083;p14">
            <a:extLst>
              <a:ext uri="{FF2B5EF4-FFF2-40B4-BE49-F238E27FC236}">
                <a16:creationId xmlns:a16="http://schemas.microsoft.com/office/drawing/2014/main" id="{35BE68E8-5E29-5E98-7A7F-7CCFD79B418D}"/>
              </a:ext>
            </a:extLst>
          </p:cNvPr>
          <p:cNvSpPr>
            <a:spLocks/>
          </p:cNvSpPr>
          <p:nvPr userDrawn="1"/>
        </p:nvSpPr>
        <p:spPr bwMode="auto">
          <a:xfrm>
            <a:off x="198438" y="1520825"/>
            <a:ext cx="450850" cy="111125"/>
          </a:xfrm>
          <a:custGeom>
            <a:avLst/>
            <a:gdLst>
              <a:gd name="T0" fmla="*/ 794 w 10360"/>
              <a:gd name="T1" fmla="*/ 1 h 2534"/>
              <a:gd name="T2" fmla="*/ 0 w 10360"/>
              <a:gd name="T3" fmla="*/ 1286 h 2534"/>
              <a:gd name="T4" fmla="*/ 794 w 10360"/>
              <a:gd name="T5" fmla="*/ 2534 h 2534"/>
              <a:gd name="T6" fmla="*/ 9566 w 10360"/>
              <a:gd name="T7" fmla="*/ 2534 h 2534"/>
              <a:gd name="T8" fmla="*/ 10360 w 10360"/>
              <a:gd name="T9" fmla="*/ 1286 h 2534"/>
              <a:gd name="T10" fmla="*/ 9566 w 10360"/>
              <a:gd name="T11" fmla="*/ 1 h 2534"/>
              <a:gd name="T12" fmla="*/ 794 w 10360"/>
              <a:gd name="T13" fmla="*/ 1 h 2534"/>
            </a:gdLst>
            <a:ahLst/>
            <a:cxnLst>
              <a:cxn ang="0">
                <a:pos x="T0" y="T1"/>
              </a:cxn>
              <a:cxn ang="0">
                <a:pos x="T2" y="T3"/>
              </a:cxn>
              <a:cxn ang="0">
                <a:pos x="T4" y="T5"/>
              </a:cxn>
              <a:cxn ang="0">
                <a:pos x="T6" y="T7"/>
              </a:cxn>
              <a:cxn ang="0">
                <a:pos x="T8" y="T9"/>
              </a:cxn>
              <a:cxn ang="0">
                <a:pos x="T10" y="T11"/>
              </a:cxn>
              <a:cxn ang="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50" name="Google Shape;1084;p14">
            <a:extLst>
              <a:ext uri="{FF2B5EF4-FFF2-40B4-BE49-F238E27FC236}">
                <a16:creationId xmlns:a16="http://schemas.microsoft.com/office/drawing/2014/main" id="{00E747E4-DB1C-4FF9-E386-2D121FCC9826}"/>
              </a:ext>
            </a:extLst>
          </p:cNvPr>
          <p:cNvSpPr>
            <a:spLocks/>
          </p:cNvSpPr>
          <p:nvPr userDrawn="1"/>
        </p:nvSpPr>
        <p:spPr bwMode="auto">
          <a:xfrm>
            <a:off x="222250" y="1603375"/>
            <a:ext cx="46038" cy="46038"/>
          </a:xfrm>
          <a:custGeom>
            <a:avLst/>
            <a:gdLst>
              <a:gd name="T0" fmla="*/ 1021 w 1022"/>
              <a:gd name="T1" fmla="*/ 1 h 1"/>
              <a:gd name="T2" fmla="*/ 38 w 1022"/>
              <a:gd name="T3" fmla="*/ 1 h 1"/>
              <a:gd name="T4" fmla="*/ 38 w 1022"/>
              <a:gd name="T5" fmla="*/ 1 h 1"/>
              <a:gd name="T6" fmla="*/ 38 w 1022"/>
              <a:gd name="T7" fmla="*/ 1 h 1"/>
              <a:gd name="T8" fmla="*/ 1021 w 1022"/>
              <a:gd name="T9" fmla="*/ 1 h 1"/>
              <a:gd name="T10" fmla="*/ 1021 w 1022"/>
              <a:gd name="T11" fmla="*/ 1 h 1"/>
              <a:gd name="T12" fmla="*/ 1 w 1022"/>
              <a:gd name="T13" fmla="*/ 1 h 1"/>
              <a:gd name="T14" fmla="*/ 1 w 1022"/>
              <a:gd name="T15" fmla="*/ 1 h 1"/>
              <a:gd name="T16" fmla="*/ 1 w 1022"/>
              <a:gd name="T17" fmla="*/ 1 h 1"/>
              <a:gd name="T18" fmla="*/ 1 w 1022"/>
              <a:gd name="T19" fmla="*/ 1 h 1"/>
              <a:gd name="T20" fmla="*/ 1 w 1022"/>
              <a:gd name="T21" fmla="*/ 1 h 1"/>
              <a:gd name="T22" fmla="*/ 1 w 1022"/>
              <a:gd name="T23" fmla="*/ 1 h 1"/>
              <a:gd name="T24" fmla="*/ 1 w 1022"/>
              <a:gd name="T25" fmla="*/ 1 h 1"/>
              <a:gd name="T26" fmla="*/ 1 w 1022"/>
              <a:gd name="T27" fmla="*/ 1 h 1"/>
              <a:gd name="T28" fmla="*/ 1 w 1022"/>
              <a:gd name="T29" fmla="*/ 1 h 1"/>
              <a:gd name="T30" fmla="*/ 1 w 1022"/>
              <a:gd name="T31" fmla="*/ 1 h 1"/>
              <a:gd name="T32" fmla="*/ 1 w 1022"/>
              <a:gd name="T33" fmla="*/ 1 h 1"/>
              <a:gd name="T34" fmla="*/ 1 w 1022"/>
              <a:gd name="T35" fmla="*/ 1 h 1"/>
              <a:gd name="T36" fmla="*/ 1 w 1022"/>
              <a:gd name="T37" fmla="*/ 1 h 1"/>
              <a:gd name="T38" fmla="*/ 1 w 1022"/>
              <a:gd name="T39" fmla="*/ 1 h 1"/>
              <a:gd name="T40" fmla="*/ 1 w 1022"/>
              <a:gd name="T4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51" name="Google Shape;1085;p14">
            <a:extLst>
              <a:ext uri="{FF2B5EF4-FFF2-40B4-BE49-F238E27FC236}">
                <a16:creationId xmlns:a16="http://schemas.microsoft.com/office/drawing/2014/main" id="{B52EBACD-143E-26B8-573A-87625F1683D8}"/>
              </a:ext>
            </a:extLst>
          </p:cNvPr>
          <p:cNvSpPr>
            <a:spLocks/>
          </p:cNvSpPr>
          <p:nvPr userDrawn="1"/>
        </p:nvSpPr>
        <p:spPr bwMode="auto">
          <a:xfrm>
            <a:off x="523875" y="1562100"/>
            <a:ext cx="46038" cy="44450"/>
          </a:xfrm>
          <a:custGeom>
            <a:avLst/>
            <a:gdLst>
              <a:gd name="T0" fmla="*/ 1 w 1"/>
              <a:gd name="T1" fmla="*/ 0 h 1"/>
              <a:gd name="T2" fmla="*/ 1 w 1"/>
              <a:gd name="T3" fmla="*/ 0 h 1"/>
              <a:gd name="T4" fmla="*/ 1 w 1"/>
              <a:gd name="T5" fmla="*/ 0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52" name="Google Shape;1086;p14">
            <a:extLst>
              <a:ext uri="{FF2B5EF4-FFF2-40B4-BE49-F238E27FC236}">
                <a16:creationId xmlns:a16="http://schemas.microsoft.com/office/drawing/2014/main" id="{C13FD2DE-2711-BF97-7802-CF8B83B963FC}"/>
              </a:ext>
            </a:extLst>
          </p:cNvPr>
          <p:cNvSpPr>
            <a:spLocks/>
          </p:cNvSpPr>
          <p:nvPr userDrawn="1"/>
        </p:nvSpPr>
        <p:spPr bwMode="auto">
          <a:xfrm>
            <a:off x="200025" y="1531938"/>
            <a:ext cx="447675" cy="95250"/>
          </a:xfrm>
          <a:custGeom>
            <a:avLst/>
            <a:gdLst>
              <a:gd name="T0" fmla="*/ 10057 w 10322"/>
              <a:gd name="T1" fmla="*/ 0 h 2193"/>
              <a:gd name="T2" fmla="*/ 10057 w 10322"/>
              <a:gd name="T3" fmla="*/ 0 h 2193"/>
              <a:gd name="T4" fmla="*/ 10095 w 10322"/>
              <a:gd name="T5" fmla="*/ 340 h 2193"/>
              <a:gd name="T6" fmla="*/ 9301 w 10322"/>
              <a:gd name="T7" fmla="*/ 1588 h 2193"/>
              <a:gd name="T8" fmla="*/ 530 w 10322"/>
              <a:gd name="T9" fmla="*/ 1588 h 2193"/>
              <a:gd name="T10" fmla="*/ 0 w 10322"/>
              <a:gd name="T11" fmla="*/ 1248 h 2193"/>
              <a:gd name="T12" fmla="*/ 0 w 10322"/>
              <a:gd name="T13" fmla="*/ 1248 h 2193"/>
              <a:gd name="T14" fmla="*/ 719 w 10322"/>
              <a:gd name="T15" fmla="*/ 2193 h 2193"/>
              <a:gd name="T16" fmla="*/ 9528 w 10322"/>
              <a:gd name="T17" fmla="*/ 2193 h 2193"/>
              <a:gd name="T18" fmla="*/ 10322 w 10322"/>
              <a:gd name="T19" fmla="*/ 945 h 2193"/>
              <a:gd name="T20" fmla="*/ 10322 w 10322"/>
              <a:gd name="T21" fmla="*/ 907 h 2193"/>
              <a:gd name="T22" fmla="*/ 10057 w 10322"/>
              <a:gd name="T23"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53" name="Google Shape;1082;p14">
            <a:extLst>
              <a:ext uri="{FF2B5EF4-FFF2-40B4-BE49-F238E27FC236}">
                <a16:creationId xmlns:a16="http://schemas.microsoft.com/office/drawing/2014/main" id="{DDB94F51-DF43-E865-DCDA-983CBBF94164}"/>
              </a:ext>
            </a:extLst>
          </p:cNvPr>
          <p:cNvSpPr>
            <a:spLocks/>
          </p:cNvSpPr>
          <p:nvPr userDrawn="1"/>
        </p:nvSpPr>
        <p:spPr bwMode="auto">
          <a:xfrm>
            <a:off x="463550" y="2109788"/>
            <a:ext cx="109538" cy="177800"/>
          </a:xfrm>
          <a:custGeom>
            <a:avLst/>
            <a:gdLst>
              <a:gd name="T0" fmla="*/ 1286 w 2534"/>
              <a:gd name="T1" fmla="*/ 1 h 4047"/>
              <a:gd name="T2" fmla="*/ 0 w 2534"/>
              <a:gd name="T3" fmla="*/ 2042 h 4047"/>
              <a:gd name="T4" fmla="*/ 1286 w 2534"/>
              <a:gd name="T5" fmla="*/ 4046 h 4047"/>
              <a:gd name="T6" fmla="*/ 2533 w 2534"/>
              <a:gd name="T7" fmla="*/ 2042 h 4047"/>
              <a:gd name="T8" fmla="*/ 1286 w 2534"/>
              <a:gd name="T9" fmla="*/ 1 h 4047"/>
            </a:gdLst>
            <a:ahLst/>
            <a:cxnLst>
              <a:cxn ang="0">
                <a:pos x="T0" y="T1"/>
              </a:cxn>
              <a:cxn ang="0">
                <a:pos x="T2" y="T3"/>
              </a:cxn>
              <a:cxn ang="0">
                <a:pos x="T4" y="T5"/>
              </a:cxn>
              <a:cxn ang="0">
                <a:pos x="T6" y="T7"/>
              </a:cxn>
              <a:cxn ang="0">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54" name="Google Shape;1083;p14">
            <a:extLst>
              <a:ext uri="{FF2B5EF4-FFF2-40B4-BE49-F238E27FC236}">
                <a16:creationId xmlns:a16="http://schemas.microsoft.com/office/drawing/2014/main" id="{A24A50BA-5253-31D3-8407-7D1CCA21A66D}"/>
              </a:ext>
            </a:extLst>
          </p:cNvPr>
          <p:cNvSpPr>
            <a:spLocks/>
          </p:cNvSpPr>
          <p:nvPr userDrawn="1"/>
        </p:nvSpPr>
        <p:spPr bwMode="auto">
          <a:xfrm>
            <a:off x="198438" y="2135188"/>
            <a:ext cx="449262" cy="111125"/>
          </a:xfrm>
          <a:custGeom>
            <a:avLst/>
            <a:gdLst>
              <a:gd name="T0" fmla="*/ 794 w 10360"/>
              <a:gd name="T1" fmla="*/ 1 h 2534"/>
              <a:gd name="T2" fmla="*/ 0 w 10360"/>
              <a:gd name="T3" fmla="*/ 1286 h 2534"/>
              <a:gd name="T4" fmla="*/ 794 w 10360"/>
              <a:gd name="T5" fmla="*/ 2534 h 2534"/>
              <a:gd name="T6" fmla="*/ 9566 w 10360"/>
              <a:gd name="T7" fmla="*/ 2534 h 2534"/>
              <a:gd name="T8" fmla="*/ 10360 w 10360"/>
              <a:gd name="T9" fmla="*/ 1286 h 2534"/>
              <a:gd name="T10" fmla="*/ 9566 w 10360"/>
              <a:gd name="T11" fmla="*/ 1 h 2534"/>
              <a:gd name="T12" fmla="*/ 794 w 10360"/>
              <a:gd name="T13" fmla="*/ 1 h 2534"/>
            </a:gdLst>
            <a:ahLst/>
            <a:cxnLst>
              <a:cxn ang="0">
                <a:pos x="T0" y="T1"/>
              </a:cxn>
              <a:cxn ang="0">
                <a:pos x="T2" y="T3"/>
              </a:cxn>
              <a:cxn ang="0">
                <a:pos x="T4" y="T5"/>
              </a:cxn>
              <a:cxn ang="0">
                <a:pos x="T6" y="T7"/>
              </a:cxn>
              <a:cxn ang="0">
                <a:pos x="T8" y="T9"/>
              </a:cxn>
              <a:cxn ang="0">
                <a:pos x="T10" y="T11"/>
              </a:cxn>
              <a:cxn ang="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55" name="Google Shape;1084;p14">
            <a:extLst>
              <a:ext uri="{FF2B5EF4-FFF2-40B4-BE49-F238E27FC236}">
                <a16:creationId xmlns:a16="http://schemas.microsoft.com/office/drawing/2014/main" id="{38F330DD-1C7B-FE3B-159F-C4010F2DD971}"/>
              </a:ext>
            </a:extLst>
          </p:cNvPr>
          <p:cNvSpPr>
            <a:spLocks/>
          </p:cNvSpPr>
          <p:nvPr userDrawn="1"/>
        </p:nvSpPr>
        <p:spPr bwMode="auto">
          <a:xfrm>
            <a:off x="222250" y="2217738"/>
            <a:ext cx="44450" cy="44450"/>
          </a:xfrm>
          <a:custGeom>
            <a:avLst/>
            <a:gdLst>
              <a:gd name="T0" fmla="*/ 1021 w 1022"/>
              <a:gd name="T1" fmla="*/ 1 h 1"/>
              <a:gd name="T2" fmla="*/ 38 w 1022"/>
              <a:gd name="T3" fmla="*/ 1 h 1"/>
              <a:gd name="T4" fmla="*/ 38 w 1022"/>
              <a:gd name="T5" fmla="*/ 1 h 1"/>
              <a:gd name="T6" fmla="*/ 38 w 1022"/>
              <a:gd name="T7" fmla="*/ 1 h 1"/>
              <a:gd name="T8" fmla="*/ 1021 w 1022"/>
              <a:gd name="T9" fmla="*/ 1 h 1"/>
              <a:gd name="T10" fmla="*/ 1021 w 1022"/>
              <a:gd name="T11" fmla="*/ 1 h 1"/>
              <a:gd name="T12" fmla="*/ 1 w 1022"/>
              <a:gd name="T13" fmla="*/ 1 h 1"/>
              <a:gd name="T14" fmla="*/ 1 w 1022"/>
              <a:gd name="T15" fmla="*/ 1 h 1"/>
              <a:gd name="T16" fmla="*/ 1 w 1022"/>
              <a:gd name="T17" fmla="*/ 1 h 1"/>
              <a:gd name="T18" fmla="*/ 1 w 1022"/>
              <a:gd name="T19" fmla="*/ 1 h 1"/>
              <a:gd name="T20" fmla="*/ 1 w 1022"/>
              <a:gd name="T21" fmla="*/ 1 h 1"/>
              <a:gd name="T22" fmla="*/ 1 w 1022"/>
              <a:gd name="T23" fmla="*/ 1 h 1"/>
              <a:gd name="T24" fmla="*/ 1 w 1022"/>
              <a:gd name="T25" fmla="*/ 1 h 1"/>
              <a:gd name="T26" fmla="*/ 1 w 1022"/>
              <a:gd name="T27" fmla="*/ 1 h 1"/>
              <a:gd name="T28" fmla="*/ 1 w 1022"/>
              <a:gd name="T29" fmla="*/ 1 h 1"/>
              <a:gd name="T30" fmla="*/ 1 w 1022"/>
              <a:gd name="T31" fmla="*/ 1 h 1"/>
              <a:gd name="T32" fmla="*/ 1 w 1022"/>
              <a:gd name="T33" fmla="*/ 1 h 1"/>
              <a:gd name="T34" fmla="*/ 1 w 1022"/>
              <a:gd name="T35" fmla="*/ 1 h 1"/>
              <a:gd name="T36" fmla="*/ 1 w 1022"/>
              <a:gd name="T37" fmla="*/ 1 h 1"/>
              <a:gd name="T38" fmla="*/ 1 w 1022"/>
              <a:gd name="T39" fmla="*/ 1 h 1"/>
              <a:gd name="T40" fmla="*/ 1 w 1022"/>
              <a:gd name="T4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56" name="Google Shape;1085;p14">
            <a:extLst>
              <a:ext uri="{FF2B5EF4-FFF2-40B4-BE49-F238E27FC236}">
                <a16:creationId xmlns:a16="http://schemas.microsoft.com/office/drawing/2014/main" id="{810EEFC6-4E07-1620-D7C7-4C5843E02EA6}"/>
              </a:ext>
            </a:extLst>
          </p:cNvPr>
          <p:cNvSpPr>
            <a:spLocks/>
          </p:cNvSpPr>
          <p:nvPr userDrawn="1"/>
        </p:nvSpPr>
        <p:spPr bwMode="auto">
          <a:xfrm>
            <a:off x="522288" y="2174875"/>
            <a:ext cx="46037" cy="46038"/>
          </a:xfrm>
          <a:custGeom>
            <a:avLst/>
            <a:gdLst>
              <a:gd name="T0" fmla="*/ 1 w 1"/>
              <a:gd name="T1" fmla="*/ 0 h 1"/>
              <a:gd name="T2" fmla="*/ 1 w 1"/>
              <a:gd name="T3" fmla="*/ 0 h 1"/>
              <a:gd name="T4" fmla="*/ 1 w 1"/>
              <a:gd name="T5" fmla="*/ 0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57" name="Google Shape;1086;p14">
            <a:extLst>
              <a:ext uri="{FF2B5EF4-FFF2-40B4-BE49-F238E27FC236}">
                <a16:creationId xmlns:a16="http://schemas.microsoft.com/office/drawing/2014/main" id="{CEF5D688-05FD-5D66-BCE7-B51E107C4E11}"/>
              </a:ext>
            </a:extLst>
          </p:cNvPr>
          <p:cNvSpPr>
            <a:spLocks/>
          </p:cNvSpPr>
          <p:nvPr userDrawn="1"/>
        </p:nvSpPr>
        <p:spPr bwMode="auto">
          <a:xfrm>
            <a:off x="198438" y="2146300"/>
            <a:ext cx="449262" cy="95250"/>
          </a:xfrm>
          <a:custGeom>
            <a:avLst/>
            <a:gdLst>
              <a:gd name="T0" fmla="*/ 10057 w 10322"/>
              <a:gd name="T1" fmla="*/ 0 h 2193"/>
              <a:gd name="T2" fmla="*/ 10057 w 10322"/>
              <a:gd name="T3" fmla="*/ 0 h 2193"/>
              <a:gd name="T4" fmla="*/ 10095 w 10322"/>
              <a:gd name="T5" fmla="*/ 340 h 2193"/>
              <a:gd name="T6" fmla="*/ 9301 w 10322"/>
              <a:gd name="T7" fmla="*/ 1588 h 2193"/>
              <a:gd name="T8" fmla="*/ 530 w 10322"/>
              <a:gd name="T9" fmla="*/ 1588 h 2193"/>
              <a:gd name="T10" fmla="*/ 0 w 10322"/>
              <a:gd name="T11" fmla="*/ 1248 h 2193"/>
              <a:gd name="T12" fmla="*/ 0 w 10322"/>
              <a:gd name="T13" fmla="*/ 1248 h 2193"/>
              <a:gd name="T14" fmla="*/ 719 w 10322"/>
              <a:gd name="T15" fmla="*/ 2193 h 2193"/>
              <a:gd name="T16" fmla="*/ 9528 w 10322"/>
              <a:gd name="T17" fmla="*/ 2193 h 2193"/>
              <a:gd name="T18" fmla="*/ 10322 w 10322"/>
              <a:gd name="T19" fmla="*/ 945 h 2193"/>
              <a:gd name="T20" fmla="*/ 10322 w 10322"/>
              <a:gd name="T21" fmla="*/ 907 h 2193"/>
              <a:gd name="T22" fmla="*/ 10057 w 10322"/>
              <a:gd name="T23"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58" name="Google Shape;1082;p14">
            <a:extLst>
              <a:ext uri="{FF2B5EF4-FFF2-40B4-BE49-F238E27FC236}">
                <a16:creationId xmlns:a16="http://schemas.microsoft.com/office/drawing/2014/main" id="{1D77D0DD-03A9-3CB2-B538-E542B9D2611D}"/>
              </a:ext>
            </a:extLst>
          </p:cNvPr>
          <p:cNvSpPr>
            <a:spLocks/>
          </p:cNvSpPr>
          <p:nvPr userDrawn="1"/>
        </p:nvSpPr>
        <p:spPr bwMode="auto">
          <a:xfrm>
            <a:off x="461963" y="2724150"/>
            <a:ext cx="109537" cy="176213"/>
          </a:xfrm>
          <a:custGeom>
            <a:avLst/>
            <a:gdLst>
              <a:gd name="T0" fmla="*/ 1286 w 2534"/>
              <a:gd name="T1" fmla="*/ 1 h 4047"/>
              <a:gd name="T2" fmla="*/ 0 w 2534"/>
              <a:gd name="T3" fmla="*/ 2042 h 4047"/>
              <a:gd name="T4" fmla="*/ 1286 w 2534"/>
              <a:gd name="T5" fmla="*/ 4046 h 4047"/>
              <a:gd name="T6" fmla="*/ 2533 w 2534"/>
              <a:gd name="T7" fmla="*/ 2042 h 4047"/>
              <a:gd name="T8" fmla="*/ 1286 w 2534"/>
              <a:gd name="T9" fmla="*/ 1 h 4047"/>
            </a:gdLst>
            <a:ahLst/>
            <a:cxnLst>
              <a:cxn ang="0">
                <a:pos x="T0" y="T1"/>
              </a:cxn>
              <a:cxn ang="0">
                <a:pos x="T2" y="T3"/>
              </a:cxn>
              <a:cxn ang="0">
                <a:pos x="T4" y="T5"/>
              </a:cxn>
              <a:cxn ang="0">
                <a:pos x="T6" y="T7"/>
              </a:cxn>
              <a:cxn ang="0">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59" name="Google Shape;1083;p14">
            <a:extLst>
              <a:ext uri="{FF2B5EF4-FFF2-40B4-BE49-F238E27FC236}">
                <a16:creationId xmlns:a16="http://schemas.microsoft.com/office/drawing/2014/main" id="{1A79EBD2-309B-72AE-44EE-CCC827FEC16D}"/>
              </a:ext>
            </a:extLst>
          </p:cNvPr>
          <p:cNvSpPr>
            <a:spLocks/>
          </p:cNvSpPr>
          <p:nvPr userDrawn="1"/>
        </p:nvSpPr>
        <p:spPr bwMode="auto">
          <a:xfrm>
            <a:off x="196850" y="2747963"/>
            <a:ext cx="449263" cy="111125"/>
          </a:xfrm>
          <a:custGeom>
            <a:avLst/>
            <a:gdLst>
              <a:gd name="T0" fmla="*/ 794 w 10360"/>
              <a:gd name="T1" fmla="*/ 1 h 2534"/>
              <a:gd name="T2" fmla="*/ 0 w 10360"/>
              <a:gd name="T3" fmla="*/ 1286 h 2534"/>
              <a:gd name="T4" fmla="*/ 794 w 10360"/>
              <a:gd name="T5" fmla="*/ 2534 h 2534"/>
              <a:gd name="T6" fmla="*/ 9566 w 10360"/>
              <a:gd name="T7" fmla="*/ 2534 h 2534"/>
              <a:gd name="T8" fmla="*/ 10360 w 10360"/>
              <a:gd name="T9" fmla="*/ 1286 h 2534"/>
              <a:gd name="T10" fmla="*/ 9566 w 10360"/>
              <a:gd name="T11" fmla="*/ 1 h 2534"/>
              <a:gd name="T12" fmla="*/ 794 w 10360"/>
              <a:gd name="T13" fmla="*/ 1 h 2534"/>
            </a:gdLst>
            <a:ahLst/>
            <a:cxnLst>
              <a:cxn ang="0">
                <a:pos x="T0" y="T1"/>
              </a:cxn>
              <a:cxn ang="0">
                <a:pos x="T2" y="T3"/>
              </a:cxn>
              <a:cxn ang="0">
                <a:pos x="T4" y="T5"/>
              </a:cxn>
              <a:cxn ang="0">
                <a:pos x="T6" y="T7"/>
              </a:cxn>
              <a:cxn ang="0">
                <a:pos x="T8" y="T9"/>
              </a:cxn>
              <a:cxn ang="0">
                <a:pos x="T10" y="T11"/>
              </a:cxn>
              <a:cxn ang="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60" name="Google Shape;1084;p14">
            <a:extLst>
              <a:ext uri="{FF2B5EF4-FFF2-40B4-BE49-F238E27FC236}">
                <a16:creationId xmlns:a16="http://schemas.microsoft.com/office/drawing/2014/main" id="{184AA76B-A4C9-F85C-826D-2B375D3B1B88}"/>
              </a:ext>
            </a:extLst>
          </p:cNvPr>
          <p:cNvSpPr>
            <a:spLocks/>
          </p:cNvSpPr>
          <p:nvPr userDrawn="1"/>
        </p:nvSpPr>
        <p:spPr bwMode="auto">
          <a:xfrm>
            <a:off x="220663" y="2830513"/>
            <a:ext cx="46037" cy="46037"/>
          </a:xfrm>
          <a:custGeom>
            <a:avLst/>
            <a:gdLst>
              <a:gd name="T0" fmla="*/ 1021 w 1022"/>
              <a:gd name="T1" fmla="*/ 1 h 1"/>
              <a:gd name="T2" fmla="*/ 38 w 1022"/>
              <a:gd name="T3" fmla="*/ 1 h 1"/>
              <a:gd name="T4" fmla="*/ 38 w 1022"/>
              <a:gd name="T5" fmla="*/ 1 h 1"/>
              <a:gd name="T6" fmla="*/ 38 w 1022"/>
              <a:gd name="T7" fmla="*/ 1 h 1"/>
              <a:gd name="T8" fmla="*/ 1021 w 1022"/>
              <a:gd name="T9" fmla="*/ 1 h 1"/>
              <a:gd name="T10" fmla="*/ 1021 w 1022"/>
              <a:gd name="T11" fmla="*/ 1 h 1"/>
              <a:gd name="T12" fmla="*/ 1 w 1022"/>
              <a:gd name="T13" fmla="*/ 1 h 1"/>
              <a:gd name="T14" fmla="*/ 1 w 1022"/>
              <a:gd name="T15" fmla="*/ 1 h 1"/>
              <a:gd name="T16" fmla="*/ 1 w 1022"/>
              <a:gd name="T17" fmla="*/ 1 h 1"/>
              <a:gd name="T18" fmla="*/ 1 w 1022"/>
              <a:gd name="T19" fmla="*/ 1 h 1"/>
              <a:gd name="T20" fmla="*/ 1 w 1022"/>
              <a:gd name="T21" fmla="*/ 1 h 1"/>
              <a:gd name="T22" fmla="*/ 1 w 1022"/>
              <a:gd name="T23" fmla="*/ 1 h 1"/>
              <a:gd name="T24" fmla="*/ 1 w 1022"/>
              <a:gd name="T25" fmla="*/ 1 h 1"/>
              <a:gd name="T26" fmla="*/ 1 w 1022"/>
              <a:gd name="T27" fmla="*/ 1 h 1"/>
              <a:gd name="T28" fmla="*/ 1 w 1022"/>
              <a:gd name="T29" fmla="*/ 1 h 1"/>
              <a:gd name="T30" fmla="*/ 1 w 1022"/>
              <a:gd name="T31" fmla="*/ 1 h 1"/>
              <a:gd name="T32" fmla="*/ 1 w 1022"/>
              <a:gd name="T33" fmla="*/ 1 h 1"/>
              <a:gd name="T34" fmla="*/ 1 w 1022"/>
              <a:gd name="T35" fmla="*/ 1 h 1"/>
              <a:gd name="T36" fmla="*/ 1 w 1022"/>
              <a:gd name="T37" fmla="*/ 1 h 1"/>
              <a:gd name="T38" fmla="*/ 1 w 1022"/>
              <a:gd name="T39" fmla="*/ 1 h 1"/>
              <a:gd name="T40" fmla="*/ 1 w 1022"/>
              <a:gd name="T4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61" name="Google Shape;1085;p14">
            <a:extLst>
              <a:ext uri="{FF2B5EF4-FFF2-40B4-BE49-F238E27FC236}">
                <a16:creationId xmlns:a16="http://schemas.microsoft.com/office/drawing/2014/main" id="{490A53C4-1D53-A791-97F3-ACC310ABA3E7}"/>
              </a:ext>
            </a:extLst>
          </p:cNvPr>
          <p:cNvSpPr>
            <a:spLocks/>
          </p:cNvSpPr>
          <p:nvPr userDrawn="1"/>
        </p:nvSpPr>
        <p:spPr bwMode="auto">
          <a:xfrm>
            <a:off x="520700" y="2789238"/>
            <a:ext cx="46038" cy="46037"/>
          </a:xfrm>
          <a:custGeom>
            <a:avLst/>
            <a:gdLst>
              <a:gd name="T0" fmla="*/ 1 w 1"/>
              <a:gd name="T1" fmla="*/ 0 h 1"/>
              <a:gd name="T2" fmla="*/ 1 w 1"/>
              <a:gd name="T3" fmla="*/ 0 h 1"/>
              <a:gd name="T4" fmla="*/ 1 w 1"/>
              <a:gd name="T5" fmla="*/ 0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62" name="Google Shape;1086;p14">
            <a:extLst>
              <a:ext uri="{FF2B5EF4-FFF2-40B4-BE49-F238E27FC236}">
                <a16:creationId xmlns:a16="http://schemas.microsoft.com/office/drawing/2014/main" id="{1F43D1E8-E23F-8678-BB2C-25B91479B5E4}"/>
              </a:ext>
            </a:extLst>
          </p:cNvPr>
          <p:cNvSpPr>
            <a:spLocks/>
          </p:cNvSpPr>
          <p:nvPr userDrawn="1"/>
        </p:nvSpPr>
        <p:spPr bwMode="auto">
          <a:xfrm>
            <a:off x="198438" y="2759075"/>
            <a:ext cx="447675" cy="96838"/>
          </a:xfrm>
          <a:custGeom>
            <a:avLst/>
            <a:gdLst>
              <a:gd name="T0" fmla="*/ 10057 w 10322"/>
              <a:gd name="T1" fmla="*/ 0 h 2193"/>
              <a:gd name="T2" fmla="*/ 10057 w 10322"/>
              <a:gd name="T3" fmla="*/ 0 h 2193"/>
              <a:gd name="T4" fmla="*/ 10095 w 10322"/>
              <a:gd name="T5" fmla="*/ 340 h 2193"/>
              <a:gd name="T6" fmla="*/ 9301 w 10322"/>
              <a:gd name="T7" fmla="*/ 1588 h 2193"/>
              <a:gd name="T8" fmla="*/ 530 w 10322"/>
              <a:gd name="T9" fmla="*/ 1588 h 2193"/>
              <a:gd name="T10" fmla="*/ 0 w 10322"/>
              <a:gd name="T11" fmla="*/ 1248 h 2193"/>
              <a:gd name="T12" fmla="*/ 0 w 10322"/>
              <a:gd name="T13" fmla="*/ 1248 h 2193"/>
              <a:gd name="T14" fmla="*/ 719 w 10322"/>
              <a:gd name="T15" fmla="*/ 2193 h 2193"/>
              <a:gd name="T16" fmla="*/ 9528 w 10322"/>
              <a:gd name="T17" fmla="*/ 2193 h 2193"/>
              <a:gd name="T18" fmla="*/ 10322 w 10322"/>
              <a:gd name="T19" fmla="*/ 945 h 2193"/>
              <a:gd name="T20" fmla="*/ 10322 w 10322"/>
              <a:gd name="T21" fmla="*/ 907 h 2193"/>
              <a:gd name="T22" fmla="*/ 10057 w 10322"/>
              <a:gd name="T23"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63" name="Google Shape;1082;p14">
            <a:extLst>
              <a:ext uri="{FF2B5EF4-FFF2-40B4-BE49-F238E27FC236}">
                <a16:creationId xmlns:a16="http://schemas.microsoft.com/office/drawing/2014/main" id="{2A0CB216-AAC1-640B-84B1-4EF86E037409}"/>
              </a:ext>
            </a:extLst>
          </p:cNvPr>
          <p:cNvSpPr>
            <a:spLocks/>
          </p:cNvSpPr>
          <p:nvPr userDrawn="1"/>
        </p:nvSpPr>
        <p:spPr bwMode="auto">
          <a:xfrm>
            <a:off x="460375" y="3336925"/>
            <a:ext cx="111125" cy="177800"/>
          </a:xfrm>
          <a:custGeom>
            <a:avLst/>
            <a:gdLst>
              <a:gd name="T0" fmla="*/ 1286 w 2534"/>
              <a:gd name="T1" fmla="*/ 1 h 4047"/>
              <a:gd name="T2" fmla="*/ 0 w 2534"/>
              <a:gd name="T3" fmla="*/ 2042 h 4047"/>
              <a:gd name="T4" fmla="*/ 1286 w 2534"/>
              <a:gd name="T5" fmla="*/ 4046 h 4047"/>
              <a:gd name="T6" fmla="*/ 2533 w 2534"/>
              <a:gd name="T7" fmla="*/ 2042 h 4047"/>
              <a:gd name="T8" fmla="*/ 1286 w 2534"/>
              <a:gd name="T9" fmla="*/ 1 h 4047"/>
            </a:gdLst>
            <a:ahLst/>
            <a:cxnLst>
              <a:cxn ang="0">
                <a:pos x="T0" y="T1"/>
              </a:cxn>
              <a:cxn ang="0">
                <a:pos x="T2" y="T3"/>
              </a:cxn>
              <a:cxn ang="0">
                <a:pos x="T4" y="T5"/>
              </a:cxn>
              <a:cxn ang="0">
                <a:pos x="T6" y="T7"/>
              </a:cxn>
              <a:cxn ang="0">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64" name="Google Shape;1083;p14">
            <a:extLst>
              <a:ext uri="{FF2B5EF4-FFF2-40B4-BE49-F238E27FC236}">
                <a16:creationId xmlns:a16="http://schemas.microsoft.com/office/drawing/2014/main" id="{9BD0FDE0-5E1F-99D7-2B64-9B261CF29699}"/>
              </a:ext>
            </a:extLst>
          </p:cNvPr>
          <p:cNvSpPr>
            <a:spLocks/>
          </p:cNvSpPr>
          <p:nvPr userDrawn="1"/>
        </p:nvSpPr>
        <p:spPr bwMode="auto">
          <a:xfrm>
            <a:off x="195263" y="3362325"/>
            <a:ext cx="449262" cy="111125"/>
          </a:xfrm>
          <a:custGeom>
            <a:avLst/>
            <a:gdLst>
              <a:gd name="T0" fmla="*/ 794 w 10360"/>
              <a:gd name="T1" fmla="*/ 1 h 2534"/>
              <a:gd name="T2" fmla="*/ 0 w 10360"/>
              <a:gd name="T3" fmla="*/ 1286 h 2534"/>
              <a:gd name="T4" fmla="*/ 794 w 10360"/>
              <a:gd name="T5" fmla="*/ 2534 h 2534"/>
              <a:gd name="T6" fmla="*/ 9566 w 10360"/>
              <a:gd name="T7" fmla="*/ 2534 h 2534"/>
              <a:gd name="T8" fmla="*/ 10360 w 10360"/>
              <a:gd name="T9" fmla="*/ 1286 h 2534"/>
              <a:gd name="T10" fmla="*/ 9566 w 10360"/>
              <a:gd name="T11" fmla="*/ 1 h 2534"/>
              <a:gd name="T12" fmla="*/ 794 w 10360"/>
              <a:gd name="T13" fmla="*/ 1 h 2534"/>
            </a:gdLst>
            <a:ahLst/>
            <a:cxnLst>
              <a:cxn ang="0">
                <a:pos x="T0" y="T1"/>
              </a:cxn>
              <a:cxn ang="0">
                <a:pos x="T2" y="T3"/>
              </a:cxn>
              <a:cxn ang="0">
                <a:pos x="T4" y="T5"/>
              </a:cxn>
              <a:cxn ang="0">
                <a:pos x="T6" y="T7"/>
              </a:cxn>
              <a:cxn ang="0">
                <a:pos x="T8" y="T9"/>
              </a:cxn>
              <a:cxn ang="0">
                <a:pos x="T10" y="T11"/>
              </a:cxn>
              <a:cxn ang="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65" name="Google Shape;1084;p14">
            <a:extLst>
              <a:ext uri="{FF2B5EF4-FFF2-40B4-BE49-F238E27FC236}">
                <a16:creationId xmlns:a16="http://schemas.microsoft.com/office/drawing/2014/main" id="{07D81074-CA7A-E6AD-404E-55FFFEB1225B}"/>
              </a:ext>
            </a:extLst>
          </p:cNvPr>
          <p:cNvSpPr>
            <a:spLocks/>
          </p:cNvSpPr>
          <p:nvPr userDrawn="1"/>
        </p:nvSpPr>
        <p:spPr bwMode="auto">
          <a:xfrm>
            <a:off x="219075" y="3444875"/>
            <a:ext cx="46038" cy="46038"/>
          </a:xfrm>
          <a:custGeom>
            <a:avLst/>
            <a:gdLst>
              <a:gd name="T0" fmla="*/ 1021 w 1022"/>
              <a:gd name="T1" fmla="*/ 1 h 1"/>
              <a:gd name="T2" fmla="*/ 38 w 1022"/>
              <a:gd name="T3" fmla="*/ 1 h 1"/>
              <a:gd name="T4" fmla="*/ 38 w 1022"/>
              <a:gd name="T5" fmla="*/ 1 h 1"/>
              <a:gd name="T6" fmla="*/ 38 w 1022"/>
              <a:gd name="T7" fmla="*/ 1 h 1"/>
              <a:gd name="T8" fmla="*/ 1021 w 1022"/>
              <a:gd name="T9" fmla="*/ 1 h 1"/>
              <a:gd name="T10" fmla="*/ 1021 w 1022"/>
              <a:gd name="T11" fmla="*/ 1 h 1"/>
              <a:gd name="T12" fmla="*/ 1 w 1022"/>
              <a:gd name="T13" fmla="*/ 1 h 1"/>
              <a:gd name="T14" fmla="*/ 1 w 1022"/>
              <a:gd name="T15" fmla="*/ 1 h 1"/>
              <a:gd name="T16" fmla="*/ 1 w 1022"/>
              <a:gd name="T17" fmla="*/ 1 h 1"/>
              <a:gd name="T18" fmla="*/ 1 w 1022"/>
              <a:gd name="T19" fmla="*/ 1 h 1"/>
              <a:gd name="T20" fmla="*/ 1 w 1022"/>
              <a:gd name="T21" fmla="*/ 1 h 1"/>
              <a:gd name="T22" fmla="*/ 1 w 1022"/>
              <a:gd name="T23" fmla="*/ 1 h 1"/>
              <a:gd name="T24" fmla="*/ 1 w 1022"/>
              <a:gd name="T25" fmla="*/ 1 h 1"/>
              <a:gd name="T26" fmla="*/ 1 w 1022"/>
              <a:gd name="T27" fmla="*/ 1 h 1"/>
              <a:gd name="T28" fmla="*/ 1 w 1022"/>
              <a:gd name="T29" fmla="*/ 1 h 1"/>
              <a:gd name="T30" fmla="*/ 1 w 1022"/>
              <a:gd name="T31" fmla="*/ 1 h 1"/>
              <a:gd name="T32" fmla="*/ 1 w 1022"/>
              <a:gd name="T33" fmla="*/ 1 h 1"/>
              <a:gd name="T34" fmla="*/ 1 w 1022"/>
              <a:gd name="T35" fmla="*/ 1 h 1"/>
              <a:gd name="T36" fmla="*/ 1 w 1022"/>
              <a:gd name="T37" fmla="*/ 1 h 1"/>
              <a:gd name="T38" fmla="*/ 1 w 1022"/>
              <a:gd name="T39" fmla="*/ 1 h 1"/>
              <a:gd name="T40" fmla="*/ 1 w 1022"/>
              <a:gd name="T4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66" name="Google Shape;1085;p14">
            <a:extLst>
              <a:ext uri="{FF2B5EF4-FFF2-40B4-BE49-F238E27FC236}">
                <a16:creationId xmlns:a16="http://schemas.microsoft.com/office/drawing/2014/main" id="{64206D04-3F61-87D2-8DC8-7B0902FA03A3}"/>
              </a:ext>
            </a:extLst>
          </p:cNvPr>
          <p:cNvSpPr>
            <a:spLocks/>
          </p:cNvSpPr>
          <p:nvPr userDrawn="1"/>
        </p:nvSpPr>
        <p:spPr bwMode="auto">
          <a:xfrm>
            <a:off x="520700" y="3403600"/>
            <a:ext cx="44450" cy="44450"/>
          </a:xfrm>
          <a:custGeom>
            <a:avLst/>
            <a:gdLst>
              <a:gd name="T0" fmla="*/ 1 w 1"/>
              <a:gd name="T1" fmla="*/ 0 h 1"/>
              <a:gd name="T2" fmla="*/ 1 w 1"/>
              <a:gd name="T3" fmla="*/ 0 h 1"/>
              <a:gd name="T4" fmla="*/ 1 w 1"/>
              <a:gd name="T5" fmla="*/ 0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67" name="Google Shape;1086;p14">
            <a:extLst>
              <a:ext uri="{FF2B5EF4-FFF2-40B4-BE49-F238E27FC236}">
                <a16:creationId xmlns:a16="http://schemas.microsoft.com/office/drawing/2014/main" id="{B32CC768-2937-4ADE-C1B8-A4F6723FF125}"/>
              </a:ext>
            </a:extLst>
          </p:cNvPr>
          <p:cNvSpPr>
            <a:spLocks/>
          </p:cNvSpPr>
          <p:nvPr userDrawn="1"/>
        </p:nvSpPr>
        <p:spPr bwMode="auto">
          <a:xfrm>
            <a:off x="196850" y="3373438"/>
            <a:ext cx="447675" cy="96837"/>
          </a:xfrm>
          <a:custGeom>
            <a:avLst/>
            <a:gdLst>
              <a:gd name="T0" fmla="*/ 10057 w 10322"/>
              <a:gd name="T1" fmla="*/ 0 h 2193"/>
              <a:gd name="T2" fmla="*/ 10057 w 10322"/>
              <a:gd name="T3" fmla="*/ 0 h 2193"/>
              <a:gd name="T4" fmla="*/ 10095 w 10322"/>
              <a:gd name="T5" fmla="*/ 340 h 2193"/>
              <a:gd name="T6" fmla="*/ 9301 w 10322"/>
              <a:gd name="T7" fmla="*/ 1588 h 2193"/>
              <a:gd name="T8" fmla="*/ 530 w 10322"/>
              <a:gd name="T9" fmla="*/ 1588 h 2193"/>
              <a:gd name="T10" fmla="*/ 0 w 10322"/>
              <a:gd name="T11" fmla="*/ 1248 h 2193"/>
              <a:gd name="T12" fmla="*/ 0 w 10322"/>
              <a:gd name="T13" fmla="*/ 1248 h 2193"/>
              <a:gd name="T14" fmla="*/ 719 w 10322"/>
              <a:gd name="T15" fmla="*/ 2193 h 2193"/>
              <a:gd name="T16" fmla="*/ 9528 w 10322"/>
              <a:gd name="T17" fmla="*/ 2193 h 2193"/>
              <a:gd name="T18" fmla="*/ 10322 w 10322"/>
              <a:gd name="T19" fmla="*/ 945 h 2193"/>
              <a:gd name="T20" fmla="*/ 10322 w 10322"/>
              <a:gd name="T21" fmla="*/ 907 h 2193"/>
              <a:gd name="T22" fmla="*/ 10057 w 10322"/>
              <a:gd name="T23"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68" name="Google Shape;1082;p14">
            <a:extLst>
              <a:ext uri="{FF2B5EF4-FFF2-40B4-BE49-F238E27FC236}">
                <a16:creationId xmlns:a16="http://schemas.microsoft.com/office/drawing/2014/main" id="{65272741-4DD9-60CF-19F1-3F21951BAFA4}"/>
              </a:ext>
            </a:extLst>
          </p:cNvPr>
          <p:cNvSpPr>
            <a:spLocks/>
          </p:cNvSpPr>
          <p:nvPr userDrawn="1"/>
        </p:nvSpPr>
        <p:spPr bwMode="auto">
          <a:xfrm>
            <a:off x="460375" y="3951288"/>
            <a:ext cx="109538" cy="177800"/>
          </a:xfrm>
          <a:custGeom>
            <a:avLst/>
            <a:gdLst>
              <a:gd name="T0" fmla="*/ 1286 w 2534"/>
              <a:gd name="T1" fmla="*/ 1 h 4047"/>
              <a:gd name="T2" fmla="*/ 0 w 2534"/>
              <a:gd name="T3" fmla="*/ 2042 h 4047"/>
              <a:gd name="T4" fmla="*/ 1286 w 2534"/>
              <a:gd name="T5" fmla="*/ 4046 h 4047"/>
              <a:gd name="T6" fmla="*/ 2533 w 2534"/>
              <a:gd name="T7" fmla="*/ 2042 h 4047"/>
              <a:gd name="T8" fmla="*/ 1286 w 2534"/>
              <a:gd name="T9" fmla="*/ 1 h 4047"/>
            </a:gdLst>
            <a:ahLst/>
            <a:cxnLst>
              <a:cxn ang="0">
                <a:pos x="T0" y="T1"/>
              </a:cxn>
              <a:cxn ang="0">
                <a:pos x="T2" y="T3"/>
              </a:cxn>
              <a:cxn ang="0">
                <a:pos x="T4" y="T5"/>
              </a:cxn>
              <a:cxn ang="0">
                <a:pos x="T6" y="T7"/>
              </a:cxn>
              <a:cxn ang="0">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69" name="Google Shape;1083;p14">
            <a:extLst>
              <a:ext uri="{FF2B5EF4-FFF2-40B4-BE49-F238E27FC236}">
                <a16:creationId xmlns:a16="http://schemas.microsoft.com/office/drawing/2014/main" id="{DBEBDCB3-3607-5443-2DBF-90D13A8D1F17}"/>
              </a:ext>
            </a:extLst>
          </p:cNvPr>
          <p:cNvSpPr>
            <a:spLocks/>
          </p:cNvSpPr>
          <p:nvPr userDrawn="1"/>
        </p:nvSpPr>
        <p:spPr bwMode="auto">
          <a:xfrm>
            <a:off x="193675" y="3976688"/>
            <a:ext cx="450850" cy="111125"/>
          </a:xfrm>
          <a:custGeom>
            <a:avLst/>
            <a:gdLst>
              <a:gd name="T0" fmla="*/ 794 w 10360"/>
              <a:gd name="T1" fmla="*/ 1 h 2534"/>
              <a:gd name="T2" fmla="*/ 0 w 10360"/>
              <a:gd name="T3" fmla="*/ 1286 h 2534"/>
              <a:gd name="T4" fmla="*/ 794 w 10360"/>
              <a:gd name="T5" fmla="*/ 2534 h 2534"/>
              <a:gd name="T6" fmla="*/ 9566 w 10360"/>
              <a:gd name="T7" fmla="*/ 2534 h 2534"/>
              <a:gd name="T8" fmla="*/ 10360 w 10360"/>
              <a:gd name="T9" fmla="*/ 1286 h 2534"/>
              <a:gd name="T10" fmla="*/ 9566 w 10360"/>
              <a:gd name="T11" fmla="*/ 1 h 2534"/>
              <a:gd name="T12" fmla="*/ 794 w 10360"/>
              <a:gd name="T13" fmla="*/ 1 h 2534"/>
            </a:gdLst>
            <a:ahLst/>
            <a:cxnLst>
              <a:cxn ang="0">
                <a:pos x="T0" y="T1"/>
              </a:cxn>
              <a:cxn ang="0">
                <a:pos x="T2" y="T3"/>
              </a:cxn>
              <a:cxn ang="0">
                <a:pos x="T4" y="T5"/>
              </a:cxn>
              <a:cxn ang="0">
                <a:pos x="T6" y="T7"/>
              </a:cxn>
              <a:cxn ang="0">
                <a:pos x="T8" y="T9"/>
              </a:cxn>
              <a:cxn ang="0">
                <a:pos x="T10" y="T11"/>
              </a:cxn>
              <a:cxn ang="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70" name="Google Shape;1084;p14">
            <a:extLst>
              <a:ext uri="{FF2B5EF4-FFF2-40B4-BE49-F238E27FC236}">
                <a16:creationId xmlns:a16="http://schemas.microsoft.com/office/drawing/2014/main" id="{C67202C5-B138-F073-B80A-4C3416F907FA}"/>
              </a:ext>
            </a:extLst>
          </p:cNvPr>
          <p:cNvSpPr>
            <a:spLocks/>
          </p:cNvSpPr>
          <p:nvPr userDrawn="1"/>
        </p:nvSpPr>
        <p:spPr bwMode="auto">
          <a:xfrm>
            <a:off x="217488" y="4059238"/>
            <a:ext cx="46037" cy="46037"/>
          </a:xfrm>
          <a:custGeom>
            <a:avLst/>
            <a:gdLst>
              <a:gd name="T0" fmla="*/ 1021 w 1022"/>
              <a:gd name="T1" fmla="*/ 1 h 1"/>
              <a:gd name="T2" fmla="*/ 38 w 1022"/>
              <a:gd name="T3" fmla="*/ 1 h 1"/>
              <a:gd name="T4" fmla="*/ 38 w 1022"/>
              <a:gd name="T5" fmla="*/ 1 h 1"/>
              <a:gd name="T6" fmla="*/ 38 w 1022"/>
              <a:gd name="T7" fmla="*/ 1 h 1"/>
              <a:gd name="T8" fmla="*/ 1021 w 1022"/>
              <a:gd name="T9" fmla="*/ 1 h 1"/>
              <a:gd name="T10" fmla="*/ 1021 w 1022"/>
              <a:gd name="T11" fmla="*/ 1 h 1"/>
              <a:gd name="T12" fmla="*/ 1 w 1022"/>
              <a:gd name="T13" fmla="*/ 1 h 1"/>
              <a:gd name="T14" fmla="*/ 1 w 1022"/>
              <a:gd name="T15" fmla="*/ 1 h 1"/>
              <a:gd name="T16" fmla="*/ 1 w 1022"/>
              <a:gd name="T17" fmla="*/ 1 h 1"/>
              <a:gd name="T18" fmla="*/ 1 w 1022"/>
              <a:gd name="T19" fmla="*/ 1 h 1"/>
              <a:gd name="T20" fmla="*/ 1 w 1022"/>
              <a:gd name="T21" fmla="*/ 1 h 1"/>
              <a:gd name="T22" fmla="*/ 1 w 1022"/>
              <a:gd name="T23" fmla="*/ 1 h 1"/>
              <a:gd name="T24" fmla="*/ 1 w 1022"/>
              <a:gd name="T25" fmla="*/ 1 h 1"/>
              <a:gd name="T26" fmla="*/ 1 w 1022"/>
              <a:gd name="T27" fmla="*/ 1 h 1"/>
              <a:gd name="T28" fmla="*/ 1 w 1022"/>
              <a:gd name="T29" fmla="*/ 1 h 1"/>
              <a:gd name="T30" fmla="*/ 1 w 1022"/>
              <a:gd name="T31" fmla="*/ 1 h 1"/>
              <a:gd name="T32" fmla="*/ 1 w 1022"/>
              <a:gd name="T33" fmla="*/ 1 h 1"/>
              <a:gd name="T34" fmla="*/ 1 w 1022"/>
              <a:gd name="T35" fmla="*/ 1 h 1"/>
              <a:gd name="T36" fmla="*/ 1 w 1022"/>
              <a:gd name="T37" fmla="*/ 1 h 1"/>
              <a:gd name="T38" fmla="*/ 1 w 1022"/>
              <a:gd name="T39" fmla="*/ 1 h 1"/>
              <a:gd name="T40" fmla="*/ 1 w 1022"/>
              <a:gd name="T4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71" name="Google Shape;1085;p14">
            <a:extLst>
              <a:ext uri="{FF2B5EF4-FFF2-40B4-BE49-F238E27FC236}">
                <a16:creationId xmlns:a16="http://schemas.microsoft.com/office/drawing/2014/main" id="{AE3E5311-A4D7-A0DA-BB6F-3A7693E48449}"/>
              </a:ext>
            </a:extLst>
          </p:cNvPr>
          <p:cNvSpPr>
            <a:spLocks/>
          </p:cNvSpPr>
          <p:nvPr userDrawn="1"/>
        </p:nvSpPr>
        <p:spPr bwMode="auto">
          <a:xfrm>
            <a:off x="519113" y="4016375"/>
            <a:ext cx="46037" cy="46038"/>
          </a:xfrm>
          <a:custGeom>
            <a:avLst/>
            <a:gdLst>
              <a:gd name="T0" fmla="*/ 1 w 1"/>
              <a:gd name="T1" fmla="*/ 0 h 1"/>
              <a:gd name="T2" fmla="*/ 1 w 1"/>
              <a:gd name="T3" fmla="*/ 0 h 1"/>
              <a:gd name="T4" fmla="*/ 1 w 1"/>
              <a:gd name="T5" fmla="*/ 0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72" name="Google Shape;1086;p14">
            <a:extLst>
              <a:ext uri="{FF2B5EF4-FFF2-40B4-BE49-F238E27FC236}">
                <a16:creationId xmlns:a16="http://schemas.microsoft.com/office/drawing/2014/main" id="{65305D34-926B-47DC-AE94-8DC8D1ED6918}"/>
              </a:ext>
            </a:extLst>
          </p:cNvPr>
          <p:cNvSpPr>
            <a:spLocks/>
          </p:cNvSpPr>
          <p:nvPr userDrawn="1"/>
        </p:nvSpPr>
        <p:spPr bwMode="auto">
          <a:xfrm>
            <a:off x="195263" y="3987800"/>
            <a:ext cx="447675" cy="95250"/>
          </a:xfrm>
          <a:custGeom>
            <a:avLst/>
            <a:gdLst>
              <a:gd name="T0" fmla="*/ 10057 w 10322"/>
              <a:gd name="T1" fmla="*/ 0 h 2193"/>
              <a:gd name="T2" fmla="*/ 10057 w 10322"/>
              <a:gd name="T3" fmla="*/ 0 h 2193"/>
              <a:gd name="T4" fmla="*/ 10095 w 10322"/>
              <a:gd name="T5" fmla="*/ 340 h 2193"/>
              <a:gd name="T6" fmla="*/ 9301 w 10322"/>
              <a:gd name="T7" fmla="*/ 1588 h 2193"/>
              <a:gd name="T8" fmla="*/ 530 w 10322"/>
              <a:gd name="T9" fmla="*/ 1588 h 2193"/>
              <a:gd name="T10" fmla="*/ 0 w 10322"/>
              <a:gd name="T11" fmla="*/ 1248 h 2193"/>
              <a:gd name="T12" fmla="*/ 0 w 10322"/>
              <a:gd name="T13" fmla="*/ 1248 h 2193"/>
              <a:gd name="T14" fmla="*/ 719 w 10322"/>
              <a:gd name="T15" fmla="*/ 2193 h 2193"/>
              <a:gd name="T16" fmla="*/ 9528 w 10322"/>
              <a:gd name="T17" fmla="*/ 2193 h 2193"/>
              <a:gd name="T18" fmla="*/ 10322 w 10322"/>
              <a:gd name="T19" fmla="*/ 945 h 2193"/>
              <a:gd name="T20" fmla="*/ 10322 w 10322"/>
              <a:gd name="T21" fmla="*/ 907 h 2193"/>
              <a:gd name="T22" fmla="*/ 10057 w 10322"/>
              <a:gd name="T23"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73" name="Google Shape;1082;p14">
            <a:extLst>
              <a:ext uri="{FF2B5EF4-FFF2-40B4-BE49-F238E27FC236}">
                <a16:creationId xmlns:a16="http://schemas.microsoft.com/office/drawing/2014/main" id="{E12C0748-2278-318E-DBD4-6C39D850404D}"/>
              </a:ext>
            </a:extLst>
          </p:cNvPr>
          <p:cNvSpPr>
            <a:spLocks/>
          </p:cNvSpPr>
          <p:nvPr userDrawn="1"/>
        </p:nvSpPr>
        <p:spPr bwMode="auto">
          <a:xfrm>
            <a:off x="458788" y="4565650"/>
            <a:ext cx="109537" cy="177800"/>
          </a:xfrm>
          <a:custGeom>
            <a:avLst/>
            <a:gdLst>
              <a:gd name="T0" fmla="*/ 1286 w 2534"/>
              <a:gd name="T1" fmla="*/ 1 h 4047"/>
              <a:gd name="T2" fmla="*/ 0 w 2534"/>
              <a:gd name="T3" fmla="*/ 2042 h 4047"/>
              <a:gd name="T4" fmla="*/ 1286 w 2534"/>
              <a:gd name="T5" fmla="*/ 4046 h 4047"/>
              <a:gd name="T6" fmla="*/ 2533 w 2534"/>
              <a:gd name="T7" fmla="*/ 2042 h 4047"/>
              <a:gd name="T8" fmla="*/ 1286 w 2534"/>
              <a:gd name="T9" fmla="*/ 1 h 4047"/>
            </a:gdLst>
            <a:ahLst/>
            <a:cxnLst>
              <a:cxn ang="0">
                <a:pos x="T0" y="T1"/>
              </a:cxn>
              <a:cxn ang="0">
                <a:pos x="T2" y="T3"/>
              </a:cxn>
              <a:cxn ang="0">
                <a:pos x="T4" y="T5"/>
              </a:cxn>
              <a:cxn ang="0">
                <a:pos x="T6" y="T7"/>
              </a:cxn>
              <a:cxn ang="0">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74" name="Google Shape;1083;p14">
            <a:extLst>
              <a:ext uri="{FF2B5EF4-FFF2-40B4-BE49-F238E27FC236}">
                <a16:creationId xmlns:a16="http://schemas.microsoft.com/office/drawing/2014/main" id="{EACEF3E8-0493-FB90-B04F-7F15561BBB56}"/>
              </a:ext>
            </a:extLst>
          </p:cNvPr>
          <p:cNvSpPr>
            <a:spLocks/>
          </p:cNvSpPr>
          <p:nvPr userDrawn="1"/>
        </p:nvSpPr>
        <p:spPr bwMode="auto">
          <a:xfrm>
            <a:off x="193675" y="4589463"/>
            <a:ext cx="449263" cy="111125"/>
          </a:xfrm>
          <a:custGeom>
            <a:avLst/>
            <a:gdLst>
              <a:gd name="T0" fmla="*/ 794 w 10360"/>
              <a:gd name="T1" fmla="*/ 1 h 2534"/>
              <a:gd name="T2" fmla="*/ 0 w 10360"/>
              <a:gd name="T3" fmla="*/ 1286 h 2534"/>
              <a:gd name="T4" fmla="*/ 794 w 10360"/>
              <a:gd name="T5" fmla="*/ 2534 h 2534"/>
              <a:gd name="T6" fmla="*/ 9566 w 10360"/>
              <a:gd name="T7" fmla="*/ 2534 h 2534"/>
              <a:gd name="T8" fmla="*/ 10360 w 10360"/>
              <a:gd name="T9" fmla="*/ 1286 h 2534"/>
              <a:gd name="T10" fmla="*/ 9566 w 10360"/>
              <a:gd name="T11" fmla="*/ 1 h 2534"/>
              <a:gd name="T12" fmla="*/ 794 w 10360"/>
              <a:gd name="T13" fmla="*/ 1 h 2534"/>
            </a:gdLst>
            <a:ahLst/>
            <a:cxnLst>
              <a:cxn ang="0">
                <a:pos x="T0" y="T1"/>
              </a:cxn>
              <a:cxn ang="0">
                <a:pos x="T2" y="T3"/>
              </a:cxn>
              <a:cxn ang="0">
                <a:pos x="T4" y="T5"/>
              </a:cxn>
              <a:cxn ang="0">
                <a:pos x="T6" y="T7"/>
              </a:cxn>
              <a:cxn ang="0">
                <a:pos x="T8" y="T9"/>
              </a:cxn>
              <a:cxn ang="0">
                <a:pos x="T10" y="T11"/>
              </a:cxn>
              <a:cxn ang="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75" name="Google Shape;1084;p14">
            <a:extLst>
              <a:ext uri="{FF2B5EF4-FFF2-40B4-BE49-F238E27FC236}">
                <a16:creationId xmlns:a16="http://schemas.microsoft.com/office/drawing/2014/main" id="{0881617C-2500-344C-0C62-62E2FB831261}"/>
              </a:ext>
            </a:extLst>
          </p:cNvPr>
          <p:cNvSpPr>
            <a:spLocks/>
          </p:cNvSpPr>
          <p:nvPr userDrawn="1"/>
        </p:nvSpPr>
        <p:spPr bwMode="auto">
          <a:xfrm>
            <a:off x="217488" y="4672013"/>
            <a:ext cx="44450" cy="46037"/>
          </a:xfrm>
          <a:custGeom>
            <a:avLst/>
            <a:gdLst>
              <a:gd name="T0" fmla="*/ 1021 w 1022"/>
              <a:gd name="T1" fmla="*/ 1 h 1"/>
              <a:gd name="T2" fmla="*/ 38 w 1022"/>
              <a:gd name="T3" fmla="*/ 1 h 1"/>
              <a:gd name="T4" fmla="*/ 38 w 1022"/>
              <a:gd name="T5" fmla="*/ 1 h 1"/>
              <a:gd name="T6" fmla="*/ 38 w 1022"/>
              <a:gd name="T7" fmla="*/ 1 h 1"/>
              <a:gd name="T8" fmla="*/ 1021 w 1022"/>
              <a:gd name="T9" fmla="*/ 1 h 1"/>
              <a:gd name="T10" fmla="*/ 1021 w 1022"/>
              <a:gd name="T11" fmla="*/ 1 h 1"/>
              <a:gd name="T12" fmla="*/ 1 w 1022"/>
              <a:gd name="T13" fmla="*/ 1 h 1"/>
              <a:gd name="T14" fmla="*/ 1 w 1022"/>
              <a:gd name="T15" fmla="*/ 1 h 1"/>
              <a:gd name="T16" fmla="*/ 1 w 1022"/>
              <a:gd name="T17" fmla="*/ 1 h 1"/>
              <a:gd name="T18" fmla="*/ 1 w 1022"/>
              <a:gd name="T19" fmla="*/ 1 h 1"/>
              <a:gd name="T20" fmla="*/ 1 w 1022"/>
              <a:gd name="T21" fmla="*/ 1 h 1"/>
              <a:gd name="T22" fmla="*/ 1 w 1022"/>
              <a:gd name="T23" fmla="*/ 1 h 1"/>
              <a:gd name="T24" fmla="*/ 1 w 1022"/>
              <a:gd name="T25" fmla="*/ 1 h 1"/>
              <a:gd name="T26" fmla="*/ 1 w 1022"/>
              <a:gd name="T27" fmla="*/ 1 h 1"/>
              <a:gd name="T28" fmla="*/ 1 w 1022"/>
              <a:gd name="T29" fmla="*/ 1 h 1"/>
              <a:gd name="T30" fmla="*/ 1 w 1022"/>
              <a:gd name="T31" fmla="*/ 1 h 1"/>
              <a:gd name="T32" fmla="*/ 1 w 1022"/>
              <a:gd name="T33" fmla="*/ 1 h 1"/>
              <a:gd name="T34" fmla="*/ 1 w 1022"/>
              <a:gd name="T35" fmla="*/ 1 h 1"/>
              <a:gd name="T36" fmla="*/ 1 w 1022"/>
              <a:gd name="T37" fmla="*/ 1 h 1"/>
              <a:gd name="T38" fmla="*/ 1 w 1022"/>
              <a:gd name="T39" fmla="*/ 1 h 1"/>
              <a:gd name="T40" fmla="*/ 1 w 1022"/>
              <a:gd name="T4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76" name="Google Shape;1085;p14">
            <a:extLst>
              <a:ext uri="{FF2B5EF4-FFF2-40B4-BE49-F238E27FC236}">
                <a16:creationId xmlns:a16="http://schemas.microsoft.com/office/drawing/2014/main" id="{FCC7AC9B-3692-1E56-BEC6-42BA19CCAF67}"/>
              </a:ext>
            </a:extLst>
          </p:cNvPr>
          <p:cNvSpPr>
            <a:spLocks/>
          </p:cNvSpPr>
          <p:nvPr userDrawn="1"/>
        </p:nvSpPr>
        <p:spPr bwMode="auto">
          <a:xfrm>
            <a:off x="517525" y="4630738"/>
            <a:ext cx="46038" cy="46037"/>
          </a:xfrm>
          <a:custGeom>
            <a:avLst/>
            <a:gdLst>
              <a:gd name="T0" fmla="*/ 1 w 1"/>
              <a:gd name="T1" fmla="*/ 0 h 1"/>
              <a:gd name="T2" fmla="*/ 1 w 1"/>
              <a:gd name="T3" fmla="*/ 0 h 1"/>
              <a:gd name="T4" fmla="*/ 1 w 1"/>
              <a:gd name="T5" fmla="*/ 0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77" name="Google Shape;1086;p14">
            <a:extLst>
              <a:ext uri="{FF2B5EF4-FFF2-40B4-BE49-F238E27FC236}">
                <a16:creationId xmlns:a16="http://schemas.microsoft.com/office/drawing/2014/main" id="{FA521399-C132-5420-26D7-DA4E104356A6}"/>
              </a:ext>
            </a:extLst>
          </p:cNvPr>
          <p:cNvSpPr>
            <a:spLocks/>
          </p:cNvSpPr>
          <p:nvPr userDrawn="1"/>
        </p:nvSpPr>
        <p:spPr bwMode="auto">
          <a:xfrm>
            <a:off x="193675" y="4600575"/>
            <a:ext cx="449263" cy="96838"/>
          </a:xfrm>
          <a:custGeom>
            <a:avLst/>
            <a:gdLst>
              <a:gd name="T0" fmla="*/ 10057 w 10322"/>
              <a:gd name="T1" fmla="*/ 0 h 2193"/>
              <a:gd name="T2" fmla="*/ 10057 w 10322"/>
              <a:gd name="T3" fmla="*/ 0 h 2193"/>
              <a:gd name="T4" fmla="*/ 10095 w 10322"/>
              <a:gd name="T5" fmla="*/ 340 h 2193"/>
              <a:gd name="T6" fmla="*/ 9301 w 10322"/>
              <a:gd name="T7" fmla="*/ 1588 h 2193"/>
              <a:gd name="T8" fmla="*/ 530 w 10322"/>
              <a:gd name="T9" fmla="*/ 1588 h 2193"/>
              <a:gd name="T10" fmla="*/ 0 w 10322"/>
              <a:gd name="T11" fmla="*/ 1248 h 2193"/>
              <a:gd name="T12" fmla="*/ 0 w 10322"/>
              <a:gd name="T13" fmla="*/ 1248 h 2193"/>
              <a:gd name="T14" fmla="*/ 719 w 10322"/>
              <a:gd name="T15" fmla="*/ 2193 h 2193"/>
              <a:gd name="T16" fmla="*/ 9528 w 10322"/>
              <a:gd name="T17" fmla="*/ 2193 h 2193"/>
              <a:gd name="T18" fmla="*/ 10322 w 10322"/>
              <a:gd name="T19" fmla="*/ 945 h 2193"/>
              <a:gd name="T20" fmla="*/ 10322 w 10322"/>
              <a:gd name="T21" fmla="*/ 907 h 2193"/>
              <a:gd name="T22" fmla="*/ 10057 w 10322"/>
              <a:gd name="T23"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78" name="Google Shape;1082;p14">
            <a:extLst>
              <a:ext uri="{FF2B5EF4-FFF2-40B4-BE49-F238E27FC236}">
                <a16:creationId xmlns:a16="http://schemas.microsoft.com/office/drawing/2014/main" id="{91B5231A-EAB5-B28A-B81F-73F989AF9F32}"/>
              </a:ext>
            </a:extLst>
          </p:cNvPr>
          <p:cNvSpPr>
            <a:spLocks/>
          </p:cNvSpPr>
          <p:nvPr userDrawn="1"/>
        </p:nvSpPr>
        <p:spPr bwMode="auto">
          <a:xfrm>
            <a:off x="457200" y="5180013"/>
            <a:ext cx="109538" cy="176212"/>
          </a:xfrm>
          <a:custGeom>
            <a:avLst/>
            <a:gdLst>
              <a:gd name="T0" fmla="*/ 1286 w 2534"/>
              <a:gd name="T1" fmla="*/ 1 h 4047"/>
              <a:gd name="T2" fmla="*/ 0 w 2534"/>
              <a:gd name="T3" fmla="*/ 2042 h 4047"/>
              <a:gd name="T4" fmla="*/ 1286 w 2534"/>
              <a:gd name="T5" fmla="*/ 4046 h 4047"/>
              <a:gd name="T6" fmla="*/ 2533 w 2534"/>
              <a:gd name="T7" fmla="*/ 2042 h 4047"/>
              <a:gd name="T8" fmla="*/ 1286 w 2534"/>
              <a:gd name="T9" fmla="*/ 1 h 4047"/>
            </a:gdLst>
            <a:ahLst/>
            <a:cxnLst>
              <a:cxn ang="0">
                <a:pos x="T0" y="T1"/>
              </a:cxn>
              <a:cxn ang="0">
                <a:pos x="T2" y="T3"/>
              </a:cxn>
              <a:cxn ang="0">
                <a:pos x="T4" y="T5"/>
              </a:cxn>
              <a:cxn ang="0">
                <a:pos x="T6" y="T7"/>
              </a:cxn>
              <a:cxn ang="0">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79" name="Google Shape;1083;p14">
            <a:extLst>
              <a:ext uri="{FF2B5EF4-FFF2-40B4-BE49-F238E27FC236}">
                <a16:creationId xmlns:a16="http://schemas.microsoft.com/office/drawing/2014/main" id="{3F61CE1D-371B-F668-1092-8947E50D5876}"/>
              </a:ext>
            </a:extLst>
          </p:cNvPr>
          <p:cNvSpPr>
            <a:spLocks/>
          </p:cNvSpPr>
          <p:nvPr userDrawn="1"/>
        </p:nvSpPr>
        <p:spPr bwMode="auto">
          <a:xfrm>
            <a:off x="192088" y="5203825"/>
            <a:ext cx="449262" cy="111125"/>
          </a:xfrm>
          <a:custGeom>
            <a:avLst/>
            <a:gdLst>
              <a:gd name="T0" fmla="*/ 794 w 10360"/>
              <a:gd name="T1" fmla="*/ 1 h 2534"/>
              <a:gd name="T2" fmla="*/ 0 w 10360"/>
              <a:gd name="T3" fmla="*/ 1286 h 2534"/>
              <a:gd name="T4" fmla="*/ 794 w 10360"/>
              <a:gd name="T5" fmla="*/ 2534 h 2534"/>
              <a:gd name="T6" fmla="*/ 9566 w 10360"/>
              <a:gd name="T7" fmla="*/ 2534 h 2534"/>
              <a:gd name="T8" fmla="*/ 10360 w 10360"/>
              <a:gd name="T9" fmla="*/ 1286 h 2534"/>
              <a:gd name="T10" fmla="*/ 9566 w 10360"/>
              <a:gd name="T11" fmla="*/ 1 h 2534"/>
              <a:gd name="T12" fmla="*/ 794 w 10360"/>
              <a:gd name="T13" fmla="*/ 1 h 2534"/>
            </a:gdLst>
            <a:ahLst/>
            <a:cxnLst>
              <a:cxn ang="0">
                <a:pos x="T0" y="T1"/>
              </a:cxn>
              <a:cxn ang="0">
                <a:pos x="T2" y="T3"/>
              </a:cxn>
              <a:cxn ang="0">
                <a:pos x="T4" y="T5"/>
              </a:cxn>
              <a:cxn ang="0">
                <a:pos x="T6" y="T7"/>
              </a:cxn>
              <a:cxn ang="0">
                <a:pos x="T8" y="T9"/>
              </a:cxn>
              <a:cxn ang="0">
                <a:pos x="T10" y="T11"/>
              </a:cxn>
              <a:cxn ang="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80" name="Google Shape;1084;p14">
            <a:extLst>
              <a:ext uri="{FF2B5EF4-FFF2-40B4-BE49-F238E27FC236}">
                <a16:creationId xmlns:a16="http://schemas.microsoft.com/office/drawing/2014/main" id="{2220AB4D-FAB4-6D0D-DC05-9C6ECB5B69AB}"/>
              </a:ext>
            </a:extLst>
          </p:cNvPr>
          <p:cNvSpPr>
            <a:spLocks/>
          </p:cNvSpPr>
          <p:nvPr userDrawn="1"/>
        </p:nvSpPr>
        <p:spPr bwMode="auto">
          <a:xfrm>
            <a:off x="215900" y="5286375"/>
            <a:ext cx="46038" cy="46038"/>
          </a:xfrm>
          <a:custGeom>
            <a:avLst/>
            <a:gdLst>
              <a:gd name="T0" fmla="*/ 1021 w 1022"/>
              <a:gd name="T1" fmla="*/ 1 h 1"/>
              <a:gd name="T2" fmla="*/ 38 w 1022"/>
              <a:gd name="T3" fmla="*/ 1 h 1"/>
              <a:gd name="T4" fmla="*/ 38 w 1022"/>
              <a:gd name="T5" fmla="*/ 1 h 1"/>
              <a:gd name="T6" fmla="*/ 38 w 1022"/>
              <a:gd name="T7" fmla="*/ 1 h 1"/>
              <a:gd name="T8" fmla="*/ 1021 w 1022"/>
              <a:gd name="T9" fmla="*/ 1 h 1"/>
              <a:gd name="T10" fmla="*/ 1021 w 1022"/>
              <a:gd name="T11" fmla="*/ 1 h 1"/>
              <a:gd name="T12" fmla="*/ 1 w 1022"/>
              <a:gd name="T13" fmla="*/ 1 h 1"/>
              <a:gd name="T14" fmla="*/ 1 w 1022"/>
              <a:gd name="T15" fmla="*/ 1 h 1"/>
              <a:gd name="T16" fmla="*/ 1 w 1022"/>
              <a:gd name="T17" fmla="*/ 1 h 1"/>
              <a:gd name="T18" fmla="*/ 1 w 1022"/>
              <a:gd name="T19" fmla="*/ 1 h 1"/>
              <a:gd name="T20" fmla="*/ 1 w 1022"/>
              <a:gd name="T21" fmla="*/ 1 h 1"/>
              <a:gd name="T22" fmla="*/ 1 w 1022"/>
              <a:gd name="T23" fmla="*/ 1 h 1"/>
              <a:gd name="T24" fmla="*/ 1 w 1022"/>
              <a:gd name="T25" fmla="*/ 1 h 1"/>
              <a:gd name="T26" fmla="*/ 1 w 1022"/>
              <a:gd name="T27" fmla="*/ 1 h 1"/>
              <a:gd name="T28" fmla="*/ 1 w 1022"/>
              <a:gd name="T29" fmla="*/ 1 h 1"/>
              <a:gd name="T30" fmla="*/ 1 w 1022"/>
              <a:gd name="T31" fmla="*/ 1 h 1"/>
              <a:gd name="T32" fmla="*/ 1 w 1022"/>
              <a:gd name="T33" fmla="*/ 1 h 1"/>
              <a:gd name="T34" fmla="*/ 1 w 1022"/>
              <a:gd name="T35" fmla="*/ 1 h 1"/>
              <a:gd name="T36" fmla="*/ 1 w 1022"/>
              <a:gd name="T37" fmla="*/ 1 h 1"/>
              <a:gd name="T38" fmla="*/ 1 w 1022"/>
              <a:gd name="T39" fmla="*/ 1 h 1"/>
              <a:gd name="T40" fmla="*/ 1 w 1022"/>
              <a:gd name="T4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81" name="Google Shape;1085;p14">
            <a:extLst>
              <a:ext uri="{FF2B5EF4-FFF2-40B4-BE49-F238E27FC236}">
                <a16:creationId xmlns:a16="http://schemas.microsoft.com/office/drawing/2014/main" id="{390000CB-9404-5A96-7202-1A2A4DAFC44D}"/>
              </a:ext>
            </a:extLst>
          </p:cNvPr>
          <p:cNvSpPr>
            <a:spLocks/>
          </p:cNvSpPr>
          <p:nvPr userDrawn="1"/>
        </p:nvSpPr>
        <p:spPr bwMode="auto">
          <a:xfrm>
            <a:off x="515938" y="5245100"/>
            <a:ext cx="46037" cy="46038"/>
          </a:xfrm>
          <a:custGeom>
            <a:avLst/>
            <a:gdLst>
              <a:gd name="T0" fmla="*/ 1 w 1"/>
              <a:gd name="T1" fmla="*/ 0 h 1"/>
              <a:gd name="T2" fmla="*/ 1 w 1"/>
              <a:gd name="T3" fmla="*/ 0 h 1"/>
              <a:gd name="T4" fmla="*/ 1 w 1"/>
              <a:gd name="T5" fmla="*/ 0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82" name="Google Shape;1086;p14">
            <a:extLst>
              <a:ext uri="{FF2B5EF4-FFF2-40B4-BE49-F238E27FC236}">
                <a16:creationId xmlns:a16="http://schemas.microsoft.com/office/drawing/2014/main" id="{849B11B0-F9E2-6D42-BE2B-8286808FF485}"/>
              </a:ext>
            </a:extLst>
          </p:cNvPr>
          <p:cNvSpPr>
            <a:spLocks/>
          </p:cNvSpPr>
          <p:nvPr userDrawn="1"/>
        </p:nvSpPr>
        <p:spPr bwMode="auto">
          <a:xfrm>
            <a:off x="193675" y="5214938"/>
            <a:ext cx="447675" cy="96837"/>
          </a:xfrm>
          <a:custGeom>
            <a:avLst/>
            <a:gdLst>
              <a:gd name="T0" fmla="*/ 10057 w 10322"/>
              <a:gd name="T1" fmla="*/ 0 h 2193"/>
              <a:gd name="T2" fmla="*/ 10057 w 10322"/>
              <a:gd name="T3" fmla="*/ 0 h 2193"/>
              <a:gd name="T4" fmla="*/ 10095 w 10322"/>
              <a:gd name="T5" fmla="*/ 340 h 2193"/>
              <a:gd name="T6" fmla="*/ 9301 w 10322"/>
              <a:gd name="T7" fmla="*/ 1588 h 2193"/>
              <a:gd name="T8" fmla="*/ 530 w 10322"/>
              <a:gd name="T9" fmla="*/ 1588 h 2193"/>
              <a:gd name="T10" fmla="*/ 0 w 10322"/>
              <a:gd name="T11" fmla="*/ 1248 h 2193"/>
              <a:gd name="T12" fmla="*/ 0 w 10322"/>
              <a:gd name="T13" fmla="*/ 1248 h 2193"/>
              <a:gd name="T14" fmla="*/ 719 w 10322"/>
              <a:gd name="T15" fmla="*/ 2193 h 2193"/>
              <a:gd name="T16" fmla="*/ 9528 w 10322"/>
              <a:gd name="T17" fmla="*/ 2193 h 2193"/>
              <a:gd name="T18" fmla="*/ 10322 w 10322"/>
              <a:gd name="T19" fmla="*/ 945 h 2193"/>
              <a:gd name="T20" fmla="*/ 10322 w 10322"/>
              <a:gd name="T21" fmla="*/ 907 h 2193"/>
              <a:gd name="T22" fmla="*/ 10057 w 10322"/>
              <a:gd name="T23"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83" name="Google Shape;1082;p14">
            <a:extLst>
              <a:ext uri="{FF2B5EF4-FFF2-40B4-BE49-F238E27FC236}">
                <a16:creationId xmlns:a16="http://schemas.microsoft.com/office/drawing/2014/main" id="{14F0EFC6-9EFD-06E2-CB67-AD18815BF169}"/>
              </a:ext>
            </a:extLst>
          </p:cNvPr>
          <p:cNvSpPr>
            <a:spLocks/>
          </p:cNvSpPr>
          <p:nvPr userDrawn="1"/>
        </p:nvSpPr>
        <p:spPr bwMode="auto">
          <a:xfrm>
            <a:off x="455613" y="5792788"/>
            <a:ext cx="111125" cy="177800"/>
          </a:xfrm>
          <a:custGeom>
            <a:avLst/>
            <a:gdLst>
              <a:gd name="T0" fmla="*/ 1286 w 2534"/>
              <a:gd name="T1" fmla="*/ 1 h 4047"/>
              <a:gd name="T2" fmla="*/ 0 w 2534"/>
              <a:gd name="T3" fmla="*/ 2042 h 4047"/>
              <a:gd name="T4" fmla="*/ 1286 w 2534"/>
              <a:gd name="T5" fmla="*/ 4046 h 4047"/>
              <a:gd name="T6" fmla="*/ 2533 w 2534"/>
              <a:gd name="T7" fmla="*/ 2042 h 4047"/>
              <a:gd name="T8" fmla="*/ 1286 w 2534"/>
              <a:gd name="T9" fmla="*/ 1 h 4047"/>
            </a:gdLst>
            <a:ahLst/>
            <a:cxnLst>
              <a:cxn ang="0">
                <a:pos x="T0" y="T1"/>
              </a:cxn>
              <a:cxn ang="0">
                <a:pos x="T2" y="T3"/>
              </a:cxn>
              <a:cxn ang="0">
                <a:pos x="T4" y="T5"/>
              </a:cxn>
              <a:cxn ang="0">
                <a:pos x="T6" y="T7"/>
              </a:cxn>
              <a:cxn ang="0">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84" name="Google Shape;1083;p14">
            <a:extLst>
              <a:ext uri="{FF2B5EF4-FFF2-40B4-BE49-F238E27FC236}">
                <a16:creationId xmlns:a16="http://schemas.microsoft.com/office/drawing/2014/main" id="{6584FBCD-A285-8B93-6651-E66C16A796DE}"/>
              </a:ext>
            </a:extLst>
          </p:cNvPr>
          <p:cNvSpPr>
            <a:spLocks/>
          </p:cNvSpPr>
          <p:nvPr userDrawn="1"/>
        </p:nvSpPr>
        <p:spPr bwMode="auto">
          <a:xfrm>
            <a:off x="190500" y="5818188"/>
            <a:ext cx="449263" cy="111125"/>
          </a:xfrm>
          <a:custGeom>
            <a:avLst/>
            <a:gdLst>
              <a:gd name="T0" fmla="*/ 794 w 10360"/>
              <a:gd name="T1" fmla="*/ 1 h 2534"/>
              <a:gd name="T2" fmla="*/ 0 w 10360"/>
              <a:gd name="T3" fmla="*/ 1286 h 2534"/>
              <a:gd name="T4" fmla="*/ 794 w 10360"/>
              <a:gd name="T5" fmla="*/ 2534 h 2534"/>
              <a:gd name="T6" fmla="*/ 9566 w 10360"/>
              <a:gd name="T7" fmla="*/ 2534 h 2534"/>
              <a:gd name="T8" fmla="*/ 10360 w 10360"/>
              <a:gd name="T9" fmla="*/ 1286 h 2534"/>
              <a:gd name="T10" fmla="*/ 9566 w 10360"/>
              <a:gd name="T11" fmla="*/ 1 h 2534"/>
              <a:gd name="T12" fmla="*/ 794 w 10360"/>
              <a:gd name="T13" fmla="*/ 1 h 2534"/>
            </a:gdLst>
            <a:ahLst/>
            <a:cxnLst>
              <a:cxn ang="0">
                <a:pos x="T0" y="T1"/>
              </a:cxn>
              <a:cxn ang="0">
                <a:pos x="T2" y="T3"/>
              </a:cxn>
              <a:cxn ang="0">
                <a:pos x="T4" y="T5"/>
              </a:cxn>
              <a:cxn ang="0">
                <a:pos x="T6" y="T7"/>
              </a:cxn>
              <a:cxn ang="0">
                <a:pos x="T8" y="T9"/>
              </a:cxn>
              <a:cxn ang="0">
                <a:pos x="T10" y="T11"/>
              </a:cxn>
              <a:cxn ang="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85" name="Google Shape;1084;p14">
            <a:extLst>
              <a:ext uri="{FF2B5EF4-FFF2-40B4-BE49-F238E27FC236}">
                <a16:creationId xmlns:a16="http://schemas.microsoft.com/office/drawing/2014/main" id="{6419C638-2511-1947-FB63-CCFC211A3B8D}"/>
              </a:ext>
            </a:extLst>
          </p:cNvPr>
          <p:cNvSpPr>
            <a:spLocks/>
          </p:cNvSpPr>
          <p:nvPr userDrawn="1"/>
        </p:nvSpPr>
        <p:spPr bwMode="auto">
          <a:xfrm>
            <a:off x="214313" y="5900738"/>
            <a:ext cx="46037" cy="46037"/>
          </a:xfrm>
          <a:custGeom>
            <a:avLst/>
            <a:gdLst>
              <a:gd name="T0" fmla="*/ 1021 w 1022"/>
              <a:gd name="T1" fmla="*/ 1 h 1"/>
              <a:gd name="T2" fmla="*/ 38 w 1022"/>
              <a:gd name="T3" fmla="*/ 1 h 1"/>
              <a:gd name="T4" fmla="*/ 38 w 1022"/>
              <a:gd name="T5" fmla="*/ 1 h 1"/>
              <a:gd name="T6" fmla="*/ 38 w 1022"/>
              <a:gd name="T7" fmla="*/ 1 h 1"/>
              <a:gd name="T8" fmla="*/ 1021 w 1022"/>
              <a:gd name="T9" fmla="*/ 1 h 1"/>
              <a:gd name="T10" fmla="*/ 1021 w 1022"/>
              <a:gd name="T11" fmla="*/ 1 h 1"/>
              <a:gd name="T12" fmla="*/ 1 w 1022"/>
              <a:gd name="T13" fmla="*/ 1 h 1"/>
              <a:gd name="T14" fmla="*/ 1 w 1022"/>
              <a:gd name="T15" fmla="*/ 1 h 1"/>
              <a:gd name="T16" fmla="*/ 1 w 1022"/>
              <a:gd name="T17" fmla="*/ 1 h 1"/>
              <a:gd name="T18" fmla="*/ 1 w 1022"/>
              <a:gd name="T19" fmla="*/ 1 h 1"/>
              <a:gd name="T20" fmla="*/ 1 w 1022"/>
              <a:gd name="T21" fmla="*/ 1 h 1"/>
              <a:gd name="T22" fmla="*/ 1 w 1022"/>
              <a:gd name="T23" fmla="*/ 1 h 1"/>
              <a:gd name="T24" fmla="*/ 1 w 1022"/>
              <a:gd name="T25" fmla="*/ 1 h 1"/>
              <a:gd name="T26" fmla="*/ 1 w 1022"/>
              <a:gd name="T27" fmla="*/ 1 h 1"/>
              <a:gd name="T28" fmla="*/ 1 w 1022"/>
              <a:gd name="T29" fmla="*/ 1 h 1"/>
              <a:gd name="T30" fmla="*/ 1 w 1022"/>
              <a:gd name="T31" fmla="*/ 1 h 1"/>
              <a:gd name="T32" fmla="*/ 1 w 1022"/>
              <a:gd name="T33" fmla="*/ 1 h 1"/>
              <a:gd name="T34" fmla="*/ 1 w 1022"/>
              <a:gd name="T35" fmla="*/ 1 h 1"/>
              <a:gd name="T36" fmla="*/ 1 w 1022"/>
              <a:gd name="T37" fmla="*/ 1 h 1"/>
              <a:gd name="T38" fmla="*/ 1 w 1022"/>
              <a:gd name="T39" fmla="*/ 1 h 1"/>
              <a:gd name="T40" fmla="*/ 1 w 1022"/>
              <a:gd name="T4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86" name="Google Shape;1085;p14">
            <a:extLst>
              <a:ext uri="{FF2B5EF4-FFF2-40B4-BE49-F238E27FC236}">
                <a16:creationId xmlns:a16="http://schemas.microsoft.com/office/drawing/2014/main" id="{F5A993EC-EAD6-36E6-5EF3-F21D78AAC5C0}"/>
              </a:ext>
            </a:extLst>
          </p:cNvPr>
          <p:cNvSpPr>
            <a:spLocks/>
          </p:cNvSpPr>
          <p:nvPr userDrawn="1"/>
        </p:nvSpPr>
        <p:spPr bwMode="auto">
          <a:xfrm>
            <a:off x="515938" y="5857875"/>
            <a:ext cx="44450" cy="46038"/>
          </a:xfrm>
          <a:custGeom>
            <a:avLst/>
            <a:gdLst>
              <a:gd name="T0" fmla="*/ 1 w 1"/>
              <a:gd name="T1" fmla="*/ 0 h 1"/>
              <a:gd name="T2" fmla="*/ 1 w 1"/>
              <a:gd name="T3" fmla="*/ 0 h 1"/>
              <a:gd name="T4" fmla="*/ 1 w 1"/>
              <a:gd name="T5" fmla="*/ 0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87" name="Google Shape;1086;p14">
            <a:extLst>
              <a:ext uri="{FF2B5EF4-FFF2-40B4-BE49-F238E27FC236}">
                <a16:creationId xmlns:a16="http://schemas.microsoft.com/office/drawing/2014/main" id="{8C34CCC7-7379-0B06-6CEC-4777B23B6027}"/>
              </a:ext>
            </a:extLst>
          </p:cNvPr>
          <p:cNvSpPr>
            <a:spLocks/>
          </p:cNvSpPr>
          <p:nvPr userDrawn="1"/>
        </p:nvSpPr>
        <p:spPr bwMode="auto">
          <a:xfrm>
            <a:off x="192088" y="5829300"/>
            <a:ext cx="447675" cy="95250"/>
          </a:xfrm>
          <a:custGeom>
            <a:avLst/>
            <a:gdLst>
              <a:gd name="T0" fmla="*/ 10057 w 10322"/>
              <a:gd name="T1" fmla="*/ 0 h 2193"/>
              <a:gd name="T2" fmla="*/ 10057 w 10322"/>
              <a:gd name="T3" fmla="*/ 0 h 2193"/>
              <a:gd name="T4" fmla="*/ 10095 w 10322"/>
              <a:gd name="T5" fmla="*/ 340 h 2193"/>
              <a:gd name="T6" fmla="*/ 9301 w 10322"/>
              <a:gd name="T7" fmla="*/ 1588 h 2193"/>
              <a:gd name="T8" fmla="*/ 530 w 10322"/>
              <a:gd name="T9" fmla="*/ 1588 h 2193"/>
              <a:gd name="T10" fmla="*/ 0 w 10322"/>
              <a:gd name="T11" fmla="*/ 1248 h 2193"/>
              <a:gd name="T12" fmla="*/ 0 w 10322"/>
              <a:gd name="T13" fmla="*/ 1248 h 2193"/>
              <a:gd name="T14" fmla="*/ 719 w 10322"/>
              <a:gd name="T15" fmla="*/ 2193 h 2193"/>
              <a:gd name="T16" fmla="*/ 9528 w 10322"/>
              <a:gd name="T17" fmla="*/ 2193 h 2193"/>
              <a:gd name="T18" fmla="*/ 10322 w 10322"/>
              <a:gd name="T19" fmla="*/ 945 h 2193"/>
              <a:gd name="T20" fmla="*/ 10322 w 10322"/>
              <a:gd name="T21" fmla="*/ 907 h 2193"/>
              <a:gd name="T22" fmla="*/ 10057 w 10322"/>
              <a:gd name="T23"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59" name="Google Shape;1765;p26">
            <a:extLst>
              <a:ext uri="{FF2B5EF4-FFF2-40B4-BE49-F238E27FC236}">
                <a16:creationId xmlns:a16="http://schemas.microsoft.com/office/drawing/2014/main" id="{6A612D12-2CB6-3432-214C-FEF8C96D329C}"/>
              </a:ext>
            </a:extLst>
          </p:cNvPr>
          <p:cNvSpPr/>
          <p:nvPr userDrawn="1"/>
        </p:nvSpPr>
        <p:spPr>
          <a:xfrm rot="126755">
            <a:off x="3090863" y="1090613"/>
            <a:ext cx="5549900" cy="4730750"/>
          </a:xfrm>
          <a:prstGeom prst="rect">
            <a:avLst/>
          </a:prstGeom>
          <a:solidFill>
            <a:schemeClr val="accent5">
              <a:lumMod val="40000"/>
              <a:lumOff val="60000"/>
            </a:schemeClr>
          </a:solidFill>
          <a:ln>
            <a:noFill/>
          </a:ln>
        </p:spPr>
        <p:txBody>
          <a:bodyPr spcFirstLastPara="1" lIns="91425" tIns="91425" rIns="91425" bIns="91425" anchor="ctr"/>
          <a:lstStyle/>
          <a:p>
            <a:pPr eaLnBrk="1" fontAlgn="auto" hangingPunct="1">
              <a:spcBef>
                <a:spcPts val="0"/>
              </a:spcBef>
              <a:spcAft>
                <a:spcPts val="0"/>
              </a:spcAft>
              <a:defRPr/>
            </a:pPr>
            <a:endParaRPr sz="500" dirty="0">
              <a:solidFill>
                <a:prstClr val="black"/>
              </a:solidFill>
              <a:latin typeface="Arial"/>
              <a:cs typeface="+mn-cs"/>
            </a:endParaRPr>
          </a:p>
        </p:txBody>
      </p:sp>
      <p:sp>
        <p:nvSpPr>
          <p:cNvPr id="10289" name="Google Shape;1766;p26">
            <a:extLst>
              <a:ext uri="{FF2B5EF4-FFF2-40B4-BE49-F238E27FC236}">
                <a16:creationId xmlns:a16="http://schemas.microsoft.com/office/drawing/2014/main" id="{8C82FD1D-6DC1-A6A5-9CCF-D742CA76E015}"/>
              </a:ext>
            </a:extLst>
          </p:cNvPr>
          <p:cNvSpPr>
            <a:spLocks/>
          </p:cNvSpPr>
          <p:nvPr userDrawn="1"/>
        </p:nvSpPr>
        <p:spPr bwMode="auto">
          <a:xfrm rot="-135875">
            <a:off x="2811463" y="773113"/>
            <a:ext cx="1284287" cy="1336675"/>
          </a:xfrm>
          <a:custGeom>
            <a:avLst/>
            <a:gdLst>
              <a:gd name="T0" fmla="*/ 20833 w 25370"/>
              <a:gd name="T1" fmla="*/ 1 h 21060"/>
              <a:gd name="T2" fmla="*/ 1 w 25370"/>
              <a:gd name="T3" fmla="*/ 14443 h 21060"/>
              <a:gd name="T4" fmla="*/ 1513 w 25370"/>
              <a:gd name="T5" fmla="*/ 14972 h 21060"/>
              <a:gd name="T6" fmla="*/ 1551 w 25370"/>
              <a:gd name="T7" fmla="*/ 16371 h 21060"/>
              <a:gd name="T8" fmla="*/ 3063 w 25370"/>
              <a:gd name="T9" fmla="*/ 16938 h 21060"/>
              <a:gd name="T10" fmla="*/ 3139 w 25370"/>
              <a:gd name="T11" fmla="*/ 18867 h 21060"/>
              <a:gd name="T12" fmla="*/ 4613 w 25370"/>
              <a:gd name="T13" fmla="*/ 19396 h 21060"/>
              <a:gd name="T14" fmla="*/ 4727 w 25370"/>
              <a:gd name="T15" fmla="*/ 21060 h 21060"/>
              <a:gd name="T16" fmla="*/ 25370 w 25370"/>
              <a:gd name="T17" fmla="*/ 6768 h 21060"/>
              <a:gd name="T18" fmla="*/ 23782 w 25370"/>
              <a:gd name="T19" fmla="*/ 4575 h 21060"/>
              <a:gd name="T20" fmla="*/ 22459 w 25370"/>
              <a:gd name="T21" fmla="*/ 3819 h 21060"/>
              <a:gd name="T22" fmla="*/ 22345 w 25370"/>
              <a:gd name="T23" fmla="*/ 2156 h 21060"/>
              <a:gd name="T24" fmla="*/ 20795 w 25370"/>
              <a:gd name="T25" fmla="*/ 1626 h 21060"/>
              <a:gd name="T26" fmla="*/ 20833 w 25370"/>
              <a:gd name="T27" fmla="*/ 1 h 2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90" name="Google Shape;1767;p26">
            <a:extLst>
              <a:ext uri="{FF2B5EF4-FFF2-40B4-BE49-F238E27FC236}">
                <a16:creationId xmlns:a16="http://schemas.microsoft.com/office/drawing/2014/main" id="{34105A89-CB28-066B-6FE5-918C03524D14}"/>
              </a:ext>
            </a:extLst>
          </p:cNvPr>
          <p:cNvSpPr>
            <a:spLocks/>
          </p:cNvSpPr>
          <p:nvPr userDrawn="1"/>
        </p:nvSpPr>
        <p:spPr bwMode="auto">
          <a:xfrm rot="4829593">
            <a:off x="7639844" y="1029494"/>
            <a:ext cx="1546225" cy="1109663"/>
          </a:xfrm>
          <a:custGeom>
            <a:avLst/>
            <a:gdLst>
              <a:gd name="T0" fmla="*/ 20833 w 25370"/>
              <a:gd name="T1" fmla="*/ 1 h 21060"/>
              <a:gd name="T2" fmla="*/ 1 w 25370"/>
              <a:gd name="T3" fmla="*/ 14443 h 21060"/>
              <a:gd name="T4" fmla="*/ 1513 w 25370"/>
              <a:gd name="T5" fmla="*/ 14972 h 21060"/>
              <a:gd name="T6" fmla="*/ 1551 w 25370"/>
              <a:gd name="T7" fmla="*/ 16371 h 21060"/>
              <a:gd name="T8" fmla="*/ 3063 w 25370"/>
              <a:gd name="T9" fmla="*/ 16938 h 21060"/>
              <a:gd name="T10" fmla="*/ 3139 w 25370"/>
              <a:gd name="T11" fmla="*/ 18867 h 21060"/>
              <a:gd name="T12" fmla="*/ 4613 w 25370"/>
              <a:gd name="T13" fmla="*/ 19396 h 21060"/>
              <a:gd name="T14" fmla="*/ 4727 w 25370"/>
              <a:gd name="T15" fmla="*/ 21060 h 21060"/>
              <a:gd name="T16" fmla="*/ 25370 w 25370"/>
              <a:gd name="T17" fmla="*/ 6768 h 21060"/>
              <a:gd name="T18" fmla="*/ 23782 w 25370"/>
              <a:gd name="T19" fmla="*/ 4575 h 21060"/>
              <a:gd name="T20" fmla="*/ 22459 w 25370"/>
              <a:gd name="T21" fmla="*/ 3819 h 21060"/>
              <a:gd name="T22" fmla="*/ 22345 w 25370"/>
              <a:gd name="T23" fmla="*/ 2156 h 21060"/>
              <a:gd name="T24" fmla="*/ 20795 w 25370"/>
              <a:gd name="T25" fmla="*/ 1626 h 21060"/>
              <a:gd name="T26" fmla="*/ 20833 w 25370"/>
              <a:gd name="T27" fmla="*/ 1 h 2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91" name="TextBox 561">
            <a:extLst>
              <a:ext uri="{FF2B5EF4-FFF2-40B4-BE49-F238E27FC236}">
                <a16:creationId xmlns:a16="http://schemas.microsoft.com/office/drawing/2014/main" id="{1B14F457-080F-8755-B0D2-6485F5C61A48}"/>
              </a:ext>
            </a:extLst>
          </p:cNvPr>
          <p:cNvSpPr txBox="1">
            <a:spLocks noChangeArrowheads="1"/>
          </p:cNvSpPr>
          <p:nvPr userDrawn="1"/>
        </p:nvSpPr>
        <p:spPr bwMode="auto">
          <a:xfrm>
            <a:off x="3502025" y="1128713"/>
            <a:ext cx="47513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en-US" sz="6000">
                <a:solidFill>
                  <a:srgbClr val="002060"/>
                </a:solidFill>
                <a:latin typeface="Times New Roman" panose="02020603050405020304" pitchFamily="18" charset="0"/>
                <a:cs typeface="Times New Roman" panose="02020603050405020304" pitchFamily="18" charset="0"/>
              </a:rPr>
              <a:t>LUYỆN TẬP</a:t>
            </a:r>
          </a:p>
        </p:txBody>
      </p:sp>
      <p:grpSp>
        <p:nvGrpSpPr>
          <p:cNvPr id="10292" name="Google Shape;939;p32">
            <a:extLst>
              <a:ext uri="{FF2B5EF4-FFF2-40B4-BE49-F238E27FC236}">
                <a16:creationId xmlns:a16="http://schemas.microsoft.com/office/drawing/2014/main" id="{AC15158E-F449-7FBA-B7FF-CE125525003F}"/>
              </a:ext>
            </a:extLst>
          </p:cNvPr>
          <p:cNvGrpSpPr>
            <a:grpSpLocks/>
          </p:cNvGrpSpPr>
          <p:nvPr userDrawn="1"/>
        </p:nvGrpSpPr>
        <p:grpSpPr bwMode="auto">
          <a:xfrm>
            <a:off x="2205038" y="3949700"/>
            <a:ext cx="1973262" cy="2020888"/>
            <a:chOff x="2718975" y="493050"/>
            <a:chExt cx="2013175" cy="2066600"/>
          </a:xfrm>
        </p:grpSpPr>
        <p:sp>
          <p:nvSpPr>
            <p:cNvPr id="10316" name="Google Shape;940;p32">
              <a:extLst>
                <a:ext uri="{FF2B5EF4-FFF2-40B4-BE49-F238E27FC236}">
                  <a16:creationId xmlns:a16="http://schemas.microsoft.com/office/drawing/2014/main" id="{E80D6C82-29C5-4F42-901B-E6C04BFBB65F}"/>
                </a:ext>
              </a:extLst>
            </p:cNvPr>
            <p:cNvSpPr>
              <a:spLocks/>
            </p:cNvSpPr>
            <p:nvPr/>
          </p:nvSpPr>
          <p:spPr bwMode="auto">
            <a:xfrm>
              <a:off x="3297025" y="2415950"/>
              <a:ext cx="962925" cy="143700"/>
            </a:xfrm>
            <a:custGeom>
              <a:avLst/>
              <a:gdLst>
                <a:gd name="T0" fmla="*/ 19326 w 38517"/>
                <a:gd name="T1" fmla="*/ 1 h 5748"/>
                <a:gd name="T2" fmla="*/ 1 w 38517"/>
                <a:gd name="T3" fmla="*/ 2925 h 5748"/>
                <a:gd name="T4" fmla="*/ 19326 w 38517"/>
                <a:gd name="T5" fmla="*/ 5748 h 5748"/>
                <a:gd name="T6" fmla="*/ 38516 w 38517"/>
                <a:gd name="T7" fmla="*/ 2925 h 5748"/>
                <a:gd name="T8" fmla="*/ 19326 w 38517"/>
                <a:gd name="T9" fmla="*/ 1 h 5748"/>
              </a:gdLst>
              <a:ahLst/>
              <a:cxnLst>
                <a:cxn ang="0">
                  <a:pos x="T0" y="T1"/>
                </a:cxn>
                <a:cxn ang="0">
                  <a:pos x="T2" y="T3"/>
                </a:cxn>
                <a:cxn ang="0">
                  <a:pos x="T4" y="T5"/>
                </a:cxn>
                <a:cxn ang="0">
                  <a:pos x="T6" y="T7"/>
                </a:cxn>
                <a:cxn ang="0">
                  <a:pos x="T8" y="T9"/>
                </a:cxn>
              </a:cxnLst>
              <a:rect l="0" t="0"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17" name="Google Shape;941;p32">
              <a:extLst>
                <a:ext uri="{FF2B5EF4-FFF2-40B4-BE49-F238E27FC236}">
                  <a16:creationId xmlns:a16="http://schemas.microsoft.com/office/drawing/2014/main" id="{5E36DBC0-150B-C926-CF4F-76972A807728}"/>
                </a:ext>
              </a:extLst>
            </p:cNvPr>
            <p:cNvSpPr>
              <a:spLocks/>
            </p:cNvSpPr>
            <p:nvPr/>
          </p:nvSpPr>
          <p:spPr bwMode="auto">
            <a:xfrm>
              <a:off x="3853250" y="2190975"/>
              <a:ext cx="381500" cy="366800"/>
            </a:xfrm>
            <a:custGeom>
              <a:avLst/>
              <a:gdLst>
                <a:gd name="T0" fmla="*/ 4963 w 15260"/>
                <a:gd name="T1" fmla="*/ 1 h 14672"/>
                <a:gd name="T2" fmla="*/ 4639 w 15260"/>
                <a:gd name="T3" fmla="*/ 26 h 14672"/>
                <a:gd name="T4" fmla="*/ 1681 w 15260"/>
                <a:gd name="T5" fmla="*/ 1438 h 14672"/>
                <a:gd name="T6" fmla="*/ 303 w 15260"/>
                <a:gd name="T7" fmla="*/ 3824 h 14672"/>
                <a:gd name="T8" fmla="*/ 1144 w 15260"/>
                <a:gd name="T9" fmla="*/ 6345 h 14672"/>
                <a:gd name="T10" fmla="*/ 10789 w 15260"/>
                <a:gd name="T11" fmla="*/ 13738 h 14672"/>
                <a:gd name="T12" fmla="*/ 11629 w 15260"/>
                <a:gd name="T13" fmla="*/ 14444 h 14672"/>
                <a:gd name="T14" fmla="*/ 12117 w 15260"/>
                <a:gd name="T15" fmla="*/ 14671 h 14672"/>
                <a:gd name="T16" fmla="*/ 12604 w 15260"/>
                <a:gd name="T17" fmla="*/ 14444 h 14672"/>
                <a:gd name="T18" fmla="*/ 12739 w 15260"/>
                <a:gd name="T19" fmla="*/ 14310 h 14672"/>
                <a:gd name="T20" fmla="*/ 15125 w 15260"/>
                <a:gd name="T21" fmla="*/ 12495 h 14672"/>
                <a:gd name="T22" fmla="*/ 14990 w 15260"/>
                <a:gd name="T23" fmla="*/ 11924 h 14672"/>
                <a:gd name="T24" fmla="*/ 13175 w 15260"/>
                <a:gd name="T25" fmla="*/ 11655 h 14672"/>
                <a:gd name="T26" fmla="*/ 13041 w 15260"/>
                <a:gd name="T27" fmla="*/ 11655 h 14672"/>
                <a:gd name="T28" fmla="*/ 6857 w 15260"/>
                <a:gd name="T29" fmla="*/ 1135 h 14672"/>
                <a:gd name="T30" fmla="*/ 4963 w 15260"/>
                <a:gd name="T31" fmla="*/ 1 h 14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18" name="Google Shape;942;p32">
              <a:extLst>
                <a:ext uri="{FF2B5EF4-FFF2-40B4-BE49-F238E27FC236}">
                  <a16:creationId xmlns:a16="http://schemas.microsoft.com/office/drawing/2014/main" id="{72702F3E-C9AD-9429-20A0-6DCB712B53A0}"/>
                </a:ext>
              </a:extLst>
            </p:cNvPr>
            <p:cNvSpPr>
              <a:spLocks/>
            </p:cNvSpPr>
            <p:nvPr/>
          </p:nvSpPr>
          <p:spPr bwMode="auto">
            <a:xfrm>
              <a:off x="3975925" y="2373950"/>
              <a:ext cx="195800" cy="181500"/>
            </a:xfrm>
            <a:custGeom>
              <a:avLst/>
              <a:gdLst>
                <a:gd name="T0" fmla="*/ 1816 w 7832"/>
                <a:gd name="T1" fmla="*/ 0 h 7260"/>
                <a:gd name="T2" fmla="*/ 1110 w 7832"/>
                <a:gd name="T3" fmla="*/ 538 h 7260"/>
                <a:gd name="T4" fmla="*/ 270 w 7832"/>
                <a:gd name="T5" fmla="*/ 1681 h 7260"/>
                <a:gd name="T6" fmla="*/ 1 w 7832"/>
                <a:gd name="T7" fmla="*/ 1950 h 7260"/>
                <a:gd name="T8" fmla="*/ 5882 w 7832"/>
                <a:gd name="T9" fmla="*/ 6419 h 7260"/>
                <a:gd name="T10" fmla="*/ 6722 w 7832"/>
                <a:gd name="T11" fmla="*/ 7125 h 7260"/>
                <a:gd name="T12" fmla="*/ 7159 w 7832"/>
                <a:gd name="T13" fmla="*/ 7260 h 7260"/>
                <a:gd name="T14" fmla="*/ 7697 w 7832"/>
                <a:gd name="T15" fmla="*/ 7125 h 7260"/>
                <a:gd name="T16" fmla="*/ 7832 w 7832"/>
                <a:gd name="T17" fmla="*/ 6991 h 7260"/>
                <a:gd name="T18" fmla="*/ 1816 w 7832"/>
                <a:gd name="T19" fmla="*/ 0 h 7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19" name="Google Shape;943;p32">
              <a:extLst>
                <a:ext uri="{FF2B5EF4-FFF2-40B4-BE49-F238E27FC236}">
                  <a16:creationId xmlns:a16="http://schemas.microsoft.com/office/drawing/2014/main" id="{F5F54ABB-F409-CCCD-7FA9-4D8A586FB6F0}"/>
                </a:ext>
              </a:extLst>
            </p:cNvPr>
            <p:cNvSpPr>
              <a:spLocks/>
            </p:cNvSpPr>
            <p:nvPr/>
          </p:nvSpPr>
          <p:spPr bwMode="auto">
            <a:xfrm>
              <a:off x="3366775" y="2190975"/>
              <a:ext cx="381475" cy="366800"/>
            </a:xfrm>
            <a:custGeom>
              <a:avLst/>
              <a:gdLst>
                <a:gd name="T0" fmla="*/ 10330 w 15259"/>
                <a:gd name="T1" fmla="*/ 1 h 14672"/>
                <a:gd name="T2" fmla="*/ 8403 w 15259"/>
                <a:gd name="T3" fmla="*/ 1135 h 14672"/>
                <a:gd name="T4" fmla="*/ 2252 w 15259"/>
                <a:gd name="T5" fmla="*/ 11655 h 14672"/>
                <a:gd name="T6" fmla="*/ 2118 w 15259"/>
                <a:gd name="T7" fmla="*/ 11655 h 14672"/>
                <a:gd name="T8" fmla="*/ 269 w 15259"/>
                <a:gd name="T9" fmla="*/ 11924 h 14672"/>
                <a:gd name="T10" fmla="*/ 135 w 15259"/>
                <a:gd name="T11" fmla="*/ 12495 h 14672"/>
                <a:gd name="T12" fmla="*/ 2387 w 15259"/>
                <a:gd name="T13" fmla="*/ 14175 h 14672"/>
                <a:gd name="T14" fmla="*/ 2656 w 15259"/>
                <a:gd name="T15" fmla="*/ 14444 h 14672"/>
                <a:gd name="T16" fmla="*/ 3155 w 15259"/>
                <a:gd name="T17" fmla="*/ 14671 h 14672"/>
                <a:gd name="T18" fmla="*/ 3630 w 15259"/>
                <a:gd name="T19" fmla="*/ 14444 h 14672"/>
                <a:gd name="T20" fmla="*/ 4470 w 15259"/>
                <a:gd name="T21" fmla="*/ 13738 h 14672"/>
                <a:gd name="T22" fmla="*/ 14284 w 15259"/>
                <a:gd name="T23" fmla="*/ 6345 h 14672"/>
                <a:gd name="T24" fmla="*/ 14990 w 15259"/>
                <a:gd name="T25" fmla="*/ 3824 h 14672"/>
                <a:gd name="T26" fmla="*/ 13881 w 15259"/>
                <a:gd name="T27" fmla="*/ 1707 h 14672"/>
                <a:gd name="T28" fmla="*/ 10654 w 15259"/>
                <a:gd name="T29" fmla="*/ 26 h 14672"/>
                <a:gd name="T30" fmla="*/ 10330 w 15259"/>
                <a:gd name="T31" fmla="*/ 1 h 14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20" name="Google Shape;944;p32">
              <a:extLst>
                <a:ext uri="{FF2B5EF4-FFF2-40B4-BE49-F238E27FC236}">
                  <a16:creationId xmlns:a16="http://schemas.microsoft.com/office/drawing/2014/main" id="{E180DE1E-AF25-BCC2-06B8-DE0C8F114660}"/>
                </a:ext>
              </a:extLst>
            </p:cNvPr>
            <p:cNvSpPr>
              <a:spLocks/>
            </p:cNvSpPr>
            <p:nvPr/>
          </p:nvSpPr>
          <p:spPr bwMode="auto">
            <a:xfrm>
              <a:off x="3426425" y="2377300"/>
              <a:ext cx="199150" cy="178150"/>
            </a:xfrm>
            <a:custGeom>
              <a:avLst/>
              <a:gdLst>
                <a:gd name="T0" fmla="*/ 6151 w 7966"/>
                <a:gd name="T1" fmla="*/ 1 h 7126"/>
                <a:gd name="T2" fmla="*/ 1 w 7966"/>
                <a:gd name="T3" fmla="*/ 6722 h 7126"/>
                <a:gd name="T4" fmla="*/ 270 w 7966"/>
                <a:gd name="T5" fmla="*/ 6991 h 7126"/>
                <a:gd name="T6" fmla="*/ 841 w 7966"/>
                <a:gd name="T7" fmla="*/ 7126 h 7126"/>
                <a:gd name="T8" fmla="*/ 1244 w 7966"/>
                <a:gd name="T9" fmla="*/ 6991 h 7126"/>
                <a:gd name="T10" fmla="*/ 2084 w 7966"/>
                <a:gd name="T11" fmla="*/ 6285 h 7126"/>
                <a:gd name="T12" fmla="*/ 7966 w 7966"/>
                <a:gd name="T13" fmla="*/ 1816 h 7126"/>
                <a:gd name="T14" fmla="*/ 7428 w 7966"/>
                <a:gd name="T15" fmla="*/ 1110 h 7126"/>
                <a:gd name="T16" fmla="*/ 6991 w 7966"/>
                <a:gd name="T17" fmla="*/ 706 h 7126"/>
                <a:gd name="T18" fmla="*/ 6151 w 7966"/>
                <a:gd name="T19" fmla="*/ 1 h 7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69" name="Google Shape;945;p32">
              <a:extLst>
                <a:ext uri="{FF2B5EF4-FFF2-40B4-BE49-F238E27FC236}">
                  <a16:creationId xmlns:a16="http://schemas.microsoft.com/office/drawing/2014/main" id="{B5D97DB0-7424-2DA0-09DE-D8B6C96667CE}"/>
                </a:ext>
              </a:extLst>
            </p:cNvPr>
            <p:cNvSpPr/>
            <p:nvPr/>
          </p:nvSpPr>
          <p:spPr>
            <a:xfrm>
              <a:off x="3366819" y="2481726"/>
              <a:ext cx="111753" cy="7630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570" name="Google Shape;946;p32">
              <a:extLst>
                <a:ext uri="{FF2B5EF4-FFF2-40B4-BE49-F238E27FC236}">
                  <a16:creationId xmlns:a16="http://schemas.microsoft.com/office/drawing/2014/main" id="{9372CB3B-FF55-986F-5525-BF66C428CFEF}"/>
                </a:ext>
              </a:extLst>
            </p:cNvPr>
            <p:cNvSpPr/>
            <p:nvPr/>
          </p:nvSpPr>
          <p:spPr>
            <a:xfrm>
              <a:off x="4123177" y="2481726"/>
              <a:ext cx="111754" cy="7630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571" name="Google Shape;947;p32">
              <a:extLst>
                <a:ext uri="{FF2B5EF4-FFF2-40B4-BE49-F238E27FC236}">
                  <a16:creationId xmlns:a16="http://schemas.microsoft.com/office/drawing/2014/main" id="{6D6F67AA-BAF9-4200-2E7C-D73F82AEA932}"/>
                </a:ext>
              </a:extLst>
            </p:cNvPr>
            <p:cNvSpPr/>
            <p:nvPr/>
          </p:nvSpPr>
          <p:spPr>
            <a:xfrm>
              <a:off x="3559552" y="1746322"/>
              <a:ext cx="472926" cy="610402"/>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10324" name="Google Shape;948;p32">
              <a:extLst>
                <a:ext uri="{FF2B5EF4-FFF2-40B4-BE49-F238E27FC236}">
                  <a16:creationId xmlns:a16="http://schemas.microsoft.com/office/drawing/2014/main" id="{EDAFA099-FA0A-A176-4DE0-27D80A0E6705}"/>
                </a:ext>
              </a:extLst>
            </p:cNvPr>
            <p:cNvSpPr>
              <a:spLocks/>
            </p:cNvSpPr>
            <p:nvPr/>
          </p:nvSpPr>
          <p:spPr bwMode="auto">
            <a:xfrm>
              <a:off x="3597825" y="2020200"/>
              <a:ext cx="14325" cy="111775"/>
            </a:xfrm>
            <a:custGeom>
              <a:avLst/>
              <a:gdLst>
                <a:gd name="T0" fmla="*/ 572 w 573"/>
                <a:gd name="T1" fmla="*/ 1 h 4471"/>
                <a:gd name="T2" fmla="*/ 1 w 573"/>
                <a:gd name="T3" fmla="*/ 4471 h 4471"/>
                <a:gd name="T4" fmla="*/ 1 w 573"/>
                <a:gd name="T5" fmla="*/ 4471 h 4471"/>
                <a:gd name="T6" fmla="*/ 572 w 573"/>
                <a:gd name="T7" fmla="*/ 1 h 4471"/>
              </a:gdLst>
              <a:ahLst/>
              <a:cxnLst>
                <a:cxn ang="0">
                  <a:pos x="T0" y="T1"/>
                </a:cxn>
                <a:cxn ang="0">
                  <a:pos x="T2" y="T3"/>
                </a:cxn>
                <a:cxn ang="0">
                  <a:pos x="T4" y="T5"/>
                </a:cxn>
                <a:cxn ang="0">
                  <a:pos x="T6" y="T7"/>
                </a:cxn>
              </a:cxnLst>
              <a:rect l="0" t="0" r="r" b="b"/>
              <a:pathLst>
                <a:path w="573" h="4471" extrusionOk="0">
                  <a:moveTo>
                    <a:pt x="572" y="1"/>
                  </a:moveTo>
                  <a:cubicBezTo>
                    <a:pt x="572" y="1547"/>
                    <a:pt x="270" y="3093"/>
                    <a:pt x="1" y="4471"/>
                  </a:cubicBezTo>
                  <a:cubicBezTo>
                    <a:pt x="270" y="3093"/>
                    <a:pt x="572" y="1547"/>
                    <a:pt x="572" y="1"/>
                  </a:cubicBezTo>
                  <a:close/>
                </a:path>
              </a:pathLst>
            </a:custGeom>
            <a:solidFill>
              <a:srgbClr val="CACC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73" name="Google Shape;949;p32">
              <a:extLst>
                <a:ext uri="{FF2B5EF4-FFF2-40B4-BE49-F238E27FC236}">
                  <a16:creationId xmlns:a16="http://schemas.microsoft.com/office/drawing/2014/main" id="{2B6F09B0-327C-BAF2-06F4-92823CBEBD32}"/>
                </a:ext>
              </a:extLst>
            </p:cNvPr>
            <p:cNvSpPr/>
            <p:nvPr/>
          </p:nvSpPr>
          <p:spPr>
            <a:xfrm>
              <a:off x="3595184" y="1907040"/>
              <a:ext cx="59926" cy="251628"/>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10326" name="Google Shape;950;p32">
              <a:extLst>
                <a:ext uri="{FF2B5EF4-FFF2-40B4-BE49-F238E27FC236}">
                  <a16:creationId xmlns:a16="http://schemas.microsoft.com/office/drawing/2014/main" id="{A2E6CC77-D430-F332-4A3A-0157AA137AAE}"/>
                </a:ext>
              </a:extLst>
            </p:cNvPr>
            <p:cNvSpPr>
              <a:spLocks/>
            </p:cNvSpPr>
            <p:nvPr/>
          </p:nvSpPr>
          <p:spPr bwMode="auto">
            <a:xfrm>
              <a:off x="3965850" y="1984925"/>
              <a:ext cx="31100" cy="147050"/>
            </a:xfrm>
            <a:custGeom>
              <a:avLst/>
              <a:gdLst>
                <a:gd name="T0" fmla="*/ 0 w 1244"/>
                <a:gd name="T1" fmla="*/ 0 h 5882"/>
                <a:gd name="T2" fmla="*/ 1109 w 1244"/>
                <a:gd name="T3" fmla="*/ 5747 h 5882"/>
                <a:gd name="T4" fmla="*/ 1109 w 1244"/>
                <a:gd name="T5" fmla="*/ 5747 h 5882"/>
                <a:gd name="T6" fmla="*/ 1244 w 1244"/>
                <a:gd name="T7" fmla="*/ 5882 h 5882"/>
                <a:gd name="T8" fmla="*/ 1109 w 1244"/>
                <a:gd name="T9" fmla="*/ 5747 h 5882"/>
                <a:gd name="T10" fmla="*/ 0 w 1244"/>
                <a:gd name="T11" fmla="*/ 0 h 5882"/>
              </a:gdLst>
              <a:ahLst/>
              <a:cxnLst>
                <a:cxn ang="0">
                  <a:pos x="T0" y="T1"/>
                </a:cxn>
                <a:cxn ang="0">
                  <a:pos x="T2" y="T3"/>
                </a:cxn>
                <a:cxn ang="0">
                  <a:pos x="T4" y="T5"/>
                </a:cxn>
                <a:cxn ang="0">
                  <a:pos x="T6" y="T7"/>
                </a:cxn>
                <a:cxn ang="0">
                  <a:pos x="T8" y="T9"/>
                </a:cxn>
                <a:cxn ang="0">
                  <a:pos x="T10" y="T11"/>
                </a:cxn>
              </a:cxnLst>
              <a:rect l="0" t="0" r="r" b="b"/>
              <a:pathLst>
                <a:path w="1244" h="5882" extrusionOk="0">
                  <a:moveTo>
                    <a:pt x="0" y="0"/>
                  </a:moveTo>
                  <a:cubicBezTo>
                    <a:pt x="0" y="1983"/>
                    <a:pt x="404" y="3933"/>
                    <a:pt x="1109" y="5747"/>
                  </a:cubicBezTo>
                  <a:lnTo>
                    <a:pt x="1244" y="5882"/>
                  </a:lnTo>
                  <a:lnTo>
                    <a:pt x="1109" y="5747"/>
                  </a:lnTo>
                  <a:cubicBezTo>
                    <a:pt x="404" y="3933"/>
                    <a:pt x="0" y="1983"/>
                    <a:pt x="0" y="0"/>
                  </a:cubicBezTo>
                  <a:close/>
                </a:path>
              </a:pathLst>
            </a:custGeom>
            <a:solidFill>
              <a:srgbClr val="CACC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75" name="Google Shape;951;p32">
              <a:extLst>
                <a:ext uri="{FF2B5EF4-FFF2-40B4-BE49-F238E27FC236}">
                  <a16:creationId xmlns:a16="http://schemas.microsoft.com/office/drawing/2014/main" id="{31EA15C8-C878-7E8F-312A-3882DBC5D2FD}"/>
                </a:ext>
              </a:extLst>
            </p:cNvPr>
            <p:cNvSpPr/>
            <p:nvPr/>
          </p:nvSpPr>
          <p:spPr>
            <a:xfrm>
              <a:off x="3876996" y="1851844"/>
              <a:ext cx="116612" cy="308448"/>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576" name="Google Shape;952;p32">
              <a:extLst>
                <a:ext uri="{FF2B5EF4-FFF2-40B4-BE49-F238E27FC236}">
                  <a16:creationId xmlns:a16="http://schemas.microsoft.com/office/drawing/2014/main" id="{18052933-4876-25FC-35AC-98D4DE031CD5}"/>
                </a:ext>
              </a:extLst>
            </p:cNvPr>
            <p:cNvSpPr/>
            <p:nvPr/>
          </p:nvSpPr>
          <p:spPr>
            <a:xfrm>
              <a:off x="3486670" y="2127823"/>
              <a:ext cx="621930" cy="373384"/>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10329" name="Google Shape;953;p32">
              <a:extLst>
                <a:ext uri="{FF2B5EF4-FFF2-40B4-BE49-F238E27FC236}">
                  <a16:creationId xmlns:a16="http://schemas.microsoft.com/office/drawing/2014/main" id="{FB1741BD-DCCE-F24C-FEA2-E7469B130012}"/>
                </a:ext>
              </a:extLst>
            </p:cNvPr>
            <p:cNvSpPr>
              <a:spLocks/>
            </p:cNvSpPr>
            <p:nvPr/>
          </p:nvSpPr>
          <p:spPr bwMode="auto">
            <a:xfrm>
              <a:off x="3486075" y="2131950"/>
              <a:ext cx="111775" cy="224375"/>
            </a:xfrm>
            <a:custGeom>
              <a:avLst/>
              <a:gdLst>
                <a:gd name="T0" fmla="*/ 4336 w 4471"/>
                <a:gd name="T1" fmla="*/ 1 h 8975"/>
                <a:gd name="T2" fmla="*/ 1 w 4471"/>
                <a:gd name="T3" fmla="*/ 8974 h 8975"/>
                <a:gd name="T4" fmla="*/ 1 w 4471"/>
                <a:gd name="T5" fmla="*/ 8974 h 8975"/>
                <a:gd name="T6" fmla="*/ 4336 w 4471"/>
                <a:gd name="T7" fmla="*/ 1 h 8975"/>
                <a:gd name="T8" fmla="*/ 4471 w 4471"/>
                <a:gd name="T9" fmla="*/ 1 h 8975"/>
                <a:gd name="T10" fmla="*/ 4471 w 4471"/>
                <a:gd name="T11" fmla="*/ 1 h 8975"/>
                <a:gd name="T12" fmla="*/ 4336 w 4471"/>
                <a:gd name="T13" fmla="*/ 1 h 8975"/>
              </a:gdLst>
              <a:ahLst/>
              <a:cxnLst>
                <a:cxn ang="0">
                  <a:pos x="T0" y="T1"/>
                </a:cxn>
                <a:cxn ang="0">
                  <a:pos x="T2" y="T3"/>
                </a:cxn>
                <a:cxn ang="0">
                  <a:pos x="T4" y="T5"/>
                </a:cxn>
                <a:cxn ang="0">
                  <a:pos x="T6" y="T7"/>
                </a:cxn>
                <a:cxn ang="0">
                  <a:pos x="T8" y="T9"/>
                </a:cxn>
                <a:cxn ang="0">
                  <a:pos x="T10" y="T11"/>
                </a:cxn>
                <a:cxn ang="0">
                  <a:pos x="T12" y="T13"/>
                </a:cxn>
              </a:cxnLst>
              <a:rect l="0" t="0" r="r" b="b"/>
              <a:pathLst>
                <a:path w="4471" h="8975" extrusionOk="0">
                  <a:moveTo>
                    <a:pt x="4336" y="1"/>
                  </a:moveTo>
                  <a:lnTo>
                    <a:pt x="1" y="8974"/>
                  </a:lnTo>
                  <a:lnTo>
                    <a:pt x="4336" y="1"/>
                  </a:lnTo>
                  <a:lnTo>
                    <a:pt x="4471" y="1"/>
                  </a:lnTo>
                  <a:lnTo>
                    <a:pt x="4336" y="1"/>
                  </a:lnTo>
                  <a:close/>
                </a:path>
              </a:pathLst>
            </a:custGeom>
            <a:solidFill>
              <a:srgbClr val="BAC5E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30" name="Google Shape;954;p32">
              <a:extLst>
                <a:ext uri="{FF2B5EF4-FFF2-40B4-BE49-F238E27FC236}">
                  <a16:creationId xmlns:a16="http://schemas.microsoft.com/office/drawing/2014/main" id="{3BF6CF69-1B01-DCA4-471A-592538993E4F}"/>
                </a:ext>
              </a:extLst>
            </p:cNvPr>
            <p:cNvSpPr>
              <a:spLocks/>
            </p:cNvSpPr>
            <p:nvPr/>
          </p:nvSpPr>
          <p:spPr bwMode="auto">
            <a:xfrm>
              <a:off x="3597825" y="2131950"/>
              <a:ext cx="25" cy="25"/>
            </a:xfrm>
            <a:custGeom>
              <a:avLst/>
              <a:gdLst>
                <a:gd name="T0" fmla="*/ 1 w 1"/>
                <a:gd name="T1" fmla="*/ 1 h 1"/>
                <a:gd name="T2" fmla="*/ 1 w 1"/>
                <a:gd name="T3" fmla="*/ 1 h 1"/>
                <a:gd name="T4" fmla="*/ 1 w 1"/>
                <a:gd name="T5" fmla="*/ 1 h 1"/>
                <a:gd name="T6" fmla="*/ 1 w 1"/>
                <a:gd name="T7" fmla="*/ 1 h 1"/>
              </a:gdLst>
              <a:ahLst/>
              <a:cxnLst>
                <a:cxn ang="0">
                  <a:pos x="T0" y="T1"/>
                </a:cxn>
                <a:cxn ang="0">
                  <a:pos x="T2" y="T3"/>
                </a:cxn>
                <a:cxn ang="0">
                  <a:pos x="T4" y="T5"/>
                </a:cxn>
                <a:cxn ang="0">
                  <a:pos x="T6" y="T7"/>
                </a:cxn>
              </a:cxnLst>
              <a:rect l="0" t="0" r="r" b="b"/>
              <a:pathLst>
                <a:path w="1" h="1" extrusionOk="0">
                  <a:moveTo>
                    <a:pt x="1" y="1"/>
                  </a:moveTo>
                  <a:lnTo>
                    <a:pt x="1" y="1"/>
                  </a:lnTo>
                  <a:close/>
                </a:path>
              </a:pathLst>
            </a:custGeom>
            <a:solidFill>
              <a:srgbClr val="949EC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79" name="Google Shape;955;p32">
              <a:extLst>
                <a:ext uri="{FF2B5EF4-FFF2-40B4-BE49-F238E27FC236}">
                  <a16:creationId xmlns:a16="http://schemas.microsoft.com/office/drawing/2014/main" id="{F1E79B79-3791-2337-A86A-FF2BF71AC2F3}"/>
                </a:ext>
              </a:extLst>
            </p:cNvPr>
            <p:cNvSpPr/>
            <p:nvPr/>
          </p:nvSpPr>
          <p:spPr>
            <a:xfrm>
              <a:off x="3486670" y="2132693"/>
              <a:ext cx="160341" cy="230524"/>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10332" name="Google Shape;956;p32">
              <a:extLst>
                <a:ext uri="{FF2B5EF4-FFF2-40B4-BE49-F238E27FC236}">
                  <a16:creationId xmlns:a16="http://schemas.microsoft.com/office/drawing/2014/main" id="{238AAB38-4B1F-65B4-9BBF-DF1550BB035C}"/>
                </a:ext>
              </a:extLst>
            </p:cNvPr>
            <p:cNvSpPr>
              <a:spLocks/>
            </p:cNvSpPr>
            <p:nvPr/>
          </p:nvSpPr>
          <p:spPr bwMode="auto">
            <a:xfrm>
              <a:off x="3996925" y="2131950"/>
              <a:ext cx="111775" cy="224375"/>
            </a:xfrm>
            <a:custGeom>
              <a:avLst/>
              <a:gdLst>
                <a:gd name="T0" fmla="*/ 1 w 4471"/>
                <a:gd name="T1" fmla="*/ 1 h 8975"/>
                <a:gd name="T2" fmla="*/ 1 w 4471"/>
                <a:gd name="T3" fmla="*/ 1 h 8975"/>
                <a:gd name="T4" fmla="*/ 4471 w 4471"/>
                <a:gd name="T5" fmla="*/ 8974 h 8975"/>
                <a:gd name="T6" fmla="*/ 4471 w 4471"/>
                <a:gd name="T7" fmla="*/ 8974 h 8975"/>
                <a:gd name="T8" fmla="*/ 1 w 4471"/>
                <a:gd name="T9" fmla="*/ 1 h 8975"/>
              </a:gdLst>
              <a:ahLst/>
              <a:cxnLst>
                <a:cxn ang="0">
                  <a:pos x="T0" y="T1"/>
                </a:cxn>
                <a:cxn ang="0">
                  <a:pos x="T2" y="T3"/>
                </a:cxn>
                <a:cxn ang="0">
                  <a:pos x="T4" y="T5"/>
                </a:cxn>
                <a:cxn ang="0">
                  <a:pos x="T6" y="T7"/>
                </a:cxn>
                <a:cxn ang="0">
                  <a:pos x="T8" y="T9"/>
                </a:cxn>
              </a:cxnLst>
              <a:rect l="0" t="0" r="r" b="b"/>
              <a:pathLst>
                <a:path w="4471" h="8975" extrusionOk="0">
                  <a:moveTo>
                    <a:pt x="1" y="1"/>
                  </a:moveTo>
                  <a:lnTo>
                    <a:pt x="1" y="1"/>
                  </a:lnTo>
                  <a:lnTo>
                    <a:pt x="4471" y="8974"/>
                  </a:lnTo>
                  <a:lnTo>
                    <a:pt x="1" y="1"/>
                  </a:lnTo>
                  <a:close/>
                </a:path>
              </a:pathLst>
            </a:custGeom>
            <a:solidFill>
              <a:srgbClr val="BAC5E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33" name="Google Shape;957;p32">
              <a:extLst>
                <a:ext uri="{FF2B5EF4-FFF2-40B4-BE49-F238E27FC236}">
                  <a16:creationId xmlns:a16="http://schemas.microsoft.com/office/drawing/2014/main" id="{9BB95A33-2771-0C1A-0D2B-084916ACC65D}"/>
                </a:ext>
              </a:extLst>
            </p:cNvPr>
            <p:cNvSpPr>
              <a:spLocks/>
            </p:cNvSpPr>
            <p:nvPr/>
          </p:nvSpPr>
          <p:spPr bwMode="auto">
            <a:xfrm>
              <a:off x="3993575" y="2128600"/>
              <a:ext cx="3375" cy="3375"/>
            </a:xfrm>
            <a:custGeom>
              <a:avLst/>
              <a:gdLst>
                <a:gd name="T0" fmla="*/ 0 w 135"/>
                <a:gd name="T1" fmla="*/ 0 h 135"/>
                <a:gd name="T2" fmla="*/ 0 w 135"/>
                <a:gd name="T3" fmla="*/ 135 h 135"/>
                <a:gd name="T4" fmla="*/ 135 w 135"/>
                <a:gd name="T5" fmla="*/ 135 h 135"/>
                <a:gd name="T6" fmla="*/ 0 w 135"/>
                <a:gd name="T7" fmla="*/ 0 h 135"/>
              </a:gdLst>
              <a:ahLst/>
              <a:cxnLst>
                <a:cxn ang="0">
                  <a:pos x="T0" y="T1"/>
                </a:cxn>
                <a:cxn ang="0">
                  <a:pos x="T2" y="T3"/>
                </a:cxn>
                <a:cxn ang="0">
                  <a:pos x="T4" y="T5"/>
                </a:cxn>
                <a:cxn ang="0">
                  <a:pos x="T6" y="T7"/>
                </a:cxn>
              </a:cxnLst>
              <a:rect l="0" t="0" r="r" b="b"/>
              <a:pathLst>
                <a:path w="135" h="135" extrusionOk="0">
                  <a:moveTo>
                    <a:pt x="0" y="0"/>
                  </a:moveTo>
                  <a:lnTo>
                    <a:pt x="0" y="135"/>
                  </a:lnTo>
                  <a:lnTo>
                    <a:pt x="135" y="135"/>
                  </a:lnTo>
                  <a:lnTo>
                    <a:pt x="0" y="0"/>
                  </a:lnTo>
                  <a:close/>
                </a:path>
              </a:pathLst>
            </a:custGeom>
            <a:solidFill>
              <a:srgbClr val="949EC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34" name="Google Shape;958;p32">
              <a:extLst>
                <a:ext uri="{FF2B5EF4-FFF2-40B4-BE49-F238E27FC236}">
                  <a16:creationId xmlns:a16="http://schemas.microsoft.com/office/drawing/2014/main" id="{4BF5FB94-4F5E-EF51-9624-54485062C558}"/>
                </a:ext>
              </a:extLst>
            </p:cNvPr>
            <p:cNvSpPr>
              <a:spLocks/>
            </p:cNvSpPr>
            <p:nvPr/>
          </p:nvSpPr>
          <p:spPr bwMode="auto">
            <a:xfrm>
              <a:off x="3933925" y="2128600"/>
              <a:ext cx="59675" cy="24400"/>
            </a:xfrm>
            <a:custGeom>
              <a:avLst/>
              <a:gdLst>
                <a:gd name="T0" fmla="*/ 2386 w 2387"/>
                <a:gd name="T1" fmla="*/ 0 h 976"/>
                <a:gd name="T2" fmla="*/ 2386 w 2387"/>
                <a:gd name="T3" fmla="*/ 0 h 976"/>
                <a:gd name="T4" fmla="*/ 2200 w 2387"/>
                <a:gd name="T5" fmla="*/ 95 h 976"/>
                <a:gd name="T6" fmla="*/ 2200 w 2387"/>
                <a:gd name="T7" fmla="*/ 95 h 976"/>
                <a:gd name="T8" fmla="*/ 2386 w 2387"/>
                <a:gd name="T9" fmla="*/ 0 h 976"/>
                <a:gd name="T10" fmla="*/ 2200 w 2387"/>
                <a:gd name="T11" fmla="*/ 95 h 976"/>
                <a:gd name="T12" fmla="*/ 2200 w 2387"/>
                <a:gd name="T13" fmla="*/ 95 h 976"/>
                <a:gd name="T14" fmla="*/ 0 w 2387"/>
                <a:gd name="T15" fmla="*/ 975 h 976"/>
                <a:gd name="T16" fmla="*/ 2200 w 2387"/>
                <a:gd name="T17" fmla="*/ 95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7" h="976" extrusionOk="0">
                  <a:moveTo>
                    <a:pt x="2386" y="0"/>
                  </a:moveTo>
                  <a:lnTo>
                    <a:pt x="2386" y="0"/>
                  </a:lnTo>
                  <a:cubicBezTo>
                    <a:pt x="2324" y="33"/>
                    <a:pt x="2262" y="64"/>
                    <a:pt x="2200" y="95"/>
                  </a:cubicBez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83" name="Google Shape;959;p32">
              <a:extLst>
                <a:ext uri="{FF2B5EF4-FFF2-40B4-BE49-F238E27FC236}">
                  <a16:creationId xmlns:a16="http://schemas.microsoft.com/office/drawing/2014/main" id="{FDFC34F0-0AFB-EFC7-0860-DB75BE1A60FF}"/>
                </a:ext>
              </a:extLst>
            </p:cNvPr>
            <p:cNvSpPr/>
            <p:nvPr/>
          </p:nvSpPr>
          <p:spPr>
            <a:xfrm>
              <a:off x="3933683" y="2127823"/>
              <a:ext cx="174918" cy="238641"/>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10336" name="Google Shape;960;p32">
              <a:extLst>
                <a:ext uri="{FF2B5EF4-FFF2-40B4-BE49-F238E27FC236}">
                  <a16:creationId xmlns:a16="http://schemas.microsoft.com/office/drawing/2014/main" id="{39CD7E3A-EAC0-627D-F53D-B5223B197BB1}"/>
                </a:ext>
              </a:extLst>
            </p:cNvPr>
            <p:cNvSpPr>
              <a:spLocks/>
            </p:cNvSpPr>
            <p:nvPr/>
          </p:nvSpPr>
          <p:spPr bwMode="auto">
            <a:xfrm>
              <a:off x="3801175" y="2093300"/>
              <a:ext cx="108400" cy="238650"/>
            </a:xfrm>
            <a:custGeom>
              <a:avLst/>
              <a:gdLst>
                <a:gd name="T0" fmla="*/ 4336 w 4336"/>
                <a:gd name="T1" fmla="*/ 1 h 9546"/>
                <a:gd name="T2" fmla="*/ 403 w 4336"/>
                <a:gd name="T3" fmla="*/ 169 h 9546"/>
                <a:gd name="T4" fmla="*/ 0 w 4336"/>
                <a:gd name="T5" fmla="*/ 7731 h 9546"/>
                <a:gd name="T6" fmla="*/ 403 w 4336"/>
                <a:gd name="T7" fmla="*/ 8706 h 9546"/>
                <a:gd name="T8" fmla="*/ 3361 w 4336"/>
                <a:gd name="T9" fmla="*/ 9546 h 9546"/>
                <a:gd name="T10" fmla="*/ 3899 w 4336"/>
                <a:gd name="T11" fmla="*/ 8403 h 9546"/>
                <a:gd name="T12" fmla="*/ 2084 w 4336"/>
                <a:gd name="T13" fmla="*/ 7025 h 9546"/>
                <a:gd name="T14" fmla="*/ 4336 w 4336"/>
                <a:gd name="T15" fmla="*/ 1 h 95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85" name="Google Shape;961;p32">
              <a:extLst>
                <a:ext uri="{FF2B5EF4-FFF2-40B4-BE49-F238E27FC236}">
                  <a16:creationId xmlns:a16="http://schemas.microsoft.com/office/drawing/2014/main" id="{869C566A-2875-F00E-E696-3CB94F38E2CB}"/>
                </a:ext>
              </a:extLst>
            </p:cNvPr>
            <p:cNvSpPr/>
            <p:nvPr/>
          </p:nvSpPr>
          <p:spPr>
            <a:xfrm>
              <a:off x="3813832" y="1806388"/>
              <a:ext cx="147384" cy="241887"/>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10338" name="Google Shape;962;p32">
              <a:extLst>
                <a:ext uri="{FF2B5EF4-FFF2-40B4-BE49-F238E27FC236}">
                  <a16:creationId xmlns:a16="http://schemas.microsoft.com/office/drawing/2014/main" id="{F1CEB6FC-F872-D6C7-3E16-E85410683F62}"/>
                </a:ext>
              </a:extLst>
            </p:cNvPr>
            <p:cNvSpPr>
              <a:spLocks/>
            </p:cNvSpPr>
            <p:nvPr/>
          </p:nvSpPr>
          <p:spPr bwMode="auto">
            <a:xfrm>
              <a:off x="3807875" y="2044575"/>
              <a:ext cx="140350" cy="52950"/>
            </a:xfrm>
            <a:custGeom>
              <a:avLst/>
              <a:gdLst>
                <a:gd name="T0" fmla="*/ 5614 w 5614"/>
                <a:gd name="T1" fmla="*/ 1 h 2118"/>
                <a:gd name="T2" fmla="*/ 135 w 5614"/>
                <a:gd name="T3" fmla="*/ 135 h 2118"/>
                <a:gd name="T4" fmla="*/ 1 w 5614"/>
                <a:gd name="T5" fmla="*/ 2118 h 2118"/>
                <a:gd name="T6" fmla="*/ 4336 w 5614"/>
                <a:gd name="T7" fmla="*/ 1950 h 2118"/>
                <a:gd name="T8" fmla="*/ 5614 w 5614"/>
                <a:gd name="T9" fmla="*/ 1 h 2118"/>
              </a:gdLst>
              <a:ahLst/>
              <a:cxnLst>
                <a:cxn ang="0">
                  <a:pos x="T0" y="T1"/>
                </a:cxn>
                <a:cxn ang="0">
                  <a:pos x="T2" y="T3"/>
                </a:cxn>
                <a:cxn ang="0">
                  <a:pos x="T4" y="T5"/>
                </a:cxn>
                <a:cxn ang="0">
                  <a:pos x="T6" y="T7"/>
                </a:cxn>
                <a:cxn ang="0">
                  <a:pos x="T8" y="T9"/>
                </a:cxn>
              </a:cxnLst>
              <a:rect l="0" t="0" r="r" b="b"/>
              <a:pathLst>
                <a:path w="5614" h="2118" extrusionOk="0">
                  <a:moveTo>
                    <a:pt x="5614" y="1"/>
                  </a:moveTo>
                  <a:lnTo>
                    <a:pt x="135" y="135"/>
                  </a:lnTo>
                  <a:lnTo>
                    <a:pt x="1" y="2118"/>
                  </a:lnTo>
                  <a:lnTo>
                    <a:pt x="4336" y="1950"/>
                  </a:lnTo>
                  <a:lnTo>
                    <a:pt x="5614"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39" name="Google Shape;963;p32">
              <a:extLst>
                <a:ext uri="{FF2B5EF4-FFF2-40B4-BE49-F238E27FC236}">
                  <a16:creationId xmlns:a16="http://schemas.microsoft.com/office/drawing/2014/main" id="{C916EE72-70B8-0ADE-F444-75D29B9CD6FA}"/>
                </a:ext>
              </a:extLst>
            </p:cNvPr>
            <p:cNvSpPr>
              <a:spLocks/>
            </p:cNvSpPr>
            <p:nvPr/>
          </p:nvSpPr>
          <p:spPr bwMode="auto">
            <a:xfrm>
              <a:off x="3618850" y="2044575"/>
              <a:ext cx="143700" cy="48750"/>
            </a:xfrm>
            <a:custGeom>
              <a:avLst/>
              <a:gdLst>
                <a:gd name="T0" fmla="*/ 0 w 5748"/>
                <a:gd name="T1" fmla="*/ 1 h 1950"/>
                <a:gd name="T2" fmla="*/ 1412 w 5748"/>
                <a:gd name="T3" fmla="*/ 1950 h 1950"/>
                <a:gd name="T4" fmla="*/ 5747 w 5748"/>
                <a:gd name="T5" fmla="*/ 1950 h 1950"/>
                <a:gd name="T6" fmla="*/ 5478 w 5748"/>
                <a:gd name="T7" fmla="*/ 1 h 1950"/>
                <a:gd name="T8" fmla="*/ 0 w 5748"/>
                <a:gd name="T9" fmla="*/ 1 h 1950"/>
              </a:gdLst>
              <a:ahLst/>
              <a:cxnLst>
                <a:cxn ang="0">
                  <a:pos x="T0" y="T1"/>
                </a:cxn>
                <a:cxn ang="0">
                  <a:pos x="T2" y="T3"/>
                </a:cxn>
                <a:cxn ang="0">
                  <a:pos x="T4" y="T5"/>
                </a:cxn>
                <a:cxn ang="0">
                  <a:pos x="T6" y="T7"/>
                </a:cxn>
                <a:cxn ang="0">
                  <a:pos x="T8" y="T9"/>
                </a:cxn>
              </a:cxnLst>
              <a:rect l="0" t="0" r="r" b="b"/>
              <a:pathLst>
                <a:path w="5748" h="1950" extrusionOk="0">
                  <a:moveTo>
                    <a:pt x="0" y="1"/>
                  </a:moveTo>
                  <a:lnTo>
                    <a:pt x="1412" y="1950"/>
                  </a:lnTo>
                  <a:lnTo>
                    <a:pt x="5747" y="1950"/>
                  </a:lnTo>
                  <a:lnTo>
                    <a:pt x="5478" y="1"/>
                  </a:ln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88" name="Google Shape;964;p32">
              <a:extLst>
                <a:ext uri="{FF2B5EF4-FFF2-40B4-BE49-F238E27FC236}">
                  <a16:creationId xmlns:a16="http://schemas.microsoft.com/office/drawing/2014/main" id="{AD537EB9-B2FB-81AF-8B5C-3CC3BD170F65}"/>
                </a:ext>
              </a:extLst>
            </p:cNvPr>
            <p:cNvSpPr/>
            <p:nvPr/>
          </p:nvSpPr>
          <p:spPr>
            <a:xfrm>
              <a:off x="3611380" y="1806388"/>
              <a:ext cx="144146" cy="238641"/>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10341" name="Google Shape;965;p32">
              <a:extLst>
                <a:ext uri="{FF2B5EF4-FFF2-40B4-BE49-F238E27FC236}">
                  <a16:creationId xmlns:a16="http://schemas.microsoft.com/office/drawing/2014/main" id="{A31B0BAB-2D79-CCF5-F4CB-0185B3B0E20E}"/>
                </a:ext>
              </a:extLst>
            </p:cNvPr>
            <p:cNvSpPr>
              <a:spLocks/>
            </p:cNvSpPr>
            <p:nvPr/>
          </p:nvSpPr>
          <p:spPr bwMode="auto">
            <a:xfrm>
              <a:off x="3654125" y="2093300"/>
              <a:ext cx="105050" cy="238650"/>
            </a:xfrm>
            <a:custGeom>
              <a:avLst/>
              <a:gdLst>
                <a:gd name="T0" fmla="*/ 269 w 4202"/>
                <a:gd name="T1" fmla="*/ 1 h 9546"/>
                <a:gd name="T2" fmla="*/ 2084 w 4202"/>
                <a:gd name="T3" fmla="*/ 7025 h 9546"/>
                <a:gd name="T4" fmla="*/ 269 w 4202"/>
                <a:gd name="T5" fmla="*/ 8403 h 9546"/>
                <a:gd name="T6" fmla="*/ 841 w 4202"/>
                <a:gd name="T7" fmla="*/ 9546 h 9546"/>
                <a:gd name="T8" fmla="*/ 3765 w 4202"/>
                <a:gd name="T9" fmla="*/ 8840 h 9546"/>
                <a:gd name="T10" fmla="*/ 4202 w 4202"/>
                <a:gd name="T11" fmla="*/ 7731 h 9546"/>
                <a:gd name="T12" fmla="*/ 4067 w 4202"/>
                <a:gd name="T13" fmla="*/ 1 h 9546"/>
                <a:gd name="T14" fmla="*/ 269 w 4202"/>
                <a:gd name="T15" fmla="*/ 1 h 95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lnTo>
                    <a:pt x="269" y="1"/>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42" name="Google Shape;966;p32">
              <a:extLst>
                <a:ext uri="{FF2B5EF4-FFF2-40B4-BE49-F238E27FC236}">
                  <a16:creationId xmlns:a16="http://schemas.microsoft.com/office/drawing/2014/main" id="{9306390A-AFF6-5185-809D-9E4B737F5EB3}"/>
                </a:ext>
              </a:extLst>
            </p:cNvPr>
            <p:cNvSpPr>
              <a:spLocks/>
            </p:cNvSpPr>
            <p:nvPr/>
          </p:nvSpPr>
          <p:spPr bwMode="auto">
            <a:xfrm>
              <a:off x="3706225" y="1631200"/>
              <a:ext cx="119325" cy="203350"/>
            </a:xfrm>
            <a:custGeom>
              <a:avLst/>
              <a:gdLst>
                <a:gd name="T0" fmla="*/ 3933 w 4773"/>
                <a:gd name="T1" fmla="*/ 0 h 8134"/>
                <a:gd name="T2" fmla="*/ 0 w 4773"/>
                <a:gd name="T3" fmla="*/ 437 h 8134"/>
                <a:gd name="T4" fmla="*/ 0 w 4773"/>
                <a:gd name="T5" fmla="*/ 1277 h 8134"/>
                <a:gd name="T6" fmla="*/ 572 w 4773"/>
                <a:gd name="T7" fmla="*/ 5210 h 8134"/>
                <a:gd name="T8" fmla="*/ 572 w 4773"/>
                <a:gd name="T9" fmla="*/ 6319 h 8134"/>
                <a:gd name="T10" fmla="*/ 2823 w 4773"/>
                <a:gd name="T11" fmla="*/ 8133 h 8134"/>
                <a:gd name="T12" fmla="*/ 4638 w 4773"/>
                <a:gd name="T13" fmla="*/ 5882 h 8134"/>
                <a:gd name="T14" fmla="*/ 4504 w 4773"/>
                <a:gd name="T15" fmla="*/ 4907 h 8134"/>
                <a:gd name="T16" fmla="*/ 4067 w 4773"/>
                <a:gd name="T17" fmla="*/ 840 h 8134"/>
                <a:gd name="T18" fmla="*/ 3933 w 4773"/>
                <a:gd name="T19" fmla="*/ 0 h 8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43" name="Google Shape;967;p32">
              <a:extLst>
                <a:ext uri="{FF2B5EF4-FFF2-40B4-BE49-F238E27FC236}">
                  <a16:creationId xmlns:a16="http://schemas.microsoft.com/office/drawing/2014/main" id="{287627F0-09E2-BBF7-F3CA-7E36A5E3331A}"/>
                </a:ext>
              </a:extLst>
            </p:cNvPr>
            <p:cNvSpPr>
              <a:spLocks/>
            </p:cNvSpPr>
            <p:nvPr/>
          </p:nvSpPr>
          <p:spPr bwMode="auto">
            <a:xfrm>
              <a:off x="3717150" y="1729500"/>
              <a:ext cx="101675" cy="42025"/>
            </a:xfrm>
            <a:custGeom>
              <a:avLst/>
              <a:gdLst>
                <a:gd name="T0" fmla="*/ 4067 w 4067"/>
                <a:gd name="T1" fmla="*/ 0 h 1681"/>
                <a:gd name="T2" fmla="*/ 706 w 4067"/>
                <a:gd name="T3" fmla="*/ 135 h 1681"/>
                <a:gd name="T4" fmla="*/ 0 w 4067"/>
                <a:gd name="T5" fmla="*/ 135 h 1681"/>
                <a:gd name="T6" fmla="*/ 135 w 4067"/>
                <a:gd name="T7" fmla="*/ 1278 h 1681"/>
                <a:gd name="T8" fmla="*/ 1950 w 4067"/>
                <a:gd name="T9" fmla="*/ 1681 h 1681"/>
                <a:gd name="T10" fmla="*/ 4067 w 4067"/>
                <a:gd name="T11" fmla="*/ 975 h 1681"/>
                <a:gd name="T12" fmla="*/ 4067 w 4067"/>
                <a:gd name="T13" fmla="*/ 0 h 1681"/>
              </a:gdLst>
              <a:ahLst/>
              <a:cxnLst>
                <a:cxn ang="0">
                  <a:pos x="T0" y="T1"/>
                </a:cxn>
                <a:cxn ang="0">
                  <a:pos x="T2" y="T3"/>
                </a:cxn>
                <a:cxn ang="0">
                  <a:pos x="T4" y="T5"/>
                </a:cxn>
                <a:cxn ang="0">
                  <a:pos x="T6" y="T7"/>
                </a:cxn>
                <a:cxn ang="0">
                  <a:pos x="T8" y="T9"/>
                </a:cxn>
                <a:cxn ang="0">
                  <a:pos x="T10" y="T11"/>
                </a:cxn>
                <a:cxn ang="0">
                  <a:pos x="T12" y="T13"/>
                </a:cxn>
              </a:cxnLst>
              <a:rect l="0" t="0"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44" name="Google Shape;968;p32">
              <a:extLst>
                <a:ext uri="{FF2B5EF4-FFF2-40B4-BE49-F238E27FC236}">
                  <a16:creationId xmlns:a16="http://schemas.microsoft.com/office/drawing/2014/main" id="{9033A346-131E-8978-377A-D0898E6F5B5C}"/>
                </a:ext>
              </a:extLst>
            </p:cNvPr>
            <p:cNvSpPr>
              <a:spLocks/>
            </p:cNvSpPr>
            <p:nvPr/>
          </p:nvSpPr>
          <p:spPr bwMode="auto">
            <a:xfrm>
              <a:off x="3891900" y="493050"/>
              <a:ext cx="840250" cy="1409575"/>
            </a:xfrm>
            <a:custGeom>
              <a:avLst/>
              <a:gdLst>
                <a:gd name="T0" fmla="*/ 18315 w 33610"/>
                <a:gd name="T1" fmla="*/ 1 h 56383"/>
                <a:gd name="T2" fmla="*/ 10520 w 33610"/>
                <a:gd name="T3" fmla="*/ 1835 h 56383"/>
                <a:gd name="T4" fmla="*/ 10083 w 33610"/>
                <a:gd name="T5" fmla="*/ 2137 h 56383"/>
                <a:gd name="T6" fmla="*/ 3362 w 33610"/>
                <a:gd name="T7" fmla="*/ 9699 h 56383"/>
                <a:gd name="T8" fmla="*/ 2118 w 33610"/>
                <a:gd name="T9" fmla="*/ 31411 h 56383"/>
                <a:gd name="T10" fmla="*/ 11193 w 33610"/>
                <a:gd name="T11" fmla="*/ 48753 h 56383"/>
                <a:gd name="T12" fmla="*/ 15259 w 33610"/>
                <a:gd name="T13" fmla="*/ 53088 h 56383"/>
                <a:gd name="T14" fmla="*/ 22115 w 33610"/>
                <a:gd name="T15" fmla="*/ 56315 h 56383"/>
                <a:gd name="T16" fmla="*/ 23145 w 33610"/>
                <a:gd name="T17" fmla="*/ 56383 h 56383"/>
                <a:gd name="T18" fmla="*/ 28434 w 33610"/>
                <a:gd name="T19" fmla="*/ 54231 h 56383"/>
                <a:gd name="T20" fmla="*/ 28434 w 33610"/>
                <a:gd name="T21" fmla="*/ 54231 h 56383"/>
                <a:gd name="T22" fmla="*/ 28060 w 33610"/>
                <a:gd name="T23" fmla="*/ 54270 h 56383"/>
                <a:gd name="T24" fmla="*/ 25644 w 33610"/>
                <a:gd name="T25" fmla="*/ 50164 h 56383"/>
                <a:gd name="T26" fmla="*/ 29677 w 33610"/>
                <a:gd name="T27" fmla="*/ 44148 h 56383"/>
                <a:gd name="T28" fmla="*/ 31929 w 33610"/>
                <a:gd name="T29" fmla="*/ 37124 h 56383"/>
                <a:gd name="T30" fmla="*/ 29980 w 33610"/>
                <a:gd name="T31" fmla="*/ 31814 h 56383"/>
                <a:gd name="T32" fmla="*/ 29408 w 33610"/>
                <a:gd name="T33" fmla="*/ 27478 h 56383"/>
                <a:gd name="T34" fmla="*/ 29408 w 33610"/>
                <a:gd name="T35" fmla="*/ 27478 h 56383"/>
                <a:gd name="T36" fmla="*/ 32931 w 33610"/>
                <a:gd name="T37" fmla="*/ 30364 h 56383"/>
                <a:gd name="T38" fmla="*/ 33609 w 33610"/>
                <a:gd name="T39" fmla="*/ 30268 h 56383"/>
                <a:gd name="T40" fmla="*/ 33609 w 33610"/>
                <a:gd name="T41" fmla="*/ 30268 h 56383"/>
                <a:gd name="T42" fmla="*/ 33576 w 33610"/>
                <a:gd name="T43" fmla="*/ 30272 h 56383"/>
                <a:gd name="T44" fmla="*/ 31660 w 33610"/>
                <a:gd name="T45" fmla="*/ 26504 h 56383"/>
                <a:gd name="T46" fmla="*/ 31223 w 33610"/>
                <a:gd name="T47" fmla="*/ 18942 h 56383"/>
                <a:gd name="T48" fmla="*/ 31223 w 33610"/>
                <a:gd name="T49" fmla="*/ 11514 h 56383"/>
                <a:gd name="T50" fmla="*/ 26619 w 33610"/>
                <a:gd name="T51" fmla="*/ 2675 h 56383"/>
                <a:gd name="T52" fmla="*/ 19191 w 33610"/>
                <a:gd name="T53" fmla="*/ 20 h 56383"/>
                <a:gd name="T54" fmla="*/ 18315 w 33610"/>
                <a:gd name="T55" fmla="*/ 1 h 56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cubicBezTo>
                    <a:pt x="30390" y="28579"/>
                    <a:pt x="31292" y="30364"/>
                    <a:pt x="32931" y="30364"/>
                  </a:cubicBezTo>
                  <a:cubicBezTo>
                    <a:pt x="33144" y="30364"/>
                    <a:pt x="33370" y="30334"/>
                    <a:pt x="33609" y="30268"/>
                  </a:cubicBez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45" name="Google Shape;969;p32">
              <a:extLst>
                <a:ext uri="{FF2B5EF4-FFF2-40B4-BE49-F238E27FC236}">
                  <a16:creationId xmlns:a16="http://schemas.microsoft.com/office/drawing/2014/main" id="{4F516124-7DCF-B59B-8187-76FF1B1BAE12}"/>
                </a:ext>
              </a:extLst>
            </p:cNvPr>
            <p:cNvSpPr>
              <a:spLocks/>
            </p:cNvSpPr>
            <p:nvPr/>
          </p:nvSpPr>
          <p:spPr bwMode="auto">
            <a:xfrm>
              <a:off x="4056600" y="538900"/>
              <a:ext cx="304175" cy="1172975"/>
            </a:xfrm>
            <a:custGeom>
              <a:avLst/>
              <a:gdLst>
                <a:gd name="T0" fmla="*/ 3932 w 12167"/>
                <a:gd name="T1" fmla="*/ 1 h 46919"/>
                <a:gd name="T2" fmla="*/ 3495 w 12167"/>
                <a:gd name="T3" fmla="*/ 303 h 46919"/>
                <a:gd name="T4" fmla="*/ 0 w 12167"/>
                <a:gd name="T5" fmla="*/ 3093 h 46919"/>
                <a:gd name="T6" fmla="*/ 5445 w 12167"/>
                <a:gd name="T7" fmla="*/ 6723 h 46919"/>
                <a:gd name="T8" fmla="*/ 2252 w 12167"/>
                <a:gd name="T9" fmla="*/ 5614 h 46919"/>
                <a:gd name="T10" fmla="*/ 1949 w 12167"/>
                <a:gd name="T11" fmla="*/ 5614 h 46919"/>
                <a:gd name="T12" fmla="*/ 8268 w 12167"/>
                <a:gd name="T13" fmla="*/ 9546 h 46919"/>
                <a:gd name="T14" fmla="*/ 9948 w 12167"/>
                <a:gd name="T15" fmla="*/ 11226 h 46919"/>
                <a:gd name="T16" fmla="*/ 9814 w 12167"/>
                <a:gd name="T17" fmla="*/ 9680 h 46919"/>
                <a:gd name="T18" fmla="*/ 5041 w 12167"/>
                <a:gd name="T19" fmla="*/ 841 h 46919"/>
                <a:gd name="T20" fmla="*/ 3932 w 12167"/>
                <a:gd name="T21" fmla="*/ 1 h 46919"/>
                <a:gd name="T22" fmla="*/ 10217 w 12167"/>
                <a:gd name="T23" fmla="*/ 25073 h 46919"/>
                <a:gd name="T24" fmla="*/ 9242 w 12167"/>
                <a:gd name="T25" fmla="*/ 26888 h 46919"/>
                <a:gd name="T26" fmla="*/ 9108 w 12167"/>
                <a:gd name="T27" fmla="*/ 27056 h 46919"/>
                <a:gd name="T28" fmla="*/ 11494 w 12167"/>
                <a:gd name="T29" fmla="*/ 28568 h 46919"/>
                <a:gd name="T30" fmla="*/ 12166 w 12167"/>
                <a:gd name="T31" fmla="*/ 28434 h 46919"/>
                <a:gd name="T32" fmla="*/ 10217 w 12167"/>
                <a:gd name="T33" fmla="*/ 25073 h 46919"/>
                <a:gd name="T34" fmla="*/ 10217 w 12167"/>
                <a:gd name="T35" fmla="*/ 34618 h 46919"/>
                <a:gd name="T36" fmla="*/ 8268 w 12167"/>
                <a:gd name="T37" fmla="*/ 36970 h 46919"/>
                <a:gd name="T38" fmla="*/ 6150 w 12167"/>
                <a:gd name="T39" fmla="*/ 37407 h 46919"/>
                <a:gd name="T40" fmla="*/ 5445 w 12167"/>
                <a:gd name="T41" fmla="*/ 37407 h 46919"/>
                <a:gd name="T42" fmla="*/ 1412 w 12167"/>
                <a:gd name="T43" fmla="*/ 42449 h 46919"/>
                <a:gd name="T44" fmla="*/ 4605 w 12167"/>
                <a:gd name="T45" fmla="*/ 46919 h 46919"/>
                <a:gd name="T46" fmla="*/ 8268 w 12167"/>
                <a:gd name="T47" fmla="*/ 42314 h 46919"/>
                <a:gd name="T48" fmla="*/ 10352 w 12167"/>
                <a:gd name="T49" fmla="*/ 35290 h 46919"/>
                <a:gd name="T50" fmla="*/ 10217 w 12167"/>
                <a:gd name="T51" fmla="*/ 34618 h 46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46" name="Google Shape;970;p32">
              <a:extLst>
                <a:ext uri="{FF2B5EF4-FFF2-40B4-BE49-F238E27FC236}">
                  <a16:creationId xmlns:a16="http://schemas.microsoft.com/office/drawing/2014/main" id="{AE101C18-34A4-8482-BC76-6F07C8AD2388}"/>
                </a:ext>
              </a:extLst>
            </p:cNvPr>
            <p:cNvSpPr>
              <a:spLocks/>
            </p:cNvSpPr>
            <p:nvPr/>
          </p:nvSpPr>
          <p:spPr bwMode="auto">
            <a:xfrm>
              <a:off x="2718975" y="714525"/>
              <a:ext cx="861250" cy="1396700"/>
            </a:xfrm>
            <a:custGeom>
              <a:avLst/>
              <a:gdLst>
                <a:gd name="T0" fmla="*/ 0 w 34450"/>
                <a:gd name="T1" fmla="*/ 28971 h 55868"/>
                <a:gd name="T2" fmla="*/ 0 w 34450"/>
                <a:gd name="T3" fmla="*/ 28971 h 55868"/>
                <a:gd name="T4" fmla="*/ 46 w 34450"/>
                <a:gd name="T5" fmla="*/ 28987 h 55868"/>
                <a:gd name="T6" fmla="*/ 46 w 34450"/>
                <a:gd name="T7" fmla="*/ 28987 h 55868"/>
                <a:gd name="T8" fmla="*/ 0 w 34450"/>
                <a:gd name="T9" fmla="*/ 28971 h 55868"/>
                <a:gd name="T10" fmla="*/ 16805 w 34450"/>
                <a:gd name="T11" fmla="*/ 0 h 55868"/>
                <a:gd name="T12" fmla="*/ 9243 w 34450"/>
                <a:gd name="T13" fmla="*/ 1949 h 55868"/>
                <a:gd name="T14" fmla="*/ 3932 w 34450"/>
                <a:gd name="T15" fmla="*/ 10486 h 55868"/>
                <a:gd name="T16" fmla="*/ 3227 w 34450"/>
                <a:gd name="T17" fmla="*/ 17779 h 55868"/>
                <a:gd name="T18" fmla="*/ 2252 w 34450"/>
                <a:gd name="T19" fmla="*/ 25341 h 55868"/>
                <a:gd name="T20" fmla="*/ 75 w 34450"/>
                <a:gd name="T21" fmla="*/ 28989 h 55868"/>
                <a:gd name="T22" fmla="*/ 46 w 34450"/>
                <a:gd name="T23" fmla="*/ 28987 h 55868"/>
                <a:gd name="T24" fmla="*/ 46 w 34450"/>
                <a:gd name="T25" fmla="*/ 28987 h 55868"/>
                <a:gd name="T26" fmla="*/ 825 w 34450"/>
                <a:gd name="T27" fmla="*/ 29120 h 55868"/>
                <a:gd name="T28" fmla="*/ 4336 w 34450"/>
                <a:gd name="T29" fmla="*/ 26450 h 55868"/>
                <a:gd name="T30" fmla="*/ 4336 w 34450"/>
                <a:gd name="T31" fmla="*/ 26450 h 55868"/>
                <a:gd name="T32" fmla="*/ 3496 w 34450"/>
                <a:gd name="T33" fmla="*/ 30786 h 55868"/>
                <a:gd name="T34" fmla="*/ 1277 w 34450"/>
                <a:gd name="T35" fmla="*/ 35827 h 55868"/>
                <a:gd name="T36" fmla="*/ 2823 w 34450"/>
                <a:gd name="T37" fmla="*/ 43120 h 55868"/>
                <a:gd name="T38" fmla="*/ 6319 w 34450"/>
                <a:gd name="T39" fmla="*/ 49438 h 55868"/>
                <a:gd name="T40" fmla="*/ 3682 w 34450"/>
                <a:gd name="T41" fmla="*/ 53385 h 55868"/>
                <a:gd name="T42" fmla="*/ 3227 w 34450"/>
                <a:gd name="T43" fmla="*/ 53337 h 55868"/>
                <a:gd name="T44" fmla="*/ 3227 w 34450"/>
                <a:gd name="T45" fmla="*/ 53337 h 55868"/>
                <a:gd name="T46" fmla="*/ 9377 w 34450"/>
                <a:gd name="T47" fmla="*/ 55858 h 55868"/>
                <a:gd name="T48" fmla="*/ 9792 w 34450"/>
                <a:gd name="T49" fmla="*/ 55868 h 55868"/>
                <a:gd name="T50" fmla="*/ 16536 w 34450"/>
                <a:gd name="T51" fmla="*/ 53068 h 55868"/>
                <a:gd name="T52" fmla="*/ 22989 w 34450"/>
                <a:gd name="T53" fmla="*/ 46750 h 55868"/>
                <a:gd name="T54" fmla="*/ 31391 w 34450"/>
                <a:gd name="T55" fmla="*/ 32634 h 55868"/>
                <a:gd name="T56" fmla="*/ 31794 w 34450"/>
                <a:gd name="T57" fmla="*/ 10923 h 55868"/>
                <a:gd name="T58" fmla="*/ 25778 w 34450"/>
                <a:gd name="T59" fmla="*/ 2655 h 55868"/>
                <a:gd name="T60" fmla="*/ 24098 w 34450"/>
                <a:gd name="T61" fmla="*/ 1681 h 55868"/>
                <a:gd name="T62" fmla="*/ 16805 w 34450"/>
                <a:gd name="T63" fmla="*/ 0 h 55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450" h="55868" extrusionOk="0">
                  <a:moveTo>
                    <a:pt x="0" y="28971"/>
                  </a:moveTo>
                  <a:lnTo>
                    <a:pt x="0" y="28971"/>
                  </a:lnTo>
                  <a:cubicBezTo>
                    <a:pt x="15" y="28978"/>
                    <a:pt x="30" y="28984"/>
                    <a:pt x="46" y="28987"/>
                  </a:cubicBez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cubicBezTo>
                    <a:pt x="319" y="29079"/>
                    <a:pt x="578" y="29120"/>
                    <a:pt x="825" y="29120"/>
                  </a:cubicBezTo>
                  <a:cubicBezTo>
                    <a:pt x="2344" y="29120"/>
                    <a:pt x="3389" y="27540"/>
                    <a:pt x="4336" y="26450"/>
                  </a:cubicBez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47" name="Google Shape;971;p32">
              <a:extLst>
                <a:ext uri="{FF2B5EF4-FFF2-40B4-BE49-F238E27FC236}">
                  <a16:creationId xmlns:a16="http://schemas.microsoft.com/office/drawing/2014/main" id="{F2BB998C-CADB-AD56-3CB5-A40A736259F5}"/>
                </a:ext>
              </a:extLst>
            </p:cNvPr>
            <p:cNvSpPr>
              <a:spLocks/>
            </p:cNvSpPr>
            <p:nvPr/>
          </p:nvSpPr>
          <p:spPr bwMode="auto">
            <a:xfrm>
              <a:off x="3135725" y="1369050"/>
              <a:ext cx="315100" cy="514225"/>
            </a:xfrm>
            <a:custGeom>
              <a:avLst/>
              <a:gdLst>
                <a:gd name="T0" fmla="*/ 975 w 12604"/>
                <a:gd name="T1" fmla="*/ 0 h 20569"/>
                <a:gd name="T2" fmla="*/ 135 w 12604"/>
                <a:gd name="T3" fmla="*/ 840 h 20569"/>
                <a:gd name="T4" fmla="*/ 0 w 12604"/>
                <a:gd name="T5" fmla="*/ 840 h 20569"/>
                <a:gd name="T6" fmla="*/ 840 w 12604"/>
                <a:gd name="T7" fmla="*/ 1109 h 20569"/>
                <a:gd name="T8" fmla="*/ 1949 w 12604"/>
                <a:gd name="T9" fmla="*/ 840 h 20569"/>
                <a:gd name="T10" fmla="*/ 975 w 12604"/>
                <a:gd name="T11" fmla="*/ 0 h 20569"/>
                <a:gd name="T12" fmla="*/ 3932 w 12604"/>
                <a:gd name="T13" fmla="*/ 1950 h 20569"/>
                <a:gd name="T14" fmla="*/ 3630 w 12604"/>
                <a:gd name="T15" fmla="*/ 2655 h 20569"/>
                <a:gd name="T16" fmla="*/ 3361 w 12604"/>
                <a:gd name="T17" fmla="*/ 3092 h 20569"/>
                <a:gd name="T18" fmla="*/ 4201 w 12604"/>
                <a:gd name="T19" fmla="*/ 2084 h 20569"/>
                <a:gd name="T20" fmla="*/ 3932 w 12604"/>
                <a:gd name="T21" fmla="*/ 1950 h 20569"/>
                <a:gd name="T22" fmla="*/ 2958 w 12604"/>
                <a:gd name="T23" fmla="*/ 3932 h 20569"/>
                <a:gd name="T24" fmla="*/ 2958 w 12604"/>
                <a:gd name="T25" fmla="*/ 3932 h 20569"/>
                <a:gd name="T26" fmla="*/ 1277 w 12604"/>
                <a:gd name="T27" fmla="*/ 7831 h 20569"/>
                <a:gd name="T28" fmla="*/ 2958 w 12604"/>
                <a:gd name="T29" fmla="*/ 14990 h 20569"/>
                <a:gd name="T30" fmla="*/ 6319 w 12604"/>
                <a:gd name="T31" fmla="*/ 20569 h 20569"/>
                <a:gd name="T32" fmla="*/ 12603 w 12604"/>
                <a:gd name="T33" fmla="*/ 11326 h 20569"/>
                <a:gd name="T34" fmla="*/ 9679 w 12604"/>
                <a:gd name="T35" fmla="*/ 9243 h 20569"/>
                <a:gd name="T36" fmla="*/ 9242 w 12604"/>
                <a:gd name="T37" fmla="*/ 9512 h 20569"/>
                <a:gd name="T38" fmla="*/ 7159 w 12604"/>
                <a:gd name="T39" fmla="*/ 9948 h 20569"/>
                <a:gd name="T40" fmla="*/ 2655 w 12604"/>
                <a:gd name="T41" fmla="*/ 5445 h 20569"/>
                <a:gd name="T42" fmla="*/ 2958 w 12604"/>
                <a:gd name="T43" fmla="*/ 3932 h 20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48" name="Google Shape;972;p32">
              <a:extLst>
                <a:ext uri="{FF2B5EF4-FFF2-40B4-BE49-F238E27FC236}">
                  <a16:creationId xmlns:a16="http://schemas.microsoft.com/office/drawing/2014/main" id="{9AFA8A36-FE71-A148-AED5-7FBC01EABFAD}"/>
                </a:ext>
              </a:extLst>
            </p:cNvPr>
            <p:cNvSpPr>
              <a:spLocks/>
            </p:cNvSpPr>
            <p:nvPr/>
          </p:nvSpPr>
          <p:spPr bwMode="auto">
            <a:xfrm>
              <a:off x="3198725" y="661575"/>
              <a:ext cx="1124250" cy="1071300"/>
            </a:xfrm>
            <a:custGeom>
              <a:avLst/>
              <a:gdLst>
                <a:gd name="T0" fmla="*/ 21443 w 44970"/>
                <a:gd name="T1" fmla="*/ 1 h 42852"/>
                <a:gd name="T2" fmla="*/ 1 w 44970"/>
                <a:gd name="T3" fmla="*/ 21443 h 42852"/>
                <a:gd name="T4" fmla="*/ 1816 w 44970"/>
                <a:gd name="T5" fmla="*/ 30383 h 42852"/>
                <a:gd name="T6" fmla="*/ 135 w 44970"/>
                <a:gd name="T7" fmla="*/ 33744 h 42852"/>
                <a:gd name="T8" fmla="*/ 4639 w 44970"/>
                <a:gd name="T9" fmla="*/ 38247 h 42852"/>
                <a:gd name="T10" fmla="*/ 7159 w 44970"/>
                <a:gd name="T11" fmla="*/ 37542 h 42852"/>
                <a:gd name="T12" fmla="*/ 21443 w 44970"/>
                <a:gd name="T13" fmla="*/ 42852 h 42852"/>
                <a:gd name="T14" fmla="*/ 39760 w 44970"/>
                <a:gd name="T15" fmla="*/ 32500 h 42852"/>
                <a:gd name="T16" fmla="*/ 40465 w 44970"/>
                <a:gd name="T17" fmla="*/ 32500 h 42852"/>
                <a:gd name="T18" fmla="*/ 44969 w 44970"/>
                <a:gd name="T19" fmla="*/ 28030 h 42852"/>
                <a:gd name="T20" fmla="*/ 42717 w 44970"/>
                <a:gd name="T21" fmla="*/ 24233 h 42852"/>
                <a:gd name="T22" fmla="*/ 42852 w 44970"/>
                <a:gd name="T23" fmla="*/ 21443 h 42852"/>
                <a:gd name="T24" fmla="*/ 21443 w 44970"/>
                <a:gd name="T25" fmla="*/ 1 h 42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49" name="Google Shape;973;p32">
              <a:extLst>
                <a:ext uri="{FF2B5EF4-FFF2-40B4-BE49-F238E27FC236}">
                  <a16:creationId xmlns:a16="http://schemas.microsoft.com/office/drawing/2014/main" id="{15B3F686-1C3C-2C9F-FA50-5A5E774F088B}"/>
                </a:ext>
              </a:extLst>
            </p:cNvPr>
            <p:cNvSpPr>
              <a:spLocks/>
            </p:cNvSpPr>
            <p:nvPr/>
          </p:nvSpPr>
          <p:spPr bwMode="auto">
            <a:xfrm>
              <a:off x="3352500" y="1064050"/>
              <a:ext cx="830150" cy="259650"/>
            </a:xfrm>
            <a:custGeom>
              <a:avLst/>
              <a:gdLst>
                <a:gd name="T0" fmla="*/ 21711 w 33206"/>
                <a:gd name="T1" fmla="*/ 0 h 10386"/>
                <a:gd name="T2" fmla="*/ 19056 w 33206"/>
                <a:gd name="T3" fmla="*/ 2823 h 10386"/>
                <a:gd name="T4" fmla="*/ 22854 w 33206"/>
                <a:gd name="T5" fmla="*/ 3227 h 10386"/>
                <a:gd name="T6" fmla="*/ 22417 w 33206"/>
                <a:gd name="T7" fmla="*/ 1412 h 10386"/>
                <a:gd name="T8" fmla="*/ 21711 w 33206"/>
                <a:gd name="T9" fmla="*/ 0 h 10386"/>
                <a:gd name="T10" fmla="*/ 0 w 33206"/>
                <a:gd name="T11" fmla="*/ 6184 h 10386"/>
                <a:gd name="T12" fmla="*/ 1008 w 33206"/>
                <a:gd name="T13" fmla="*/ 8839 h 10386"/>
                <a:gd name="T14" fmla="*/ 2252 w 33206"/>
                <a:gd name="T15" fmla="*/ 7730 h 10386"/>
                <a:gd name="T16" fmla="*/ 0 w 33206"/>
                <a:gd name="T17" fmla="*/ 6184 h 10386"/>
                <a:gd name="T18" fmla="*/ 29408 w 33206"/>
                <a:gd name="T19" fmla="*/ 437 h 10386"/>
                <a:gd name="T20" fmla="*/ 26047 w 33206"/>
                <a:gd name="T21" fmla="*/ 4067 h 10386"/>
                <a:gd name="T22" fmla="*/ 25912 w 33206"/>
                <a:gd name="T23" fmla="*/ 4067 h 10386"/>
                <a:gd name="T24" fmla="*/ 33205 w 33206"/>
                <a:gd name="T25" fmla="*/ 10385 h 10386"/>
                <a:gd name="T26" fmla="*/ 33205 w 33206"/>
                <a:gd name="T27" fmla="*/ 9680 h 10386"/>
                <a:gd name="T28" fmla="*/ 32365 w 33206"/>
                <a:gd name="T29" fmla="*/ 6319 h 10386"/>
                <a:gd name="T30" fmla="*/ 29408 w 33206"/>
                <a:gd name="T31" fmla="*/ 437 h 10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50" name="Google Shape;974;p32">
              <a:extLst>
                <a:ext uri="{FF2B5EF4-FFF2-40B4-BE49-F238E27FC236}">
                  <a16:creationId xmlns:a16="http://schemas.microsoft.com/office/drawing/2014/main" id="{467AB830-1A95-79F4-213C-BF05718D1E2D}"/>
                </a:ext>
              </a:extLst>
            </p:cNvPr>
            <p:cNvSpPr>
              <a:spLocks/>
            </p:cNvSpPr>
            <p:nvPr/>
          </p:nvSpPr>
          <p:spPr bwMode="auto">
            <a:xfrm>
              <a:off x="4266650" y="1267375"/>
              <a:ext cx="56325" cy="94975"/>
            </a:xfrm>
            <a:custGeom>
              <a:avLst/>
              <a:gdLst>
                <a:gd name="T0" fmla="*/ 1 w 2253"/>
                <a:gd name="T1" fmla="*/ 1 h 3799"/>
                <a:gd name="T2" fmla="*/ 2252 w 2253"/>
                <a:gd name="T3" fmla="*/ 3798 h 3799"/>
                <a:gd name="T4" fmla="*/ 1 w 2253"/>
                <a:gd name="T5" fmla="*/ 1 h 3799"/>
              </a:gdLst>
              <a:ahLst/>
              <a:cxnLst>
                <a:cxn ang="0">
                  <a:pos x="T0" y="T1"/>
                </a:cxn>
                <a:cxn ang="0">
                  <a:pos x="T2" y="T3"/>
                </a:cxn>
                <a:cxn ang="0">
                  <a:pos x="T4" y="T5"/>
                </a:cxn>
              </a:cxnLst>
              <a:rect l="0" t="0"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51" name="Google Shape;975;p32">
              <a:extLst>
                <a:ext uri="{FF2B5EF4-FFF2-40B4-BE49-F238E27FC236}">
                  <a16:creationId xmlns:a16="http://schemas.microsoft.com/office/drawing/2014/main" id="{56D5C3EB-55CD-E70D-9492-7FC69EC34620}"/>
                </a:ext>
              </a:extLst>
            </p:cNvPr>
            <p:cNvSpPr>
              <a:spLocks/>
            </p:cNvSpPr>
            <p:nvPr/>
          </p:nvSpPr>
          <p:spPr bwMode="auto">
            <a:xfrm>
              <a:off x="4210350" y="1463150"/>
              <a:ext cx="52950" cy="10950"/>
            </a:xfrm>
            <a:custGeom>
              <a:avLst/>
              <a:gdLst>
                <a:gd name="T0" fmla="*/ 2117 w 2118"/>
                <a:gd name="T1" fmla="*/ 1 h 438"/>
                <a:gd name="T2" fmla="*/ 2117 w 2118"/>
                <a:gd name="T3" fmla="*/ 1 h 438"/>
                <a:gd name="T4" fmla="*/ 0 w 2118"/>
                <a:gd name="T5" fmla="*/ 437 h 438"/>
                <a:gd name="T6" fmla="*/ 2117 w 2118"/>
                <a:gd name="T7" fmla="*/ 1 h 438"/>
              </a:gdLst>
              <a:ahLst/>
              <a:cxnLst>
                <a:cxn ang="0">
                  <a:pos x="T0" y="T1"/>
                </a:cxn>
                <a:cxn ang="0">
                  <a:pos x="T2" y="T3"/>
                </a:cxn>
                <a:cxn ang="0">
                  <a:pos x="T4" y="T5"/>
                </a:cxn>
                <a:cxn ang="0">
                  <a:pos x="T6" y="T7"/>
                </a:cxn>
              </a:cxnLst>
              <a:rect l="0" t="0"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52" name="Google Shape;976;p32">
              <a:extLst>
                <a:ext uri="{FF2B5EF4-FFF2-40B4-BE49-F238E27FC236}">
                  <a16:creationId xmlns:a16="http://schemas.microsoft.com/office/drawing/2014/main" id="{1B2C8DA3-A6C6-F779-788E-80CE1D114857}"/>
                </a:ext>
              </a:extLst>
            </p:cNvPr>
            <p:cNvSpPr>
              <a:spLocks/>
            </p:cNvSpPr>
            <p:nvPr/>
          </p:nvSpPr>
          <p:spPr bwMode="auto">
            <a:xfrm>
              <a:off x="4192700" y="1243000"/>
              <a:ext cx="130275" cy="231100"/>
            </a:xfrm>
            <a:custGeom>
              <a:avLst/>
              <a:gdLst>
                <a:gd name="T0" fmla="*/ 2958 w 5211"/>
                <a:gd name="T1" fmla="*/ 1 h 9244"/>
                <a:gd name="T2" fmla="*/ 1 w 5211"/>
                <a:gd name="T3" fmla="*/ 4336 h 9244"/>
                <a:gd name="T4" fmla="*/ 1 w 5211"/>
                <a:gd name="T5" fmla="*/ 9243 h 9244"/>
                <a:gd name="T6" fmla="*/ 706 w 5211"/>
                <a:gd name="T7" fmla="*/ 9243 h 9244"/>
                <a:gd name="T8" fmla="*/ 2824 w 5211"/>
                <a:gd name="T9" fmla="*/ 8806 h 9244"/>
                <a:gd name="T10" fmla="*/ 5210 w 5211"/>
                <a:gd name="T11" fmla="*/ 5177 h 9244"/>
                <a:gd name="T12" fmla="*/ 5210 w 5211"/>
                <a:gd name="T13" fmla="*/ 4773 h 9244"/>
                <a:gd name="T14" fmla="*/ 2958 w 5211"/>
                <a:gd name="T15" fmla="*/ 976 h 9244"/>
                <a:gd name="T16" fmla="*/ 2958 w 5211"/>
                <a:gd name="T17" fmla="*/ 1 h 9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53" name="Google Shape;977;p32">
              <a:extLst>
                <a:ext uri="{FF2B5EF4-FFF2-40B4-BE49-F238E27FC236}">
                  <a16:creationId xmlns:a16="http://schemas.microsoft.com/office/drawing/2014/main" id="{0AC9BCC8-CFBC-2309-EF19-1731BEF2E00D}"/>
                </a:ext>
              </a:extLst>
            </p:cNvPr>
            <p:cNvSpPr>
              <a:spLocks/>
            </p:cNvSpPr>
            <p:nvPr/>
          </p:nvSpPr>
          <p:spPr bwMode="auto">
            <a:xfrm>
              <a:off x="3209650" y="1446350"/>
              <a:ext cx="10100" cy="21025"/>
            </a:xfrm>
            <a:custGeom>
              <a:avLst/>
              <a:gdLst>
                <a:gd name="T0" fmla="*/ 404 w 404"/>
                <a:gd name="T1" fmla="*/ 0 h 841"/>
                <a:gd name="T2" fmla="*/ 1 w 404"/>
                <a:gd name="T3" fmla="*/ 840 h 841"/>
                <a:gd name="T4" fmla="*/ 135 w 404"/>
                <a:gd name="T5" fmla="*/ 840 h 841"/>
                <a:gd name="T6" fmla="*/ 404 w 404"/>
                <a:gd name="T7" fmla="*/ 135 h 841"/>
                <a:gd name="T8" fmla="*/ 404 w 404"/>
                <a:gd name="T9" fmla="*/ 0 h 841"/>
              </a:gdLst>
              <a:ahLst/>
              <a:cxnLst>
                <a:cxn ang="0">
                  <a:pos x="T0" y="T1"/>
                </a:cxn>
                <a:cxn ang="0">
                  <a:pos x="T2" y="T3"/>
                </a:cxn>
                <a:cxn ang="0">
                  <a:pos x="T4" y="T5"/>
                </a:cxn>
                <a:cxn ang="0">
                  <a:pos x="T6" y="T7"/>
                </a:cxn>
                <a:cxn ang="0">
                  <a:pos x="T8" y="T9"/>
                </a:cxn>
              </a:cxnLst>
              <a:rect l="0" t="0"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54" name="Google Shape;978;p32">
              <a:extLst>
                <a:ext uri="{FF2B5EF4-FFF2-40B4-BE49-F238E27FC236}">
                  <a16:creationId xmlns:a16="http://schemas.microsoft.com/office/drawing/2014/main" id="{70DF2AAC-060C-4889-5465-CD142970F2E9}"/>
                </a:ext>
              </a:extLst>
            </p:cNvPr>
            <p:cNvSpPr>
              <a:spLocks/>
            </p:cNvSpPr>
            <p:nvPr/>
          </p:nvSpPr>
          <p:spPr bwMode="auto">
            <a:xfrm>
              <a:off x="3202100" y="1421125"/>
              <a:ext cx="38675" cy="83975"/>
            </a:xfrm>
            <a:custGeom>
              <a:avLst/>
              <a:gdLst>
                <a:gd name="T0" fmla="*/ 1546 w 1547"/>
                <a:gd name="T1" fmla="*/ 1 h 3359"/>
                <a:gd name="T2" fmla="*/ 706 w 1547"/>
                <a:gd name="T3" fmla="*/ 1009 h 3359"/>
                <a:gd name="T4" fmla="*/ 706 w 1547"/>
                <a:gd name="T5" fmla="*/ 1144 h 3359"/>
                <a:gd name="T6" fmla="*/ 1546 w 1547"/>
                <a:gd name="T7" fmla="*/ 169 h 3359"/>
                <a:gd name="T8" fmla="*/ 1546 w 1547"/>
                <a:gd name="T9" fmla="*/ 1 h 3359"/>
                <a:gd name="T10" fmla="*/ 303 w 1547"/>
                <a:gd name="T11" fmla="*/ 1849 h 3359"/>
                <a:gd name="T12" fmla="*/ 43 w 1547"/>
                <a:gd name="T13" fmla="*/ 2839 h 3359"/>
                <a:gd name="T14" fmla="*/ 43 w 1547"/>
                <a:gd name="T15" fmla="*/ 2839 h 3359"/>
                <a:gd name="T16" fmla="*/ 437 w 1547"/>
                <a:gd name="T17" fmla="*/ 1849 h 3359"/>
                <a:gd name="T18" fmla="*/ 303 w 1547"/>
                <a:gd name="T19" fmla="*/ 1849 h 3359"/>
                <a:gd name="T20" fmla="*/ 43 w 1547"/>
                <a:gd name="T21" fmla="*/ 2839 h 3359"/>
                <a:gd name="T22" fmla="*/ 0 w 1547"/>
                <a:gd name="T23" fmla="*/ 3358 h 3359"/>
                <a:gd name="T24" fmla="*/ 0 w 1547"/>
                <a:gd name="T25" fmla="*/ 3358 h 3359"/>
                <a:gd name="T26" fmla="*/ 43 w 1547"/>
                <a:gd name="T27" fmla="*/ 2839 h 3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cubicBezTo>
                    <a:pt x="104" y="2474"/>
                    <a:pt x="232" y="2123"/>
                    <a:pt x="437" y="1849"/>
                  </a:cubicBezTo>
                  <a:lnTo>
                    <a:pt x="303" y="1849"/>
                  </a:lnTo>
                  <a:close/>
                  <a:moveTo>
                    <a:pt x="43" y="2839"/>
                  </a:moveTo>
                  <a:cubicBezTo>
                    <a:pt x="14" y="3011"/>
                    <a:pt x="0" y="3186"/>
                    <a:pt x="0" y="3358"/>
                  </a:cubicBezTo>
                  <a:cubicBezTo>
                    <a:pt x="0" y="3176"/>
                    <a:pt x="16" y="3006"/>
                    <a:pt x="43" y="2839"/>
                  </a:cubicBezTo>
                  <a:close/>
                </a:path>
              </a:pathLst>
            </a:custGeom>
            <a:solidFill>
              <a:srgbClr val="E7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55" name="Google Shape;979;p32">
              <a:extLst>
                <a:ext uri="{FF2B5EF4-FFF2-40B4-BE49-F238E27FC236}">
                  <a16:creationId xmlns:a16="http://schemas.microsoft.com/office/drawing/2014/main" id="{3D383994-A6F6-30C4-30F8-990D4F42231B}"/>
                </a:ext>
              </a:extLst>
            </p:cNvPr>
            <p:cNvSpPr>
              <a:spLocks/>
            </p:cNvSpPr>
            <p:nvPr/>
          </p:nvSpPr>
          <p:spPr bwMode="auto">
            <a:xfrm>
              <a:off x="3202100" y="1320300"/>
              <a:ext cx="175625" cy="297475"/>
            </a:xfrm>
            <a:custGeom>
              <a:avLst/>
              <a:gdLst>
                <a:gd name="T0" fmla="*/ 2655 w 7025"/>
                <a:gd name="T1" fmla="*/ 1 h 11899"/>
                <a:gd name="T2" fmla="*/ 2521 w 7025"/>
                <a:gd name="T3" fmla="*/ 1816 h 11899"/>
                <a:gd name="T4" fmla="*/ 3495 w 7025"/>
                <a:gd name="T5" fmla="*/ 4336 h 11899"/>
                <a:gd name="T6" fmla="*/ 3495 w 7025"/>
                <a:gd name="T7" fmla="*/ 4471 h 11899"/>
                <a:gd name="T8" fmla="*/ 3092 w 7025"/>
                <a:gd name="T9" fmla="*/ 4471 h 11899"/>
                <a:gd name="T10" fmla="*/ 1546 w 7025"/>
                <a:gd name="T11" fmla="*/ 4202 h 11899"/>
                <a:gd name="T12" fmla="*/ 706 w 7025"/>
                <a:gd name="T13" fmla="*/ 5177 h 11899"/>
                <a:gd name="T14" fmla="*/ 437 w 7025"/>
                <a:gd name="T15" fmla="*/ 5882 h 11899"/>
                <a:gd name="T16" fmla="*/ 0 w 7025"/>
                <a:gd name="T17" fmla="*/ 7395 h 11899"/>
                <a:gd name="T18" fmla="*/ 4504 w 7025"/>
                <a:gd name="T19" fmla="*/ 11898 h 11899"/>
                <a:gd name="T20" fmla="*/ 6587 w 7025"/>
                <a:gd name="T21" fmla="*/ 11462 h 11899"/>
                <a:gd name="T22" fmla="*/ 7024 w 7025"/>
                <a:gd name="T23" fmla="*/ 11193 h 11899"/>
                <a:gd name="T24" fmla="*/ 5747 w 7025"/>
                <a:gd name="T25" fmla="*/ 135 h 11899"/>
                <a:gd name="T26" fmla="*/ 5882 w 7025"/>
                <a:gd name="T27" fmla="*/ 1 h 11899"/>
                <a:gd name="T28" fmla="*/ 4336 w 7025"/>
                <a:gd name="T29" fmla="*/ 135 h 11899"/>
                <a:gd name="T30" fmla="*/ 2655 w 7025"/>
                <a:gd name="T31" fmla="*/ 1 h 1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56" name="Google Shape;980;p32">
              <a:extLst>
                <a:ext uri="{FF2B5EF4-FFF2-40B4-BE49-F238E27FC236}">
                  <a16:creationId xmlns:a16="http://schemas.microsoft.com/office/drawing/2014/main" id="{3E2C04B5-ACB3-98EE-2E59-9B923B993BF3}"/>
                </a:ext>
              </a:extLst>
            </p:cNvPr>
            <p:cNvSpPr>
              <a:spLocks/>
            </p:cNvSpPr>
            <p:nvPr/>
          </p:nvSpPr>
          <p:spPr bwMode="auto">
            <a:xfrm>
              <a:off x="3058425" y="530950"/>
              <a:ext cx="1320000" cy="898800"/>
            </a:xfrm>
            <a:custGeom>
              <a:avLst/>
              <a:gdLst>
                <a:gd name="T0" fmla="*/ 27902 w 52800"/>
                <a:gd name="T1" fmla="*/ 0 h 35952"/>
                <a:gd name="T2" fmla="*/ 26484 w 52800"/>
                <a:gd name="T3" fmla="*/ 50 h 35952"/>
                <a:gd name="T4" fmla="*/ 24097 w 52800"/>
                <a:gd name="T5" fmla="*/ 487 h 35952"/>
                <a:gd name="T6" fmla="*/ 21846 w 52800"/>
                <a:gd name="T7" fmla="*/ 2302 h 35952"/>
                <a:gd name="T8" fmla="*/ 21236 w 52800"/>
                <a:gd name="T9" fmla="*/ 2417 h 35952"/>
                <a:gd name="T10" fmla="*/ 19493 w 52800"/>
                <a:gd name="T11" fmla="*/ 2167 h 35952"/>
                <a:gd name="T12" fmla="*/ 16670 w 52800"/>
                <a:gd name="T13" fmla="*/ 2302 h 35952"/>
                <a:gd name="T14" fmla="*/ 11494 w 52800"/>
                <a:gd name="T15" fmla="*/ 4520 h 35952"/>
                <a:gd name="T16" fmla="*/ 9411 w 52800"/>
                <a:gd name="T17" fmla="*/ 7209 h 35952"/>
                <a:gd name="T18" fmla="*/ 7730 w 52800"/>
                <a:gd name="T19" fmla="*/ 9292 h 35952"/>
                <a:gd name="T20" fmla="*/ 5882 w 52800"/>
                <a:gd name="T21" fmla="*/ 14905 h 35952"/>
                <a:gd name="T22" fmla="*/ 3092 w 52800"/>
                <a:gd name="T23" fmla="*/ 21896 h 35952"/>
                <a:gd name="T24" fmla="*/ 0 w 52800"/>
                <a:gd name="T25" fmla="*/ 27206 h 35952"/>
                <a:gd name="T26" fmla="*/ 2252 w 52800"/>
                <a:gd name="T27" fmla="*/ 26366 h 35952"/>
                <a:gd name="T28" fmla="*/ 2252 w 52800"/>
                <a:gd name="T29" fmla="*/ 26366 h 35952"/>
                <a:gd name="T30" fmla="*/ 2823 w 52800"/>
                <a:gd name="T31" fmla="*/ 32113 h 35952"/>
                <a:gd name="T32" fmla="*/ 8793 w 52800"/>
                <a:gd name="T33" fmla="*/ 35952 h 35952"/>
                <a:gd name="T34" fmla="*/ 9242 w 52800"/>
                <a:gd name="T35" fmla="*/ 35910 h 35952"/>
                <a:gd name="T36" fmla="*/ 8402 w 52800"/>
                <a:gd name="T37" fmla="*/ 31575 h 35952"/>
                <a:gd name="T38" fmla="*/ 8402 w 52800"/>
                <a:gd name="T39" fmla="*/ 31575 h 35952"/>
                <a:gd name="T40" fmla="*/ 9789 w 52800"/>
                <a:gd name="T41" fmla="*/ 31616 h 35952"/>
                <a:gd name="T42" fmla="*/ 13309 w 52800"/>
                <a:gd name="T43" fmla="*/ 31004 h 35952"/>
                <a:gd name="T44" fmla="*/ 11763 w 52800"/>
                <a:gd name="T45" fmla="*/ 27508 h 35952"/>
                <a:gd name="T46" fmla="*/ 11763 w 52800"/>
                <a:gd name="T47" fmla="*/ 27508 h 35952"/>
                <a:gd name="T48" fmla="*/ 16528 w 52800"/>
                <a:gd name="T49" fmla="*/ 29421 h 35952"/>
                <a:gd name="T50" fmla="*/ 20602 w 52800"/>
                <a:gd name="T51" fmla="*/ 28886 h 35952"/>
                <a:gd name="T52" fmla="*/ 24637 w 52800"/>
                <a:gd name="T53" fmla="*/ 28323 h 35952"/>
                <a:gd name="T54" fmla="*/ 28030 w 52800"/>
                <a:gd name="T55" fmla="*/ 29323 h 35952"/>
                <a:gd name="T56" fmla="*/ 33455 w 52800"/>
                <a:gd name="T57" fmla="*/ 21392 h 35952"/>
                <a:gd name="T58" fmla="*/ 33455 w 52800"/>
                <a:gd name="T59" fmla="*/ 21392 h 35952"/>
                <a:gd name="T60" fmla="*/ 34180 w 52800"/>
                <a:gd name="T61" fmla="*/ 22736 h 35952"/>
                <a:gd name="T62" fmla="*/ 34751 w 52800"/>
                <a:gd name="T63" fmla="*/ 24685 h 35952"/>
                <a:gd name="T64" fmla="*/ 33911 w 52800"/>
                <a:gd name="T65" fmla="*/ 27777 h 35952"/>
                <a:gd name="T66" fmla="*/ 37810 w 52800"/>
                <a:gd name="T67" fmla="*/ 25257 h 35952"/>
                <a:gd name="T68" fmla="*/ 41171 w 52800"/>
                <a:gd name="T69" fmla="*/ 21761 h 35952"/>
                <a:gd name="T70" fmla="*/ 44128 w 52800"/>
                <a:gd name="T71" fmla="*/ 27643 h 35952"/>
                <a:gd name="T72" fmla="*/ 44700 w 52800"/>
                <a:gd name="T73" fmla="*/ 33659 h 35952"/>
                <a:gd name="T74" fmla="*/ 49169 w 52800"/>
                <a:gd name="T75" fmla="*/ 27206 h 35952"/>
                <a:gd name="T76" fmla="*/ 51556 w 52800"/>
                <a:gd name="T77" fmla="*/ 18400 h 35952"/>
                <a:gd name="T78" fmla="*/ 51253 w 52800"/>
                <a:gd name="T79" fmla="*/ 15308 h 35952"/>
                <a:gd name="T80" fmla="*/ 51253 w 52800"/>
                <a:gd name="T81" fmla="*/ 15308 h 35952"/>
                <a:gd name="T82" fmla="*/ 52665 w 52800"/>
                <a:gd name="T83" fmla="*/ 17123 h 35952"/>
                <a:gd name="T84" fmla="*/ 51556 w 52800"/>
                <a:gd name="T85" fmla="*/ 13762 h 35952"/>
                <a:gd name="T86" fmla="*/ 48195 w 52800"/>
                <a:gd name="T87" fmla="*/ 9864 h 35952"/>
                <a:gd name="T88" fmla="*/ 41876 w 52800"/>
                <a:gd name="T89" fmla="*/ 5932 h 35952"/>
                <a:gd name="T90" fmla="*/ 42282 w 52800"/>
                <a:gd name="T91" fmla="*/ 5912 h 35952"/>
                <a:gd name="T92" fmla="*/ 45372 w 52800"/>
                <a:gd name="T93" fmla="*/ 7041 h 35952"/>
                <a:gd name="T94" fmla="*/ 32096 w 52800"/>
                <a:gd name="T95" fmla="*/ 487 h 35952"/>
                <a:gd name="T96" fmla="*/ 27902 w 52800"/>
                <a:gd name="T97" fmla="*/ 0 h 35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cubicBezTo>
                    <a:pt x="8402" y="31575"/>
                    <a:pt x="9001" y="31616"/>
                    <a:pt x="9789" y="31616"/>
                  </a:cubicBezTo>
                  <a:cubicBezTo>
                    <a:pt x="11021" y="31616"/>
                    <a:pt x="12715" y="31516"/>
                    <a:pt x="13309" y="31004"/>
                  </a:cubicBezTo>
                  <a:cubicBezTo>
                    <a:pt x="12771" y="30298"/>
                    <a:pt x="11763" y="27509"/>
                    <a:pt x="11763" y="27508"/>
                  </a:cubicBez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57" name="Google Shape;981;p32">
              <a:extLst>
                <a:ext uri="{FF2B5EF4-FFF2-40B4-BE49-F238E27FC236}">
                  <a16:creationId xmlns:a16="http://schemas.microsoft.com/office/drawing/2014/main" id="{4DD93614-7FE6-56B1-66C3-02C1E6F948DB}"/>
                </a:ext>
              </a:extLst>
            </p:cNvPr>
            <p:cNvSpPr>
              <a:spLocks/>
            </p:cNvSpPr>
            <p:nvPr/>
          </p:nvSpPr>
          <p:spPr bwMode="auto">
            <a:xfrm>
              <a:off x="4266650" y="996350"/>
              <a:ext cx="80675" cy="246675"/>
            </a:xfrm>
            <a:custGeom>
              <a:avLst/>
              <a:gdLst>
                <a:gd name="T0" fmla="*/ 3226 w 3227"/>
                <a:gd name="T1" fmla="*/ 0 h 9867"/>
                <a:gd name="T2" fmla="*/ 1815 w 3227"/>
                <a:gd name="T3" fmla="*/ 6641 h 9867"/>
                <a:gd name="T4" fmla="*/ 1815 w 3227"/>
                <a:gd name="T5" fmla="*/ 6775 h 9867"/>
                <a:gd name="T6" fmla="*/ 3226 w 3227"/>
                <a:gd name="T7" fmla="*/ 0 h 9867"/>
                <a:gd name="T8" fmla="*/ 701 w 3227"/>
                <a:gd name="T9" fmla="*/ 8765 h 9867"/>
                <a:gd name="T10" fmla="*/ 701 w 3227"/>
                <a:gd name="T11" fmla="*/ 8765 h 9867"/>
                <a:gd name="T12" fmla="*/ 0 w 3227"/>
                <a:gd name="T13" fmla="*/ 9733 h 9867"/>
                <a:gd name="T14" fmla="*/ 0 w 3227"/>
                <a:gd name="T15" fmla="*/ 9867 h 9867"/>
                <a:gd name="T16" fmla="*/ 701 w 3227"/>
                <a:gd name="T17" fmla="*/ 8765 h 9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58" name="Google Shape;982;p32">
              <a:extLst>
                <a:ext uri="{FF2B5EF4-FFF2-40B4-BE49-F238E27FC236}">
                  <a16:creationId xmlns:a16="http://schemas.microsoft.com/office/drawing/2014/main" id="{91D1E12C-C34A-8C8F-7887-129CCAAFB240}"/>
                </a:ext>
              </a:extLst>
            </p:cNvPr>
            <p:cNvSpPr>
              <a:spLocks/>
            </p:cNvSpPr>
            <p:nvPr/>
          </p:nvSpPr>
          <p:spPr bwMode="auto">
            <a:xfrm>
              <a:off x="4287650" y="1162350"/>
              <a:ext cx="24400" cy="48750"/>
            </a:xfrm>
            <a:custGeom>
              <a:avLst/>
              <a:gdLst>
                <a:gd name="T0" fmla="*/ 975 w 976"/>
                <a:gd name="T1" fmla="*/ 1 h 1950"/>
                <a:gd name="T2" fmla="*/ 0 w 976"/>
                <a:gd name="T3" fmla="*/ 1950 h 1950"/>
                <a:gd name="T4" fmla="*/ 975 w 976"/>
                <a:gd name="T5" fmla="*/ 135 h 1950"/>
                <a:gd name="T6" fmla="*/ 975 w 976"/>
                <a:gd name="T7" fmla="*/ 1 h 1950"/>
              </a:gdLst>
              <a:ahLst/>
              <a:cxnLst>
                <a:cxn ang="0">
                  <a:pos x="T0" y="T1"/>
                </a:cxn>
                <a:cxn ang="0">
                  <a:pos x="T2" y="T3"/>
                </a:cxn>
                <a:cxn ang="0">
                  <a:pos x="T4" y="T5"/>
                </a:cxn>
                <a:cxn ang="0">
                  <a:pos x="T6" y="T7"/>
                </a:cxn>
              </a:cxnLst>
              <a:rect l="0" t="0"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59" name="Google Shape;983;p32">
              <a:extLst>
                <a:ext uri="{FF2B5EF4-FFF2-40B4-BE49-F238E27FC236}">
                  <a16:creationId xmlns:a16="http://schemas.microsoft.com/office/drawing/2014/main" id="{0429095B-55EB-A4DB-5DC3-935D54A9C4E7}"/>
                </a:ext>
              </a:extLst>
            </p:cNvPr>
            <p:cNvSpPr>
              <a:spLocks/>
            </p:cNvSpPr>
            <p:nvPr/>
          </p:nvSpPr>
          <p:spPr bwMode="auto">
            <a:xfrm>
              <a:off x="3759150" y="1134625"/>
              <a:ext cx="241150" cy="122700"/>
            </a:xfrm>
            <a:custGeom>
              <a:avLst/>
              <a:gdLst>
                <a:gd name="T0" fmla="*/ 6588 w 9646"/>
                <a:gd name="T1" fmla="*/ 404 h 4908"/>
                <a:gd name="T2" fmla="*/ 6722 w 9646"/>
                <a:gd name="T3" fmla="*/ 538 h 4908"/>
                <a:gd name="T4" fmla="*/ 6588 w 9646"/>
                <a:gd name="T5" fmla="*/ 404 h 4908"/>
                <a:gd name="T6" fmla="*/ 9646 w 9646"/>
                <a:gd name="T7" fmla="*/ 1245 h 4908"/>
                <a:gd name="T8" fmla="*/ 9646 w 9646"/>
                <a:gd name="T9" fmla="*/ 1245 h 4908"/>
                <a:gd name="T10" fmla="*/ 5882 w 9646"/>
                <a:gd name="T11" fmla="*/ 3630 h 4908"/>
                <a:gd name="T12" fmla="*/ 9646 w 9646"/>
                <a:gd name="T13" fmla="*/ 1245 h 4908"/>
                <a:gd name="T14" fmla="*/ 2790 w 9646"/>
                <a:gd name="T15" fmla="*/ 0 h 4908"/>
                <a:gd name="T16" fmla="*/ 2790 w 9646"/>
                <a:gd name="T17" fmla="*/ 0 h 4908"/>
                <a:gd name="T18" fmla="*/ 1 w 9646"/>
                <a:gd name="T19" fmla="*/ 4907 h 4908"/>
                <a:gd name="T20" fmla="*/ 2790 w 9646"/>
                <a:gd name="T21" fmla="*/ 0 h 4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60" name="Google Shape;984;p32">
              <a:extLst>
                <a:ext uri="{FF2B5EF4-FFF2-40B4-BE49-F238E27FC236}">
                  <a16:creationId xmlns:a16="http://schemas.microsoft.com/office/drawing/2014/main" id="{8B1279E5-8C36-2393-C4B9-29D2D2012384}"/>
                </a:ext>
              </a:extLst>
            </p:cNvPr>
            <p:cNvSpPr>
              <a:spLocks/>
            </p:cNvSpPr>
            <p:nvPr/>
          </p:nvSpPr>
          <p:spPr bwMode="auto">
            <a:xfrm>
              <a:off x="3058425" y="1190075"/>
              <a:ext cx="56300" cy="21025"/>
            </a:xfrm>
            <a:custGeom>
              <a:avLst/>
              <a:gdLst>
                <a:gd name="T0" fmla="*/ 2252 w 2252"/>
                <a:gd name="T1" fmla="*/ 1 h 841"/>
                <a:gd name="T2" fmla="*/ 0 w 2252"/>
                <a:gd name="T3" fmla="*/ 841 h 841"/>
                <a:gd name="T4" fmla="*/ 2252 w 2252"/>
                <a:gd name="T5" fmla="*/ 169 h 841"/>
                <a:gd name="T6" fmla="*/ 2252 w 2252"/>
                <a:gd name="T7" fmla="*/ 1 h 841"/>
              </a:gdLst>
              <a:ahLst/>
              <a:cxnLst>
                <a:cxn ang="0">
                  <a:pos x="T0" y="T1"/>
                </a:cxn>
                <a:cxn ang="0">
                  <a:pos x="T2" y="T3"/>
                </a:cxn>
                <a:cxn ang="0">
                  <a:pos x="T4" y="T5"/>
                </a:cxn>
                <a:cxn ang="0">
                  <a:pos x="T6" y="T7"/>
                </a:cxn>
              </a:cxnLst>
              <a:rect l="0" t="0"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61" name="Google Shape;985;p32">
              <a:extLst>
                <a:ext uri="{FF2B5EF4-FFF2-40B4-BE49-F238E27FC236}">
                  <a16:creationId xmlns:a16="http://schemas.microsoft.com/office/drawing/2014/main" id="{437F45F1-451B-2D4E-06DC-238B883C3AB4}"/>
                </a:ext>
              </a:extLst>
            </p:cNvPr>
            <p:cNvSpPr>
              <a:spLocks/>
            </p:cNvSpPr>
            <p:nvPr/>
          </p:nvSpPr>
          <p:spPr bwMode="auto">
            <a:xfrm>
              <a:off x="3671800" y="1239650"/>
              <a:ext cx="87375" cy="27750"/>
            </a:xfrm>
            <a:custGeom>
              <a:avLst/>
              <a:gdLst>
                <a:gd name="T0" fmla="*/ 0 w 3495"/>
                <a:gd name="T1" fmla="*/ 1 h 1110"/>
                <a:gd name="T2" fmla="*/ 0 w 3495"/>
                <a:gd name="T3" fmla="*/ 1 h 1110"/>
                <a:gd name="T4" fmla="*/ 3495 w 3495"/>
                <a:gd name="T5" fmla="*/ 1110 h 1110"/>
                <a:gd name="T6" fmla="*/ 3495 w 3495"/>
                <a:gd name="T7" fmla="*/ 975 h 1110"/>
                <a:gd name="T8" fmla="*/ 0 w 3495"/>
                <a:gd name="T9" fmla="*/ 1 h 1110"/>
              </a:gdLst>
              <a:ahLst/>
              <a:cxnLst>
                <a:cxn ang="0">
                  <a:pos x="T0" y="T1"/>
                </a:cxn>
                <a:cxn ang="0">
                  <a:pos x="T2" y="T3"/>
                </a:cxn>
                <a:cxn ang="0">
                  <a:pos x="T4" y="T5"/>
                </a:cxn>
                <a:cxn ang="0">
                  <a:pos x="T6" y="T7"/>
                </a:cxn>
                <a:cxn ang="0">
                  <a:pos x="T8" y="T9"/>
                </a:cxn>
              </a:cxnLst>
              <a:rect l="0" t="0"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62" name="Google Shape;986;p32">
              <a:extLst>
                <a:ext uri="{FF2B5EF4-FFF2-40B4-BE49-F238E27FC236}">
                  <a16:creationId xmlns:a16="http://schemas.microsoft.com/office/drawing/2014/main" id="{CA5CA98D-587A-2C5B-C39C-79591A678EE7}"/>
                </a:ext>
              </a:extLst>
            </p:cNvPr>
            <p:cNvSpPr>
              <a:spLocks/>
            </p:cNvSpPr>
            <p:nvPr/>
          </p:nvSpPr>
          <p:spPr bwMode="auto">
            <a:xfrm>
              <a:off x="3097075" y="1260650"/>
              <a:ext cx="136975" cy="157150"/>
            </a:xfrm>
            <a:custGeom>
              <a:avLst/>
              <a:gdLst>
                <a:gd name="T0" fmla="*/ 3495 w 5479"/>
                <a:gd name="T1" fmla="*/ 5176 h 6286"/>
                <a:gd name="T2" fmla="*/ 3495 w 5479"/>
                <a:gd name="T3" fmla="*/ 5176 h 6286"/>
                <a:gd name="T4" fmla="*/ 5478 w 5479"/>
                <a:gd name="T5" fmla="*/ 6286 h 6286"/>
                <a:gd name="T6" fmla="*/ 5478 w 5479"/>
                <a:gd name="T7" fmla="*/ 6286 h 6286"/>
                <a:gd name="T8" fmla="*/ 3495 w 5479"/>
                <a:gd name="T9" fmla="*/ 5176 h 6286"/>
                <a:gd name="T10" fmla="*/ 0 w 5479"/>
                <a:gd name="T11" fmla="*/ 1 h 6286"/>
                <a:gd name="T12" fmla="*/ 1277 w 5479"/>
                <a:gd name="T13" fmla="*/ 2925 h 6286"/>
                <a:gd name="T14" fmla="*/ 2521 w 5479"/>
                <a:gd name="T15" fmla="*/ 4336 h 6286"/>
                <a:gd name="T16" fmla="*/ 2521 w 5479"/>
                <a:gd name="T17" fmla="*/ 4336 h 6286"/>
                <a:gd name="T18" fmla="*/ 1277 w 5479"/>
                <a:gd name="T19" fmla="*/ 2925 h 6286"/>
                <a:gd name="T20" fmla="*/ 0 w 5479"/>
                <a:gd name="T21" fmla="*/ 1 h 6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79" h="6286" extrusionOk="0">
                  <a:moveTo>
                    <a:pt x="3495" y="5176"/>
                  </a:moveTo>
                  <a:lnTo>
                    <a:pt x="3495" y="5176"/>
                  </a:lnTo>
                  <a:cubicBezTo>
                    <a:pt x="4067" y="5580"/>
                    <a:pt x="4773" y="6017"/>
                    <a:pt x="5478" y="6286"/>
                  </a:cubicBezTo>
                  <a:cubicBezTo>
                    <a:pt x="4773" y="6017"/>
                    <a:pt x="4067" y="5580"/>
                    <a:pt x="3495" y="5176"/>
                  </a:cubicBezTo>
                  <a:close/>
                  <a:moveTo>
                    <a:pt x="0" y="1"/>
                  </a:moveTo>
                  <a:cubicBezTo>
                    <a:pt x="135" y="975"/>
                    <a:pt x="571" y="1950"/>
                    <a:pt x="1277" y="2925"/>
                  </a:cubicBezTo>
                  <a:cubicBezTo>
                    <a:pt x="1546" y="3362"/>
                    <a:pt x="1983" y="3899"/>
                    <a:pt x="2521" y="4336"/>
                  </a:cubicBezTo>
                  <a:cubicBezTo>
                    <a:pt x="1983" y="3899"/>
                    <a:pt x="1546" y="3362"/>
                    <a:pt x="1277" y="2925"/>
                  </a:cubicBezTo>
                  <a:cubicBezTo>
                    <a:pt x="571" y="1950"/>
                    <a:pt x="135" y="975"/>
                    <a:pt x="0" y="1"/>
                  </a:cubicBezTo>
                  <a:close/>
                </a:path>
              </a:pathLst>
            </a:custGeom>
            <a:solidFill>
              <a:srgbClr val="EDCE7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63" name="Google Shape;987;p32">
              <a:extLst>
                <a:ext uri="{FF2B5EF4-FFF2-40B4-BE49-F238E27FC236}">
                  <a16:creationId xmlns:a16="http://schemas.microsoft.com/office/drawing/2014/main" id="{3BA55542-E5B6-7FF6-4220-AB6EFFDA600E}"/>
                </a:ext>
              </a:extLst>
            </p:cNvPr>
            <p:cNvSpPr>
              <a:spLocks/>
            </p:cNvSpPr>
            <p:nvPr/>
          </p:nvSpPr>
          <p:spPr bwMode="auto">
            <a:xfrm>
              <a:off x="3234025" y="1417775"/>
              <a:ext cx="6750" cy="3375"/>
            </a:xfrm>
            <a:custGeom>
              <a:avLst/>
              <a:gdLst>
                <a:gd name="T0" fmla="*/ 0 w 270"/>
                <a:gd name="T1" fmla="*/ 1 h 135"/>
                <a:gd name="T2" fmla="*/ 269 w 270"/>
                <a:gd name="T3" fmla="*/ 135 h 135"/>
                <a:gd name="T4" fmla="*/ 0 w 270"/>
                <a:gd name="T5" fmla="*/ 1 h 135"/>
              </a:gdLst>
              <a:ahLst/>
              <a:cxnLst>
                <a:cxn ang="0">
                  <a:pos x="T0" y="T1"/>
                </a:cxn>
                <a:cxn ang="0">
                  <a:pos x="T2" y="T3"/>
                </a:cxn>
                <a:cxn ang="0">
                  <a:pos x="T4" y="T5"/>
                </a:cxn>
              </a:cxnLst>
              <a:rect l="0" t="0"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64" name="Google Shape;988;p32">
              <a:extLst>
                <a:ext uri="{FF2B5EF4-FFF2-40B4-BE49-F238E27FC236}">
                  <a16:creationId xmlns:a16="http://schemas.microsoft.com/office/drawing/2014/main" id="{92950995-A57F-6D27-2E2E-271463512043}"/>
                </a:ext>
              </a:extLst>
            </p:cNvPr>
            <p:cNvSpPr>
              <a:spLocks/>
            </p:cNvSpPr>
            <p:nvPr/>
          </p:nvSpPr>
          <p:spPr bwMode="auto">
            <a:xfrm>
              <a:off x="4175900" y="1351525"/>
              <a:ext cx="16775" cy="24275"/>
            </a:xfrm>
            <a:custGeom>
              <a:avLst/>
              <a:gdLst>
                <a:gd name="T0" fmla="*/ 670 w 671"/>
                <a:gd name="T1" fmla="*/ 1 h 971"/>
                <a:gd name="T2" fmla="*/ 670 w 671"/>
                <a:gd name="T3" fmla="*/ 1 h 971"/>
                <a:gd name="T4" fmla="*/ 1 w 671"/>
                <a:gd name="T5" fmla="*/ 836 h 971"/>
                <a:gd name="T6" fmla="*/ 1 w 671"/>
                <a:gd name="T7" fmla="*/ 970 h 971"/>
                <a:gd name="T8" fmla="*/ 670 w 671"/>
                <a:gd name="T9" fmla="*/ 1 h 971"/>
              </a:gdLst>
              <a:ahLst/>
              <a:cxnLst>
                <a:cxn ang="0">
                  <a:pos x="T0" y="T1"/>
                </a:cxn>
                <a:cxn ang="0">
                  <a:pos x="T2" y="T3"/>
                </a:cxn>
                <a:cxn ang="0">
                  <a:pos x="T4" y="T5"/>
                </a:cxn>
                <a:cxn ang="0">
                  <a:pos x="T6" y="T7"/>
                </a:cxn>
                <a:cxn ang="0">
                  <a:pos x="T8" y="T9"/>
                </a:cxn>
              </a:cxnLst>
              <a:rect l="0" t="0"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65" name="Google Shape;989;p32">
              <a:extLst>
                <a:ext uri="{FF2B5EF4-FFF2-40B4-BE49-F238E27FC236}">
                  <a16:creationId xmlns:a16="http://schemas.microsoft.com/office/drawing/2014/main" id="{C24C910A-3F03-B31B-8C6B-02DE8665B799}"/>
                </a:ext>
              </a:extLst>
            </p:cNvPr>
            <p:cNvSpPr>
              <a:spLocks/>
            </p:cNvSpPr>
            <p:nvPr/>
          </p:nvSpPr>
          <p:spPr bwMode="auto">
            <a:xfrm>
              <a:off x="4000300" y="1074975"/>
              <a:ext cx="161350" cy="147050"/>
            </a:xfrm>
            <a:custGeom>
              <a:avLst/>
              <a:gdLst>
                <a:gd name="T0" fmla="*/ 3481 w 6454"/>
                <a:gd name="T1" fmla="*/ 21 h 5882"/>
                <a:gd name="T2" fmla="*/ 135 w 6454"/>
                <a:gd name="T3" fmla="*/ 3496 h 5882"/>
                <a:gd name="T4" fmla="*/ 0 w 6454"/>
                <a:gd name="T5" fmla="*/ 3630 h 5882"/>
                <a:gd name="T6" fmla="*/ 135 w 6454"/>
                <a:gd name="T7" fmla="*/ 3630 h 5882"/>
                <a:gd name="T8" fmla="*/ 3481 w 6454"/>
                <a:gd name="T9" fmla="*/ 21 h 5882"/>
                <a:gd name="T10" fmla="*/ 3496 w 6454"/>
                <a:gd name="T11" fmla="*/ 0 h 5882"/>
                <a:gd name="T12" fmla="*/ 6453 w 6454"/>
                <a:gd name="T13" fmla="*/ 5882 h 5882"/>
                <a:gd name="T14" fmla="*/ 3496 w 6454"/>
                <a:gd name="T15" fmla="*/ 0 h 58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66" name="Google Shape;990;p32">
              <a:extLst>
                <a:ext uri="{FF2B5EF4-FFF2-40B4-BE49-F238E27FC236}">
                  <a16:creationId xmlns:a16="http://schemas.microsoft.com/office/drawing/2014/main" id="{7AEF437F-6918-D504-F105-291EFC83D6F6}"/>
                </a:ext>
              </a:extLst>
            </p:cNvPr>
            <p:cNvSpPr>
              <a:spLocks/>
            </p:cNvSpPr>
            <p:nvPr/>
          </p:nvSpPr>
          <p:spPr bwMode="auto">
            <a:xfrm>
              <a:off x="4266650" y="1239650"/>
              <a:ext cx="25" cy="3375"/>
            </a:xfrm>
            <a:custGeom>
              <a:avLst/>
              <a:gdLst>
                <a:gd name="T0" fmla="*/ 0 w 1"/>
                <a:gd name="T1" fmla="*/ 1 h 135"/>
                <a:gd name="T2" fmla="*/ 0 w 1"/>
                <a:gd name="T3" fmla="*/ 1 h 135"/>
                <a:gd name="T4" fmla="*/ 0 w 1"/>
                <a:gd name="T5" fmla="*/ 135 h 135"/>
                <a:gd name="T6" fmla="*/ 0 w 1"/>
                <a:gd name="T7" fmla="*/ 135 h 135"/>
                <a:gd name="T8" fmla="*/ 0 w 1"/>
                <a:gd name="T9" fmla="*/ 1 h 135"/>
              </a:gdLst>
              <a:ahLst/>
              <a:cxnLst>
                <a:cxn ang="0">
                  <a:pos x="T0" y="T1"/>
                </a:cxn>
                <a:cxn ang="0">
                  <a:pos x="T2" y="T3"/>
                </a:cxn>
                <a:cxn ang="0">
                  <a:pos x="T4" y="T5"/>
                </a:cxn>
                <a:cxn ang="0">
                  <a:pos x="T6" y="T7"/>
                </a:cxn>
                <a:cxn ang="0">
                  <a:pos x="T8" y="T9"/>
                </a:cxn>
              </a:cxnLst>
              <a:rect l="0" t="0" r="r" b="b"/>
              <a:pathLst>
                <a:path w="1" h="135" extrusionOk="0">
                  <a:moveTo>
                    <a:pt x="0" y="1"/>
                  </a:moveTo>
                  <a:lnTo>
                    <a:pt x="0" y="1"/>
                  </a:lnTo>
                  <a:lnTo>
                    <a:pt x="0" y="135"/>
                  </a:lnTo>
                  <a:lnTo>
                    <a:pt x="0" y="1"/>
                  </a:lnTo>
                  <a:close/>
                </a:path>
              </a:pathLst>
            </a:custGeom>
            <a:solidFill>
              <a:srgbClr val="E8BD6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67" name="Google Shape;991;p32">
              <a:extLst>
                <a:ext uri="{FF2B5EF4-FFF2-40B4-BE49-F238E27FC236}">
                  <a16:creationId xmlns:a16="http://schemas.microsoft.com/office/drawing/2014/main" id="{ED6232C8-EB7B-11BE-3D23-BBDCC515E086}"/>
                </a:ext>
              </a:extLst>
            </p:cNvPr>
            <p:cNvSpPr>
              <a:spLocks/>
            </p:cNvSpPr>
            <p:nvPr/>
          </p:nvSpPr>
          <p:spPr bwMode="auto">
            <a:xfrm>
              <a:off x="3265100" y="1239650"/>
              <a:ext cx="1001575" cy="126050"/>
            </a:xfrm>
            <a:custGeom>
              <a:avLst/>
              <a:gdLst>
                <a:gd name="T0" fmla="*/ 135 w 40063"/>
                <a:gd name="T1" fmla="*/ 3227 h 5042"/>
                <a:gd name="T2" fmla="*/ 1816 w 40063"/>
                <a:gd name="T3" fmla="*/ 3361 h 5042"/>
                <a:gd name="T4" fmla="*/ 3362 w 40063"/>
                <a:gd name="T5" fmla="*/ 3227 h 5042"/>
                <a:gd name="T6" fmla="*/ 135 w 40063"/>
                <a:gd name="T7" fmla="*/ 3227 h 5042"/>
                <a:gd name="T8" fmla="*/ 40062 w 40063"/>
                <a:gd name="T9" fmla="*/ 1 h 5042"/>
                <a:gd name="T10" fmla="*/ 37114 w 40063"/>
                <a:gd name="T11" fmla="*/ 4459 h 5042"/>
                <a:gd name="T12" fmla="*/ 37114 w 40063"/>
                <a:gd name="T13" fmla="*/ 4459 h 5042"/>
                <a:gd name="T14" fmla="*/ 40062 w 40063"/>
                <a:gd name="T15" fmla="*/ 135 h 5042"/>
                <a:gd name="T16" fmla="*/ 40062 w 40063"/>
                <a:gd name="T17" fmla="*/ 1 h 5042"/>
                <a:gd name="T18" fmla="*/ 135 w 40063"/>
                <a:gd name="T19" fmla="*/ 3227 h 5042"/>
                <a:gd name="T20" fmla="*/ 135 w 40063"/>
                <a:gd name="T21" fmla="*/ 3227 h 5042"/>
                <a:gd name="T22" fmla="*/ 1 w 40063"/>
                <a:gd name="T23" fmla="*/ 5042 h 5042"/>
                <a:gd name="T24" fmla="*/ 135 w 40063"/>
                <a:gd name="T25" fmla="*/ 3227 h 5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63" h="5042" extrusionOk="0">
                  <a:moveTo>
                    <a:pt x="135" y="3227"/>
                  </a:moveTo>
                  <a:cubicBezTo>
                    <a:pt x="135" y="3227"/>
                    <a:pt x="841" y="3361"/>
                    <a:pt x="1816" y="3361"/>
                  </a:cubicBezTo>
                  <a:cubicBezTo>
                    <a:pt x="2253" y="3361"/>
                    <a:pt x="2824" y="3227"/>
                    <a:pt x="3362" y="3227"/>
                  </a:cubicBezTo>
                  <a:lnTo>
                    <a:pt x="135" y="3227"/>
                  </a:lnTo>
                  <a:close/>
                  <a:moveTo>
                    <a:pt x="40062" y="1"/>
                  </a:moveTo>
                  <a:cubicBezTo>
                    <a:pt x="39224" y="1542"/>
                    <a:pt x="38253" y="3050"/>
                    <a:pt x="37114" y="4459"/>
                  </a:cubicBez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68" name="Google Shape;992;p32">
              <a:extLst>
                <a:ext uri="{FF2B5EF4-FFF2-40B4-BE49-F238E27FC236}">
                  <a16:creationId xmlns:a16="http://schemas.microsoft.com/office/drawing/2014/main" id="{5905A8DD-37A4-57BD-A105-403D780DFC89}"/>
                </a:ext>
              </a:extLst>
            </p:cNvPr>
            <p:cNvSpPr>
              <a:spLocks/>
            </p:cNvSpPr>
            <p:nvPr/>
          </p:nvSpPr>
          <p:spPr bwMode="auto">
            <a:xfrm>
              <a:off x="3240750" y="1421125"/>
              <a:ext cx="25" cy="4250"/>
            </a:xfrm>
            <a:custGeom>
              <a:avLst/>
              <a:gdLst>
                <a:gd name="T0" fmla="*/ 0 w 1"/>
                <a:gd name="T1" fmla="*/ 1 h 170"/>
                <a:gd name="T2" fmla="*/ 0 w 1"/>
                <a:gd name="T3" fmla="*/ 1 h 170"/>
                <a:gd name="T4" fmla="*/ 0 w 1"/>
                <a:gd name="T5" fmla="*/ 169 h 170"/>
                <a:gd name="T6" fmla="*/ 0 w 1"/>
                <a:gd name="T7" fmla="*/ 1 h 170"/>
              </a:gdLst>
              <a:ahLst/>
              <a:cxnLst>
                <a:cxn ang="0">
                  <a:pos x="T0" y="T1"/>
                </a:cxn>
                <a:cxn ang="0">
                  <a:pos x="T2" y="T3"/>
                </a:cxn>
                <a:cxn ang="0">
                  <a:pos x="T4" y="T5"/>
                </a:cxn>
                <a:cxn ang="0">
                  <a:pos x="T6" y="T7"/>
                </a:cxn>
              </a:cxnLst>
              <a:rect l="0" t="0" r="r" b="b"/>
              <a:pathLst>
                <a:path w="1" h="170" extrusionOk="0">
                  <a:moveTo>
                    <a:pt x="0" y="1"/>
                  </a:moveTo>
                  <a:lnTo>
                    <a:pt x="0" y="1"/>
                  </a:lnTo>
                  <a:lnTo>
                    <a:pt x="0" y="169"/>
                  </a:lnTo>
                  <a:lnTo>
                    <a:pt x="0" y="1"/>
                  </a:lnTo>
                  <a:close/>
                </a:path>
              </a:pathLst>
            </a:custGeom>
            <a:solidFill>
              <a:srgbClr val="DFA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69" name="Google Shape;993;p32">
              <a:extLst>
                <a:ext uri="{FF2B5EF4-FFF2-40B4-BE49-F238E27FC236}">
                  <a16:creationId xmlns:a16="http://schemas.microsoft.com/office/drawing/2014/main" id="{2A64C175-62F6-BD42-A01A-B5BB1F1B6CDD}"/>
                </a:ext>
              </a:extLst>
            </p:cNvPr>
            <p:cNvSpPr>
              <a:spLocks/>
            </p:cNvSpPr>
            <p:nvPr/>
          </p:nvSpPr>
          <p:spPr bwMode="auto">
            <a:xfrm>
              <a:off x="3240750" y="1421125"/>
              <a:ext cx="48750" cy="10950"/>
            </a:xfrm>
            <a:custGeom>
              <a:avLst/>
              <a:gdLst>
                <a:gd name="T0" fmla="*/ 0 w 1950"/>
                <a:gd name="T1" fmla="*/ 1 h 438"/>
                <a:gd name="T2" fmla="*/ 0 w 1950"/>
                <a:gd name="T3" fmla="*/ 169 h 438"/>
                <a:gd name="T4" fmla="*/ 1546 w 1950"/>
                <a:gd name="T5" fmla="*/ 438 h 438"/>
                <a:gd name="T6" fmla="*/ 0 w 1950"/>
                <a:gd name="T7" fmla="*/ 1 h 438"/>
                <a:gd name="T8" fmla="*/ 1949 w 1950"/>
                <a:gd name="T9" fmla="*/ 303 h 438"/>
                <a:gd name="T10" fmla="*/ 1546 w 1950"/>
                <a:gd name="T11" fmla="*/ 438 h 438"/>
                <a:gd name="T12" fmla="*/ 1949 w 1950"/>
                <a:gd name="T13" fmla="*/ 438 h 438"/>
                <a:gd name="T14" fmla="*/ 1949 w 1950"/>
                <a:gd name="T15" fmla="*/ 303 h 4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70" name="Google Shape;994;p32">
              <a:extLst>
                <a:ext uri="{FF2B5EF4-FFF2-40B4-BE49-F238E27FC236}">
                  <a16:creationId xmlns:a16="http://schemas.microsoft.com/office/drawing/2014/main" id="{1AD08A62-CE0A-6B3E-915A-8B4239DC3903}"/>
                </a:ext>
              </a:extLst>
            </p:cNvPr>
            <p:cNvSpPr>
              <a:spLocks/>
            </p:cNvSpPr>
            <p:nvPr/>
          </p:nvSpPr>
          <p:spPr bwMode="auto">
            <a:xfrm>
              <a:off x="3058425" y="819550"/>
              <a:ext cx="1316625" cy="612525"/>
            </a:xfrm>
            <a:custGeom>
              <a:avLst/>
              <a:gdLst>
                <a:gd name="T0" fmla="*/ 49741 w 52665"/>
                <a:gd name="T1" fmla="*/ 0 h 24501"/>
                <a:gd name="T2" fmla="*/ 42582 w 52665"/>
                <a:gd name="T3" fmla="*/ 6991 h 24501"/>
                <a:gd name="T4" fmla="*/ 36297 w 52665"/>
                <a:gd name="T5" fmla="*/ 4605 h 24501"/>
                <a:gd name="T6" fmla="*/ 33205 w 52665"/>
                <a:gd name="T7" fmla="*/ 3899 h 24501"/>
                <a:gd name="T8" fmla="*/ 31928 w 52665"/>
                <a:gd name="T9" fmla="*/ 538 h 24501"/>
                <a:gd name="T10" fmla="*/ 23123 w 52665"/>
                <a:gd name="T11" fmla="*/ 7562 h 24501"/>
                <a:gd name="T12" fmla="*/ 14990 w 52665"/>
                <a:gd name="T13" fmla="*/ 8671 h 24501"/>
                <a:gd name="T14" fmla="*/ 10251 w 52665"/>
                <a:gd name="T15" fmla="*/ 6722 h 24501"/>
                <a:gd name="T16" fmla="*/ 8570 w 52665"/>
                <a:gd name="T17" fmla="*/ 10923 h 24501"/>
                <a:gd name="T18" fmla="*/ 6890 w 52665"/>
                <a:gd name="T19" fmla="*/ 10789 h 24501"/>
                <a:gd name="T20" fmla="*/ 7293 w 52665"/>
                <a:gd name="T21" fmla="*/ 15259 h 24501"/>
                <a:gd name="T22" fmla="*/ 0 w 52665"/>
                <a:gd name="T23" fmla="*/ 15662 h 24501"/>
                <a:gd name="T24" fmla="*/ 2252 w 52665"/>
                <a:gd name="T25" fmla="*/ 14822 h 24501"/>
                <a:gd name="T26" fmla="*/ 2823 w 52665"/>
                <a:gd name="T27" fmla="*/ 20569 h 24501"/>
                <a:gd name="T28" fmla="*/ 5041 w 52665"/>
                <a:gd name="T29" fmla="*/ 22820 h 24501"/>
                <a:gd name="T30" fmla="*/ 7293 w 52665"/>
                <a:gd name="T31" fmla="*/ 24064 h 24501"/>
                <a:gd name="T32" fmla="*/ 9242 w 52665"/>
                <a:gd name="T33" fmla="*/ 24366 h 24501"/>
                <a:gd name="T34" fmla="*/ 8402 w 52665"/>
                <a:gd name="T35" fmla="*/ 20031 h 24501"/>
                <a:gd name="T36" fmla="*/ 13309 w 52665"/>
                <a:gd name="T37" fmla="*/ 19460 h 24501"/>
                <a:gd name="T38" fmla="*/ 11773 w 52665"/>
                <a:gd name="T39" fmla="*/ 15974 h 24501"/>
                <a:gd name="T40" fmla="*/ 16536 w 52665"/>
                <a:gd name="T41" fmla="*/ 17914 h 24501"/>
                <a:gd name="T42" fmla="*/ 24534 w 52665"/>
                <a:gd name="T43" fmla="*/ 16805 h 24501"/>
                <a:gd name="T44" fmla="*/ 28030 w 52665"/>
                <a:gd name="T45" fmla="*/ 17510 h 24501"/>
                <a:gd name="T46" fmla="*/ 33474 w 52665"/>
                <a:gd name="T47" fmla="*/ 9780 h 24501"/>
                <a:gd name="T48" fmla="*/ 34617 w 52665"/>
                <a:gd name="T49" fmla="*/ 13007 h 24501"/>
                <a:gd name="T50" fmla="*/ 34751 w 52665"/>
                <a:gd name="T51" fmla="*/ 13578 h 24501"/>
                <a:gd name="T52" fmla="*/ 37675 w 52665"/>
                <a:gd name="T53" fmla="*/ 13847 h 24501"/>
                <a:gd name="T54" fmla="*/ 41171 w 52665"/>
                <a:gd name="T55" fmla="*/ 10217 h 24501"/>
                <a:gd name="T56" fmla="*/ 44968 w 52665"/>
                <a:gd name="T57" fmla="*/ 19460 h 24501"/>
                <a:gd name="T58" fmla="*/ 45372 w 52665"/>
                <a:gd name="T59" fmla="*/ 21274 h 24501"/>
                <a:gd name="T60" fmla="*/ 49035 w 52665"/>
                <a:gd name="T61" fmla="*/ 15830 h 24501"/>
                <a:gd name="T62" fmla="*/ 50144 w 52665"/>
                <a:gd name="T63" fmla="*/ 13713 h 24501"/>
                <a:gd name="T64" fmla="*/ 51556 w 52665"/>
                <a:gd name="T65" fmla="*/ 4739 h 24501"/>
                <a:gd name="T66" fmla="*/ 51253 w 52665"/>
                <a:gd name="T67" fmla="*/ 3764 h 24501"/>
                <a:gd name="T68" fmla="*/ 52665 w 52665"/>
                <a:gd name="T69" fmla="*/ 5310 h 24501"/>
                <a:gd name="T70" fmla="*/ 49741 w 52665"/>
                <a:gd name="T71" fmla="*/ 0 h 24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cubicBezTo>
                    <a:pt x="10385" y="6991"/>
                    <a:pt x="11225" y="9511"/>
                    <a:pt x="11763" y="10217"/>
                  </a:cubicBezTo>
                  <a:cubicBezTo>
                    <a:pt x="11225" y="10789"/>
                    <a:pt x="9679" y="10923"/>
                    <a:pt x="8570" y="10923"/>
                  </a:cubicBezTo>
                  <a:cubicBezTo>
                    <a:pt x="7562" y="10923"/>
                    <a:pt x="6890" y="10789"/>
                    <a:pt x="6890" y="10789"/>
                  </a:cubicBez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71" name="Google Shape;995;p32">
              <a:extLst>
                <a:ext uri="{FF2B5EF4-FFF2-40B4-BE49-F238E27FC236}">
                  <a16:creationId xmlns:a16="http://schemas.microsoft.com/office/drawing/2014/main" id="{01BB1FFF-839A-007C-00E8-A3F4940F0B13}"/>
                </a:ext>
              </a:extLst>
            </p:cNvPr>
            <p:cNvSpPr>
              <a:spLocks/>
            </p:cNvSpPr>
            <p:nvPr/>
          </p:nvSpPr>
          <p:spPr bwMode="auto">
            <a:xfrm>
              <a:off x="3664200" y="1449700"/>
              <a:ext cx="175650" cy="115150"/>
            </a:xfrm>
            <a:custGeom>
              <a:avLst/>
              <a:gdLst>
                <a:gd name="T0" fmla="*/ 6319 w 7026"/>
                <a:gd name="T1" fmla="*/ 1 h 4606"/>
                <a:gd name="T2" fmla="*/ 5882 w 7026"/>
                <a:gd name="T3" fmla="*/ 538 h 4606"/>
                <a:gd name="T4" fmla="*/ 6017 w 7026"/>
                <a:gd name="T5" fmla="*/ 1110 h 4606"/>
                <a:gd name="T6" fmla="*/ 3496 w 7026"/>
                <a:gd name="T7" fmla="*/ 3630 h 4606"/>
                <a:gd name="T8" fmla="*/ 976 w 7026"/>
                <a:gd name="T9" fmla="*/ 1379 h 4606"/>
                <a:gd name="T10" fmla="*/ 438 w 7026"/>
                <a:gd name="T11" fmla="*/ 975 h 4606"/>
                <a:gd name="T12" fmla="*/ 1 w 7026"/>
                <a:gd name="T13" fmla="*/ 1547 h 4606"/>
                <a:gd name="T14" fmla="*/ 3496 w 7026"/>
                <a:gd name="T15" fmla="*/ 4605 h 4606"/>
                <a:gd name="T16" fmla="*/ 7025 w 7026"/>
                <a:gd name="T17" fmla="*/ 1110 h 4606"/>
                <a:gd name="T18" fmla="*/ 6857 w 7026"/>
                <a:gd name="T19" fmla="*/ 404 h 4606"/>
                <a:gd name="T20" fmla="*/ 6319 w 7026"/>
                <a:gd name="T21" fmla="*/ 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72" name="Google Shape;996;p32">
              <a:extLst>
                <a:ext uri="{FF2B5EF4-FFF2-40B4-BE49-F238E27FC236}">
                  <a16:creationId xmlns:a16="http://schemas.microsoft.com/office/drawing/2014/main" id="{CCC19028-1C08-2435-0A38-D6D6200C3BB0}"/>
                </a:ext>
              </a:extLst>
            </p:cNvPr>
            <p:cNvSpPr>
              <a:spLocks/>
            </p:cNvSpPr>
            <p:nvPr/>
          </p:nvSpPr>
          <p:spPr bwMode="auto">
            <a:xfrm>
              <a:off x="3381050" y="1294800"/>
              <a:ext cx="231100" cy="168725"/>
            </a:xfrm>
            <a:custGeom>
              <a:avLst/>
              <a:gdLst>
                <a:gd name="T0" fmla="*/ 5732 w 9244"/>
                <a:gd name="T1" fmla="*/ 0 h 6749"/>
                <a:gd name="T2" fmla="*/ 2521 w 9244"/>
                <a:gd name="T3" fmla="*/ 2264 h 6749"/>
                <a:gd name="T4" fmla="*/ 1812 w 9244"/>
                <a:gd name="T5" fmla="*/ 2374 h 6749"/>
                <a:gd name="T6" fmla="*/ 135 w 9244"/>
                <a:gd name="T7" fmla="*/ 1693 h 6749"/>
                <a:gd name="T8" fmla="*/ 135 w 9244"/>
                <a:gd name="T9" fmla="*/ 1693 h 6749"/>
                <a:gd name="T10" fmla="*/ 2656 w 9244"/>
                <a:gd name="T11" fmla="*/ 4785 h 6749"/>
                <a:gd name="T12" fmla="*/ 5445 w 9244"/>
                <a:gd name="T13" fmla="*/ 6734 h 6749"/>
                <a:gd name="T14" fmla="*/ 5740 w 9244"/>
                <a:gd name="T15" fmla="*/ 6748 h 6749"/>
                <a:gd name="T16" fmla="*/ 9109 w 9244"/>
                <a:gd name="T17" fmla="*/ 3676 h 6749"/>
                <a:gd name="T18" fmla="*/ 6017 w 9244"/>
                <a:gd name="T19" fmla="*/ 13 h 6749"/>
                <a:gd name="T20" fmla="*/ 5732 w 9244"/>
                <a:gd name="T21" fmla="*/ 0 h 6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73" name="Google Shape;997;p32">
              <a:extLst>
                <a:ext uri="{FF2B5EF4-FFF2-40B4-BE49-F238E27FC236}">
                  <a16:creationId xmlns:a16="http://schemas.microsoft.com/office/drawing/2014/main" id="{BB6118EB-6D6D-ADBC-F228-842E3B50FECC}"/>
                </a:ext>
              </a:extLst>
            </p:cNvPr>
            <p:cNvSpPr>
              <a:spLocks/>
            </p:cNvSpPr>
            <p:nvPr/>
          </p:nvSpPr>
          <p:spPr bwMode="auto">
            <a:xfrm>
              <a:off x="3507100" y="1306025"/>
              <a:ext cx="59675" cy="59675"/>
            </a:xfrm>
            <a:custGeom>
              <a:avLst/>
              <a:gdLst>
                <a:gd name="T0" fmla="*/ 1109 w 2387"/>
                <a:gd name="T1" fmla="*/ 1 h 2387"/>
                <a:gd name="T2" fmla="*/ 0 w 2387"/>
                <a:gd name="T3" fmla="*/ 1244 h 2387"/>
                <a:gd name="T4" fmla="*/ 1109 w 2387"/>
                <a:gd name="T5" fmla="*/ 2387 h 2387"/>
                <a:gd name="T6" fmla="*/ 2386 w 2387"/>
                <a:gd name="T7" fmla="*/ 1244 h 2387"/>
                <a:gd name="T8" fmla="*/ 1109 w 2387"/>
                <a:gd name="T9" fmla="*/ 1 h 2387"/>
              </a:gdLst>
              <a:ahLst/>
              <a:cxnLst>
                <a:cxn ang="0">
                  <a:pos x="T0" y="T1"/>
                </a:cxn>
                <a:cxn ang="0">
                  <a:pos x="T2" y="T3"/>
                </a:cxn>
                <a:cxn ang="0">
                  <a:pos x="T4" y="T5"/>
                </a:cxn>
                <a:cxn ang="0">
                  <a:pos x="T6" y="T7"/>
                </a:cxn>
                <a:cxn ang="0">
                  <a:pos x="T8" y="T9"/>
                </a:cxn>
              </a:cxnLst>
              <a:rect l="0" t="0"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74" name="Google Shape;998;p32">
              <a:extLst>
                <a:ext uri="{FF2B5EF4-FFF2-40B4-BE49-F238E27FC236}">
                  <a16:creationId xmlns:a16="http://schemas.microsoft.com/office/drawing/2014/main" id="{FBB63AB1-28AD-722A-EA8B-254F55ED5048}"/>
                </a:ext>
              </a:extLst>
            </p:cNvPr>
            <p:cNvSpPr>
              <a:spLocks/>
            </p:cNvSpPr>
            <p:nvPr/>
          </p:nvSpPr>
          <p:spPr bwMode="auto">
            <a:xfrm>
              <a:off x="3877625" y="1246025"/>
              <a:ext cx="227725" cy="168650"/>
            </a:xfrm>
            <a:custGeom>
              <a:avLst/>
              <a:gdLst>
                <a:gd name="T0" fmla="*/ 3549 w 9109"/>
                <a:gd name="T1" fmla="*/ 0 h 6746"/>
                <a:gd name="T2" fmla="*/ 3227 w 9109"/>
                <a:gd name="T3" fmla="*/ 14 h 6746"/>
                <a:gd name="T4" fmla="*/ 169 w 9109"/>
                <a:gd name="T5" fmla="*/ 3644 h 6746"/>
                <a:gd name="T6" fmla="*/ 3537 w 9109"/>
                <a:gd name="T7" fmla="*/ 6745 h 6746"/>
                <a:gd name="T8" fmla="*/ 3798 w 9109"/>
                <a:gd name="T9" fmla="*/ 6736 h 6746"/>
                <a:gd name="T10" fmla="*/ 6588 w 9109"/>
                <a:gd name="T11" fmla="*/ 4652 h 6746"/>
                <a:gd name="T12" fmla="*/ 8974 w 9109"/>
                <a:gd name="T13" fmla="*/ 1560 h 6746"/>
                <a:gd name="T14" fmla="*/ 8974 w 9109"/>
                <a:gd name="T15" fmla="*/ 1560 h 6746"/>
                <a:gd name="T16" fmla="*/ 7411 w 9109"/>
                <a:gd name="T17" fmla="*/ 2279 h 6746"/>
                <a:gd name="T18" fmla="*/ 6588 w 9109"/>
                <a:gd name="T19" fmla="*/ 2132 h 6746"/>
                <a:gd name="T20" fmla="*/ 3549 w 9109"/>
                <a:gd name="T21" fmla="*/ 0 h 6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cubicBezTo>
                    <a:pt x="8974" y="1561"/>
                    <a:pt x="8430" y="2279"/>
                    <a:pt x="7411" y="2279"/>
                  </a:cubicBezTo>
                  <a:cubicBezTo>
                    <a:pt x="7164" y="2279"/>
                    <a:pt x="6889" y="2237"/>
                    <a:pt x="6588" y="2132"/>
                  </a:cubicBezTo>
                  <a:cubicBezTo>
                    <a:pt x="6213" y="819"/>
                    <a:pt x="4966" y="0"/>
                    <a:pt x="35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75" name="Google Shape;999;p32">
              <a:extLst>
                <a:ext uri="{FF2B5EF4-FFF2-40B4-BE49-F238E27FC236}">
                  <a16:creationId xmlns:a16="http://schemas.microsoft.com/office/drawing/2014/main" id="{F327E3AC-40A2-6DE2-6E9C-4DAB39AE727E}"/>
                </a:ext>
              </a:extLst>
            </p:cNvPr>
            <p:cNvSpPr>
              <a:spLocks/>
            </p:cNvSpPr>
            <p:nvPr/>
          </p:nvSpPr>
          <p:spPr bwMode="auto">
            <a:xfrm>
              <a:off x="3916275" y="1264025"/>
              <a:ext cx="59675" cy="59675"/>
            </a:xfrm>
            <a:custGeom>
              <a:avLst/>
              <a:gdLst>
                <a:gd name="T0" fmla="*/ 1143 w 2387"/>
                <a:gd name="T1" fmla="*/ 0 h 2387"/>
                <a:gd name="T2" fmla="*/ 0 w 2387"/>
                <a:gd name="T3" fmla="*/ 1244 h 2387"/>
                <a:gd name="T4" fmla="*/ 1143 w 2387"/>
                <a:gd name="T5" fmla="*/ 2386 h 2387"/>
                <a:gd name="T6" fmla="*/ 2387 w 2387"/>
                <a:gd name="T7" fmla="*/ 1244 h 2387"/>
                <a:gd name="T8" fmla="*/ 1143 w 2387"/>
                <a:gd name="T9" fmla="*/ 0 h 2387"/>
              </a:gdLst>
              <a:ahLst/>
              <a:cxnLst>
                <a:cxn ang="0">
                  <a:pos x="T0" y="T1"/>
                </a:cxn>
                <a:cxn ang="0">
                  <a:pos x="T2" y="T3"/>
                </a:cxn>
                <a:cxn ang="0">
                  <a:pos x="T4" y="T5"/>
                </a:cxn>
                <a:cxn ang="0">
                  <a:pos x="T6" y="T7"/>
                </a:cxn>
                <a:cxn ang="0">
                  <a:pos x="T8" y="T9"/>
                </a:cxn>
              </a:cxnLst>
              <a:rect l="0" t="0"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4" name="Google Shape;1000;p32">
              <a:extLst>
                <a:ext uri="{FF2B5EF4-FFF2-40B4-BE49-F238E27FC236}">
                  <a16:creationId xmlns:a16="http://schemas.microsoft.com/office/drawing/2014/main" id="{6DE372BC-AE96-A42F-54EB-6B9630D61FC9}"/>
                </a:ext>
              </a:extLst>
            </p:cNvPr>
            <p:cNvSpPr/>
            <p:nvPr/>
          </p:nvSpPr>
          <p:spPr>
            <a:xfrm>
              <a:off x="3373298" y="1445992"/>
              <a:ext cx="207310" cy="105521"/>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625" name="Google Shape;1001;p32">
              <a:extLst>
                <a:ext uri="{FF2B5EF4-FFF2-40B4-BE49-F238E27FC236}">
                  <a16:creationId xmlns:a16="http://schemas.microsoft.com/office/drawing/2014/main" id="{0C68913E-0A24-E143-F79E-B2A2BC63555C}"/>
                </a:ext>
              </a:extLst>
            </p:cNvPr>
            <p:cNvSpPr/>
            <p:nvPr/>
          </p:nvSpPr>
          <p:spPr>
            <a:xfrm>
              <a:off x="3930443" y="1374562"/>
              <a:ext cx="213789" cy="110392"/>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10378" name="Google Shape;1002;p32">
              <a:extLst>
                <a:ext uri="{FF2B5EF4-FFF2-40B4-BE49-F238E27FC236}">
                  <a16:creationId xmlns:a16="http://schemas.microsoft.com/office/drawing/2014/main" id="{05FDF817-58C1-6D11-EC66-8E52B1009369}"/>
                </a:ext>
              </a:extLst>
            </p:cNvPr>
            <p:cNvSpPr>
              <a:spLocks/>
            </p:cNvSpPr>
            <p:nvPr/>
          </p:nvSpPr>
          <p:spPr bwMode="auto">
            <a:xfrm>
              <a:off x="3597825" y="2131950"/>
              <a:ext cx="48775" cy="21050"/>
            </a:xfrm>
            <a:custGeom>
              <a:avLst/>
              <a:gdLst>
                <a:gd name="T0" fmla="*/ 1 w 1951"/>
                <a:gd name="T1" fmla="*/ 1 h 842"/>
                <a:gd name="T2" fmla="*/ 1903 w 1951"/>
                <a:gd name="T3" fmla="*/ 832 h 842"/>
                <a:gd name="T4" fmla="*/ 1903 w 1951"/>
                <a:gd name="T5" fmla="*/ 832 h 842"/>
                <a:gd name="T6" fmla="*/ 1 w 1951"/>
                <a:gd name="T7" fmla="*/ 1 h 842"/>
                <a:gd name="T8" fmla="*/ 1903 w 1951"/>
                <a:gd name="T9" fmla="*/ 832 h 842"/>
                <a:gd name="T10" fmla="*/ 1950 w 1951"/>
                <a:gd name="T11" fmla="*/ 841 h 842"/>
                <a:gd name="T12" fmla="*/ 1903 w 1951"/>
                <a:gd name="T13" fmla="*/ 832 h 842"/>
              </a:gdLst>
              <a:ahLst/>
              <a:cxnLst>
                <a:cxn ang="0">
                  <a:pos x="T0" y="T1"/>
                </a:cxn>
                <a:cxn ang="0">
                  <a:pos x="T2" y="T3"/>
                </a:cxn>
                <a:cxn ang="0">
                  <a:pos x="T4" y="T5"/>
                </a:cxn>
                <a:cxn ang="0">
                  <a:pos x="T6" y="T7"/>
                </a:cxn>
                <a:cxn ang="0">
                  <a:pos x="T8" y="T9"/>
                </a:cxn>
                <a:cxn ang="0">
                  <a:pos x="T10" y="T11"/>
                </a:cxn>
                <a:cxn ang="0">
                  <a:pos x="T12" y="T13"/>
                </a:cxn>
              </a:cxnLst>
              <a:rect l="0" t="0" r="r" b="b"/>
              <a:pathLst>
                <a:path w="1951" h="842" extrusionOk="0">
                  <a:moveTo>
                    <a:pt x="1" y="1"/>
                  </a:moveTo>
                  <a:cubicBezTo>
                    <a:pt x="559" y="428"/>
                    <a:pt x="1245" y="694"/>
                    <a:pt x="1903" y="832"/>
                  </a:cubicBez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293" name="Google Shape;211;p3">
            <a:extLst>
              <a:ext uri="{FF2B5EF4-FFF2-40B4-BE49-F238E27FC236}">
                <a16:creationId xmlns:a16="http://schemas.microsoft.com/office/drawing/2014/main" id="{209E3861-0A5F-FF91-7AC2-4B119389B831}"/>
              </a:ext>
            </a:extLst>
          </p:cNvPr>
          <p:cNvGrpSpPr>
            <a:grpSpLocks/>
          </p:cNvGrpSpPr>
          <p:nvPr userDrawn="1"/>
        </p:nvGrpSpPr>
        <p:grpSpPr bwMode="auto">
          <a:xfrm>
            <a:off x="1030288" y="1581150"/>
            <a:ext cx="444500" cy="398463"/>
            <a:chOff x="2495125" y="2142250"/>
            <a:chExt cx="444275" cy="398525"/>
          </a:xfrm>
        </p:grpSpPr>
        <p:sp>
          <p:nvSpPr>
            <p:cNvPr id="10314" name="Google Shape;212;p3">
              <a:extLst>
                <a:ext uri="{FF2B5EF4-FFF2-40B4-BE49-F238E27FC236}">
                  <a16:creationId xmlns:a16="http://schemas.microsoft.com/office/drawing/2014/main" id="{FC2C2480-0875-6AF4-510D-647A19E3FD10}"/>
                </a:ext>
              </a:extLst>
            </p:cNvPr>
            <p:cNvSpPr>
              <a:spLocks/>
            </p:cNvSpPr>
            <p:nvPr/>
          </p:nvSpPr>
          <p:spPr bwMode="auto">
            <a:xfrm>
              <a:off x="2495125" y="2142250"/>
              <a:ext cx="444275" cy="398525"/>
            </a:xfrm>
            <a:custGeom>
              <a:avLst/>
              <a:gdLst>
                <a:gd name="T0" fmla="*/ 6542 w 17771"/>
                <a:gd name="T1" fmla="*/ 6116 h 15941"/>
                <a:gd name="T2" fmla="*/ 9224 w 17771"/>
                <a:gd name="T3" fmla="*/ 5866 h 15941"/>
                <a:gd name="T4" fmla="*/ 10452 w 17771"/>
                <a:gd name="T5" fmla="*/ 8021 h 15941"/>
                <a:gd name="T6" fmla="*/ 9600 w 17771"/>
                <a:gd name="T7" fmla="*/ 9976 h 15941"/>
                <a:gd name="T8" fmla="*/ 7068 w 17771"/>
                <a:gd name="T9" fmla="*/ 10252 h 15941"/>
                <a:gd name="T10" fmla="*/ 5414 w 17771"/>
                <a:gd name="T11" fmla="*/ 8597 h 15941"/>
                <a:gd name="T12" fmla="*/ 6542 w 17771"/>
                <a:gd name="T13" fmla="*/ 6116 h 15941"/>
              </a:gdLst>
              <a:ahLst/>
              <a:cxnLst>
                <a:cxn ang="0">
                  <a:pos x="T0" y="T1"/>
                </a:cxn>
                <a:cxn ang="0">
                  <a:pos x="T2" y="T3"/>
                </a:cxn>
                <a:cxn ang="0">
                  <a:pos x="T4" y="T5"/>
                </a:cxn>
                <a:cxn ang="0">
                  <a:pos x="T6" y="T7"/>
                </a:cxn>
                <a:cxn ang="0">
                  <a:pos x="T8" y="T9"/>
                </a:cxn>
                <a:cxn ang="0">
                  <a:pos x="T10" y="T11"/>
                </a:cxn>
                <a:cxn ang="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9" name="Google Shape;213;p3">
              <a:extLst>
                <a:ext uri="{FF2B5EF4-FFF2-40B4-BE49-F238E27FC236}">
                  <a16:creationId xmlns:a16="http://schemas.microsoft.com/office/drawing/2014/main" id="{917AF394-CC4C-E999-CE40-DD9FBB0856D0}"/>
                </a:ext>
              </a:extLst>
            </p:cNvPr>
            <p:cNvSpPr/>
            <p:nvPr/>
          </p:nvSpPr>
          <p:spPr>
            <a:xfrm>
              <a:off x="2655381" y="2307376"/>
              <a:ext cx="95202" cy="73036"/>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grpSp>
      <p:grpSp>
        <p:nvGrpSpPr>
          <p:cNvPr id="10294" name="Google Shape;214;p3">
            <a:extLst>
              <a:ext uri="{FF2B5EF4-FFF2-40B4-BE49-F238E27FC236}">
                <a16:creationId xmlns:a16="http://schemas.microsoft.com/office/drawing/2014/main" id="{92AE5846-D54F-CB6C-4D9F-D2FDC52DD050}"/>
              </a:ext>
            </a:extLst>
          </p:cNvPr>
          <p:cNvGrpSpPr>
            <a:grpSpLocks/>
          </p:cNvGrpSpPr>
          <p:nvPr userDrawn="1"/>
        </p:nvGrpSpPr>
        <p:grpSpPr bwMode="auto">
          <a:xfrm>
            <a:off x="10561638" y="5038725"/>
            <a:ext cx="290512" cy="280988"/>
            <a:chOff x="3243875" y="2372825"/>
            <a:chExt cx="291375" cy="281375"/>
          </a:xfrm>
        </p:grpSpPr>
        <p:sp>
          <p:nvSpPr>
            <p:cNvPr id="631" name="Google Shape;215;p3">
              <a:extLst>
                <a:ext uri="{FF2B5EF4-FFF2-40B4-BE49-F238E27FC236}">
                  <a16:creationId xmlns:a16="http://schemas.microsoft.com/office/drawing/2014/main" id="{90675527-47E9-3B9A-F8F2-2E6C15126AE4}"/>
                </a:ext>
              </a:extLst>
            </p:cNvPr>
            <p:cNvSpPr/>
            <p:nvPr/>
          </p:nvSpPr>
          <p:spPr>
            <a:xfrm>
              <a:off x="3286864" y="2403030"/>
              <a:ext cx="205396" cy="200300"/>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632" name="Google Shape;216;p3">
              <a:extLst>
                <a:ext uri="{FF2B5EF4-FFF2-40B4-BE49-F238E27FC236}">
                  <a16:creationId xmlns:a16="http://schemas.microsoft.com/office/drawing/2014/main" id="{F5C56FF5-1EF2-FA13-D809-EAA65C38FE85}"/>
                </a:ext>
              </a:extLst>
            </p:cNvPr>
            <p:cNvSpPr/>
            <p:nvPr/>
          </p:nvSpPr>
          <p:spPr>
            <a:xfrm>
              <a:off x="3304379" y="2403030"/>
              <a:ext cx="191066" cy="211428"/>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633" name="Google Shape;217;p3">
              <a:extLst>
                <a:ext uri="{FF2B5EF4-FFF2-40B4-BE49-F238E27FC236}">
                  <a16:creationId xmlns:a16="http://schemas.microsoft.com/office/drawing/2014/main" id="{D23847DD-3372-2576-BD8A-FFCB2D8CC12D}"/>
                </a:ext>
              </a:extLst>
            </p:cNvPr>
            <p:cNvSpPr/>
            <p:nvPr/>
          </p:nvSpPr>
          <p:spPr>
            <a:xfrm>
              <a:off x="3396728" y="2372825"/>
              <a:ext cx="1114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634" name="Google Shape;218;p3">
              <a:extLst>
                <a:ext uri="{FF2B5EF4-FFF2-40B4-BE49-F238E27FC236}">
                  <a16:creationId xmlns:a16="http://schemas.microsoft.com/office/drawing/2014/main" id="{79A6297B-7956-CEEE-EE97-DB47315C8E24}"/>
                </a:ext>
              </a:extLst>
            </p:cNvPr>
            <p:cNvSpPr/>
            <p:nvPr/>
          </p:nvSpPr>
          <p:spPr>
            <a:xfrm>
              <a:off x="3243875" y="2495231"/>
              <a:ext cx="285006" cy="11127"/>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635" name="Google Shape;219;p3">
              <a:extLst>
                <a:ext uri="{FF2B5EF4-FFF2-40B4-BE49-F238E27FC236}">
                  <a16:creationId xmlns:a16="http://schemas.microsoft.com/office/drawing/2014/main" id="{34860549-7EE7-BE3D-7555-E4A505A9BDF9}"/>
                </a:ext>
              </a:extLst>
            </p:cNvPr>
            <p:cNvSpPr/>
            <p:nvPr/>
          </p:nvSpPr>
          <p:spPr>
            <a:xfrm>
              <a:off x="3341000" y="2379184"/>
              <a:ext cx="103495" cy="267067"/>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636" name="Google Shape;220;p3">
              <a:extLst>
                <a:ext uri="{FF2B5EF4-FFF2-40B4-BE49-F238E27FC236}">
                  <a16:creationId xmlns:a16="http://schemas.microsoft.com/office/drawing/2014/main" id="{4115027F-60BA-C422-EC29-A252DEDADC36}"/>
                </a:ext>
              </a:extLst>
            </p:cNvPr>
            <p:cNvSpPr/>
            <p:nvPr/>
          </p:nvSpPr>
          <p:spPr>
            <a:xfrm>
              <a:off x="3267758" y="2458668"/>
              <a:ext cx="267492" cy="93792"/>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637" name="Google Shape;221;p3">
              <a:extLst>
                <a:ext uri="{FF2B5EF4-FFF2-40B4-BE49-F238E27FC236}">
                  <a16:creationId xmlns:a16="http://schemas.microsoft.com/office/drawing/2014/main" id="{54A515DC-86E2-F845-EEAF-FE3D74D0501D}"/>
                </a:ext>
              </a:extLst>
            </p:cNvPr>
            <p:cNvSpPr/>
            <p:nvPr/>
          </p:nvSpPr>
          <p:spPr>
            <a:xfrm>
              <a:off x="3275719" y="2452309"/>
              <a:ext cx="257939" cy="112868"/>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dirty="0">
                <a:solidFill>
                  <a:prstClr val="black"/>
                </a:solidFill>
                <a:latin typeface="Arial"/>
                <a:cs typeface="+mn-cs"/>
              </a:endParaRPr>
            </a:p>
          </p:txBody>
        </p:sp>
        <p:sp>
          <p:nvSpPr>
            <p:cNvPr id="638" name="Google Shape;222;p3">
              <a:extLst>
                <a:ext uri="{FF2B5EF4-FFF2-40B4-BE49-F238E27FC236}">
                  <a16:creationId xmlns:a16="http://schemas.microsoft.com/office/drawing/2014/main" id="{139D1D72-8380-393E-8181-CD5EBB257443}"/>
                </a:ext>
              </a:extLst>
            </p:cNvPr>
            <p:cNvSpPr/>
            <p:nvPr/>
          </p:nvSpPr>
          <p:spPr>
            <a:xfrm>
              <a:off x="3329855" y="2385542"/>
              <a:ext cx="119416" cy="259119"/>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639" name="Google Shape;223;p3">
              <a:extLst>
                <a:ext uri="{FF2B5EF4-FFF2-40B4-BE49-F238E27FC236}">
                  <a16:creationId xmlns:a16="http://schemas.microsoft.com/office/drawing/2014/main" id="{A8BCAF35-2000-0217-7836-4811BD8E9963}"/>
                </a:ext>
              </a:extLst>
            </p:cNvPr>
            <p:cNvSpPr/>
            <p:nvPr/>
          </p:nvSpPr>
          <p:spPr>
            <a:xfrm>
              <a:off x="3328262" y="2438003"/>
              <a:ext cx="133746"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10313" name="Google Shape;224;p3">
              <a:extLst>
                <a:ext uri="{FF2B5EF4-FFF2-40B4-BE49-F238E27FC236}">
                  <a16:creationId xmlns:a16="http://schemas.microsoft.com/office/drawing/2014/main" id="{5E8931ED-0EA0-F774-3DAD-B1D7BFD65A6A}"/>
                </a:ext>
              </a:extLst>
            </p:cNvPr>
            <p:cNvSpPr>
              <a:spLocks/>
            </p:cNvSpPr>
            <p:nvPr/>
          </p:nvSpPr>
          <p:spPr bwMode="auto">
            <a:xfrm>
              <a:off x="3358550" y="2469325"/>
              <a:ext cx="72075" cy="71450"/>
            </a:xfrm>
            <a:custGeom>
              <a:avLst/>
              <a:gdLst>
                <a:gd name="T0" fmla="*/ 2632 w 2883"/>
                <a:gd name="T1" fmla="*/ 978 h 2858"/>
                <a:gd name="T2" fmla="*/ 1880 w 2883"/>
                <a:gd name="T3" fmla="*/ 2607 h 2858"/>
                <a:gd name="T4" fmla="*/ 251 w 2883"/>
                <a:gd name="T5" fmla="*/ 1880 h 2858"/>
                <a:gd name="T6" fmla="*/ 1003 w 2883"/>
                <a:gd name="T7" fmla="*/ 226 h 2858"/>
                <a:gd name="T8" fmla="*/ 2632 w 2883"/>
                <a:gd name="T9" fmla="*/ 978 h 2858"/>
              </a:gdLst>
              <a:ahLst/>
              <a:cxnLst>
                <a:cxn ang="0">
                  <a:pos x="T0" y="T1"/>
                </a:cxn>
                <a:cxn ang="0">
                  <a:pos x="T2" y="T3"/>
                </a:cxn>
                <a:cxn ang="0">
                  <a:pos x="T4" y="T5"/>
                </a:cxn>
                <a:cxn ang="0">
                  <a:pos x="T6" y="T7"/>
                </a:cxn>
                <a:cxn ang="0">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0295" name="Google Shape;225;p3">
            <a:extLst>
              <a:ext uri="{FF2B5EF4-FFF2-40B4-BE49-F238E27FC236}">
                <a16:creationId xmlns:a16="http://schemas.microsoft.com/office/drawing/2014/main" id="{F28022ED-F6A9-EC17-3B67-7FD45220BD0B}"/>
              </a:ext>
            </a:extLst>
          </p:cNvPr>
          <p:cNvGrpSpPr>
            <a:grpSpLocks/>
          </p:cNvGrpSpPr>
          <p:nvPr userDrawn="1"/>
        </p:nvGrpSpPr>
        <p:grpSpPr bwMode="auto">
          <a:xfrm>
            <a:off x="10779125" y="714375"/>
            <a:ext cx="166688" cy="168275"/>
            <a:chOff x="4954425" y="2036375"/>
            <a:chExt cx="166675" cy="168575"/>
          </a:xfrm>
        </p:grpSpPr>
        <p:sp>
          <p:nvSpPr>
            <p:cNvPr id="10302" name="Google Shape;226;p3">
              <a:extLst>
                <a:ext uri="{FF2B5EF4-FFF2-40B4-BE49-F238E27FC236}">
                  <a16:creationId xmlns:a16="http://schemas.microsoft.com/office/drawing/2014/main" id="{59DB4BBA-2065-D3A3-67A8-F7A4AB2536A4}"/>
                </a:ext>
              </a:extLst>
            </p:cNvPr>
            <p:cNvSpPr>
              <a:spLocks/>
            </p:cNvSpPr>
            <p:nvPr/>
          </p:nvSpPr>
          <p:spPr bwMode="auto">
            <a:xfrm>
              <a:off x="4954425" y="2036375"/>
              <a:ext cx="166675" cy="168575"/>
            </a:xfrm>
            <a:custGeom>
              <a:avLst/>
              <a:gdLst>
                <a:gd name="T0" fmla="*/ 1930 w 6667"/>
                <a:gd name="T1" fmla="*/ 3584 h 6743"/>
                <a:gd name="T2" fmla="*/ 2607 w 6667"/>
                <a:gd name="T3" fmla="*/ 2306 h 6743"/>
                <a:gd name="T4" fmla="*/ 3935 w 6667"/>
                <a:gd name="T5" fmla="*/ 2406 h 6743"/>
                <a:gd name="T6" fmla="*/ 4812 w 6667"/>
                <a:gd name="T7" fmla="*/ 3384 h 6743"/>
                <a:gd name="T8" fmla="*/ 4386 w 6667"/>
                <a:gd name="T9" fmla="*/ 4837 h 6743"/>
                <a:gd name="T10" fmla="*/ 2757 w 6667"/>
                <a:gd name="T11" fmla="*/ 4787 h 6743"/>
                <a:gd name="T12" fmla="*/ 1930 w 6667"/>
                <a:gd name="T13" fmla="*/ 3584 h 6743"/>
                <a:gd name="T14" fmla="*/ 1930 w 6667"/>
                <a:gd name="T15" fmla="*/ 3584 h 67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3" name="Google Shape;227;p3">
              <a:extLst>
                <a:ext uri="{FF2B5EF4-FFF2-40B4-BE49-F238E27FC236}">
                  <a16:creationId xmlns:a16="http://schemas.microsoft.com/office/drawing/2014/main" id="{7B5814A2-1172-0B84-BD6F-3CFA9823076F}"/>
                </a:ext>
              </a:extLst>
            </p:cNvPr>
            <p:cNvSpPr/>
            <p:nvPr/>
          </p:nvSpPr>
          <p:spPr>
            <a:xfrm>
              <a:off x="5008396" y="2104760"/>
              <a:ext cx="53971"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grpSp>
      <p:sp>
        <p:nvSpPr>
          <p:cNvPr id="10296" name="Google Shape;228;p3">
            <a:extLst>
              <a:ext uri="{FF2B5EF4-FFF2-40B4-BE49-F238E27FC236}">
                <a16:creationId xmlns:a16="http://schemas.microsoft.com/office/drawing/2014/main" id="{B6FB4D90-53F9-8385-FC31-13B26B2D1257}"/>
              </a:ext>
            </a:extLst>
          </p:cNvPr>
          <p:cNvSpPr>
            <a:spLocks/>
          </p:cNvSpPr>
          <p:nvPr userDrawn="1"/>
        </p:nvSpPr>
        <p:spPr bwMode="auto">
          <a:xfrm>
            <a:off x="1576388" y="3597275"/>
            <a:ext cx="119062" cy="80963"/>
          </a:xfrm>
          <a:custGeom>
            <a:avLst/>
            <a:gdLst>
              <a:gd name="T0" fmla="*/ 2253 w 4765"/>
              <a:gd name="T1" fmla="*/ 1 h 3248"/>
              <a:gd name="T2" fmla="*/ 2007 w 4765"/>
              <a:gd name="T3" fmla="*/ 3221 h 3248"/>
              <a:gd name="T4" fmla="*/ 2340 w 4765"/>
              <a:gd name="T5" fmla="*/ 3248 h 3248"/>
              <a:gd name="T6" fmla="*/ 2483 w 4765"/>
              <a:gd name="T7" fmla="*/ 13 h 3248"/>
              <a:gd name="T8" fmla="*/ 2253 w 4765"/>
              <a:gd name="T9" fmla="*/ 1 h 3248"/>
            </a:gdLst>
            <a:ahLst/>
            <a:cxnLst>
              <a:cxn ang="0">
                <a:pos x="T0" y="T1"/>
              </a:cxn>
              <a:cxn ang="0">
                <a:pos x="T2" y="T3"/>
              </a:cxn>
              <a:cxn ang="0">
                <a:pos x="T4" y="T5"/>
              </a:cxn>
              <a:cxn ang="0">
                <a:pos x="T6" y="T7"/>
              </a:cxn>
              <a:cxn ang="0">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5" name="Google Shape;229;p3">
            <a:extLst>
              <a:ext uri="{FF2B5EF4-FFF2-40B4-BE49-F238E27FC236}">
                <a16:creationId xmlns:a16="http://schemas.microsoft.com/office/drawing/2014/main" id="{66E7D980-016D-F6B5-FB95-0F16C87E0594}"/>
              </a:ext>
            </a:extLst>
          </p:cNvPr>
          <p:cNvSpPr/>
          <p:nvPr userDrawn="1"/>
        </p:nvSpPr>
        <p:spPr>
          <a:xfrm>
            <a:off x="9847263" y="3887788"/>
            <a:ext cx="85725" cy="61912"/>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grpSp>
        <p:nvGrpSpPr>
          <p:cNvPr id="10298" name="Google Shape;230;p3">
            <a:extLst>
              <a:ext uri="{FF2B5EF4-FFF2-40B4-BE49-F238E27FC236}">
                <a16:creationId xmlns:a16="http://schemas.microsoft.com/office/drawing/2014/main" id="{0EADD1EC-E1D3-8C62-6DED-D10FED4AB704}"/>
              </a:ext>
            </a:extLst>
          </p:cNvPr>
          <p:cNvGrpSpPr>
            <a:grpSpLocks/>
          </p:cNvGrpSpPr>
          <p:nvPr userDrawn="1"/>
        </p:nvGrpSpPr>
        <p:grpSpPr bwMode="auto">
          <a:xfrm>
            <a:off x="1274763" y="5541963"/>
            <a:ext cx="166687" cy="168275"/>
            <a:chOff x="4954425" y="2036375"/>
            <a:chExt cx="166675" cy="168575"/>
          </a:xfrm>
        </p:grpSpPr>
        <p:sp>
          <p:nvSpPr>
            <p:cNvPr id="647" name="Google Shape;231;p3">
              <a:extLst>
                <a:ext uri="{FF2B5EF4-FFF2-40B4-BE49-F238E27FC236}">
                  <a16:creationId xmlns:a16="http://schemas.microsoft.com/office/drawing/2014/main" id="{A21C247A-D998-2B83-FA8E-1CB89B2E6964}"/>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sp>
          <p:nvSpPr>
            <p:cNvPr id="648" name="Google Shape;232;p3">
              <a:extLst>
                <a:ext uri="{FF2B5EF4-FFF2-40B4-BE49-F238E27FC236}">
                  <a16:creationId xmlns:a16="http://schemas.microsoft.com/office/drawing/2014/main" id="{6B13D860-EFF2-1ACA-5562-0C3B841B36F1}"/>
                </a:ext>
              </a:extLst>
            </p:cNvPr>
            <p:cNvSpPr/>
            <p:nvPr/>
          </p:nvSpPr>
          <p:spPr>
            <a:xfrm>
              <a:off x="5008396" y="2104759"/>
              <a:ext cx="53971" cy="413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eaLnBrk="1" fontAlgn="auto" hangingPunct="1">
                <a:spcBef>
                  <a:spcPts val="0"/>
                </a:spcBef>
                <a:spcAft>
                  <a:spcPts val="0"/>
                </a:spcAft>
                <a:defRPr/>
              </a:pPr>
              <a:endParaRPr>
                <a:solidFill>
                  <a:prstClr val="black"/>
                </a:solidFill>
                <a:latin typeface="Arial"/>
                <a:cs typeface="+mn-cs"/>
              </a:endParaRPr>
            </a:p>
          </p:txBody>
        </p:sp>
      </p:grpSp>
      <p:pic>
        <p:nvPicPr>
          <p:cNvPr id="10299" name="Picture 18" descr="VoNhatTruong2013L">
            <a:extLst>
              <a:ext uri="{FF2B5EF4-FFF2-40B4-BE49-F238E27FC236}">
                <a16:creationId xmlns:a16="http://schemas.microsoft.com/office/drawing/2014/main" id="{60BE4C79-9A96-6503-0A1A-CF620C51A9C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7150" y="4457700"/>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6620469"/>
      </p:ext>
    </p:extLst>
  </p:cSld>
  <p:clrMap bg1="lt1" tx1="dk1" bg2="lt2" tx2="dk2" accent1="accent1" accent2="accent2" accent3="accent3" accent4="accent4" accent5="accent5" accent6="accent6" hlink="hlink" folHlink="folHlink"/>
  <p:sldLayoutIdLst>
    <p:sldLayoutId id="2147483818" r:id="rId1"/>
  </p:sldLayoutIdLst>
  <p:transition>
    <p:split orient="vert"/>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008" name="Rectangle 16">
            <a:extLst>
              <a:ext uri="{FF2B5EF4-FFF2-40B4-BE49-F238E27FC236}">
                <a16:creationId xmlns:a16="http://schemas.microsoft.com/office/drawing/2014/main" id="{47DDD63D-D9D1-4925-3AF6-4F8C7655ED7E}"/>
              </a:ext>
            </a:extLst>
          </p:cNvPr>
          <p:cNvSpPr>
            <a:spLocks noGrp="1" noChangeArrowheads="1"/>
          </p:cNvSpPr>
          <p:nvPr>
            <p:ph type="ftr" sz="quarter" idx="3"/>
          </p:nvPr>
        </p:nvSpPr>
        <p:spPr bwMode="auto">
          <a:xfrm>
            <a:off x="9753600" y="6583363"/>
            <a:ext cx="2438400" cy="274637"/>
          </a:xfrm>
          <a:prstGeom prst="rect">
            <a:avLst/>
          </a:prstGeom>
          <a:noFill/>
          <a:ln>
            <a:noFill/>
          </a:ln>
          <a:effectLst/>
        </p:spPr>
        <p:txBody>
          <a:bodyPr vert="horz" wrap="square" lIns="54000" tIns="45720" rIns="54000" bIns="45720" numCol="1" anchor="t" anchorCtr="0" compatLnSpc="1">
            <a:prstTxWarp prst="textNoShape">
              <a:avLst/>
            </a:prstTxWarp>
            <a:spAutoFit/>
          </a:bodyPr>
          <a:lstStyle>
            <a:lvl1pPr algn="r" eaLnBrk="1" fontAlgn="auto" hangingPunct="1">
              <a:spcBef>
                <a:spcPts val="0"/>
              </a:spcBef>
              <a:spcAft>
                <a:spcPts val="0"/>
              </a:spcAft>
              <a:defRPr sz="1200">
                <a:solidFill>
                  <a:srgbClr val="FFABAB"/>
                </a:solidFill>
                <a:latin typeface="Times New Roman" panose="02020603050405020304" pitchFamily="18" charset="0"/>
                <a:ea typeface="Arial Unicode MS" pitchFamily="34" charset="-128"/>
                <a:cs typeface="+mn-cs"/>
              </a:defRPr>
            </a:lvl1pPr>
          </a:lstStyle>
          <a:p>
            <a:pPr>
              <a:defRPr/>
            </a:pPr>
            <a:endParaRPr lang="en-US" altLang="en-US"/>
          </a:p>
        </p:txBody>
      </p:sp>
      <p:sp>
        <p:nvSpPr>
          <p:cNvPr id="4" name="Rectangle: Rounded Corners 3">
            <a:extLst>
              <a:ext uri="{FF2B5EF4-FFF2-40B4-BE49-F238E27FC236}">
                <a16:creationId xmlns:a16="http://schemas.microsoft.com/office/drawing/2014/main" id="{F63C0655-68DE-9705-DCC4-43B285F3C82C}"/>
              </a:ext>
            </a:extLst>
          </p:cNvPr>
          <p:cNvSpPr>
            <a:spLocks noGrp="1" noRot="1" noMove="1" noResize="1" noEditPoints="1" noAdjustHandles="1" noChangeArrowheads="1" noChangeShapeType="1"/>
          </p:cNvSpPr>
          <p:nvPr userDrawn="1"/>
        </p:nvSpPr>
        <p:spPr>
          <a:xfrm>
            <a:off x="1325868" y="2763"/>
            <a:ext cx="9522450" cy="130630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anchor="ctr">
            <a:spAutoFit/>
          </a:bodyPr>
          <a:lstStyle/>
          <a:p>
            <a:pPr algn="ctr">
              <a:defRPr/>
            </a:pPr>
            <a:r>
              <a:rPr lang="en-US" sz="24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ĐẠO ĐỨC, PHÁP LUẬT VÀ VĂN HÓA TRONG MÔI TRƯỜNG SỐ</a:t>
            </a:r>
          </a:p>
          <a:p>
            <a:pPr algn="ctr">
              <a:defRPr/>
            </a:pP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 MỘT SỐ VẤN ĐỀ PHÁP LÍ VỀ SỬ DỤNG DỊCH VỤ INTERNET</a:t>
            </a:r>
            <a:endParaRPr lang="vi-VN" sz="2400" b="1"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3" name="Text Box 17">
            <a:extLst>
              <a:ext uri="{FF2B5EF4-FFF2-40B4-BE49-F238E27FC236}">
                <a16:creationId xmlns:a16="http://schemas.microsoft.com/office/drawing/2014/main" id="{9AEFB968-6D88-3F39-FD91-3704D66DE8B3}"/>
              </a:ext>
            </a:extLst>
          </p:cNvPr>
          <p:cNvSpPr txBox="1">
            <a:spLocks noGrp="1" noRot="1" noMove="1" noResize="1" noEditPoints="1" noAdjustHandles="1" noChangeArrowheads="1" noChangeShapeType="1"/>
          </p:cNvSpPr>
          <p:nvPr userDrawn="1"/>
        </p:nvSpPr>
        <p:spPr bwMode="auto">
          <a:xfrm>
            <a:off x="1761590013" y="113407825"/>
            <a:ext cx="2147483647" cy="1330642500"/>
          </a:xfrm>
          <a:prstGeom prst="rect">
            <a:avLst/>
          </a:prstGeom>
          <a:solidFill>
            <a:srgbClr val="CCFFCC"/>
          </a:solidFill>
          <a:ln>
            <a:noFill/>
          </a:ln>
          <a:effec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endParaRPr lang="en-US" altLang="en-US" sz="3200" b="1">
              <a:effectLst>
                <a:outerShdw blurRad="38100" dist="38100" dir="2700000" algn="tl">
                  <a:srgbClr val="000000">
                    <a:alpha val="43137"/>
                  </a:srgbClr>
                </a:outerShdw>
              </a:effectLst>
            </a:endParaRPr>
          </a:p>
        </p:txBody>
      </p:sp>
      <p:pic>
        <p:nvPicPr>
          <p:cNvPr id="1032" name="Picture 18" descr="VoNhatTruong2013L">
            <a:extLst>
              <a:ext uri="{FF2B5EF4-FFF2-40B4-BE49-F238E27FC236}">
                <a16:creationId xmlns:a16="http://schemas.microsoft.com/office/drawing/2014/main" id="{2E2AE346-BA6D-EAF4-7D4E-C2290D1461DD}"/>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3891575" y="37803138"/>
            <a:ext cx="1875208975" cy="142603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7" descr="014">
            <a:extLst>
              <a:ext uri="{FF2B5EF4-FFF2-40B4-BE49-F238E27FC236}">
                <a16:creationId xmlns:a16="http://schemas.microsoft.com/office/drawing/2014/main" id="{0A8251B5-F63A-155A-E181-87D4620C1040}"/>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rcRect/>
          <a:stretch>
            <a:fillRect/>
          </a:stretch>
        </p:blipFill>
        <p:spPr bwMode="auto">
          <a:xfrm rot="-200003">
            <a:off x="1377950" y="447675"/>
            <a:ext cx="8651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9">
            <a:extLst>
              <a:ext uri="{FF2B5EF4-FFF2-40B4-BE49-F238E27FC236}">
                <a16:creationId xmlns:a16="http://schemas.microsoft.com/office/drawing/2014/main" id="{F48D8FE8-E07F-B0AE-E803-946939D9FAAF}"/>
              </a:ext>
            </a:extLst>
          </p:cNvPr>
          <p:cNvSpPr txBox="1">
            <a:spLocks noGrp="1" noRot="1" noMove="1" noResize="1" noEditPoints="1" noAdjustHandles="1" noChangeArrowheads="1" noChangeShapeType="1"/>
          </p:cNvSpPr>
          <p:nvPr userDrawn="1"/>
        </p:nvSpPr>
        <p:spPr bwMode="auto">
          <a:xfrm rot="19701635">
            <a:off x="1331913" y="595313"/>
            <a:ext cx="555625" cy="192087"/>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err="1">
                <a:solidFill>
                  <a:srgbClr val="FF0000"/>
                </a:solidFill>
                <a:effectLst>
                  <a:outerShdw blurRad="38100" dist="38100" dir="2700000" algn="tl">
                    <a:srgbClr val="000000">
                      <a:alpha val="43137"/>
                    </a:srgbClr>
                  </a:outerShdw>
                </a:effectLst>
                <a:cs typeface="+mn-cs"/>
              </a:rPr>
              <a:t>CĐề</a:t>
            </a:r>
            <a:endParaRPr lang="en-US" altLang="en-US" sz="1400">
              <a:solidFill>
                <a:srgbClr val="FF0000"/>
              </a:solidFill>
              <a:effectLst>
                <a:outerShdw blurRad="38100" dist="38100" dir="2700000" algn="tl">
                  <a:srgbClr val="000000">
                    <a:alpha val="43137"/>
                  </a:srgbClr>
                </a:outerShdw>
              </a:effectLst>
              <a:cs typeface="+mn-cs"/>
            </a:endParaRPr>
          </a:p>
        </p:txBody>
      </p:sp>
      <p:sp>
        <p:nvSpPr>
          <p:cNvPr id="29" name="Text Box 10">
            <a:extLst>
              <a:ext uri="{FF2B5EF4-FFF2-40B4-BE49-F238E27FC236}">
                <a16:creationId xmlns:a16="http://schemas.microsoft.com/office/drawing/2014/main" id="{50F00522-09BF-0008-D070-A90DEE6E1898}"/>
              </a:ext>
            </a:extLst>
          </p:cNvPr>
          <p:cNvSpPr txBox="1">
            <a:spLocks noGrp="1" noRot="1" noMove="1" noResize="1" noEditPoints="1" noAdjustHandles="1" noChangeArrowheads="1" noChangeShapeType="1"/>
          </p:cNvSpPr>
          <p:nvPr userDrawn="1"/>
        </p:nvSpPr>
        <p:spPr bwMode="auto">
          <a:xfrm rot="19747892">
            <a:off x="1814513" y="344488"/>
            <a:ext cx="555625" cy="250825"/>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2000" b="1">
              <a:solidFill>
                <a:srgbClr val="FF0000"/>
              </a:solidFill>
              <a:effectLst>
                <a:outerShdw blurRad="38100" dist="38100" dir="2700000" algn="tl">
                  <a:srgbClr val="000000">
                    <a:alpha val="43137"/>
                  </a:srgbClr>
                </a:outerShdw>
              </a:effectLst>
              <a:latin typeface="Times New Roman" panose="02020603050405020304" pitchFamily="18" charset="0"/>
              <a:cs typeface="+mn-cs"/>
            </a:endParaRPr>
          </a:p>
        </p:txBody>
      </p:sp>
      <p:sp>
        <p:nvSpPr>
          <p:cNvPr id="32" name="Rectangle 7" descr="Horizontal brick">
            <a:extLst>
              <a:ext uri="{FF2B5EF4-FFF2-40B4-BE49-F238E27FC236}">
                <a16:creationId xmlns:a16="http://schemas.microsoft.com/office/drawing/2014/main" id="{78946371-A397-65D4-4AB0-9D8DCD8FFEB2}"/>
              </a:ext>
            </a:extLst>
          </p:cNvPr>
          <p:cNvSpPr>
            <a:spLocks noGrp="1" noRot="1" noMove="1" noResize="1" noEditPoints="1" noAdjustHandles="1" noChangeArrowheads="1" noChangeShapeType="1"/>
          </p:cNvSpPr>
          <p:nvPr userDrawn="1"/>
        </p:nvSpPr>
        <p:spPr bwMode="auto">
          <a:xfrm>
            <a:off x="8197850" y="538163"/>
            <a:ext cx="1082675" cy="327025"/>
          </a:xfrm>
          <a:prstGeom prst="rect">
            <a:avLst/>
          </a:prstGeom>
          <a:blipFill dpi="0" rotWithShape="0">
            <a:blip r:embed="rId6"/>
            <a:srcRect/>
            <a:tile tx="0" ty="0" sx="100000" sy="100000" flip="none" algn="tl"/>
          </a:blip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sz="2800">
              <a:effectLst>
                <a:outerShdw blurRad="38100" dist="38100" dir="2700000" algn="tl">
                  <a:srgbClr val="000000">
                    <a:alpha val="43137"/>
                  </a:srgbClr>
                </a:outerShdw>
              </a:effectLst>
            </a:endParaRPr>
          </a:p>
        </p:txBody>
      </p:sp>
      <p:sp>
        <p:nvSpPr>
          <p:cNvPr id="1039" name="WordArt 12">
            <a:extLst>
              <a:ext uri="{FF2B5EF4-FFF2-40B4-BE49-F238E27FC236}">
                <a16:creationId xmlns:a16="http://schemas.microsoft.com/office/drawing/2014/main" id="{DA05E16C-9F20-1908-B38B-9A5F63FED816}"/>
              </a:ext>
            </a:extLst>
          </p:cNvPr>
          <p:cNvSpPr>
            <a:spLocks noGrp="1" noRot="1" noMove="1" noResize="1" noEditPoints="1" noAdjustHandles="1" noChangeArrowheads="1" noChangeShapeType="1"/>
          </p:cNvSpPr>
          <p:nvPr userDrawn="1"/>
        </p:nvSpPr>
        <p:spPr bwMode="auto">
          <a:xfrm>
            <a:off x="8274050" y="609600"/>
            <a:ext cx="963613" cy="233363"/>
          </a:xfrm>
          <a:prstGeom prst="rect">
            <a:avLst/>
          </a:prstGeom>
        </p:spPr>
        <p:txBody>
          <a:bodyPr wrap="none" fromWordArt="1">
            <a:prstTxWarp prst="textCanDown">
              <a:avLst>
                <a:gd name="adj" fmla="val 33333"/>
              </a:avLst>
            </a:prstTxWarp>
          </a:bodyPr>
          <a:lstStyle/>
          <a:p>
            <a:pPr algn="ctr"/>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CHĂM NGOAN - HỌC TỐT</a:t>
            </a:r>
          </a:p>
        </p:txBody>
      </p:sp>
      <p:pic>
        <p:nvPicPr>
          <p:cNvPr id="1040" name="Picture 4" descr="3">
            <a:extLst>
              <a:ext uri="{FF2B5EF4-FFF2-40B4-BE49-F238E27FC236}">
                <a16:creationId xmlns:a16="http://schemas.microsoft.com/office/drawing/2014/main" id="{50ED2DEA-BE71-B43A-9DAE-BEE3B8BAB57E}"/>
              </a:ext>
            </a:extLst>
          </p:cNvPr>
          <p:cNvPicPr>
            <a:picLocks noGrp="1" noRot="1" noChangeAspect="1" noMove="1" noResize="1" noEditPoints="1" noAdjustHandles="1" noChangeArrowheads="1" noChangeShapeType="1" noCrop="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5">
            <a:extLst>
              <a:ext uri="{FF2B5EF4-FFF2-40B4-BE49-F238E27FC236}">
                <a16:creationId xmlns:a16="http://schemas.microsoft.com/office/drawing/2014/main" id="{5C00DFEC-DDCA-6ED7-55D0-FD617719E40D}"/>
              </a:ext>
            </a:extLst>
          </p:cNvPr>
          <p:cNvSpPr txBox="1">
            <a:spLocks noGrp="1" noRot="1" noMove="1" noResize="1" noEditPoints="1" noAdjustHandles="1" noChangeArrowheads="1" noChangeShapeType="1"/>
          </p:cNvSpPr>
          <p:nvPr userDrawn="1"/>
        </p:nvSpPr>
        <p:spPr bwMode="auto">
          <a:xfrm>
            <a:off x="8131175" y="134938"/>
            <a:ext cx="947738" cy="339725"/>
          </a:xfrm>
          <a:prstGeom prst="rect">
            <a:avLst/>
          </a:prstGeom>
          <a:noFill/>
          <a:ln>
            <a:noFill/>
          </a:ln>
          <a:effectLst/>
        </p:spPr>
        <p:txBody>
          <a:bodyPr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ct val="50000"/>
              </a:spcBef>
              <a:spcAft>
                <a:spcPts val="0"/>
              </a:spcAft>
              <a:defRPr/>
            </a:pPr>
            <a:r>
              <a:rPr lang="en-US" altLang="en-US" sz="2400" b="1" dirty="0">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a:t>
            </a:r>
            <a:r>
              <a:rPr lang="en-US"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 </a:t>
            </a:r>
            <a:r>
              <a:rPr lang="en-US" altLang="en-US" b="1" dirty="0">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Tin 9</a:t>
            </a:r>
          </a:p>
        </p:txBody>
      </p:sp>
    </p:spTree>
    <p:extLst>
      <p:ext uri="{BB962C8B-B14F-4D97-AF65-F5344CB8AC3E}">
        <p14:creationId xmlns:p14="http://schemas.microsoft.com/office/powerpoint/2010/main" val="1349816770"/>
      </p:ext>
    </p:extLst>
  </p:cSld>
  <p:clrMap bg1="lt1" tx1="dk1" bg2="lt2" tx2="dk2" accent1="accent1" accent2="accent2" accent3="accent3" accent4="accent4" accent5="accent5" accent6="accent6" hlink="hlink" folHlink="folHlink"/>
  <p:sldLayoutIdLst>
    <p:sldLayoutId id="2147483820" r:id="rId1"/>
    <p:sldLayoutId id="2147483821" r:id="rId2"/>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719CB256-30A4-9EC3-AB36-10B3597EBEDF}"/>
              </a:ext>
            </a:extLst>
          </p:cNvPr>
          <p:cNvSpPr>
            <a:spLocks noChangeArrowheads="1"/>
          </p:cNvSpPr>
          <p:nvPr userDrawn="1"/>
        </p:nvSpPr>
        <p:spPr bwMode="auto">
          <a:xfrm>
            <a:off x="296863" y="4770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WordArt 3">
            <a:extLst>
              <a:ext uri="{FF2B5EF4-FFF2-40B4-BE49-F238E27FC236}">
                <a16:creationId xmlns:a16="http://schemas.microsoft.com/office/drawing/2014/main" id="{15A6115A-2B7C-111F-77C9-F397391FDC55}"/>
              </a:ext>
            </a:extLst>
          </p:cNvPr>
          <p:cNvSpPr>
            <a:spLocks noChangeArrowheads="1" noChangeShapeType="1" noTextEdit="1"/>
          </p:cNvSpPr>
          <p:nvPr userDrawn="1"/>
        </p:nvSpPr>
        <p:spPr bwMode="auto">
          <a:xfrm>
            <a:off x="1206500" y="4830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4100" name="WordArt 4">
            <a:extLst>
              <a:ext uri="{FF2B5EF4-FFF2-40B4-BE49-F238E27FC236}">
                <a16:creationId xmlns:a16="http://schemas.microsoft.com/office/drawing/2014/main" id="{7CEB22E6-C02C-D65F-CDD5-EDAD12F1F84E}"/>
              </a:ext>
            </a:extLst>
          </p:cNvPr>
          <p:cNvSpPr>
            <a:spLocks noChangeArrowheads="1" noChangeShapeType="1" noTextEdit="1"/>
          </p:cNvSpPr>
          <p:nvPr userDrawn="1"/>
        </p:nvSpPr>
        <p:spPr bwMode="auto">
          <a:xfrm>
            <a:off x="7172325" y="478948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4101" name="WordArt 5">
            <a:extLst>
              <a:ext uri="{FF2B5EF4-FFF2-40B4-BE49-F238E27FC236}">
                <a16:creationId xmlns:a16="http://schemas.microsoft.com/office/drawing/2014/main" id="{36275821-8C45-A4C1-2625-9CEDCA363E4C}"/>
              </a:ext>
            </a:extLst>
          </p:cNvPr>
          <p:cNvSpPr>
            <a:spLocks noChangeArrowheads="1" noChangeShapeType="1" noTextEdit="1"/>
          </p:cNvSpPr>
          <p:nvPr userDrawn="1"/>
        </p:nvSpPr>
        <p:spPr bwMode="auto">
          <a:xfrm>
            <a:off x="1206500" y="5964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4102" name="WordArt 6">
            <a:extLst>
              <a:ext uri="{FF2B5EF4-FFF2-40B4-BE49-F238E27FC236}">
                <a16:creationId xmlns:a16="http://schemas.microsoft.com/office/drawing/2014/main" id="{D20691FA-B26F-DD82-F97C-5D5BE40F3218}"/>
              </a:ext>
            </a:extLst>
          </p:cNvPr>
          <p:cNvSpPr>
            <a:spLocks noChangeArrowheads="1" noChangeShapeType="1" noTextEdit="1"/>
          </p:cNvSpPr>
          <p:nvPr userDrawn="1"/>
        </p:nvSpPr>
        <p:spPr bwMode="auto">
          <a:xfrm>
            <a:off x="7158038" y="5870575"/>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A15D7A68-4964-B523-36DE-A575A2E82E59}"/>
              </a:ext>
            </a:extLst>
          </p:cNvPr>
          <p:cNvSpPr>
            <a:spLocks noChangeArrowheads="1"/>
          </p:cNvSpPr>
          <p:nvPr userDrawn="1"/>
        </p:nvSpPr>
        <p:spPr bwMode="auto">
          <a:xfrm>
            <a:off x="469900" y="4902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4" name="AutoShape 8">
            <a:extLst>
              <a:ext uri="{FF2B5EF4-FFF2-40B4-BE49-F238E27FC236}">
                <a16:creationId xmlns:a16="http://schemas.microsoft.com/office/drawing/2014/main" id="{A42AC2A9-D27D-547B-8E55-576A72C3542F}"/>
              </a:ext>
            </a:extLst>
          </p:cNvPr>
          <p:cNvSpPr>
            <a:spLocks noChangeArrowheads="1"/>
          </p:cNvSpPr>
          <p:nvPr userDrawn="1"/>
        </p:nvSpPr>
        <p:spPr bwMode="auto">
          <a:xfrm>
            <a:off x="6248400" y="4719638"/>
            <a:ext cx="687388"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6C1A9F20-BB9A-9C77-33AA-5862185818C2}"/>
              </a:ext>
            </a:extLst>
          </p:cNvPr>
          <p:cNvSpPr>
            <a:spLocks noChangeArrowheads="1"/>
          </p:cNvSpPr>
          <p:nvPr userDrawn="1"/>
        </p:nvSpPr>
        <p:spPr bwMode="auto">
          <a:xfrm>
            <a:off x="6421438" y="4849813"/>
            <a:ext cx="33813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6" name="AutoShape 10">
            <a:extLst>
              <a:ext uri="{FF2B5EF4-FFF2-40B4-BE49-F238E27FC236}">
                <a16:creationId xmlns:a16="http://schemas.microsoft.com/office/drawing/2014/main" id="{36AF5342-04DA-5761-CE6E-449159DE8282}"/>
              </a:ext>
            </a:extLst>
          </p:cNvPr>
          <p:cNvSpPr>
            <a:spLocks noChangeArrowheads="1"/>
          </p:cNvSpPr>
          <p:nvPr userDrawn="1"/>
        </p:nvSpPr>
        <p:spPr bwMode="auto">
          <a:xfrm>
            <a:off x="296863" y="5853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E240D754-E45F-D0E8-678E-F552E9F5BD20}"/>
              </a:ext>
            </a:extLst>
          </p:cNvPr>
          <p:cNvSpPr>
            <a:spLocks noChangeArrowheads="1"/>
          </p:cNvSpPr>
          <p:nvPr userDrawn="1"/>
        </p:nvSpPr>
        <p:spPr bwMode="auto">
          <a:xfrm>
            <a:off x="469900" y="5984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8" name="AutoShape 12">
            <a:extLst>
              <a:ext uri="{FF2B5EF4-FFF2-40B4-BE49-F238E27FC236}">
                <a16:creationId xmlns:a16="http://schemas.microsoft.com/office/drawing/2014/main" id="{BF4B43AA-C251-CACD-B003-12B1AD840963}"/>
              </a:ext>
            </a:extLst>
          </p:cNvPr>
          <p:cNvSpPr>
            <a:spLocks noChangeArrowheads="1"/>
          </p:cNvSpPr>
          <p:nvPr userDrawn="1"/>
        </p:nvSpPr>
        <p:spPr bwMode="auto">
          <a:xfrm>
            <a:off x="6248400" y="5746750"/>
            <a:ext cx="687388"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D85A61A1-234C-A05E-A064-82AA5FA392A9}"/>
              </a:ext>
            </a:extLst>
          </p:cNvPr>
          <p:cNvSpPr>
            <a:spLocks noChangeArrowheads="1"/>
          </p:cNvSpPr>
          <p:nvPr userDrawn="1"/>
        </p:nvSpPr>
        <p:spPr bwMode="auto">
          <a:xfrm>
            <a:off x="6421438" y="5878513"/>
            <a:ext cx="33813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D3E730CF-D20E-551A-DF1F-FF9D48FBF129}"/>
              </a:ext>
            </a:extLst>
          </p:cNvPr>
          <p:cNvSpPr>
            <a:spLocks noChangeArrowheads="1"/>
          </p:cNvSpPr>
          <p:nvPr userDrawn="1"/>
        </p:nvSpPr>
        <p:spPr bwMode="auto">
          <a:xfrm>
            <a:off x="1930400" y="4419600"/>
            <a:ext cx="409575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B182BDE3-0A94-DA88-8645-4399E21A0F6B}"/>
              </a:ext>
            </a:extLst>
          </p:cNvPr>
          <p:cNvSpPr>
            <a:spLocks noChangeArrowheads="1"/>
          </p:cNvSpPr>
          <p:nvPr userDrawn="1"/>
        </p:nvSpPr>
        <p:spPr bwMode="auto">
          <a:xfrm>
            <a:off x="7772400" y="4427538"/>
            <a:ext cx="3962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0B9F0FC9-3FA1-4A17-ECD3-0F4C6FA2BCBB}"/>
              </a:ext>
            </a:extLst>
          </p:cNvPr>
          <p:cNvSpPr>
            <a:spLocks noChangeArrowheads="1"/>
          </p:cNvSpPr>
          <p:nvPr userDrawn="1"/>
        </p:nvSpPr>
        <p:spPr bwMode="auto">
          <a:xfrm>
            <a:off x="1930400" y="5562600"/>
            <a:ext cx="409575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0BAA126D-26D0-E2BE-A189-47FE60A78565}"/>
              </a:ext>
            </a:extLst>
          </p:cNvPr>
          <p:cNvSpPr>
            <a:spLocks noChangeArrowheads="1"/>
          </p:cNvSpPr>
          <p:nvPr userDrawn="1"/>
        </p:nvSpPr>
        <p:spPr bwMode="auto">
          <a:xfrm>
            <a:off x="7772400" y="5575300"/>
            <a:ext cx="3962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2086D74F-209F-2CCC-B45C-FE1107B5B222}"/>
              </a:ext>
            </a:extLst>
          </p:cNvPr>
          <p:cNvSpPr>
            <a:spLocks noChangeArrowheads="1"/>
          </p:cNvSpPr>
          <p:nvPr userDrawn="1"/>
        </p:nvSpPr>
        <p:spPr bwMode="auto">
          <a:xfrm>
            <a:off x="808038" y="622300"/>
            <a:ext cx="10926762" cy="3586163"/>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806E5EBB-5BC0-409C-3888-D65C9387217B}"/>
              </a:ext>
            </a:extLst>
          </p:cNvPr>
          <p:cNvSpPr>
            <a:spLocks noChangeArrowheads="1" noChangeShapeType="1" noTextEdit="1"/>
          </p:cNvSpPr>
          <p:nvPr userDrawn="1"/>
        </p:nvSpPr>
        <p:spPr bwMode="auto">
          <a:xfrm>
            <a:off x="311150" y="820737"/>
            <a:ext cx="374650" cy="2989263"/>
          </a:xfrm>
          <a:prstGeom prst="rect">
            <a:avLst/>
          </a:prstGeom>
        </p:spPr>
        <p:txBody>
          <a:bodyPr wrap="none" fromWordArt="1">
            <a:prstTxWarp prst="textPlain">
              <a:avLst>
                <a:gd name="adj" fmla="val 50000"/>
              </a:avLst>
            </a:prstTxWarp>
            <a:scene3d>
              <a:camera prst="isometricLeftDown"/>
              <a:lightRig rig="threePt" dir="t"/>
            </a:scene3d>
          </a:bodyPr>
          <a:lstStyle/>
          <a:p>
            <a:pPr algn="ctr">
              <a:defRPr/>
            </a:pP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a:t>
            </a:r>
          </a:p>
          <a:p>
            <a:pPr algn="ctr">
              <a:defRPr/>
            </a:pP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â</a:t>
            </a:r>
          </a:p>
          <a:p>
            <a:pPr algn="ctr">
              <a:defRPr/>
            </a:pP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u </a:t>
            </a:r>
          </a:p>
          <a:p>
            <a:pPr algn="ctr">
              <a:defRPr/>
            </a:pP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h</a:t>
            </a:r>
          </a:p>
          <a:p>
            <a:pPr algn="ctr">
              <a:defRPr/>
            </a:pP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ỏ</a:t>
            </a:r>
          </a:p>
          <a:p>
            <a:pPr algn="ctr">
              <a:defRPr/>
            </a:pP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i</a:t>
            </a:r>
          </a:p>
        </p:txBody>
      </p:sp>
      <p:sp>
        <p:nvSpPr>
          <p:cNvPr id="87062" name="WordArt 22">
            <a:extLst>
              <a:ext uri="{FF2B5EF4-FFF2-40B4-BE49-F238E27FC236}">
                <a16:creationId xmlns:a16="http://schemas.microsoft.com/office/drawing/2014/main" id="{E420A731-3792-BB5D-46DD-8CE478F818A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extLst>
      <p:ext uri="{BB962C8B-B14F-4D97-AF65-F5344CB8AC3E}">
        <p14:creationId xmlns:p14="http://schemas.microsoft.com/office/powerpoint/2010/main" val="1863083958"/>
      </p:ext>
    </p:extLst>
  </p:cSld>
  <p:clrMap bg1="lt1" tx1="dk1" bg2="lt2" tx2="dk2" accent1="accent1" accent2="accent2" accent3="accent3" accent4="accent4" accent5="accent5" accent6="accent6" hlink="hlink" folHlink="folHlink"/>
  <p:sldLayoutIdLst>
    <p:sldLayoutId id="2147483823"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audio" Target="../media/audio2.wav"/><Relationship Id="rId4" Type="http://schemas.openxmlformats.org/officeDocument/2006/relationships/audio" Target="../media/audio3.wav"/></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3.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3.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3.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0.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23.pn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png"/><Relationship Id="rId1" Type="http://schemas.openxmlformats.org/officeDocument/2006/relationships/slideLayout" Target="../slideLayouts/slideLayout23.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22.jpe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B8F3BFA0-8A12-B80E-18EA-9B4614403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69" b="569"/>
          <a:stretch/>
        </p:blipFill>
        <p:spPr bwMode="auto">
          <a:xfrm>
            <a:off x="20" y="10"/>
            <a:ext cx="866849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4" name="Rectangle 1043">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5385917" y="1122363"/>
            <a:ext cx="6486044" cy="2446452"/>
          </a:xfrm>
        </p:spPr>
        <p:txBody>
          <a:bodyPr vert="horz" lIns="91440" tIns="45720" rIns="91440" bIns="45720" rtlCol="0" anchor="b">
            <a:normAutofit/>
          </a:bodyPr>
          <a:lstStyle/>
          <a:p>
            <a:pPr algn="l"/>
            <a:r>
              <a:rPr lang="en-US" sz="3700" b="1">
                <a:ln>
                  <a:solidFill>
                    <a:schemeClr val="tx1"/>
                  </a:solidFill>
                </a:ln>
                <a:solidFill>
                  <a:srgbClr val="FFFF00"/>
                </a:solidFill>
                <a:latin typeface="Tahoma" panose="020B0604030504040204" pitchFamily="34" charset="0"/>
                <a:ea typeface="Tahoma" panose="020B0604030504040204" pitchFamily="34" charset="0"/>
                <a:cs typeface="Tahoma" panose="020B0604030504040204" pitchFamily="34" charset="0"/>
              </a:rPr>
              <a:t>TIẾT 6. BÀI 4: </a:t>
            </a:r>
            <a:br>
              <a:rPr lang="en-US" sz="3700" b="1">
                <a:ln>
                  <a:solidFill>
                    <a:schemeClr val="tx1"/>
                  </a:solidFill>
                </a:ln>
                <a:solidFill>
                  <a:srgbClr val="FFFF00"/>
                </a:solidFill>
                <a:latin typeface="Tahoma" panose="020B0604030504040204" pitchFamily="34" charset="0"/>
                <a:ea typeface="Tahoma" panose="020B0604030504040204" pitchFamily="34" charset="0"/>
                <a:cs typeface="Tahoma" panose="020B0604030504040204" pitchFamily="34" charset="0"/>
              </a:rPr>
            </a:br>
            <a:r>
              <a:rPr lang="en-US" sz="3700" b="1">
                <a:ln>
                  <a:solidFill>
                    <a:schemeClr val="tx1"/>
                  </a:solidFill>
                </a:ln>
                <a:solidFill>
                  <a:srgbClr val="FFFF00"/>
                </a:solidFill>
                <a:latin typeface="Tahoma" panose="020B0604030504040204" pitchFamily="34" charset="0"/>
                <a:ea typeface="Tahoma" panose="020B0604030504040204" pitchFamily="34" charset="0"/>
                <a:cs typeface="Tahoma" panose="020B0604030504040204" pitchFamily="34" charset="0"/>
              </a:rPr>
              <a:t>MỘT SỐ VẤN ĐỀ PHÁP LÝ VỀ SỬ DỤNG DỊCH VỤ INTERNET (Tiếp)</a:t>
            </a:r>
          </a:p>
        </p:txBody>
      </p:sp>
      <p:sp>
        <p:nvSpPr>
          <p:cNvPr id="1046" name="Rectangle 104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48" name="Rectangle 104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A4C9B13-FED6-BDC5-FF0B-97BD24529986}"/>
              </a:ext>
            </a:extLst>
          </p:cNvPr>
          <p:cNvSpPr txBox="1"/>
          <p:nvPr/>
        </p:nvSpPr>
        <p:spPr>
          <a:xfrm>
            <a:off x="-403122" y="102458"/>
            <a:ext cx="12192000" cy="523220"/>
          </a:xfrm>
          <a:prstGeom prst="rect">
            <a:avLst/>
          </a:prstGeom>
          <a:noFill/>
        </p:spPr>
        <p:txBody>
          <a:bodyPr wrap="square">
            <a:spAutoFit/>
          </a:bodyPr>
          <a:lstStyle/>
          <a:p>
            <a:pPr marL="0" marR="0" lvl="0" indent="0" algn="ctr" defTabSz="914400" rtl="0" eaLnBrk="1" fontAlgn="auto" latinLnBrk="0" hangingPunct="1">
              <a:spcBef>
                <a:spcPts val="0"/>
              </a:spcBef>
              <a:spcAft>
                <a:spcPts val="600"/>
              </a:spcAft>
              <a:buClrTx/>
              <a:buSzTx/>
              <a:buFontTx/>
              <a:buNone/>
              <a:tabLst/>
              <a:defRPr/>
            </a:pPr>
            <a:r>
              <a:rPr kumimoji="0" lang="vi-VN" sz="2800" b="1" i="0" u="none" strike="noStrike" kern="1200" cap="none" spc="0" normalizeH="0" baseline="0" noProof="0">
                <a:ln>
                  <a:noFill/>
                </a:ln>
                <a:solidFill>
                  <a:prstClr val="white">
                    <a:lumMod val="95000"/>
                  </a:prstClr>
                </a:solidFill>
                <a:effectLst>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CHỦ ĐỀ </a:t>
            </a:r>
            <a:r>
              <a:rPr kumimoji="0" lang="en-US" sz="2800" b="1" i="0" u="none" strike="noStrike" kern="1200" cap="none" spc="0" normalizeH="0" baseline="0" noProof="0">
                <a:ln>
                  <a:noFill/>
                </a:ln>
                <a:solidFill>
                  <a:prstClr val="white">
                    <a:lumMod val="95000"/>
                  </a:prstClr>
                </a:solidFill>
                <a:effectLst>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3</a:t>
            </a:r>
            <a:r>
              <a:rPr kumimoji="0" lang="vi-VN" sz="2800" b="1" i="0" u="none" strike="noStrike" kern="1200" cap="none" spc="0" normalizeH="0" baseline="0" noProof="0">
                <a:ln>
                  <a:noFill/>
                </a:ln>
                <a:solidFill>
                  <a:prstClr val="white">
                    <a:lumMod val="95000"/>
                  </a:prstClr>
                </a:solidFill>
                <a:effectLst>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2800" b="1" i="0" u="none" strike="noStrike" kern="1200" cap="none" spc="0" normalizeH="0" baseline="0" noProof="0">
                <a:ln>
                  <a:noFill/>
                </a:ln>
                <a:solidFill>
                  <a:prstClr val="white">
                    <a:lumMod val="95000"/>
                  </a:prstClr>
                </a:solidFill>
                <a:effectLst>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2800" b="1" i="0" u="none" strike="noStrike" kern="1200" cap="none" spc="0" normalizeH="0" baseline="0" noProof="0">
                <a:ln>
                  <a:noFill/>
                </a:ln>
                <a:solidFill>
                  <a:prstClr val="white">
                    <a:lumMod val="95000"/>
                  </a:prstClr>
                </a:solidFill>
                <a:effectLst>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ĐẠO ĐỨC VÀ VĂN HÓA </a:t>
            </a:r>
            <a:r>
              <a:rPr kumimoji="0" lang="en-US" sz="2800" b="1" i="0" u="none" strike="noStrike" kern="1200" cap="none" spc="0" normalizeH="0" baseline="0" noProof="0">
                <a:ln>
                  <a:noFill/>
                </a:ln>
                <a:solidFill>
                  <a:prstClr val="white">
                    <a:lumMod val="95000"/>
                  </a:prstClr>
                </a:solidFill>
                <a:effectLst>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TRONG MÔI TRƯỜNG</a:t>
            </a:r>
            <a:r>
              <a:rPr kumimoji="0" lang="vi-VN" sz="2800" b="1" i="0" u="none" strike="noStrike" kern="1200" cap="none" spc="0" normalizeH="0" baseline="0" noProof="0">
                <a:ln>
                  <a:noFill/>
                </a:ln>
                <a:solidFill>
                  <a:prstClr val="white">
                    <a:lumMod val="95000"/>
                  </a:prstClr>
                </a:solidFill>
                <a:effectLst>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 SỐ</a:t>
            </a:r>
            <a:endParaRPr kumimoji="0" lang="en-US" sz="2800" b="1" i="0" u="none" strike="noStrike" kern="1200" cap="none" spc="0" normalizeH="0" baseline="0" noProof="0">
              <a:ln>
                <a:noFill/>
              </a:ln>
              <a:solidFill>
                <a:prstClr val="white">
                  <a:lumMod val="95000"/>
                </a:prstClr>
              </a:solidFill>
              <a:effectLst>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Subtitle 4">
            <a:extLst>
              <a:ext uri="{FF2B5EF4-FFF2-40B4-BE49-F238E27FC236}">
                <a16:creationId xmlns:a16="http://schemas.microsoft.com/office/drawing/2014/main" id="{E52A63BA-50A7-0FC3-6633-1C86ED5BCDC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7614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par>
                                <p:cTn id="8" presetID="10" presetClass="entr" presetSubtype="0" fill="hold" grpId="0" nodeType="withEffect">
                                  <p:stCondLst>
                                    <p:cond delay="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hi nhớ">
            <a:extLst>
              <a:ext uri="{FF2B5EF4-FFF2-40B4-BE49-F238E27FC236}">
                <a16:creationId xmlns:a16="http://schemas.microsoft.com/office/drawing/2014/main" id="{73FBE0AC-57D1-9152-7E5B-7CFE9BF76ECD}"/>
              </a:ext>
            </a:extLst>
          </p:cNvPr>
          <p:cNvGrpSpPr/>
          <p:nvPr/>
        </p:nvGrpSpPr>
        <p:grpSpPr>
          <a:xfrm>
            <a:off x="722549" y="1273268"/>
            <a:ext cx="10360893" cy="3615972"/>
            <a:chOff x="722549" y="2215660"/>
            <a:chExt cx="10360893" cy="3615972"/>
          </a:xfrm>
        </p:grpSpPr>
        <p:grpSp>
          <p:nvGrpSpPr>
            <p:cNvPr id="4" name="Group 3">
              <a:extLst>
                <a:ext uri="{FF2B5EF4-FFF2-40B4-BE49-F238E27FC236}">
                  <a16:creationId xmlns:a16="http://schemas.microsoft.com/office/drawing/2014/main" id="{BAE97676-5960-F400-8AE8-278D9A4D107A}"/>
                </a:ext>
              </a:extLst>
            </p:cNvPr>
            <p:cNvGrpSpPr/>
            <p:nvPr/>
          </p:nvGrpSpPr>
          <p:grpSpPr>
            <a:xfrm>
              <a:off x="722549" y="2215660"/>
              <a:ext cx="10360893" cy="3615972"/>
              <a:chOff x="751424" y="4271766"/>
              <a:chExt cx="10360893" cy="3926883"/>
            </a:xfrm>
          </p:grpSpPr>
          <p:grpSp>
            <p:nvGrpSpPr>
              <p:cNvPr id="6" name="Group 5">
                <a:extLst>
                  <a:ext uri="{FF2B5EF4-FFF2-40B4-BE49-F238E27FC236}">
                    <a16:creationId xmlns:a16="http://schemas.microsoft.com/office/drawing/2014/main" id="{F0861DF1-DD2D-BBE8-2999-5D1A418EF89E}"/>
                  </a:ext>
                </a:extLst>
              </p:cNvPr>
              <p:cNvGrpSpPr/>
              <p:nvPr/>
            </p:nvGrpSpPr>
            <p:grpSpPr>
              <a:xfrm>
                <a:off x="751424" y="4271766"/>
                <a:ext cx="10340110" cy="3926883"/>
                <a:chOff x="748591" y="4323720"/>
                <a:chExt cx="10193330" cy="3926883"/>
              </a:xfrm>
            </p:grpSpPr>
            <p:sp>
              <p:nvSpPr>
                <p:cNvPr id="9" name="Rectangle: Rounded Corners 8">
                  <a:extLst>
                    <a:ext uri="{FF2B5EF4-FFF2-40B4-BE49-F238E27FC236}">
                      <a16:creationId xmlns:a16="http://schemas.microsoft.com/office/drawing/2014/main" id="{207E71FA-4F0A-0A47-16A9-DBB2F0F1F782}"/>
                    </a:ext>
                  </a:extLst>
                </p:cNvPr>
                <p:cNvSpPr/>
                <p:nvPr/>
              </p:nvSpPr>
              <p:spPr>
                <a:xfrm>
                  <a:off x="1181534" y="4594428"/>
                  <a:ext cx="9760387" cy="3656175"/>
                </a:xfrm>
                <a:prstGeom prst="roundRect">
                  <a:avLst>
                    <a:gd name="adj" fmla="val 12510"/>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A6C80A9-17F4-1B28-BE37-BF4AADDFC71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8591" y="4323720"/>
                  <a:ext cx="802034" cy="883537"/>
                </a:xfrm>
                <a:prstGeom prst="rect">
                  <a:avLst/>
                </a:prstGeom>
              </p:spPr>
            </p:pic>
          </p:grpSp>
          <p:sp>
            <p:nvSpPr>
              <p:cNvPr id="7" name="Rectangle 6">
                <a:extLst>
                  <a:ext uri="{FF2B5EF4-FFF2-40B4-BE49-F238E27FC236}">
                    <a16:creationId xmlns:a16="http://schemas.microsoft.com/office/drawing/2014/main" id="{87985E99-A7B3-593F-11EB-E2B1856EE863}"/>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45110D5-9EA9-73B9-BFEE-AA86B99EE5B5}"/>
                  </a:ext>
                </a:extLst>
              </p:cNvPr>
              <p:cNvSpPr/>
              <p:nvPr/>
            </p:nvSpPr>
            <p:spPr>
              <a:xfrm>
                <a:off x="1493476" y="4562973"/>
                <a:ext cx="9598058" cy="549824"/>
              </a:xfrm>
              <a:prstGeom prst="rect">
                <a:avLst/>
              </a:prstGeom>
            </p:spPr>
            <p:txBody>
              <a:bodyPr wrap="square">
                <a:spAutoFit/>
              </a:bodyPr>
              <a:lstStyle/>
              <a:p>
                <a:pPr>
                  <a:lnSpc>
                    <a:spcPct val="150000"/>
                  </a:lnSpc>
                </a:pPr>
                <a:endParaRPr lang="vi-VN" sz="2000" dirty="0">
                  <a:latin typeface="UTM Avo" panose="02040603050506020204" pitchFamily="18" charset="0"/>
                  <a:cs typeface="Times New Roman" panose="02020603050405020304" pitchFamily="18" charset="0"/>
                </a:endParaRPr>
              </a:p>
            </p:txBody>
          </p:sp>
        </p:grpSp>
        <p:sp>
          <p:nvSpPr>
            <p:cNvPr id="5" name="TextBox 4">
              <a:extLst>
                <a:ext uri="{FF2B5EF4-FFF2-40B4-BE49-F238E27FC236}">
                  <a16:creationId xmlns:a16="http://schemas.microsoft.com/office/drawing/2014/main" id="{A25CF15B-F54F-0943-1B46-060667041E75}"/>
                </a:ext>
              </a:extLst>
            </p:cNvPr>
            <p:cNvSpPr txBox="1"/>
            <p:nvPr/>
          </p:nvSpPr>
          <p:spPr>
            <a:xfrm>
              <a:off x="1615756" y="2464086"/>
              <a:ext cx="9312221" cy="2345322"/>
            </a:xfrm>
            <a:prstGeom prst="rect">
              <a:avLst/>
            </a:prstGeom>
            <a:noFill/>
          </p:spPr>
          <p:txBody>
            <a:bodyPr wrap="square">
              <a:spAutoFit/>
            </a:bodyPr>
            <a:lstStyle/>
            <a:p>
              <a:pPr>
                <a:lnSpc>
                  <a:spcPct val="150000"/>
                </a:lnSpc>
              </a:pP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Khi hoạt động trong môi trường số, sử dụng các dịch vụ Internet, người sử dụng cần có trách nhiệm, ứng xử lành mạnh, có văn hoá và không vi phạm pháp luật.</a:t>
              </a:r>
            </a:p>
            <a:p>
              <a:pPr>
                <a:lnSpc>
                  <a:spcPct val="150000"/>
                </a:lnSpc>
              </a:pP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Khi hoạt động trong môi trường số, em cần cẩn trọng, tránh vi phạm bản quyền khi sử dụng dữ liệu, phần mềm và cảnh giác với các giao tiếp trên mạng. Đồng thời khi giao tiếp cũng luôn thể hiện là người có văn hoá, tôn trọng mọi người.</a:t>
              </a:r>
            </a:p>
          </p:txBody>
        </p:sp>
      </p:grpSp>
      <p:sp>
        <p:nvSpPr>
          <p:cNvPr id="11" name="TextBox 10">
            <a:extLst>
              <a:ext uri="{FF2B5EF4-FFF2-40B4-BE49-F238E27FC236}">
                <a16:creationId xmlns:a16="http://schemas.microsoft.com/office/drawing/2014/main" id="{B4967B50-F372-A00A-DC19-056FE71FFF9C}"/>
              </a:ext>
            </a:extLst>
          </p:cNvPr>
          <p:cNvSpPr txBox="1"/>
          <p:nvPr/>
        </p:nvSpPr>
        <p:spPr>
          <a:xfrm>
            <a:off x="408646" y="357749"/>
            <a:ext cx="5408853" cy="369332"/>
          </a:xfrm>
          <a:prstGeom prst="rect">
            <a:avLst/>
          </a:prstGeom>
          <a:noFill/>
        </p:spPr>
        <p:txBody>
          <a:bodyPr wrap="none" rtlCol="0">
            <a:spAutoFit/>
          </a:bodyPr>
          <a:lstStyle/>
          <a:p>
            <a:r>
              <a:rPr lang="en-US" b="1">
                <a:latin typeface="Tahoma" panose="020B0604030504040204" pitchFamily="34" charset="0"/>
                <a:ea typeface="Tahoma" panose="020B0604030504040204" pitchFamily="34" charset="0"/>
                <a:cs typeface="Tahoma" panose="020B0604030504040204" pitchFamily="34" charset="0"/>
              </a:rPr>
              <a:t>2. SỬ DỤNG DỊCH VỤ INTERNET ĐÚNG LUẬT </a:t>
            </a:r>
          </a:p>
        </p:txBody>
      </p:sp>
    </p:spTree>
    <p:extLst>
      <p:ext uri="{BB962C8B-B14F-4D97-AF65-F5344CB8AC3E}">
        <p14:creationId xmlns:p14="http://schemas.microsoft.com/office/powerpoint/2010/main" val="12001006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6416B9A-88E4-5429-3AFF-141198967966}"/>
              </a:ext>
            </a:extLst>
          </p:cNvPr>
          <p:cNvSpPr/>
          <p:nvPr/>
        </p:nvSpPr>
        <p:spPr>
          <a:xfrm>
            <a:off x="724228" y="917724"/>
            <a:ext cx="10494161" cy="738466"/>
          </a:xfrm>
          <a:prstGeom prst="rect">
            <a:avLst/>
          </a:prstGeom>
          <a:solidFill>
            <a:srgbClr val="FFC000"/>
          </a:solidFill>
        </p:spPr>
        <p:txBody>
          <a:bodyPr wrap="square" lIns="121725" tIns="60862" rIns="121725" bIns="60862">
            <a:spAutoFit/>
          </a:bodyPr>
          <a:lstStyle/>
          <a:p>
            <a:pPr lvl="0" defTabSz="1217249"/>
            <a:r>
              <a:rPr lang="vi-VN" sz="20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Câu 1: Hành vi nào sau đây khi hoạt động trong môi trường số </a:t>
            </a:r>
            <a:r>
              <a:rPr lang="vi-VN" sz="20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không</a:t>
            </a:r>
            <a:r>
              <a:rPr lang="vi-VN" sz="20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vi phạm pháp luật, trái đạo đức, thiếu văn hóa?</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A84F9492-91A0-476E-6704-DFCB213F78EE}"/>
              </a:ext>
            </a:extLst>
          </p:cNvPr>
          <p:cNvSpPr/>
          <p:nvPr/>
        </p:nvSpPr>
        <p:spPr>
          <a:xfrm>
            <a:off x="3137520" y="4481720"/>
            <a:ext cx="5474352" cy="778353"/>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49">
              <a:defRPr/>
            </a:pPr>
            <a:r>
              <a:rPr lang="vi-VN"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C. Sử dụng trái phép tài khoản mạng của tổ chức, cá nhân khác</a:t>
            </a:r>
            <a:endPar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A5C548C4-A4B0-912F-6260-E5C206A72D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1119" y="4577523"/>
            <a:ext cx="798097" cy="782741"/>
          </a:xfrm>
          <a:prstGeom prst="rect">
            <a:avLst/>
          </a:prstGeom>
          <a:noFill/>
        </p:spPr>
      </p:pic>
      <p:sp>
        <p:nvSpPr>
          <p:cNvPr id="18" name="Rectangle 17">
            <a:extLst>
              <a:ext uri="{FF2B5EF4-FFF2-40B4-BE49-F238E27FC236}">
                <a16:creationId xmlns:a16="http://schemas.microsoft.com/office/drawing/2014/main" id="{A3E6D6A5-5A7F-2B2F-4696-80373EFAACB7}"/>
              </a:ext>
            </a:extLst>
          </p:cNvPr>
          <p:cNvSpPr/>
          <p:nvPr/>
        </p:nvSpPr>
        <p:spPr>
          <a:xfrm>
            <a:off x="3137520" y="5691693"/>
            <a:ext cx="5474352" cy="798261"/>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lvl="0" defTabSz="1217249"/>
            <a:r>
              <a:rPr lang="vi-VN"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D. Chia sẻ thông tin về lớp học ngôn ngữ lập trình trực tuyến.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DDE788CD-5EA5-6C00-1D0B-654CE5DB61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01119" y="5721899"/>
            <a:ext cx="807556" cy="778352"/>
          </a:xfrm>
          <a:prstGeom prst="rect">
            <a:avLst/>
          </a:prstGeom>
          <a:noFill/>
        </p:spPr>
      </p:pic>
      <p:sp>
        <p:nvSpPr>
          <p:cNvPr id="2" name="TextBox 1">
            <a:extLst>
              <a:ext uri="{FF2B5EF4-FFF2-40B4-BE49-F238E27FC236}">
                <a16:creationId xmlns:a16="http://schemas.microsoft.com/office/drawing/2014/main" id="{ACA8C466-5E6B-0B48-6650-B0EFD6B4A723}"/>
              </a:ext>
            </a:extLst>
          </p:cNvPr>
          <p:cNvSpPr txBox="1"/>
          <p:nvPr/>
        </p:nvSpPr>
        <p:spPr>
          <a:xfrm>
            <a:off x="408646" y="357749"/>
            <a:ext cx="1257075" cy="369332"/>
          </a:xfrm>
          <a:prstGeom prst="rect">
            <a:avLst/>
          </a:prstGeom>
          <a:noFill/>
        </p:spPr>
        <p:txBody>
          <a:bodyPr wrap="none" rtlCol="0">
            <a:spAutoFit/>
          </a:bodyPr>
          <a:lstStyle/>
          <a:p>
            <a:r>
              <a:rPr lang="en-US" b="1">
                <a:latin typeface="Tahoma" panose="020B0604030504040204" pitchFamily="34" charset="0"/>
                <a:ea typeface="Tahoma" panose="020B0604030504040204" pitchFamily="34" charset="0"/>
                <a:cs typeface="Tahoma" panose="020B0604030504040204" pitchFamily="34" charset="0"/>
              </a:rPr>
              <a:t>CỦNG CỐ</a:t>
            </a:r>
          </a:p>
        </p:txBody>
      </p:sp>
      <p:sp>
        <p:nvSpPr>
          <p:cNvPr id="3" name="Rectangle 2">
            <a:extLst>
              <a:ext uri="{FF2B5EF4-FFF2-40B4-BE49-F238E27FC236}">
                <a16:creationId xmlns:a16="http://schemas.microsoft.com/office/drawing/2014/main" id="{F6238402-0777-AD7A-756A-218FD9028AE3}"/>
              </a:ext>
            </a:extLst>
          </p:cNvPr>
          <p:cNvSpPr/>
          <p:nvPr/>
        </p:nvSpPr>
        <p:spPr>
          <a:xfrm>
            <a:off x="3137520" y="3333197"/>
            <a:ext cx="5474352" cy="778353"/>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49">
              <a:defRPr/>
            </a:pPr>
            <a:r>
              <a:rPr lang="vi-VN"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B. Quảng cáo bán hàng hóa, dịch vụ bị cấm</a:t>
            </a:r>
            <a:endPar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F2104FF-1D08-705C-D351-7A8E640B98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1119" y="3429000"/>
            <a:ext cx="798097" cy="782741"/>
          </a:xfrm>
          <a:prstGeom prst="rect">
            <a:avLst/>
          </a:prstGeom>
          <a:noFill/>
        </p:spPr>
      </p:pic>
      <p:sp>
        <p:nvSpPr>
          <p:cNvPr id="5" name="Rectangle 4">
            <a:extLst>
              <a:ext uri="{FF2B5EF4-FFF2-40B4-BE49-F238E27FC236}">
                <a16:creationId xmlns:a16="http://schemas.microsoft.com/office/drawing/2014/main" id="{33955716-03CA-B8F8-9159-CECD54B3244D}"/>
              </a:ext>
            </a:extLst>
          </p:cNvPr>
          <p:cNvSpPr/>
          <p:nvPr/>
        </p:nvSpPr>
        <p:spPr>
          <a:xfrm>
            <a:off x="3137520" y="2271762"/>
            <a:ext cx="5474352" cy="778353"/>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49">
              <a:defRPr/>
            </a:pPr>
            <a:r>
              <a:rPr lang="vi-VN"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A. Đăng bài hoặc bình luận gây mâu thuẫn vùng miền</a:t>
            </a:r>
            <a:endPar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D5D07057-B574-8370-35C6-C05B36FDAA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1119" y="2367565"/>
            <a:ext cx="798097" cy="782741"/>
          </a:xfrm>
          <a:prstGeom prst="rect">
            <a:avLst/>
          </a:prstGeom>
          <a:noFill/>
        </p:spPr>
      </p:pic>
    </p:spTree>
    <p:extLst>
      <p:ext uri="{BB962C8B-B14F-4D97-AF65-F5344CB8AC3E}">
        <p14:creationId xmlns:p14="http://schemas.microsoft.com/office/powerpoint/2010/main" val="243812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strVal val="#ppt_w*0.70"/>
                                          </p:val>
                                        </p:tav>
                                        <p:tav tm="100000">
                                          <p:val>
                                            <p:strVal val="#ppt_w"/>
                                          </p:val>
                                        </p:tav>
                                      </p:tavLst>
                                    </p:anim>
                                    <p:anim calcmode="lin" valueType="num">
                                      <p:cBhvr>
                                        <p:cTn id="11" dur="1000" fill="hold"/>
                                        <p:tgtEl>
                                          <p:spTgt spid="16"/>
                                        </p:tgtEl>
                                        <p:attrNameLst>
                                          <p:attrName>ppt_h</p:attrName>
                                        </p:attrNameLst>
                                      </p:cBhvr>
                                      <p:tavLst>
                                        <p:tav tm="0">
                                          <p:val>
                                            <p:strVal val="#ppt_h"/>
                                          </p:val>
                                        </p:tav>
                                        <p:tav tm="100000">
                                          <p:val>
                                            <p:strVal val="#ppt_h"/>
                                          </p:val>
                                        </p:tav>
                                      </p:tavLst>
                                    </p:anim>
                                    <p:animEffect transition="in" filter="fade">
                                      <p:cBhvr>
                                        <p:cTn id="12" dur="1000"/>
                                        <p:tgtEl>
                                          <p:spTgt spid="1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1000" fill="hold"/>
                                        <p:tgtEl>
                                          <p:spTgt spid="18"/>
                                        </p:tgtEl>
                                        <p:attrNameLst>
                                          <p:attrName>ppt_w</p:attrName>
                                        </p:attrNameLst>
                                      </p:cBhvr>
                                      <p:tavLst>
                                        <p:tav tm="0">
                                          <p:val>
                                            <p:strVal val="#ppt_w*0.70"/>
                                          </p:val>
                                        </p:tav>
                                        <p:tav tm="100000">
                                          <p:val>
                                            <p:strVal val="#ppt_w"/>
                                          </p:val>
                                        </p:tav>
                                      </p:tavLst>
                                    </p:anim>
                                    <p:anim calcmode="lin" valueType="num">
                                      <p:cBhvr>
                                        <p:cTn id="16" dur="1000" fill="hold"/>
                                        <p:tgtEl>
                                          <p:spTgt spid="18"/>
                                        </p:tgtEl>
                                        <p:attrNameLst>
                                          <p:attrName>ppt_h</p:attrName>
                                        </p:attrNameLst>
                                      </p:cBhvr>
                                      <p:tavLst>
                                        <p:tav tm="0">
                                          <p:val>
                                            <p:strVal val="#ppt_h"/>
                                          </p:val>
                                        </p:tav>
                                        <p:tav tm="100000">
                                          <p:val>
                                            <p:strVal val="#ppt_h"/>
                                          </p:val>
                                        </p:tav>
                                      </p:tavLst>
                                    </p:anim>
                                    <p:animEffect transition="in" filter="fade">
                                      <p:cBhvr>
                                        <p:cTn id="17" dur="1000"/>
                                        <p:tgtEl>
                                          <p:spTgt spid="18"/>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strVal val="#ppt_w*0.70"/>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animEffect transition="in" filter="fade">
                                      <p:cBhvr>
                                        <p:cTn id="22" dur="1000"/>
                                        <p:tgtEl>
                                          <p:spTgt spid="3"/>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withEffect">
                                  <p:stCondLst>
                                    <p:cond delay="0"/>
                                  </p:stCondLst>
                                  <p:childTnLst>
                                    <p:animClr clrSpc="rgb" dir="cw">
                                      <p:cBhvr>
                                        <p:cTn id="32" dur="250" fill="hold"/>
                                        <p:tgtEl>
                                          <p:spTgt spid="16"/>
                                        </p:tgtEl>
                                        <p:attrNameLst>
                                          <p:attrName>fillcolor</p:attrName>
                                        </p:attrNameLst>
                                      </p:cBhvr>
                                      <p:to>
                                        <a:schemeClr val="bg2"/>
                                      </p:to>
                                    </p:animClr>
                                    <p:set>
                                      <p:cBhvr>
                                        <p:cTn id="33" dur="250" fill="hold"/>
                                        <p:tgtEl>
                                          <p:spTgt spid="16"/>
                                        </p:tgtEl>
                                        <p:attrNameLst>
                                          <p:attrName>fill.type</p:attrName>
                                        </p:attrNameLst>
                                      </p:cBhvr>
                                      <p:to>
                                        <p:strVal val="solid"/>
                                      </p:to>
                                    </p:set>
                                    <p:set>
                                      <p:cBhvr>
                                        <p:cTn id="34" dur="250" fill="hold"/>
                                        <p:tgtEl>
                                          <p:spTgt spid="16"/>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click.wav"/>
                                        </p:tgtEl>
                                      </p:cMediaNode>
                                    </p:audio>
                                  </p:subTnLst>
                                </p:cTn>
                              </p:par>
                              <p:par>
                                <p:cTn id="35" presetID="1" presetClass="emph" presetSubtype="2" fill="hold" nodeType="withEffect">
                                  <p:stCondLst>
                                    <p:cond delay="500"/>
                                  </p:stCondLst>
                                  <p:childTnLst>
                                    <p:animClr clrSpc="rgb" dir="cw">
                                      <p:cBhvr>
                                        <p:cTn id="36" dur="250" fill="hold"/>
                                        <p:tgtEl>
                                          <p:spTgt spid="16"/>
                                        </p:tgtEl>
                                        <p:attrNameLst>
                                          <p:attrName>fillcolor</p:attrName>
                                        </p:attrNameLst>
                                      </p:cBhvr>
                                      <p:to>
                                        <a:srgbClr val="7030A0"/>
                                      </p:to>
                                    </p:animClr>
                                    <p:set>
                                      <p:cBhvr>
                                        <p:cTn id="37" dur="250" fill="hold"/>
                                        <p:tgtEl>
                                          <p:spTgt spid="16"/>
                                        </p:tgtEl>
                                        <p:attrNameLst>
                                          <p:attrName>fill.type</p:attrName>
                                        </p:attrNameLst>
                                      </p:cBhvr>
                                      <p:to>
                                        <p:strVal val="solid"/>
                                      </p:to>
                                    </p:set>
                                    <p:set>
                                      <p:cBhvr>
                                        <p:cTn id="38" dur="250" fill="hold"/>
                                        <p:tgtEl>
                                          <p:spTgt spid="16"/>
                                        </p:tgtEl>
                                        <p:attrNameLst>
                                          <p:attrName>fill.on</p:attrName>
                                        </p:attrNameLst>
                                      </p:cBhvr>
                                      <p:to>
                                        <p:strVal val="true"/>
                                      </p:to>
                                    </p:set>
                                  </p:childTnLst>
                                </p:cTn>
                              </p:par>
                              <p:par>
                                <p:cTn id="39" presetID="23" presetClass="entr" presetSubtype="32" fill="hold" nodeType="withEffect">
                                  <p:stCondLst>
                                    <p:cond delay="500"/>
                                  </p:stCondLst>
                                  <p:childTnLst>
                                    <p:set>
                                      <p:cBhvr>
                                        <p:cTn id="40" dur="1" fill="hold">
                                          <p:stCondLst>
                                            <p:cond delay="0"/>
                                          </p:stCondLst>
                                        </p:cTn>
                                        <p:tgtEl>
                                          <p:spTgt spid="17"/>
                                        </p:tgtEl>
                                        <p:attrNameLst>
                                          <p:attrName>style.visibility</p:attrName>
                                        </p:attrNameLst>
                                      </p:cBhvr>
                                      <p:to>
                                        <p:strVal val="visible"/>
                                      </p:to>
                                    </p:set>
                                    <p:anim calcmode="lin" valueType="num">
                                      <p:cBhvr>
                                        <p:cTn id="41" dur="250" fill="hold"/>
                                        <p:tgtEl>
                                          <p:spTgt spid="17"/>
                                        </p:tgtEl>
                                        <p:attrNameLst>
                                          <p:attrName>ppt_w</p:attrName>
                                        </p:attrNameLst>
                                      </p:cBhvr>
                                      <p:tavLst>
                                        <p:tav tm="0">
                                          <p:val>
                                            <p:strVal val="4*#ppt_w"/>
                                          </p:val>
                                        </p:tav>
                                        <p:tav tm="100000">
                                          <p:val>
                                            <p:strVal val="#ppt_w"/>
                                          </p:val>
                                        </p:tav>
                                      </p:tavLst>
                                    </p:anim>
                                    <p:anim calcmode="lin" valueType="num">
                                      <p:cBhvr>
                                        <p:cTn id="42"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6"/>
                  </p:tgtEl>
                </p:cond>
              </p:nextCondLst>
            </p:seq>
            <p:seq concurrent="1" nextAc="seek">
              <p:cTn id="43" restart="whenNotActive" fill="hold" evtFilter="cancelBubble" nodeType="interactiveSeq">
                <p:stCondLst>
                  <p:cond evt="onClick" delay="0">
                    <p:tgtEl>
                      <p:spTgt spid="18"/>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withEffect">
                                  <p:stCondLst>
                                    <p:cond delay="0"/>
                                  </p:stCondLst>
                                  <p:childTnLst>
                                    <p:animClr clrSpc="rgb" dir="cw">
                                      <p:cBhvr>
                                        <p:cTn id="47" dur="250" fill="hold"/>
                                        <p:tgtEl>
                                          <p:spTgt spid="18"/>
                                        </p:tgtEl>
                                        <p:attrNameLst>
                                          <p:attrName>fillcolor</p:attrName>
                                        </p:attrNameLst>
                                      </p:cBhvr>
                                      <p:to>
                                        <a:schemeClr val="accent1"/>
                                      </p:to>
                                    </p:animClr>
                                    <p:set>
                                      <p:cBhvr>
                                        <p:cTn id="48" dur="250" fill="hold"/>
                                        <p:tgtEl>
                                          <p:spTgt spid="18"/>
                                        </p:tgtEl>
                                        <p:attrNameLst>
                                          <p:attrName>fill.type</p:attrName>
                                        </p:attrNameLst>
                                      </p:cBhvr>
                                      <p:to>
                                        <p:strVal val="solid"/>
                                      </p:to>
                                    </p:set>
                                    <p:set>
                                      <p:cBhvr>
                                        <p:cTn id="49" dur="250" fill="hold"/>
                                        <p:tgtEl>
                                          <p:spTgt spid="18"/>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click.wav"/>
                                        </p:tgtEl>
                                      </p:cMediaNode>
                                    </p:audio>
                                  </p:subTnLst>
                                </p:cTn>
                              </p:par>
                              <p:par>
                                <p:cTn id="50" presetID="1" presetClass="emph" presetSubtype="2" fill="hold" nodeType="withEffect">
                                  <p:stCondLst>
                                    <p:cond delay="500"/>
                                  </p:stCondLst>
                                  <p:childTnLst>
                                    <p:animClr clrSpc="rgb" dir="cw">
                                      <p:cBhvr>
                                        <p:cTn id="51" dur="250" fill="hold"/>
                                        <p:tgtEl>
                                          <p:spTgt spid="18"/>
                                        </p:tgtEl>
                                        <p:attrNameLst>
                                          <p:attrName>fillcolor</p:attrName>
                                        </p:attrNameLst>
                                      </p:cBhvr>
                                      <p:to>
                                        <a:schemeClr val="accent1"/>
                                      </p:to>
                                    </p:animClr>
                                    <p:set>
                                      <p:cBhvr>
                                        <p:cTn id="52" dur="250" fill="hold"/>
                                        <p:tgtEl>
                                          <p:spTgt spid="18"/>
                                        </p:tgtEl>
                                        <p:attrNameLst>
                                          <p:attrName>fill.type</p:attrName>
                                        </p:attrNameLst>
                                      </p:cBhvr>
                                      <p:to>
                                        <p:strVal val="solid"/>
                                      </p:to>
                                    </p:set>
                                    <p:set>
                                      <p:cBhvr>
                                        <p:cTn id="53" dur="250" fill="hold"/>
                                        <p:tgtEl>
                                          <p:spTgt spid="18"/>
                                        </p:tgtEl>
                                        <p:attrNameLst>
                                          <p:attrName>fill.on</p:attrName>
                                        </p:attrNameLst>
                                      </p:cBhvr>
                                      <p:to>
                                        <p:strVal val="true"/>
                                      </p:to>
                                    </p:set>
                                  </p:childTnLst>
                                </p:cTn>
                              </p:par>
                              <p:par>
                                <p:cTn id="54" presetID="23" presetClass="entr" presetSubtype="32" fill="hold" nodeType="withEffect">
                                  <p:stCondLst>
                                    <p:cond delay="5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250" fill="hold"/>
                                        <p:tgtEl>
                                          <p:spTgt spid="19"/>
                                        </p:tgtEl>
                                        <p:attrNameLst>
                                          <p:attrName>ppt_w</p:attrName>
                                        </p:attrNameLst>
                                      </p:cBhvr>
                                      <p:tavLst>
                                        <p:tav tm="0">
                                          <p:val>
                                            <p:strVal val="4*#ppt_w"/>
                                          </p:val>
                                        </p:tav>
                                        <p:tav tm="100000">
                                          <p:val>
                                            <p:strVal val="#ppt_w"/>
                                          </p:val>
                                        </p:tav>
                                      </p:tavLst>
                                    </p:anim>
                                    <p:anim calcmode="lin" valueType="num">
                                      <p:cBhvr>
                                        <p:cTn id="57"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8"/>
                  </p:tgtEl>
                </p:cond>
              </p:nextCondLst>
            </p:seq>
            <p:seq concurrent="1" nextAc="seek">
              <p:cTn id="58" restart="whenNotActive" fill="hold" evtFilter="cancelBubble" nodeType="interactiveSeq">
                <p:stCondLst>
                  <p:cond evt="onClick" delay="0">
                    <p:tgtEl>
                      <p:spTgt spid="3"/>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withEffect">
                                  <p:stCondLst>
                                    <p:cond delay="0"/>
                                  </p:stCondLst>
                                  <p:childTnLst>
                                    <p:animClr clrSpc="rgb" dir="cw">
                                      <p:cBhvr>
                                        <p:cTn id="62" dur="250" fill="hold"/>
                                        <p:tgtEl>
                                          <p:spTgt spid="3"/>
                                        </p:tgtEl>
                                        <p:attrNameLst>
                                          <p:attrName>fillcolor</p:attrName>
                                        </p:attrNameLst>
                                      </p:cBhvr>
                                      <p:to>
                                        <a:schemeClr val="bg2"/>
                                      </p:to>
                                    </p:animClr>
                                    <p:set>
                                      <p:cBhvr>
                                        <p:cTn id="63" dur="250" fill="hold"/>
                                        <p:tgtEl>
                                          <p:spTgt spid="3"/>
                                        </p:tgtEl>
                                        <p:attrNameLst>
                                          <p:attrName>fill.type</p:attrName>
                                        </p:attrNameLst>
                                      </p:cBhvr>
                                      <p:to>
                                        <p:strVal val="solid"/>
                                      </p:to>
                                    </p:set>
                                    <p:set>
                                      <p:cBhvr>
                                        <p:cTn id="64" dur="250" fill="hold"/>
                                        <p:tgtEl>
                                          <p:spTgt spid="3"/>
                                        </p:tgtEl>
                                        <p:attrNameLst>
                                          <p:attrName>fill.on</p:attrName>
                                        </p:attrNameLst>
                                      </p:cBhvr>
                                      <p:to>
                                        <p:strVal val="true"/>
                                      </p:to>
                                    </p:set>
                                  </p:childTnLst>
                                  <p:subTnLst>
                                    <p:audio>
                                      <p:cMediaNode>
                                        <p:cTn display="0" masterRel="sameClick">
                                          <p:stCondLst>
                                            <p:cond evt="begin" delay="0">
                                              <p:tn val="61"/>
                                            </p:cond>
                                          </p:stCondLst>
                                          <p:endCondLst>
                                            <p:cond evt="onStopAudio" delay="0">
                                              <p:tgtEl>
                                                <p:sldTgt/>
                                              </p:tgtEl>
                                            </p:cond>
                                          </p:endCondLst>
                                        </p:cTn>
                                        <p:tgtEl>
                                          <p:sndTgt r:embed="rId3" name="click.wav"/>
                                        </p:tgtEl>
                                      </p:cMediaNode>
                                    </p:audio>
                                  </p:subTnLst>
                                </p:cTn>
                              </p:par>
                              <p:par>
                                <p:cTn id="65" presetID="1" presetClass="emph" presetSubtype="2" fill="hold" nodeType="withEffect">
                                  <p:stCondLst>
                                    <p:cond delay="500"/>
                                  </p:stCondLst>
                                  <p:childTnLst>
                                    <p:animClr clrSpc="rgb" dir="cw">
                                      <p:cBhvr>
                                        <p:cTn id="66" dur="250" fill="hold"/>
                                        <p:tgtEl>
                                          <p:spTgt spid="3"/>
                                        </p:tgtEl>
                                        <p:attrNameLst>
                                          <p:attrName>fillcolor</p:attrName>
                                        </p:attrNameLst>
                                      </p:cBhvr>
                                      <p:to>
                                        <a:srgbClr val="7030A0"/>
                                      </p:to>
                                    </p:animClr>
                                    <p:set>
                                      <p:cBhvr>
                                        <p:cTn id="67" dur="250" fill="hold"/>
                                        <p:tgtEl>
                                          <p:spTgt spid="3"/>
                                        </p:tgtEl>
                                        <p:attrNameLst>
                                          <p:attrName>fill.type</p:attrName>
                                        </p:attrNameLst>
                                      </p:cBhvr>
                                      <p:to>
                                        <p:strVal val="solid"/>
                                      </p:to>
                                    </p:set>
                                    <p:set>
                                      <p:cBhvr>
                                        <p:cTn id="68" dur="250" fill="hold"/>
                                        <p:tgtEl>
                                          <p:spTgt spid="3"/>
                                        </p:tgtEl>
                                        <p:attrNameLst>
                                          <p:attrName>fill.on</p:attrName>
                                        </p:attrNameLst>
                                      </p:cBhvr>
                                      <p:to>
                                        <p:strVal val="true"/>
                                      </p:to>
                                    </p:set>
                                  </p:childTnLst>
                                </p:cTn>
                              </p:par>
                              <p:par>
                                <p:cTn id="69" presetID="23" presetClass="entr" presetSubtype="32" fill="hold" nodeType="withEffect">
                                  <p:stCondLst>
                                    <p:cond delay="500"/>
                                  </p:stCondLst>
                                  <p:childTnLst>
                                    <p:set>
                                      <p:cBhvr>
                                        <p:cTn id="70" dur="1" fill="hold">
                                          <p:stCondLst>
                                            <p:cond delay="0"/>
                                          </p:stCondLst>
                                        </p:cTn>
                                        <p:tgtEl>
                                          <p:spTgt spid="4"/>
                                        </p:tgtEl>
                                        <p:attrNameLst>
                                          <p:attrName>style.visibility</p:attrName>
                                        </p:attrNameLst>
                                      </p:cBhvr>
                                      <p:to>
                                        <p:strVal val="visible"/>
                                      </p:to>
                                    </p:set>
                                    <p:anim calcmode="lin" valueType="num">
                                      <p:cBhvr>
                                        <p:cTn id="71" dur="250" fill="hold"/>
                                        <p:tgtEl>
                                          <p:spTgt spid="4"/>
                                        </p:tgtEl>
                                        <p:attrNameLst>
                                          <p:attrName>ppt_w</p:attrName>
                                        </p:attrNameLst>
                                      </p:cBhvr>
                                      <p:tavLst>
                                        <p:tav tm="0">
                                          <p:val>
                                            <p:strVal val="4*#ppt_w"/>
                                          </p:val>
                                        </p:tav>
                                        <p:tav tm="100000">
                                          <p:val>
                                            <p:strVal val="#ppt_w"/>
                                          </p:val>
                                        </p:tav>
                                      </p:tavLst>
                                    </p:anim>
                                    <p:anim calcmode="lin" valueType="num">
                                      <p:cBhvr>
                                        <p:cTn id="72"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3"/>
                  </p:tgtEl>
                </p:cond>
              </p:nextCondLst>
            </p:seq>
            <p:seq concurrent="1" nextAc="seek">
              <p:cTn id="73" restart="whenNotActive" fill="hold" evtFilter="cancelBubble" nodeType="interactiveSeq">
                <p:stCondLst>
                  <p:cond evt="onClick" delay="0">
                    <p:tgtEl>
                      <p:spTgt spid="5"/>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withEffect">
                                  <p:stCondLst>
                                    <p:cond delay="0"/>
                                  </p:stCondLst>
                                  <p:childTnLst>
                                    <p:animClr clrSpc="rgb" dir="cw">
                                      <p:cBhvr>
                                        <p:cTn id="77" dur="250" fill="hold"/>
                                        <p:tgtEl>
                                          <p:spTgt spid="5"/>
                                        </p:tgtEl>
                                        <p:attrNameLst>
                                          <p:attrName>fillcolor</p:attrName>
                                        </p:attrNameLst>
                                      </p:cBhvr>
                                      <p:to>
                                        <a:schemeClr val="bg2"/>
                                      </p:to>
                                    </p:animClr>
                                    <p:set>
                                      <p:cBhvr>
                                        <p:cTn id="78" dur="250" fill="hold"/>
                                        <p:tgtEl>
                                          <p:spTgt spid="5"/>
                                        </p:tgtEl>
                                        <p:attrNameLst>
                                          <p:attrName>fill.type</p:attrName>
                                        </p:attrNameLst>
                                      </p:cBhvr>
                                      <p:to>
                                        <p:strVal val="solid"/>
                                      </p:to>
                                    </p:set>
                                    <p:set>
                                      <p:cBhvr>
                                        <p:cTn id="79" dur="250" fill="hold"/>
                                        <p:tgtEl>
                                          <p:spTgt spid="5"/>
                                        </p:tgtEl>
                                        <p:attrNameLst>
                                          <p:attrName>fill.on</p:attrName>
                                        </p:attrNameLst>
                                      </p:cBhvr>
                                      <p:to>
                                        <p:strVal val="true"/>
                                      </p:to>
                                    </p:set>
                                  </p:childTnLst>
                                  <p:subTnLst>
                                    <p:audio>
                                      <p:cMediaNode>
                                        <p:cTn display="0" masterRel="sameClick">
                                          <p:stCondLst>
                                            <p:cond evt="begin" delay="0">
                                              <p:tn val="76"/>
                                            </p:cond>
                                          </p:stCondLst>
                                          <p:endCondLst>
                                            <p:cond evt="onStopAudio" delay="0">
                                              <p:tgtEl>
                                                <p:sldTgt/>
                                              </p:tgtEl>
                                            </p:cond>
                                          </p:endCondLst>
                                        </p:cTn>
                                        <p:tgtEl>
                                          <p:sndTgt r:embed="rId3" name="click.wav"/>
                                        </p:tgtEl>
                                      </p:cMediaNode>
                                    </p:audio>
                                  </p:subTnLst>
                                </p:cTn>
                              </p:par>
                              <p:par>
                                <p:cTn id="80" presetID="1" presetClass="emph" presetSubtype="2" fill="hold" nodeType="withEffect">
                                  <p:stCondLst>
                                    <p:cond delay="500"/>
                                  </p:stCondLst>
                                  <p:childTnLst>
                                    <p:animClr clrSpc="rgb" dir="cw">
                                      <p:cBhvr>
                                        <p:cTn id="81" dur="250" fill="hold"/>
                                        <p:tgtEl>
                                          <p:spTgt spid="5"/>
                                        </p:tgtEl>
                                        <p:attrNameLst>
                                          <p:attrName>fillcolor</p:attrName>
                                        </p:attrNameLst>
                                      </p:cBhvr>
                                      <p:to>
                                        <a:srgbClr val="7030A0"/>
                                      </p:to>
                                    </p:animClr>
                                    <p:set>
                                      <p:cBhvr>
                                        <p:cTn id="82" dur="250" fill="hold"/>
                                        <p:tgtEl>
                                          <p:spTgt spid="5"/>
                                        </p:tgtEl>
                                        <p:attrNameLst>
                                          <p:attrName>fill.type</p:attrName>
                                        </p:attrNameLst>
                                      </p:cBhvr>
                                      <p:to>
                                        <p:strVal val="solid"/>
                                      </p:to>
                                    </p:set>
                                    <p:set>
                                      <p:cBhvr>
                                        <p:cTn id="83" dur="250" fill="hold"/>
                                        <p:tgtEl>
                                          <p:spTgt spid="5"/>
                                        </p:tgtEl>
                                        <p:attrNameLst>
                                          <p:attrName>fill.on</p:attrName>
                                        </p:attrNameLst>
                                      </p:cBhvr>
                                      <p:to>
                                        <p:strVal val="true"/>
                                      </p:to>
                                    </p:set>
                                  </p:childTnLst>
                                </p:cTn>
                              </p:par>
                              <p:par>
                                <p:cTn id="84" presetID="23" presetClass="entr" presetSubtype="32" fill="hold" nodeType="withEffect">
                                  <p:stCondLst>
                                    <p:cond delay="500"/>
                                  </p:stCondLst>
                                  <p:childTnLst>
                                    <p:set>
                                      <p:cBhvr>
                                        <p:cTn id="85" dur="1" fill="hold">
                                          <p:stCondLst>
                                            <p:cond delay="0"/>
                                          </p:stCondLst>
                                        </p:cTn>
                                        <p:tgtEl>
                                          <p:spTgt spid="6"/>
                                        </p:tgtEl>
                                        <p:attrNameLst>
                                          <p:attrName>style.visibility</p:attrName>
                                        </p:attrNameLst>
                                      </p:cBhvr>
                                      <p:to>
                                        <p:strVal val="visible"/>
                                      </p:to>
                                    </p:set>
                                    <p:anim calcmode="lin" valueType="num">
                                      <p:cBhvr>
                                        <p:cTn id="86" dur="250" fill="hold"/>
                                        <p:tgtEl>
                                          <p:spTgt spid="6"/>
                                        </p:tgtEl>
                                        <p:attrNameLst>
                                          <p:attrName>ppt_w</p:attrName>
                                        </p:attrNameLst>
                                      </p:cBhvr>
                                      <p:tavLst>
                                        <p:tav tm="0">
                                          <p:val>
                                            <p:strVal val="4*#ppt_w"/>
                                          </p:val>
                                        </p:tav>
                                        <p:tav tm="100000">
                                          <p:val>
                                            <p:strVal val="#ppt_w"/>
                                          </p:val>
                                        </p:tav>
                                      </p:tavLst>
                                    </p:anim>
                                    <p:anim calcmode="lin" valueType="num">
                                      <p:cBhvr>
                                        <p:cTn id="87" dur="25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5"/>
                  </p:tgtEl>
                </p:cond>
              </p:nextCondLst>
            </p:seq>
          </p:childTnLst>
        </p:cTn>
      </p:par>
    </p:tnLst>
    <p:bldLst>
      <p:bldP spid="15" grpId="0" animBg="1"/>
      <p:bldP spid="16" grpId="0" animBg="1"/>
      <p:bldP spid="18" grpId="0" animBg="1"/>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Hỏi cá nhân">
            <a:extLst>
              <a:ext uri="{FF2B5EF4-FFF2-40B4-BE49-F238E27FC236}">
                <a16:creationId xmlns:a16="http://schemas.microsoft.com/office/drawing/2014/main" id="{811E8562-CD83-412B-F255-E777B2D39DE1}"/>
              </a:ext>
            </a:extLst>
          </p:cNvPr>
          <p:cNvGrpSpPr/>
          <p:nvPr/>
        </p:nvGrpSpPr>
        <p:grpSpPr>
          <a:xfrm>
            <a:off x="722549" y="1160636"/>
            <a:ext cx="10360893" cy="1751239"/>
            <a:chOff x="722549" y="2215667"/>
            <a:chExt cx="10360893" cy="1751239"/>
          </a:xfrm>
        </p:grpSpPr>
        <p:grpSp>
          <p:nvGrpSpPr>
            <p:cNvPr id="31" name="Group 30">
              <a:extLst>
                <a:ext uri="{FF2B5EF4-FFF2-40B4-BE49-F238E27FC236}">
                  <a16:creationId xmlns:a16="http://schemas.microsoft.com/office/drawing/2014/main" id="{1F3E7BEA-C8EC-36A9-B263-BE17FBAB67D9}"/>
                </a:ext>
              </a:extLst>
            </p:cNvPr>
            <p:cNvGrpSpPr/>
            <p:nvPr/>
          </p:nvGrpSpPr>
          <p:grpSpPr>
            <a:xfrm>
              <a:off x="722549" y="2215667"/>
              <a:ext cx="10360893" cy="1751239"/>
              <a:chOff x="751424" y="4271768"/>
              <a:chExt cx="10360893" cy="1901813"/>
            </a:xfrm>
          </p:grpSpPr>
          <p:grpSp>
            <p:nvGrpSpPr>
              <p:cNvPr id="33" name="Group 32">
                <a:extLst>
                  <a:ext uri="{FF2B5EF4-FFF2-40B4-BE49-F238E27FC236}">
                    <a16:creationId xmlns:a16="http://schemas.microsoft.com/office/drawing/2014/main" id="{304AD947-AE79-3224-1A39-5D53E0F885D4}"/>
                  </a:ext>
                </a:extLst>
              </p:cNvPr>
              <p:cNvGrpSpPr/>
              <p:nvPr/>
            </p:nvGrpSpPr>
            <p:grpSpPr>
              <a:xfrm>
                <a:off x="751424" y="4271768"/>
                <a:ext cx="10340110" cy="1901813"/>
                <a:chOff x="748591" y="4323722"/>
                <a:chExt cx="10193330" cy="1901813"/>
              </a:xfrm>
            </p:grpSpPr>
            <p:sp>
              <p:nvSpPr>
                <p:cNvPr id="36" name="Rectangle: Rounded Corners 35">
                  <a:extLst>
                    <a:ext uri="{FF2B5EF4-FFF2-40B4-BE49-F238E27FC236}">
                      <a16:creationId xmlns:a16="http://schemas.microsoft.com/office/drawing/2014/main" id="{9BF81EB3-76A2-EF68-0F1D-81CF41D3802F}"/>
                    </a:ext>
                  </a:extLst>
                </p:cNvPr>
                <p:cNvSpPr/>
                <p:nvPr/>
              </p:nvSpPr>
              <p:spPr>
                <a:xfrm>
                  <a:off x="1181534" y="4656834"/>
                  <a:ext cx="9760387" cy="156870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37" name="Picture 36">
                  <a:extLst>
                    <a:ext uri="{FF2B5EF4-FFF2-40B4-BE49-F238E27FC236}">
                      <a16:creationId xmlns:a16="http://schemas.microsoft.com/office/drawing/2014/main" id="{B358E6F5-A747-CFE1-066E-7146D82E271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8591" y="4323722"/>
                  <a:ext cx="802034" cy="883537"/>
                </a:xfrm>
                <a:prstGeom prst="rect">
                  <a:avLst/>
                </a:prstGeom>
              </p:spPr>
            </p:pic>
          </p:grpSp>
          <p:sp>
            <p:nvSpPr>
              <p:cNvPr id="34" name="Rectangle 33">
                <a:extLst>
                  <a:ext uri="{FF2B5EF4-FFF2-40B4-BE49-F238E27FC236}">
                    <a16:creationId xmlns:a16="http://schemas.microsoft.com/office/drawing/2014/main" id="{14FB452F-BC99-0C30-0FCD-BF6F08678FDC}"/>
                  </a:ext>
                </a:extLst>
              </p:cNvPr>
              <p:cNvSpPr/>
              <p:nvPr/>
            </p:nvSpPr>
            <p:spPr>
              <a:xfrm>
                <a:off x="1514259" y="4644163"/>
                <a:ext cx="9598058" cy="470999"/>
              </a:xfrm>
              <a:prstGeom prst="rect">
                <a:avLst/>
              </a:prstGeom>
            </p:spPr>
            <p:txBody>
              <a:bodyPr wrap="square">
                <a:spAutoFit/>
              </a:bodyPr>
              <a:lstStyle/>
              <a:p>
                <a:pPr algn="just" defTabSz="342900">
                  <a:lnSpc>
                    <a:spcPct val="135000"/>
                  </a:lnSpc>
                </a:pPr>
                <a:endParaRPr lang="vi-VN">
                  <a:latin typeface="Times New Roman" panose="02020603050405020304" pitchFamily="18" charset="0"/>
                  <a:cs typeface="Times New Roman" panose="02020603050405020304" pitchFamily="18" charset="0"/>
                </a:endParaRPr>
              </a:p>
            </p:txBody>
          </p:sp>
          <p:sp>
            <p:nvSpPr>
              <p:cNvPr id="35" name="Rectangle 34">
                <a:extLst>
                  <a:ext uri="{FF2B5EF4-FFF2-40B4-BE49-F238E27FC236}">
                    <a16:creationId xmlns:a16="http://schemas.microsoft.com/office/drawing/2014/main" id="{2AF4DF30-091B-D7C0-F22D-EFB145DF9EF9}"/>
                  </a:ext>
                </a:extLst>
              </p:cNvPr>
              <p:cNvSpPr/>
              <p:nvPr/>
            </p:nvSpPr>
            <p:spPr>
              <a:xfrm>
                <a:off x="1493476" y="4704987"/>
                <a:ext cx="9598058" cy="504842"/>
              </a:xfrm>
              <a:prstGeom prst="rect">
                <a:avLst/>
              </a:prstGeom>
            </p:spPr>
            <p:txBody>
              <a:bodyPr wrap="square">
                <a:spAutoFit/>
              </a:bodyPr>
              <a:lstStyle/>
              <a:p>
                <a:pPr>
                  <a:lnSpc>
                    <a:spcPct val="150000"/>
                  </a:lnSpc>
                </a:pPr>
                <a:endParaRPr lang="vi-VN" dirty="0">
                  <a:latin typeface="Times New Roman" panose="02020603050405020304" pitchFamily="18" charset="0"/>
                  <a:cs typeface="Times New Roman" panose="02020603050405020304" pitchFamily="18" charset="0"/>
                </a:endParaRPr>
              </a:p>
            </p:txBody>
          </p:sp>
        </p:grpSp>
        <p:sp>
          <p:nvSpPr>
            <p:cNvPr id="32" name="TextBox 31">
              <a:extLst>
                <a:ext uri="{FF2B5EF4-FFF2-40B4-BE49-F238E27FC236}">
                  <a16:creationId xmlns:a16="http://schemas.microsoft.com/office/drawing/2014/main" id="{3278B1E0-84FB-05D6-7F59-5BD1234F9B87}"/>
                </a:ext>
              </a:extLst>
            </p:cNvPr>
            <p:cNvSpPr txBox="1"/>
            <p:nvPr/>
          </p:nvSpPr>
          <p:spPr>
            <a:xfrm>
              <a:off x="1615756" y="2534023"/>
              <a:ext cx="9312221" cy="1282402"/>
            </a:xfrm>
            <a:prstGeom prst="rect">
              <a:avLst/>
            </a:prstGeom>
            <a:noFill/>
          </p:spPr>
          <p:txBody>
            <a:bodyPr wrap="square">
              <a:spAutoFit/>
            </a:bodyPr>
            <a:lstStyle/>
            <a:p>
              <a:pPr>
                <a:lnSpc>
                  <a:spcPct val="150000"/>
                </a:lnSpc>
              </a:pP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Minh nhận được một liên kết là từ một người bạn mới quen trên mạng yêu cầu chia sẻ liên kết này cho 5 bạn và truy cập liên kết để nhận được một phần quà là chiếc balo rất đẹp. Theo em, Minh có nên làm theo yêu cầu đó hay không? Tại sao?</a:t>
              </a:r>
            </a:p>
          </p:txBody>
        </p:sp>
      </p:grpSp>
      <p:grpSp>
        <p:nvGrpSpPr>
          <p:cNvPr id="3" name="Trả lời cá nhân">
            <a:extLst>
              <a:ext uri="{FF2B5EF4-FFF2-40B4-BE49-F238E27FC236}">
                <a16:creationId xmlns:a16="http://schemas.microsoft.com/office/drawing/2014/main" id="{5932907E-8D0C-1992-0335-D603E94235FB}"/>
              </a:ext>
            </a:extLst>
          </p:cNvPr>
          <p:cNvGrpSpPr/>
          <p:nvPr/>
        </p:nvGrpSpPr>
        <p:grpSpPr>
          <a:xfrm>
            <a:off x="722549" y="4833574"/>
            <a:ext cx="10360893" cy="1394081"/>
            <a:chOff x="722549" y="2215666"/>
            <a:chExt cx="10360893" cy="1394081"/>
          </a:xfrm>
        </p:grpSpPr>
        <p:grpSp>
          <p:nvGrpSpPr>
            <p:cNvPr id="5" name="Group 4">
              <a:extLst>
                <a:ext uri="{FF2B5EF4-FFF2-40B4-BE49-F238E27FC236}">
                  <a16:creationId xmlns:a16="http://schemas.microsoft.com/office/drawing/2014/main" id="{E1C80855-C0AB-5319-FEB9-4780EEA88DDB}"/>
                </a:ext>
              </a:extLst>
            </p:cNvPr>
            <p:cNvGrpSpPr/>
            <p:nvPr/>
          </p:nvGrpSpPr>
          <p:grpSpPr>
            <a:xfrm>
              <a:off x="722549" y="2215666"/>
              <a:ext cx="10360893" cy="1394081"/>
              <a:chOff x="751424" y="4271768"/>
              <a:chExt cx="10360893" cy="1513947"/>
            </a:xfrm>
          </p:grpSpPr>
          <p:grpSp>
            <p:nvGrpSpPr>
              <p:cNvPr id="7" name="Group 6">
                <a:extLst>
                  <a:ext uri="{FF2B5EF4-FFF2-40B4-BE49-F238E27FC236}">
                    <a16:creationId xmlns:a16="http://schemas.microsoft.com/office/drawing/2014/main" id="{01BF570A-CCAB-6B70-4C14-EC1996700683}"/>
                  </a:ext>
                </a:extLst>
              </p:cNvPr>
              <p:cNvGrpSpPr/>
              <p:nvPr/>
            </p:nvGrpSpPr>
            <p:grpSpPr>
              <a:xfrm>
                <a:off x="751424" y="4271768"/>
                <a:ext cx="10340110" cy="1513947"/>
                <a:chOff x="748591" y="4323722"/>
                <a:chExt cx="10193330" cy="1513947"/>
              </a:xfrm>
            </p:grpSpPr>
            <p:sp>
              <p:nvSpPr>
                <p:cNvPr id="10" name="Rectangle: Rounded Corners 9">
                  <a:extLst>
                    <a:ext uri="{FF2B5EF4-FFF2-40B4-BE49-F238E27FC236}">
                      <a16:creationId xmlns:a16="http://schemas.microsoft.com/office/drawing/2014/main" id="{BE7049F9-5B9F-DDB3-B001-9EB8918C7EF8}"/>
                    </a:ext>
                  </a:extLst>
                </p:cNvPr>
                <p:cNvSpPr/>
                <p:nvPr/>
              </p:nvSpPr>
              <p:spPr>
                <a:xfrm>
                  <a:off x="1181534" y="4593967"/>
                  <a:ext cx="9760387" cy="1243702"/>
                </a:xfrm>
                <a:prstGeom prst="roundRect">
                  <a:avLst>
                    <a:gd name="adj" fmla="val 110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2E3524A6-4F84-1E62-61C5-A9228E93D0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8591" y="4323722"/>
                  <a:ext cx="802034" cy="883537"/>
                </a:xfrm>
                <a:prstGeom prst="rect">
                  <a:avLst/>
                </a:prstGeom>
              </p:spPr>
            </p:pic>
          </p:grpSp>
          <p:sp>
            <p:nvSpPr>
              <p:cNvPr id="8" name="Rectangle 7">
                <a:extLst>
                  <a:ext uri="{FF2B5EF4-FFF2-40B4-BE49-F238E27FC236}">
                    <a16:creationId xmlns:a16="http://schemas.microsoft.com/office/drawing/2014/main" id="{FF471B74-F8D7-B8AA-E3EC-0461E6DEC2E6}"/>
                  </a:ext>
                </a:extLst>
              </p:cNvPr>
              <p:cNvSpPr/>
              <p:nvPr/>
            </p:nvSpPr>
            <p:spPr>
              <a:xfrm>
                <a:off x="1514259" y="4644163"/>
                <a:ext cx="9598058" cy="470999"/>
              </a:xfrm>
              <a:prstGeom prst="rect">
                <a:avLst/>
              </a:prstGeom>
            </p:spPr>
            <p:txBody>
              <a:bodyPr wrap="square">
                <a:spAutoFit/>
              </a:bodyPr>
              <a:lstStyle/>
              <a:p>
                <a:pPr algn="just" defTabSz="342900">
                  <a:lnSpc>
                    <a:spcPct val="135000"/>
                  </a:lnSpc>
                </a:pPr>
                <a:endParaRPr lang="vi-VN">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435C039-D2A0-86EB-4246-8B735DDEF9B3}"/>
                  </a:ext>
                </a:extLst>
              </p:cNvPr>
              <p:cNvSpPr/>
              <p:nvPr/>
            </p:nvSpPr>
            <p:spPr>
              <a:xfrm>
                <a:off x="1493476" y="4562973"/>
                <a:ext cx="9598058" cy="504842"/>
              </a:xfrm>
              <a:prstGeom prst="rect">
                <a:avLst/>
              </a:prstGeom>
            </p:spPr>
            <p:txBody>
              <a:bodyPr wrap="square">
                <a:spAutoFit/>
              </a:bodyPr>
              <a:lstStyle/>
              <a:p>
                <a:pPr>
                  <a:lnSpc>
                    <a:spcPct val="150000"/>
                  </a:lnSpc>
                </a:pPr>
                <a:endParaRPr lang="vi-VN" dirty="0">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6F9CACA0-0B80-B07E-7DAF-5658A2382C26}"/>
                </a:ext>
              </a:extLst>
            </p:cNvPr>
            <p:cNvSpPr txBox="1"/>
            <p:nvPr/>
          </p:nvSpPr>
          <p:spPr>
            <a:xfrm>
              <a:off x="1615756" y="2622456"/>
              <a:ext cx="9312221" cy="866904"/>
            </a:xfrm>
            <a:prstGeom prst="rect">
              <a:avLst/>
            </a:prstGeom>
            <a:noFill/>
          </p:spPr>
          <p:txBody>
            <a:bodyPr wrap="square">
              <a:spAutoFit/>
            </a:bodyPr>
            <a:lstStyle/>
            <a:p>
              <a:pPr>
                <a:lnSpc>
                  <a:spcPct val="150000"/>
                </a:lnSpc>
              </a:pPr>
              <a:r>
                <a:rPr lang="vi-VN">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Minh không nên làm theo yêu cầu đó. Tại vì liên kết mà người bạn kia gửi có thể chứa mã độc, virus hoặc dẫn tới một phương thức lừa đảo khác</a:t>
              </a:r>
            </a:p>
          </p:txBody>
        </p:sp>
      </p:grpSp>
      <p:sp>
        <p:nvSpPr>
          <p:cNvPr id="12" name="TextBox 11">
            <a:extLst>
              <a:ext uri="{FF2B5EF4-FFF2-40B4-BE49-F238E27FC236}">
                <a16:creationId xmlns:a16="http://schemas.microsoft.com/office/drawing/2014/main" id="{4EBA2A70-3501-46B7-1A9B-CD87A2A16F85}"/>
              </a:ext>
            </a:extLst>
          </p:cNvPr>
          <p:cNvSpPr txBox="1"/>
          <p:nvPr/>
        </p:nvSpPr>
        <p:spPr>
          <a:xfrm>
            <a:off x="408646" y="357749"/>
            <a:ext cx="1257075" cy="369332"/>
          </a:xfrm>
          <a:prstGeom prst="rect">
            <a:avLst/>
          </a:prstGeom>
          <a:noFill/>
        </p:spPr>
        <p:txBody>
          <a:bodyPr wrap="none" rtlCol="0">
            <a:spAutoFit/>
          </a:bodyPr>
          <a:lstStyle/>
          <a:p>
            <a:r>
              <a:rPr lang="en-US" b="1">
                <a:latin typeface="Tahoma" panose="020B0604030504040204" pitchFamily="34" charset="0"/>
                <a:ea typeface="Tahoma" panose="020B0604030504040204" pitchFamily="34" charset="0"/>
                <a:cs typeface="Tahoma" panose="020B0604030504040204" pitchFamily="34" charset="0"/>
              </a:rPr>
              <a:t>CỦNG CỐ</a:t>
            </a:r>
          </a:p>
        </p:txBody>
      </p:sp>
      <p:grpSp>
        <p:nvGrpSpPr>
          <p:cNvPr id="15" name="Group 14">
            <a:extLst>
              <a:ext uri="{FF2B5EF4-FFF2-40B4-BE49-F238E27FC236}">
                <a16:creationId xmlns:a16="http://schemas.microsoft.com/office/drawing/2014/main" id="{8805A596-0648-8972-CB65-B33B6CBE0D02}"/>
              </a:ext>
            </a:extLst>
          </p:cNvPr>
          <p:cNvGrpSpPr/>
          <p:nvPr/>
        </p:nvGrpSpPr>
        <p:grpSpPr>
          <a:xfrm>
            <a:off x="4866063" y="2904647"/>
            <a:ext cx="3690109" cy="2025718"/>
            <a:chOff x="4866063" y="2904647"/>
            <a:chExt cx="3690109" cy="2025718"/>
          </a:xfrm>
        </p:grpSpPr>
        <p:pic>
          <p:nvPicPr>
            <p:cNvPr id="5124" name="Picture 4" descr="Internet Clipart Cartoon Man Sitting On A Bench And Using A Laptop Vector,  Internet, Clipart, Cartoon PNG and Vector with Transparent Background for  Free Download">
              <a:extLst>
                <a:ext uri="{FF2B5EF4-FFF2-40B4-BE49-F238E27FC236}">
                  <a16:creationId xmlns:a16="http://schemas.microsoft.com/office/drawing/2014/main" id="{4E562246-1500-2A6D-D7E4-C7793206D3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6063" y="2986637"/>
              <a:ext cx="1943728" cy="194372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3BFC5796-E2F2-6596-A38C-BED64A57C74E}"/>
                </a:ext>
              </a:extLst>
            </p:cNvPr>
            <p:cNvGrpSpPr/>
            <p:nvPr/>
          </p:nvGrpSpPr>
          <p:grpSpPr>
            <a:xfrm>
              <a:off x="6464122" y="2904647"/>
              <a:ext cx="2092050" cy="1523949"/>
              <a:chOff x="1037183" y="2931176"/>
              <a:chExt cx="4094654" cy="2982741"/>
            </a:xfrm>
          </p:grpSpPr>
          <p:sp>
            <p:nvSpPr>
              <p:cNvPr id="13" name="Explosion: 14 Points 12">
                <a:extLst>
                  <a:ext uri="{FF2B5EF4-FFF2-40B4-BE49-F238E27FC236}">
                    <a16:creationId xmlns:a16="http://schemas.microsoft.com/office/drawing/2014/main" id="{AA4046D8-C0AF-5208-2BDF-3D7F514AED1E}"/>
                  </a:ext>
                </a:extLst>
              </p:cNvPr>
              <p:cNvSpPr/>
              <p:nvPr/>
            </p:nvSpPr>
            <p:spPr>
              <a:xfrm>
                <a:off x="1037183" y="2931176"/>
                <a:ext cx="4094654" cy="2982741"/>
              </a:xfrm>
              <a:prstGeom prst="irregularSeal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8" name="Picture 8" descr="Backpack bag cartoon ai generate 25860271 PNG">
                <a:extLst>
                  <a:ext uri="{FF2B5EF4-FFF2-40B4-BE49-F238E27FC236}">
                    <a16:creationId xmlns:a16="http://schemas.microsoft.com/office/drawing/2014/main" id="{BF7A0ECD-9E9E-D943-34DD-A66B960158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2137" y="3587080"/>
                <a:ext cx="1524746" cy="1578079"/>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5880559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D61244-B2AE-7994-3D34-118FD7816737}"/>
              </a:ext>
            </a:extLst>
          </p:cNvPr>
          <p:cNvSpPr/>
          <p:nvPr/>
        </p:nvSpPr>
        <p:spPr>
          <a:xfrm>
            <a:off x="6532776" y="4279768"/>
            <a:ext cx="2526384" cy="196077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3C6DFC0-C26D-481E-103F-66E3CD289E83}"/>
              </a:ext>
            </a:extLst>
          </p:cNvPr>
          <p:cNvGraphicFramePr>
            <a:graphicFrameLocks noGrp="1"/>
          </p:cNvGraphicFramePr>
          <p:nvPr/>
        </p:nvGraphicFramePr>
        <p:xfrm>
          <a:off x="533400" y="1341438"/>
          <a:ext cx="11125200" cy="5059668"/>
        </p:xfrm>
        <a:graphic>
          <a:graphicData uri="http://schemas.openxmlformats.org/drawingml/2006/table">
            <a:tbl>
              <a:tblPr firstRow="1" bandRow="1">
                <a:tableStyleId>{F5AB1C69-6EDB-4FF4-983F-18BD219EF322}</a:tableStyleId>
              </a:tblPr>
              <a:tblGrid>
                <a:gridCol w="68580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57908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B050"/>
                          </a:solidFill>
                          <a:latin typeface="Times New Roman" panose="02020603050405020304" pitchFamily="18" charset="0"/>
                          <a:cs typeface="Times New Roman" panose="02020603050405020304" pitchFamily="18" charset="0"/>
                        </a:rPr>
                        <a:t>LUYỆN TẬP</a:t>
                      </a: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80278">
                <a:tc>
                  <a:txBody>
                    <a:bodyPr/>
                    <a:lstStyle/>
                    <a:p>
                      <a:pPr algn="just"/>
                      <a:r>
                        <a:rPr lang="vi-VN" sz="3200" dirty="0">
                          <a:latin typeface="Times New Roman" panose="02020603050405020304" pitchFamily="18" charset="0"/>
                          <a:cs typeface="Times New Roman" panose="02020603050405020304" pitchFamily="18" charset="0"/>
                        </a:rPr>
                        <a:t>Em hãy cho biết những cách nào sau đây giúp em tránh được các tác động tiêu cực khi sử dụng công nghệ kĩ thuật số?</a:t>
                      </a:r>
                    </a:p>
                    <a:p>
                      <a:pPr algn="just"/>
                      <a:r>
                        <a:rPr lang="vi-VN" sz="3200" dirty="0">
                          <a:latin typeface="Times New Roman" panose="02020603050405020304" pitchFamily="18" charset="0"/>
                          <a:cs typeface="Times New Roman" panose="02020603050405020304" pitchFamily="18" charset="0"/>
                        </a:rPr>
                        <a:t>A. Không sử dụng thiết bị số trong thời gian dài liên tục</a:t>
                      </a:r>
                    </a:p>
                    <a:p>
                      <a:pPr algn="just"/>
                      <a:r>
                        <a:rPr lang="vi-VN" sz="3200" dirty="0">
                          <a:latin typeface="Times New Roman" panose="02020603050405020304" pitchFamily="18" charset="0"/>
                          <a:cs typeface="Times New Roman" panose="02020603050405020304" pitchFamily="18" charset="0"/>
                        </a:rPr>
                        <a:t>B. Không xem các </a:t>
                      </a:r>
                      <a:r>
                        <a:rPr lang="vi-VN" sz="3200" dirty="0" err="1">
                          <a:latin typeface="Times New Roman" panose="02020603050405020304" pitchFamily="18" charset="0"/>
                          <a:cs typeface="Times New Roman" panose="02020603050405020304" pitchFamily="18" charset="0"/>
                        </a:rPr>
                        <a:t>video</a:t>
                      </a:r>
                      <a:r>
                        <a:rPr lang="vi-VN" sz="3200" dirty="0">
                          <a:latin typeface="Times New Roman" panose="02020603050405020304" pitchFamily="18" charset="0"/>
                          <a:cs typeface="Times New Roman" panose="02020603050405020304" pitchFamily="18" charset="0"/>
                        </a:rPr>
                        <a:t> phản cảm</a:t>
                      </a:r>
                    </a:p>
                    <a:p>
                      <a:pPr algn="just"/>
                      <a:r>
                        <a:rPr lang="vi-VN" sz="3200" dirty="0">
                          <a:latin typeface="Times New Roman" panose="02020603050405020304" pitchFamily="18" charset="0"/>
                          <a:cs typeface="Times New Roman" panose="02020603050405020304" pitchFamily="18" charset="0"/>
                        </a:rPr>
                        <a:t>C. Giảm thời gian dùng điện thoại để nói chuyện với gia đình</a:t>
                      </a:r>
                    </a:p>
                    <a:p>
                      <a:pPr algn="just"/>
                      <a:r>
                        <a:rPr lang="vi-VN" sz="3200" dirty="0">
                          <a:latin typeface="Times New Roman" panose="02020603050405020304" pitchFamily="18" charset="0"/>
                          <a:cs typeface="Times New Roman" panose="02020603050405020304" pitchFamily="18" charset="0"/>
                        </a:rPr>
                        <a:t>D. Tham gia luyện tập thể dục thể thao</a:t>
                      </a: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kern="1200" dirty="0">
                          <a:solidFill>
                            <a:schemeClr val="dk1"/>
                          </a:solidFill>
                          <a:effectLst/>
                          <a:latin typeface="Times New Roman" panose="02020603050405020304" pitchFamily="18" charset="0"/>
                          <a:ea typeface="+mn-ea"/>
                          <a:cs typeface="Times New Roman" panose="02020603050405020304" pitchFamily="18" charset="0"/>
                        </a:rPr>
                        <a:t>Theo em, tất cả các đáp án trên đều phần nào tránh được các tác động tiêu cực khi sử dụng công nghệ kỹ thuật số theo cách trực tiếp hoặc gián tiếp.</a:t>
                      </a: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5308" name="Picture 2">
            <a:extLst>
              <a:ext uri="{FF2B5EF4-FFF2-40B4-BE49-F238E27FC236}">
                <a16:creationId xmlns:a16="http://schemas.microsoft.com/office/drawing/2014/main" id="{EFB3D31B-709D-A3B1-E5F6-EA38F3216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0377"/>
          <a:stretch>
            <a:fillRect/>
          </a:stretch>
        </p:blipFill>
        <p:spPr bwMode="auto">
          <a:xfrm>
            <a:off x="4114800" y="1417638"/>
            <a:ext cx="5429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CCD0E3AF-5C73-1CA1-7112-19F892C3B700}"/>
              </a:ext>
            </a:extLst>
          </p:cNvPr>
          <p:cNvSpPr/>
          <p:nvPr/>
        </p:nvSpPr>
        <p:spPr>
          <a:xfrm>
            <a:off x="7467600" y="1992313"/>
            <a:ext cx="4114800" cy="42100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3" name="Rectangle 2">
            <a:extLst>
              <a:ext uri="{FF2B5EF4-FFF2-40B4-BE49-F238E27FC236}">
                <a16:creationId xmlns:a16="http://schemas.microsoft.com/office/drawing/2014/main" id="{6E685EC5-A8B0-35FA-711A-B1CF8AD25BEF}"/>
              </a:ext>
            </a:extLst>
          </p:cNvPr>
          <p:cNvSpPr/>
          <p:nvPr/>
        </p:nvSpPr>
        <p:spPr>
          <a:xfrm>
            <a:off x="1" y="0"/>
            <a:ext cx="12192000" cy="121889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9524EA5-F916-E201-054A-FE5501285B87}"/>
              </a:ext>
            </a:extLst>
          </p:cNvPr>
          <p:cNvGraphicFramePr>
            <a:graphicFrameLocks noGrp="1"/>
          </p:cNvGraphicFramePr>
          <p:nvPr/>
        </p:nvGraphicFramePr>
        <p:xfrm>
          <a:off x="609600" y="1768475"/>
          <a:ext cx="11125200" cy="3108924"/>
        </p:xfrm>
        <a:graphic>
          <a:graphicData uri="http://schemas.openxmlformats.org/drawingml/2006/table">
            <a:tbl>
              <a:tblPr firstRow="1" bandRow="1">
                <a:tableStyleId>{F5AB1C69-6EDB-4FF4-983F-18BD219EF322}</a:tableStyleId>
              </a:tblPr>
              <a:tblGrid>
                <a:gridCol w="50292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57900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B050"/>
                          </a:solidFill>
                          <a:latin typeface="Times New Roman" panose="02020603050405020304" pitchFamily="18" charset="0"/>
                          <a:cs typeface="Times New Roman" panose="02020603050405020304" pitchFamily="18" charset="0"/>
                        </a:rPr>
                        <a:t>LUYỆN TẬP</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29323">
                <a:tc>
                  <a:txBody>
                    <a:bodyPr/>
                    <a:lstStyle/>
                    <a:p>
                      <a:pPr algn="just"/>
                      <a:r>
                        <a:rPr lang="vi-VN" sz="3200" dirty="0">
                          <a:latin typeface="Times New Roman" panose="02020603050405020304" pitchFamily="18" charset="0"/>
                          <a:cs typeface="Times New Roman" panose="02020603050405020304" pitchFamily="18" charset="0"/>
                        </a:rPr>
                        <a:t>Em hãy lấy ví dụ về một hành vi </a:t>
                      </a:r>
                      <a:r>
                        <a:rPr lang="vi-VN" sz="3200" dirty="0" err="1">
                          <a:latin typeface="Times New Roman" panose="02020603050405020304" pitchFamily="18" charset="0"/>
                          <a:cs typeface="Times New Roman" panose="02020603050405020304" pitchFamily="18" charset="0"/>
                        </a:rPr>
                        <a:t>vi</a:t>
                      </a:r>
                      <a:r>
                        <a:rPr lang="vi-VN" sz="3200" dirty="0">
                          <a:latin typeface="Times New Roman" panose="02020603050405020304" pitchFamily="18" charset="0"/>
                          <a:cs typeface="Times New Roman" panose="02020603050405020304" pitchFamily="18" charset="0"/>
                        </a:rPr>
                        <a:t> phạm pháp luật, một hành vi trái đạo đức khi hoạt động trong môi trường số.</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kern="1200" dirty="0">
                          <a:solidFill>
                            <a:schemeClr val="dk1"/>
                          </a:solidFill>
                          <a:effectLst/>
                          <a:latin typeface="Times New Roman" panose="02020603050405020304" pitchFamily="18" charset="0"/>
                          <a:ea typeface="+mn-ea"/>
                          <a:cs typeface="Times New Roman" panose="02020603050405020304" pitchFamily="18" charset="0"/>
                        </a:rPr>
                        <a:t>-Hành vi </a:t>
                      </a:r>
                      <a:r>
                        <a:rPr lang="vi-VN" sz="3200" kern="1200" dirty="0" err="1">
                          <a:solidFill>
                            <a:schemeClr val="dk1"/>
                          </a:solidFill>
                          <a:effectLst/>
                          <a:latin typeface="Times New Roman" panose="02020603050405020304" pitchFamily="18" charset="0"/>
                          <a:ea typeface="+mn-ea"/>
                          <a:cs typeface="Times New Roman" panose="02020603050405020304" pitchFamily="18" charset="0"/>
                        </a:rPr>
                        <a:t>vi</a:t>
                      </a:r>
                      <a:r>
                        <a:rPr lang="vi-VN" sz="3200" kern="1200" dirty="0">
                          <a:solidFill>
                            <a:schemeClr val="dk1"/>
                          </a:solidFill>
                          <a:effectLst/>
                          <a:latin typeface="Times New Roman" panose="02020603050405020304" pitchFamily="18" charset="0"/>
                          <a:ea typeface="+mn-ea"/>
                          <a:cs typeface="Times New Roman" panose="02020603050405020304" pitchFamily="18" charset="0"/>
                        </a:rPr>
                        <a:t> phạm pháp luật: tham gia chơi tài xỉu, đánh bạc qua mạng</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a:t>
                      </a:r>
                      <a:endParaRPr lang="vi-VN" sz="3200"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vi-VN" sz="3200" kern="1200" dirty="0">
                          <a:solidFill>
                            <a:schemeClr val="dk1"/>
                          </a:solidFill>
                          <a:effectLst/>
                          <a:latin typeface="Times New Roman" panose="02020603050405020304" pitchFamily="18" charset="0"/>
                          <a:ea typeface="+mn-ea"/>
                          <a:cs typeface="Times New Roman" panose="02020603050405020304" pitchFamily="18" charset="0"/>
                        </a:rPr>
                        <a:t>-Hành vi </a:t>
                      </a:r>
                      <a:r>
                        <a:rPr lang="vi-VN" sz="3200" kern="1200" dirty="0" err="1">
                          <a:solidFill>
                            <a:schemeClr val="dk1"/>
                          </a:solidFill>
                          <a:effectLst/>
                          <a:latin typeface="Times New Roman" panose="02020603050405020304" pitchFamily="18" charset="0"/>
                          <a:ea typeface="+mn-ea"/>
                          <a:cs typeface="Times New Roman" panose="02020603050405020304" pitchFamily="18" charset="0"/>
                        </a:rPr>
                        <a:t>vi</a:t>
                      </a:r>
                      <a:r>
                        <a:rPr lang="vi-VN" sz="3200" kern="1200" dirty="0">
                          <a:solidFill>
                            <a:schemeClr val="dk1"/>
                          </a:solidFill>
                          <a:effectLst/>
                          <a:latin typeface="Times New Roman" panose="02020603050405020304" pitchFamily="18" charset="0"/>
                          <a:ea typeface="+mn-ea"/>
                          <a:cs typeface="Times New Roman" panose="02020603050405020304" pitchFamily="18" charset="0"/>
                        </a:rPr>
                        <a:t> phạm đạo đức: Xem các </a:t>
                      </a:r>
                      <a:r>
                        <a:rPr lang="vi-VN" sz="3200" kern="1200" dirty="0" err="1">
                          <a:solidFill>
                            <a:schemeClr val="dk1"/>
                          </a:solidFill>
                          <a:effectLst/>
                          <a:latin typeface="Times New Roman" panose="02020603050405020304" pitchFamily="18" charset="0"/>
                          <a:ea typeface="+mn-ea"/>
                          <a:cs typeface="Times New Roman" panose="02020603050405020304" pitchFamily="18" charset="0"/>
                        </a:rPr>
                        <a:t>video</a:t>
                      </a:r>
                      <a:r>
                        <a:rPr lang="vi-VN" sz="3200" kern="1200" dirty="0">
                          <a:solidFill>
                            <a:schemeClr val="dk1"/>
                          </a:solidFill>
                          <a:effectLst/>
                          <a:latin typeface="Times New Roman" panose="02020603050405020304" pitchFamily="18" charset="0"/>
                          <a:ea typeface="+mn-ea"/>
                          <a:cs typeface="Times New Roman" panose="02020603050405020304" pitchFamily="18" charset="0"/>
                        </a:rPr>
                        <a:t>, ảnh đồi trụy trên mạng</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a:t>
                      </a:r>
                      <a:endParaRPr lang="vi-VN" sz="3200" kern="1200" dirty="0">
                        <a:solidFill>
                          <a:schemeClr val="dk1"/>
                        </a:solidFill>
                        <a:effectLst/>
                        <a:latin typeface="Times New Roman" panose="02020603050405020304" pitchFamily="18" charset="0"/>
                        <a:ea typeface="+mn-ea"/>
                        <a:cs typeface="Times New Roman" panose="02020603050405020304" pitchFamily="18" charset="0"/>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7356" name="Picture 2">
            <a:extLst>
              <a:ext uri="{FF2B5EF4-FFF2-40B4-BE49-F238E27FC236}">
                <a16:creationId xmlns:a16="http://schemas.microsoft.com/office/drawing/2014/main" id="{1FC32995-919E-E0CD-A02A-C08DD9BCF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0377"/>
          <a:stretch>
            <a:fillRect/>
          </a:stretch>
        </p:blipFill>
        <p:spPr bwMode="auto">
          <a:xfrm>
            <a:off x="4191000" y="1844675"/>
            <a:ext cx="5429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32E7E37D-77BE-437A-BCF4-F550BC800AAB}"/>
              </a:ext>
            </a:extLst>
          </p:cNvPr>
          <p:cNvSpPr/>
          <p:nvPr/>
        </p:nvSpPr>
        <p:spPr>
          <a:xfrm>
            <a:off x="5715000" y="2422525"/>
            <a:ext cx="59436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3" name="Rectangle 2">
            <a:extLst>
              <a:ext uri="{FF2B5EF4-FFF2-40B4-BE49-F238E27FC236}">
                <a16:creationId xmlns:a16="http://schemas.microsoft.com/office/drawing/2014/main" id="{F2A118A6-77C0-723B-D200-C0E403853D3D}"/>
              </a:ext>
            </a:extLst>
          </p:cNvPr>
          <p:cNvSpPr/>
          <p:nvPr/>
        </p:nvSpPr>
        <p:spPr>
          <a:xfrm>
            <a:off x="1" y="0"/>
            <a:ext cx="12192000" cy="121889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0161871-D051-7ABA-DE1E-0EE292B791C8}"/>
              </a:ext>
            </a:extLst>
          </p:cNvPr>
          <p:cNvSpPr/>
          <p:nvPr/>
        </p:nvSpPr>
        <p:spPr>
          <a:xfrm>
            <a:off x="1928813" y="2379663"/>
            <a:ext cx="9817100" cy="623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Gây mất ngủ.</a:t>
            </a:r>
          </a:p>
        </p:txBody>
      </p:sp>
      <p:sp>
        <p:nvSpPr>
          <p:cNvPr id="4" name="Rounded Rectangle 3">
            <a:extLst>
              <a:ext uri="{FF2B5EF4-FFF2-40B4-BE49-F238E27FC236}">
                <a16:creationId xmlns:a16="http://schemas.microsoft.com/office/drawing/2014/main" id="{1F78A70B-4E0C-A892-EA1A-A2C51D6F499E}"/>
              </a:ext>
            </a:extLst>
          </p:cNvPr>
          <p:cNvSpPr/>
          <p:nvPr/>
        </p:nvSpPr>
        <p:spPr>
          <a:xfrm>
            <a:off x="1984375" y="3522663"/>
            <a:ext cx="9656763" cy="623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Ít giao tiếp.</a:t>
            </a:r>
          </a:p>
        </p:txBody>
      </p:sp>
      <p:sp>
        <p:nvSpPr>
          <p:cNvPr id="5" name="Rounded Rectangle 4">
            <a:extLst>
              <a:ext uri="{FF2B5EF4-FFF2-40B4-BE49-F238E27FC236}">
                <a16:creationId xmlns:a16="http://schemas.microsoft.com/office/drawing/2014/main" id="{11F0391E-B421-E419-E622-C349E5874396}"/>
              </a:ext>
            </a:extLst>
          </p:cNvPr>
          <p:cNvSpPr/>
          <p:nvPr/>
        </p:nvSpPr>
        <p:spPr>
          <a:xfrm>
            <a:off x="2011363" y="4622800"/>
            <a:ext cx="9656762" cy="625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pt-B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Thông tin cá nhân có thể bị rò rỉ và sử dụng bất hợp pháp.</a:t>
            </a:r>
          </a:p>
        </p:txBody>
      </p:sp>
      <p:sp>
        <p:nvSpPr>
          <p:cNvPr id="6" name="Rounded Rectangle 5">
            <a:extLst>
              <a:ext uri="{FF2B5EF4-FFF2-40B4-BE49-F238E27FC236}">
                <a16:creationId xmlns:a16="http://schemas.microsoft.com/office/drawing/2014/main" id="{81461AC9-E920-60CD-1D0E-A32205D6C0C9}"/>
              </a:ext>
            </a:extLst>
          </p:cNvPr>
          <p:cNvSpPr/>
          <p:nvPr/>
        </p:nvSpPr>
        <p:spPr>
          <a:xfrm>
            <a:off x="2074863" y="5808663"/>
            <a:ext cx="8042275" cy="623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Gây nghiện </a:t>
            </a:r>
            <a:r>
              <a:rPr kumimoji="0" lang="vi-VN"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Internet</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pt-B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10" descr="flowers0c">
            <a:extLst>
              <a:ext uri="{FF2B5EF4-FFF2-40B4-BE49-F238E27FC236}">
                <a16:creationId xmlns:a16="http://schemas.microsoft.com/office/drawing/2014/main" id="{B20FD1E7-F246-8246-0888-D03A51053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465638"/>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7" descr="A picture containing clipart&#10;&#10;Description automatically generated">
            <a:extLst>
              <a:ext uri="{FF2B5EF4-FFF2-40B4-BE49-F238E27FC236}">
                <a16:creationId xmlns:a16="http://schemas.microsoft.com/office/drawing/2014/main" id="{58B28C5B-33E3-C1BD-02DC-E1A727BE6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138" y="5638800"/>
            <a:ext cx="15240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8">
            <a:extLst>
              <a:ext uri="{FF2B5EF4-FFF2-40B4-BE49-F238E27FC236}">
                <a16:creationId xmlns:a16="http://schemas.microsoft.com/office/drawing/2014/main" id="{DAF0DBF3-FB26-DFCA-98F7-1925607904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1900" y="357188"/>
            <a:ext cx="5651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568BAA12-96BD-4203-755E-B559C2A3BA67}"/>
              </a:ext>
            </a:extLst>
          </p:cNvPr>
          <p:cNvSpPr/>
          <p:nvPr/>
        </p:nvSpPr>
        <p:spPr>
          <a:xfrm>
            <a:off x="1984375" y="762000"/>
            <a:ext cx="9593263" cy="119221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Công nghệ kĩ thuật số có tác động tiêu cực đến quyền riêng tư như thế nào?</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16D4BBFF-1080-50E1-CD03-595D83B8E3F9}"/>
              </a:ext>
            </a:extLst>
          </p:cNvPr>
          <p:cNvSpPr/>
          <p:nvPr/>
        </p:nvSpPr>
        <p:spPr>
          <a:xfrm>
            <a:off x="1928813" y="2438400"/>
            <a:ext cx="9817100" cy="625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Gây ra bệnh khô mắt và giảm thị lực.</a:t>
            </a:r>
          </a:p>
        </p:txBody>
      </p:sp>
      <p:sp>
        <p:nvSpPr>
          <p:cNvPr id="4" name="Rounded Rectangle 3">
            <a:extLst>
              <a:ext uri="{FF2B5EF4-FFF2-40B4-BE49-F238E27FC236}">
                <a16:creationId xmlns:a16="http://schemas.microsoft.com/office/drawing/2014/main" id="{5583D3C9-8DA4-C5C9-1A32-3FDD669D0A26}"/>
              </a:ext>
            </a:extLst>
          </p:cNvPr>
          <p:cNvSpPr/>
          <p:nvPr/>
        </p:nvSpPr>
        <p:spPr>
          <a:xfrm>
            <a:off x="1984375" y="3522663"/>
            <a:ext cx="9656763" cy="623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Những mối quan hệ xã hội bị ảnh hưởng.</a:t>
            </a:r>
          </a:p>
        </p:txBody>
      </p:sp>
      <p:sp>
        <p:nvSpPr>
          <p:cNvPr id="5" name="Rounded Rectangle 4">
            <a:extLst>
              <a:ext uri="{FF2B5EF4-FFF2-40B4-BE49-F238E27FC236}">
                <a16:creationId xmlns:a16="http://schemas.microsoft.com/office/drawing/2014/main" id="{6B90614F-6865-F4F1-5A57-D28E8BB2EBBB}"/>
              </a:ext>
            </a:extLst>
          </p:cNvPr>
          <p:cNvSpPr/>
          <p:nvPr/>
        </p:nvSpPr>
        <p:spPr>
          <a:xfrm>
            <a:off x="2011363" y="4622800"/>
            <a:ext cx="9656762" cy="625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pt-B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Dễ có những cảm xúc tiêu cực.</a:t>
            </a:r>
          </a:p>
        </p:txBody>
      </p:sp>
      <p:sp>
        <p:nvSpPr>
          <p:cNvPr id="6" name="Rounded Rectangle 5">
            <a:extLst>
              <a:ext uri="{FF2B5EF4-FFF2-40B4-BE49-F238E27FC236}">
                <a16:creationId xmlns:a16="http://schemas.microsoft.com/office/drawing/2014/main" id="{44B039F5-E12B-19AF-84BA-9FA66A7D49B1}"/>
              </a:ext>
            </a:extLst>
          </p:cNvPr>
          <p:cNvSpPr/>
          <p:nvPr/>
        </p:nvSpPr>
        <p:spPr>
          <a:xfrm>
            <a:off x="2074863" y="5808663"/>
            <a:ext cx="8042275" cy="623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Cổ </a:t>
            </a:r>
            <a:r>
              <a:rPr kumimoji="0" lang="vi-VN"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xuý</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lối sống thiếu đạo đức.</a:t>
            </a:r>
            <a:endParaRPr kumimoji="0" lang="pt-B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10" descr="flowers0c">
            <a:extLst>
              <a:ext uri="{FF2B5EF4-FFF2-40B4-BE49-F238E27FC236}">
                <a16:creationId xmlns:a16="http://schemas.microsoft.com/office/drawing/2014/main" id="{DFC69AC9-C635-3340-0F10-8024D02BA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1238"/>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7" descr="A picture containing clipart&#10;&#10;Description automatically generated">
            <a:extLst>
              <a:ext uri="{FF2B5EF4-FFF2-40B4-BE49-F238E27FC236}">
                <a16:creationId xmlns:a16="http://schemas.microsoft.com/office/drawing/2014/main" id="{580F304C-2B7C-8113-8099-6826CFBC2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138" y="5638800"/>
            <a:ext cx="15240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8">
            <a:extLst>
              <a:ext uri="{FF2B5EF4-FFF2-40B4-BE49-F238E27FC236}">
                <a16:creationId xmlns:a16="http://schemas.microsoft.com/office/drawing/2014/main" id="{D6D16EF3-A0DF-2AA8-DF3A-C23B075A00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1900" y="357188"/>
            <a:ext cx="5651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5E1F6CCE-3C6B-DA17-897F-547713EDA004}"/>
              </a:ext>
            </a:extLst>
          </p:cNvPr>
          <p:cNvSpPr/>
          <p:nvPr/>
        </p:nvSpPr>
        <p:spPr>
          <a:xfrm>
            <a:off x="1984375" y="762000"/>
            <a:ext cx="9593263" cy="119221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Công nghệ kĩ thuật số có tác động tiêu cực đến sức </a:t>
            </a:r>
            <a:r>
              <a:rPr kumimoji="0" lang="vi-VN" sz="3200" b="0" i="0" u="none" strike="noStrike" kern="1200" cap="none" spc="0" normalizeH="0" baseline="0" noProof="0" dirty="0" err="1">
                <a:ln>
                  <a:noFill/>
                </a:ln>
                <a:solidFill>
                  <a:srgbClr val="333399"/>
                </a:solidFill>
                <a:effectLst/>
                <a:uLnTx/>
                <a:uFillTx/>
                <a:latin typeface="Times New Roman" panose="02020603050405020304" pitchFamily="18" charset="0"/>
                <a:ea typeface="+mn-ea"/>
                <a:cs typeface="Times New Roman" panose="02020603050405020304" pitchFamily="18" charset="0"/>
              </a:rPr>
              <a:t>khoẻ</a:t>
            </a:r>
            <a:r>
              <a:rPr kumimoji="0" lang="vi-VN" sz="3200" b="0"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 thể chất của con người như thế nào?</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657E51E4-5D4E-8E5A-A543-CC2C9199AF73}"/>
              </a:ext>
            </a:extLst>
          </p:cNvPr>
          <p:cNvSpPr/>
          <p:nvPr/>
        </p:nvSpPr>
        <p:spPr>
          <a:xfrm>
            <a:off x="1928813" y="2438400"/>
            <a:ext cx="9817100" cy="625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Internet Banking.</a:t>
            </a:r>
            <a:endPar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a:extLst>
              <a:ext uri="{FF2B5EF4-FFF2-40B4-BE49-F238E27FC236}">
                <a16:creationId xmlns:a16="http://schemas.microsoft.com/office/drawing/2014/main" id="{3D5AEED0-81B4-898A-A514-33B045F5B5EC}"/>
              </a:ext>
            </a:extLst>
          </p:cNvPr>
          <p:cNvSpPr/>
          <p:nvPr/>
        </p:nvSpPr>
        <p:spPr>
          <a:xfrm>
            <a:off x="1984375" y="3522663"/>
            <a:ext cx="9656763" cy="623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Mua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sắm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trực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tuyến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a:extLst>
              <a:ext uri="{FF2B5EF4-FFF2-40B4-BE49-F238E27FC236}">
                <a16:creationId xmlns:a16="http://schemas.microsoft.com/office/drawing/2014/main" id="{458369AD-D22F-378B-03D0-E4A84D1AE9B3}"/>
              </a:ext>
            </a:extLst>
          </p:cNvPr>
          <p:cNvSpPr/>
          <p:nvPr/>
        </p:nvSpPr>
        <p:spPr>
          <a:xfrm>
            <a:off x="2011363" y="4622800"/>
            <a:ext cx="9656762" cy="625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pt-B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Học online.</a:t>
            </a:r>
          </a:p>
        </p:txBody>
      </p:sp>
      <p:sp>
        <p:nvSpPr>
          <p:cNvPr id="6" name="Rounded Rectangle 5">
            <a:extLst>
              <a:ext uri="{FF2B5EF4-FFF2-40B4-BE49-F238E27FC236}">
                <a16:creationId xmlns:a16="http://schemas.microsoft.com/office/drawing/2014/main" id="{F055DD0C-A3F9-3C7E-6E45-1D1B47CA6CD4}"/>
              </a:ext>
            </a:extLst>
          </p:cNvPr>
          <p:cNvSpPr/>
          <p:nvPr/>
        </p:nvSpPr>
        <p:spPr>
          <a:xfrm>
            <a:off x="2074863" y="5808663"/>
            <a:ext cx="8042275" cy="623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pt-B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Tổ chức đánh bạc trực tuyến.</a:t>
            </a:r>
          </a:p>
        </p:txBody>
      </p:sp>
      <p:pic>
        <p:nvPicPr>
          <p:cNvPr id="7" name="Picture 10" descr="flowers0c">
            <a:extLst>
              <a:ext uri="{FF2B5EF4-FFF2-40B4-BE49-F238E27FC236}">
                <a16:creationId xmlns:a16="http://schemas.microsoft.com/office/drawing/2014/main" id="{83975832-900C-D79F-392F-6137186DC4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102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7" descr="A picture containing clipart&#10;&#10;Description automatically generated">
            <a:extLst>
              <a:ext uri="{FF2B5EF4-FFF2-40B4-BE49-F238E27FC236}">
                <a16:creationId xmlns:a16="http://schemas.microsoft.com/office/drawing/2014/main" id="{3F3C82E4-40A4-8022-FE08-D1B7919A4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138" y="5638800"/>
            <a:ext cx="15240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8">
            <a:extLst>
              <a:ext uri="{FF2B5EF4-FFF2-40B4-BE49-F238E27FC236}">
                <a16:creationId xmlns:a16="http://schemas.microsoft.com/office/drawing/2014/main" id="{F5DE92DE-ED73-F208-AD51-1409C436E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1900" y="357188"/>
            <a:ext cx="5651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BECD3767-C161-CA4A-7D5F-FEFCF4849402}"/>
              </a:ext>
            </a:extLst>
          </p:cNvPr>
          <p:cNvSpPr/>
          <p:nvPr/>
        </p:nvSpPr>
        <p:spPr>
          <a:xfrm>
            <a:off x="1984375" y="762000"/>
            <a:ext cx="9593263" cy="119221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Phương án nào sau đây là ứng dụng hỗ trợ và phổ biến tệ nạn trên mạng?</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5132E4CE-2A92-7669-1632-5D13032ACF47}"/>
              </a:ext>
            </a:extLst>
          </p:cNvPr>
          <p:cNvSpPr/>
          <p:nvPr/>
        </p:nvSpPr>
        <p:spPr>
          <a:xfrm>
            <a:off x="7734300" y="4384675"/>
            <a:ext cx="3933825" cy="11699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Điện toán đám mây (</a:t>
            </a:r>
            <a:r>
              <a:rPr kumimoji="0" lang="vi-VN"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Cloud</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Computing</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sp>
        <p:nvSpPr>
          <p:cNvPr id="4" name="Rounded Rectangle 3">
            <a:extLst>
              <a:ext uri="{FF2B5EF4-FFF2-40B4-BE49-F238E27FC236}">
                <a16:creationId xmlns:a16="http://schemas.microsoft.com/office/drawing/2014/main" id="{2ACF68EB-ECDB-F0C9-9013-2183C2398DAF}"/>
              </a:ext>
            </a:extLst>
          </p:cNvPr>
          <p:cNvSpPr/>
          <p:nvPr/>
        </p:nvSpPr>
        <p:spPr>
          <a:xfrm>
            <a:off x="7734300" y="5451475"/>
            <a:ext cx="3933825" cy="11699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Internet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vạn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(Internet of Things).</a:t>
            </a:r>
            <a:endPar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a:extLst>
              <a:ext uri="{FF2B5EF4-FFF2-40B4-BE49-F238E27FC236}">
                <a16:creationId xmlns:a16="http://schemas.microsoft.com/office/drawing/2014/main" id="{CCEBF156-BC7C-B222-8B35-2D3F7413D472}"/>
              </a:ext>
            </a:extLst>
          </p:cNvPr>
          <p:cNvSpPr/>
          <p:nvPr/>
        </p:nvSpPr>
        <p:spPr>
          <a:xfrm>
            <a:off x="2011363" y="4622800"/>
            <a:ext cx="4008437" cy="625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it-IT"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Trí tuệ nhân tạo (AI).</a:t>
            </a:r>
            <a:endParaRPr kumimoji="0" lang="pt-B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a:extLst>
              <a:ext uri="{FF2B5EF4-FFF2-40B4-BE49-F238E27FC236}">
                <a16:creationId xmlns:a16="http://schemas.microsoft.com/office/drawing/2014/main" id="{1CB82188-C078-1CF9-F65E-21495E11A27B}"/>
              </a:ext>
            </a:extLst>
          </p:cNvPr>
          <p:cNvSpPr/>
          <p:nvPr/>
        </p:nvSpPr>
        <p:spPr>
          <a:xfrm>
            <a:off x="2074863" y="5535613"/>
            <a:ext cx="3933825" cy="11699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pt-B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Khai phá dữ liệu (Data Mining).</a:t>
            </a:r>
          </a:p>
        </p:txBody>
      </p:sp>
      <p:pic>
        <p:nvPicPr>
          <p:cNvPr id="7" name="Picture 10" descr="flowers0c">
            <a:extLst>
              <a:ext uri="{FF2B5EF4-FFF2-40B4-BE49-F238E27FC236}">
                <a16:creationId xmlns:a16="http://schemas.microsoft.com/office/drawing/2014/main" id="{D44E634E-5CEB-414C-7275-CD49CE374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459288"/>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7" descr="A picture containing clipart&#10;&#10;Description automatically generated">
            <a:extLst>
              <a:ext uri="{FF2B5EF4-FFF2-40B4-BE49-F238E27FC236}">
                <a16:creationId xmlns:a16="http://schemas.microsoft.com/office/drawing/2014/main" id="{81C7EB6A-89F8-7D5F-179D-6F2331602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9588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8">
            <a:extLst>
              <a:ext uri="{FF2B5EF4-FFF2-40B4-BE49-F238E27FC236}">
                <a16:creationId xmlns:a16="http://schemas.microsoft.com/office/drawing/2014/main" id="{F2589AB1-9486-1102-9ACB-08FFE0E7DB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1900" y="357188"/>
            <a:ext cx="5651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F0A8869D-1A1C-C645-3972-B57985448E00}"/>
              </a:ext>
            </a:extLst>
          </p:cNvPr>
          <p:cNvSpPr/>
          <p:nvPr/>
        </p:nvSpPr>
        <p:spPr>
          <a:xfrm>
            <a:off x="838200" y="728663"/>
            <a:ext cx="11118850" cy="343852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2800" b="0"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Môi trường kinh doanh toàn cầu được tạo ra bởi cuộc cách mạng công nghiệp lần thứ tư và công nghiệp 4.0. Dưới sự phát triển bùng nổ của thời đại </a:t>
            </a:r>
            <a:r>
              <a:rPr kumimoji="0" lang="vi-VN" sz="2800" b="0" i="0" u="none" strike="noStrike" kern="1200" cap="none" spc="0" normalizeH="0" baseline="0" noProof="0" dirty="0" err="1">
                <a:ln>
                  <a:noFill/>
                </a:ln>
                <a:solidFill>
                  <a:srgbClr val="333399"/>
                </a:solidFill>
                <a:effectLst/>
                <a:uLnTx/>
                <a:uFillTx/>
                <a:latin typeface="Times New Roman" panose="02020603050405020304" pitchFamily="18" charset="0"/>
                <a:ea typeface="+mn-ea"/>
                <a:cs typeface="Times New Roman" panose="02020603050405020304" pitchFamily="18" charset="0"/>
              </a:rPr>
              <a:t>Internet</a:t>
            </a:r>
            <a:r>
              <a:rPr kumimoji="0" lang="vi-VN" sz="2800" b="0"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 công nghiệp 4.0 trong thời đại này đã tạo ra những phát minh thay đổi hoàn toàn cách các doanh nghiệp vận hành. Em hãy tìm hiểu thông tin trên </a:t>
            </a:r>
            <a:r>
              <a:rPr kumimoji="0" lang="vi-VN" sz="2800" b="0" i="0" u="none" strike="noStrike" kern="1200" cap="none" spc="0" normalizeH="0" baseline="0" noProof="0" dirty="0" err="1">
                <a:ln>
                  <a:noFill/>
                </a:ln>
                <a:solidFill>
                  <a:srgbClr val="333399"/>
                </a:solidFill>
                <a:effectLst/>
                <a:uLnTx/>
                <a:uFillTx/>
                <a:latin typeface="Times New Roman" panose="02020603050405020304" pitchFamily="18" charset="0"/>
                <a:ea typeface="+mn-ea"/>
                <a:cs typeface="Times New Roman" panose="02020603050405020304" pitchFamily="18" charset="0"/>
              </a:rPr>
              <a:t>Internet</a:t>
            </a:r>
            <a:r>
              <a:rPr kumimoji="0" lang="vi-VN" sz="2800" b="0"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 và cho biết công nghệ nào cho phép người dùng có thể sử dụng các dịch vụ lưu trữ thông tin nhờ vào các nhà cung cấp như </a:t>
            </a:r>
            <a:r>
              <a:rPr kumimoji="0" lang="vi-VN" sz="2800" b="0" i="0" u="none" strike="noStrike" kern="1200" cap="none" spc="0" normalizeH="0" baseline="0" noProof="0" dirty="0" err="1">
                <a:ln>
                  <a:noFill/>
                </a:ln>
                <a:solidFill>
                  <a:srgbClr val="333399"/>
                </a:solidFill>
                <a:effectLst/>
                <a:uLnTx/>
                <a:uFillTx/>
                <a:latin typeface="Times New Roman" panose="02020603050405020304" pitchFamily="18" charset="0"/>
                <a:ea typeface="+mn-ea"/>
                <a:cs typeface="Times New Roman" panose="02020603050405020304" pitchFamily="18" charset="0"/>
              </a:rPr>
              <a:t>Facebook</a:t>
            </a:r>
            <a:r>
              <a:rPr kumimoji="0" lang="vi-VN" sz="2800" b="0"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 Office 365, </a:t>
            </a:r>
            <a:r>
              <a:rPr kumimoji="0" lang="vi-VN" sz="2800" b="0" i="0" u="none" strike="noStrike" kern="1200" cap="none" spc="0" normalizeH="0" baseline="0" noProof="0" dirty="0" err="1">
                <a:ln>
                  <a:noFill/>
                </a:ln>
                <a:solidFill>
                  <a:srgbClr val="333399"/>
                </a:solidFill>
                <a:effectLst/>
                <a:uLnTx/>
                <a:uFillTx/>
                <a:latin typeface="Times New Roman" panose="02020603050405020304" pitchFamily="18" charset="0"/>
                <a:ea typeface="+mn-ea"/>
                <a:cs typeface="Times New Roman" panose="02020603050405020304" pitchFamily="18" charset="0"/>
              </a:rPr>
              <a:t>YouTube</a:t>
            </a:r>
            <a:r>
              <a:rPr kumimoji="0" lang="vi-VN" sz="2800" b="0"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Hỏi cá nhân">
            <a:extLst>
              <a:ext uri="{FF2B5EF4-FFF2-40B4-BE49-F238E27FC236}">
                <a16:creationId xmlns:a16="http://schemas.microsoft.com/office/drawing/2014/main" id="{9683DA52-43A2-4A11-386E-329A9CDB0635}"/>
              </a:ext>
            </a:extLst>
          </p:cNvPr>
          <p:cNvGrpSpPr/>
          <p:nvPr/>
        </p:nvGrpSpPr>
        <p:grpSpPr>
          <a:xfrm>
            <a:off x="722549" y="2215664"/>
            <a:ext cx="10381676" cy="1212912"/>
            <a:chOff x="722549" y="2215664"/>
            <a:chExt cx="10381676" cy="1212912"/>
          </a:xfrm>
        </p:grpSpPr>
        <p:grpSp>
          <p:nvGrpSpPr>
            <p:cNvPr id="4" name="Group 3">
              <a:extLst>
                <a:ext uri="{FF2B5EF4-FFF2-40B4-BE49-F238E27FC236}">
                  <a16:creationId xmlns:a16="http://schemas.microsoft.com/office/drawing/2014/main" id="{5F04564D-3288-52EF-B8AC-0D9E4C0ACB86}"/>
                </a:ext>
              </a:extLst>
            </p:cNvPr>
            <p:cNvGrpSpPr/>
            <p:nvPr/>
          </p:nvGrpSpPr>
          <p:grpSpPr>
            <a:xfrm>
              <a:off x="722549" y="2215664"/>
              <a:ext cx="10360893" cy="1212912"/>
              <a:chOff x="751424" y="4271768"/>
              <a:chExt cx="10360893" cy="1317201"/>
            </a:xfrm>
          </p:grpSpPr>
          <p:grpSp>
            <p:nvGrpSpPr>
              <p:cNvPr id="7" name="Group 6">
                <a:extLst>
                  <a:ext uri="{FF2B5EF4-FFF2-40B4-BE49-F238E27FC236}">
                    <a16:creationId xmlns:a16="http://schemas.microsoft.com/office/drawing/2014/main" id="{8AE760D2-EEC1-24F8-0E7D-D66915DE4016}"/>
                  </a:ext>
                </a:extLst>
              </p:cNvPr>
              <p:cNvGrpSpPr/>
              <p:nvPr/>
            </p:nvGrpSpPr>
            <p:grpSpPr>
              <a:xfrm>
                <a:off x="751424" y="4271768"/>
                <a:ext cx="10340110" cy="1317201"/>
                <a:chOff x="748591" y="4323722"/>
                <a:chExt cx="10193330" cy="1317201"/>
              </a:xfrm>
            </p:grpSpPr>
            <p:sp>
              <p:nvSpPr>
                <p:cNvPr id="10" name="Rectangle: Rounded Corners 9">
                  <a:extLst>
                    <a:ext uri="{FF2B5EF4-FFF2-40B4-BE49-F238E27FC236}">
                      <a16:creationId xmlns:a16="http://schemas.microsoft.com/office/drawing/2014/main" id="{97178178-6061-07DC-CF46-BBEE2F7945E6}"/>
                    </a:ext>
                  </a:extLst>
                </p:cNvPr>
                <p:cNvSpPr/>
                <p:nvPr/>
              </p:nvSpPr>
              <p:spPr>
                <a:xfrm>
                  <a:off x="1181534" y="4593968"/>
                  <a:ext cx="9760387" cy="104695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076327BF-7008-215D-DCDE-807EF70383A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8591" y="4323722"/>
                  <a:ext cx="802034" cy="883537"/>
                </a:xfrm>
                <a:prstGeom prst="rect">
                  <a:avLst/>
                </a:prstGeom>
              </p:spPr>
            </p:pic>
          </p:grpSp>
          <p:sp>
            <p:nvSpPr>
              <p:cNvPr id="8" name="Rectangle 7">
                <a:extLst>
                  <a:ext uri="{FF2B5EF4-FFF2-40B4-BE49-F238E27FC236}">
                    <a16:creationId xmlns:a16="http://schemas.microsoft.com/office/drawing/2014/main" id="{8FEA33B8-77EC-961F-ACA3-87B4C9FB3BF2}"/>
                  </a:ext>
                </a:extLst>
              </p:cNvPr>
              <p:cNvSpPr/>
              <p:nvPr/>
            </p:nvSpPr>
            <p:spPr>
              <a:xfrm>
                <a:off x="1514259" y="4644163"/>
                <a:ext cx="9598058" cy="503937"/>
              </a:xfrm>
              <a:prstGeom prst="rect">
                <a:avLst/>
              </a:prstGeom>
            </p:spPr>
            <p:txBody>
              <a:bodyPr wrap="square">
                <a:spAutoFit/>
              </a:bodyPr>
              <a:lstStyle/>
              <a:p>
                <a:pPr algn="just" defTabSz="342900">
                  <a:lnSpc>
                    <a:spcPct val="135000"/>
                  </a:lnSpc>
                </a:pPr>
                <a:endParaRPr lang="vi-VN" sz="200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EF1F928B-A863-A3C1-D402-0BDF9810E169}"/>
                  </a:ext>
                </a:extLst>
              </p:cNvPr>
              <p:cNvSpPr/>
              <p:nvPr/>
            </p:nvSpPr>
            <p:spPr>
              <a:xfrm>
                <a:off x="1493476" y="4562973"/>
                <a:ext cx="9598058" cy="549824"/>
              </a:xfrm>
              <a:prstGeom prst="rect">
                <a:avLst/>
              </a:prstGeom>
            </p:spPr>
            <p:txBody>
              <a:bodyPr wrap="square">
                <a:spAutoFit/>
              </a:bodyPr>
              <a:lstStyle/>
              <a:p>
                <a:pPr>
                  <a:lnSpc>
                    <a:spcPct val="150000"/>
                  </a:lnSpc>
                </a:pPr>
                <a:endParaRPr lang="vi-VN" sz="2000" dirty="0">
                  <a:latin typeface="Times New Roman" panose="02020603050405020304" pitchFamily="18" charset="0"/>
                  <a:cs typeface="Times New Roman" panose="02020603050405020304" pitchFamily="18" charset="0"/>
                </a:endParaRPr>
              </a:p>
            </p:txBody>
          </p:sp>
        </p:grpSp>
        <p:sp>
          <p:nvSpPr>
            <p:cNvPr id="5" name="TextBox 4">
              <a:extLst>
                <a:ext uri="{FF2B5EF4-FFF2-40B4-BE49-F238E27FC236}">
                  <a16:creationId xmlns:a16="http://schemas.microsoft.com/office/drawing/2014/main" id="{FA28087E-F443-9C6F-E9DD-55EE14B162E1}"/>
                </a:ext>
              </a:extLst>
            </p:cNvPr>
            <p:cNvSpPr txBox="1"/>
            <p:nvPr/>
          </p:nvSpPr>
          <p:spPr>
            <a:xfrm>
              <a:off x="1615756" y="2700932"/>
              <a:ext cx="9488469" cy="498663"/>
            </a:xfrm>
            <a:prstGeom prst="rect">
              <a:avLst/>
            </a:prstGeom>
            <a:noFill/>
          </p:spPr>
          <p:txBody>
            <a:bodyPr wrap="square">
              <a:spAutoFit/>
            </a:bodyPr>
            <a:lstStyle/>
            <a:p>
              <a:pPr>
                <a:lnSpc>
                  <a:spcPct val="150000"/>
                </a:lnSpc>
              </a:pPr>
              <a:r>
                <a:rPr lang="vi-VN" sz="2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Em hãy nêu một số tác động tiêu cực có thể xảy ra khi để lộ thông tin số cá nhân?</a:t>
              </a:r>
            </a:p>
          </p:txBody>
        </p:sp>
      </p:grpSp>
      <p:grpSp>
        <p:nvGrpSpPr>
          <p:cNvPr id="12" name="Trả lời cá nhân">
            <a:extLst>
              <a:ext uri="{FF2B5EF4-FFF2-40B4-BE49-F238E27FC236}">
                <a16:creationId xmlns:a16="http://schemas.microsoft.com/office/drawing/2014/main" id="{9B1612BF-DB55-CD50-866B-87576F585584}"/>
              </a:ext>
            </a:extLst>
          </p:cNvPr>
          <p:cNvGrpSpPr/>
          <p:nvPr/>
        </p:nvGrpSpPr>
        <p:grpSpPr>
          <a:xfrm>
            <a:off x="722549" y="4196865"/>
            <a:ext cx="10360893" cy="2125069"/>
            <a:chOff x="722549" y="2215665"/>
            <a:chExt cx="10360893" cy="2125069"/>
          </a:xfrm>
        </p:grpSpPr>
        <p:grpSp>
          <p:nvGrpSpPr>
            <p:cNvPr id="13" name="Group 12">
              <a:extLst>
                <a:ext uri="{FF2B5EF4-FFF2-40B4-BE49-F238E27FC236}">
                  <a16:creationId xmlns:a16="http://schemas.microsoft.com/office/drawing/2014/main" id="{7D71A108-FEA0-3412-A320-01395B26C3DE}"/>
                </a:ext>
              </a:extLst>
            </p:cNvPr>
            <p:cNvGrpSpPr/>
            <p:nvPr/>
          </p:nvGrpSpPr>
          <p:grpSpPr>
            <a:xfrm>
              <a:off x="722549" y="2215665"/>
              <a:ext cx="10360893" cy="2125069"/>
              <a:chOff x="751424" y="4271768"/>
              <a:chExt cx="10360893" cy="2307787"/>
            </a:xfrm>
          </p:grpSpPr>
          <p:grpSp>
            <p:nvGrpSpPr>
              <p:cNvPr id="15" name="Group 14">
                <a:extLst>
                  <a:ext uri="{FF2B5EF4-FFF2-40B4-BE49-F238E27FC236}">
                    <a16:creationId xmlns:a16="http://schemas.microsoft.com/office/drawing/2014/main" id="{E915621A-5BE4-F4C7-043A-AF31FF800473}"/>
                  </a:ext>
                </a:extLst>
              </p:cNvPr>
              <p:cNvGrpSpPr/>
              <p:nvPr/>
            </p:nvGrpSpPr>
            <p:grpSpPr>
              <a:xfrm>
                <a:off x="751424" y="4271768"/>
                <a:ext cx="10340110" cy="2307787"/>
                <a:chOff x="748591" y="4323722"/>
                <a:chExt cx="10193330" cy="2307787"/>
              </a:xfrm>
            </p:grpSpPr>
            <p:sp>
              <p:nvSpPr>
                <p:cNvPr id="18" name="Rectangle: Rounded Corners 17">
                  <a:extLst>
                    <a:ext uri="{FF2B5EF4-FFF2-40B4-BE49-F238E27FC236}">
                      <a16:creationId xmlns:a16="http://schemas.microsoft.com/office/drawing/2014/main" id="{AD4420A7-612D-90B4-B6C5-0FFA5F986EE0}"/>
                    </a:ext>
                  </a:extLst>
                </p:cNvPr>
                <p:cNvSpPr/>
                <p:nvPr/>
              </p:nvSpPr>
              <p:spPr>
                <a:xfrm>
                  <a:off x="1181534" y="4593968"/>
                  <a:ext cx="9760387" cy="20375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7F43EA1E-8734-6866-3CA2-1759994600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8591" y="4323722"/>
                  <a:ext cx="802034" cy="883537"/>
                </a:xfrm>
                <a:prstGeom prst="rect">
                  <a:avLst/>
                </a:prstGeom>
              </p:spPr>
            </p:pic>
          </p:grpSp>
          <p:sp>
            <p:nvSpPr>
              <p:cNvPr id="16" name="Rectangle 15">
                <a:extLst>
                  <a:ext uri="{FF2B5EF4-FFF2-40B4-BE49-F238E27FC236}">
                    <a16:creationId xmlns:a16="http://schemas.microsoft.com/office/drawing/2014/main" id="{CFF340E4-3D0D-3C5A-568C-BE2FC5EE4CBF}"/>
                  </a:ext>
                </a:extLst>
              </p:cNvPr>
              <p:cNvSpPr/>
              <p:nvPr/>
            </p:nvSpPr>
            <p:spPr>
              <a:xfrm>
                <a:off x="1514259" y="4644163"/>
                <a:ext cx="9598058" cy="503937"/>
              </a:xfrm>
              <a:prstGeom prst="rect">
                <a:avLst/>
              </a:prstGeom>
            </p:spPr>
            <p:txBody>
              <a:bodyPr wrap="square">
                <a:spAutoFit/>
              </a:bodyPr>
              <a:lstStyle/>
              <a:p>
                <a:pPr algn="just" defTabSz="342900">
                  <a:lnSpc>
                    <a:spcPct val="135000"/>
                  </a:lnSpc>
                </a:pPr>
                <a:endParaRPr lang="vi-VN" sz="200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A7E2C68D-B3CC-4289-0FCE-C1C71F22A1B6}"/>
                  </a:ext>
                </a:extLst>
              </p:cNvPr>
              <p:cNvSpPr/>
              <p:nvPr/>
            </p:nvSpPr>
            <p:spPr>
              <a:xfrm>
                <a:off x="1493476" y="4562973"/>
                <a:ext cx="9598058" cy="549824"/>
              </a:xfrm>
              <a:prstGeom prst="rect">
                <a:avLst/>
              </a:prstGeom>
            </p:spPr>
            <p:txBody>
              <a:bodyPr wrap="square">
                <a:spAutoFit/>
              </a:bodyPr>
              <a:lstStyle/>
              <a:p>
                <a:pPr>
                  <a:lnSpc>
                    <a:spcPct val="150000"/>
                  </a:lnSpc>
                </a:pPr>
                <a:endParaRPr lang="vi-VN" sz="2000" dirty="0">
                  <a:latin typeface="Times New Roman" panose="02020603050405020304" pitchFamily="18" charset="0"/>
                  <a:cs typeface="Times New Roman" panose="02020603050405020304" pitchFamily="18" charset="0"/>
                </a:endParaRPr>
              </a:p>
            </p:txBody>
          </p:sp>
        </p:grpSp>
        <p:sp>
          <p:nvSpPr>
            <p:cNvPr id="14" name="TextBox 13">
              <a:extLst>
                <a:ext uri="{FF2B5EF4-FFF2-40B4-BE49-F238E27FC236}">
                  <a16:creationId xmlns:a16="http://schemas.microsoft.com/office/drawing/2014/main" id="{B50851AF-50CC-7660-0B22-33F4D0D8186F}"/>
                </a:ext>
              </a:extLst>
            </p:cNvPr>
            <p:cNvSpPr txBox="1"/>
            <p:nvPr/>
          </p:nvSpPr>
          <p:spPr>
            <a:xfrm>
              <a:off x="1615756" y="2622456"/>
              <a:ext cx="9312221" cy="1414554"/>
            </a:xfrm>
            <a:prstGeom prst="rect">
              <a:avLst/>
            </a:prstGeom>
            <a:noFill/>
          </p:spPr>
          <p:txBody>
            <a:bodyPr wrap="square">
              <a:spAutoFit/>
            </a:bodyPr>
            <a:lstStyle/>
            <a:p>
              <a:pPr>
                <a:lnSpc>
                  <a:spcPct val="150000"/>
                </a:lnSpc>
              </a:pPr>
              <a:r>
                <a:rPr lang="vi-VN" sz="2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Thông tin số có thể bị đánh cắp, gây thiệt hại cho người sử dụng.</a:t>
              </a:r>
            </a:p>
            <a:p>
              <a:pPr>
                <a:lnSpc>
                  <a:spcPct val="150000"/>
                </a:lnSpc>
              </a:pPr>
              <a:r>
                <a:rPr lang="vi-VN" sz="2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Thông tin về cha mẹ, số điện thoại, địa chỉ nhà của học sinh có thể bị đánh cắp và bị các đối tượng xấu lợi dụng, giả danh liên hệ để lừa cha mẹ học sinh.</a:t>
              </a:r>
            </a:p>
          </p:txBody>
        </p:sp>
      </p:grpSp>
      <p:grpSp>
        <p:nvGrpSpPr>
          <p:cNvPr id="23" name="Group 22">
            <a:extLst>
              <a:ext uri="{FF2B5EF4-FFF2-40B4-BE49-F238E27FC236}">
                <a16:creationId xmlns:a16="http://schemas.microsoft.com/office/drawing/2014/main" id="{A878A17D-95D5-1E68-719B-54F9F4E5B340}"/>
              </a:ext>
            </a:extLst>
          </p:cNvPr>
          <p:cNvGrpSpPr/>
          <p:nvPr/>
        </p:nvGrpSpPr>
        <p:grpSpPr>
          <a:xfrm>
            <a:off x="4326136" y="216911"/>
            <a:ext cx="3539728" cy="1991097"/>
            <a:chOff x="703386" y="4313756"/>
            <a:chExt cx="3539728" cy="1991097"/>
          </a:xfrm>
        </p:grpSpPr>
        <p:pic>
          <p:nvPicPr>
            <p:cNvPr id="24" name="Picture 2">
              <a:extLst>
                <a:ext uri="{FF2B5EF4-FFF2-40B4-BE49-F238E27FC236}">
                  <a16:creationId xmlns:a16="http://schemas.microsoft.com/office/drawing/2014/main" id="{D955E317-BD2D-9127-E395-E49280BA7D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875" b="21875"/>
            <a:stretch/>
          </p:blipFill>
          <p:spPr bwMode="auto">
            <a:xfrm>
              <a:off x="703386" y="4313756"/>
              <a:ext cx="3539728" cy="199109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61FC87C-1860-F1A9-0362-265F0F1D6095}"/>
                </a:ext>
              </a:extLst>
            </p:cNvPr>
            <p:cNvSpPr txBox="1"/>
            <p:nvPr/>
          </p:nvSpPr>
          <p:spPr>
            <a:xfrm>
              <a:off x="1169409" y="4770695"/>
              <a:ext cx="2607681" cy="1077218"/>
            </a:xfrm>
            <a:prstGeom prst="rect">
              <a:avLst/>
            </a:prstGeom>
            <a:noFill/>
          </p:spPr>
          <p:txBody>
            <a:bodyPr wrap="square" rtlCol="0">
              <a:spAutoFit/>
            </a:bodyPr>
            <a:lstStyle/>
            <a:p>
              <a:pPr algn="ctr"/>
              <a:r>
                <a:rPr lang="en-US" sz="3200" b="1">
                  <a:solidFill>
                    <a:srgbClr val="FFFF00"/>
                  </a:solidFill>
                  <a:latin typeface="Open Sans" panose="020B0606030504020204" pitchFamily="34" charset="0"/>
                  <a:ea typeface="Open Sans" panose="020B0606030504020204" pitchFamily="34" charset="0"/>
                  <a:cs typeface="Open Sans" panose="020B0606030504020204" pitchFamily="34" charset="0"/>
                </a:rPr>
                <a:t>KIỂM TRA BÀI CŨ</a:t>
              </a:r>
              <a:endParaRPr lang="vi-VN" sz="3200" b="1">
                <a:solidFill>
                  <a:srgbClr val="FFFF00"/>
                </a:solidFill>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0673317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CCC6752-E009-522E-3F01-08086CEE0A3B}"/>
              </a:ext>
            </a:extLst>
          </p:cNvPr>
          <p:cNvSpPr/>
          <p:nvPr/>
        </p:nvSpPr>
        <p:spPr>
          <a:xfrm>
            <a:off x="1928813" y="2438400"/>
            <a:ext cx="9817100" cy="625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Giảm kết nối, tương tác trực tiếp giữa người với người.</a:t>
            </a:r>
          </a:p>
        </p:txBody>
      </p:sp>
      <p:sp>
        <p:nvSpPr>
          <p:cNvPr id="4" name="Rounded Rectangle 3">
            <a:extLst>
              <a:ext uri="{FF2B5EF4-FFF2-40B4-BE49-F238E27FC236}">
                <a16:creationId xmlns:a16="http://schemas.microsoft.com/office/drawing/2014/main" id="{C4613A08-6CBA-C8C1-50B0-28DC89C0D122}"/>
              </a:ext>
            </a:extLst>
          </p:cNvPr>
          <p:cNvSpPr/>
          <p:nvPr/>
        </p:nvSpPr>
        <p:spPr>
          <a:xfrm>
            <a:off x="1984375" y="3522663"/>
            <a:ext cx="9656763" cy="623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Tài khoản bị mạo danh.</a:t>
            </a:r>
          </a:p>
        </p:txBody>
      </p:sp>
      <p:sp>
        <p:nvSpPr>
          <p:cNvPr id="5" name="Rounded Rectangle 4">
            <a:extLst>
              <a:ext uri="{FF2B5EF4-FFF2-40B4-BE49-F238E27FC236}">
                <a16:creationId xmlns:a16="http://schemas.microsoft.com/office/drawing/2014/main" id="{2170F72B-DABF-2BA6-8939-6812BCFED2F8}"/>
              </a:ext>
            </a:extLst>
          </p:cNvPr>
          <p:cNvSpPr/>
          <p:nvPr/>
        </p:nvSpPr>
        <p:spPr>
          <a:xfrm>
            <a:off x="2011363" y="4622800"/>
            <a:ext cx="9656762" cy="625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Thay đổi thói quen sinh hoạt.</a:t>
            </a:r>
            <a:endParaRPr kumimoji="0" lang="pt-B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a:extLst>
              <a:ext uri="{FF2B5EF4-FFF2-40B4-BE49-F238E27FC236}">
                <a16:creationId xmlns:a16="http://schemas.microsoft.com/office/drawing/2014/main" id="{9182C2AA-934B-C8EB-D6FD-1AD63872EC10}"/>
              </a:ext>
            </a:extLst>
          </p:cNvPr>
          <p:cNvSpPr/>
          <p:nvPr/>
        </p:nvSpPr>
        <p:spPr>
          <a:xfrm>
            <a:off x="2074863" y="5808663"/>
            <a:ext cx="8042275" cy="623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Hình thành thói quen thích được chú ý.</a:t>
            </a:r>
            <a:endParaRPr kumimoji="0" lang="pt-B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10" descr="flowers0c">
            <a:extLst>
              <a:ext uri="{FF2B5EF4-FFF2-40B4-BE49-F238E27FC236}">
                <a16:creationId xmlns:a16="http://schemas.microsoft.com/office/drawing/2014/main" id="{FCC4958A-8931-0E7F-1036-E9395AADA1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36391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7" descr="A picture containing clipart&#10;&#10;Description automatically generated">
            <a:extLst>
              <a:ext uri="{FF2B5EF4-FFF2-40B4-BE49-F238E27FC236}">
                <a16:creationId xmlns:a16="http://schemas.microsoft.com/office/drawing/2014/main" id="{7D1470DC-AC0C-E59C-1B57-4A34FF3607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7138" y="5638800"/>
            <a:ext cx="15240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Picture 8">
            <a:extLst>
              <a:ext uri="{FF2B5EF4-FFF2-40B4-BE49-F238E27FC236}">
                <a16:creationId xmlns:a16="http://schemas.microsoft.com/office/drawing/2014/main" id="{F7078F0B-304D-84E1-0F9B-83E573C12F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91900" y="357188"/>
            <a:ext cx="5651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BCFD45CE-6744-3C9E-C27E-A623C4D91DED}"/>
              </a:ext>
            </a:extLst>
          </p:cNvPr>
          <p:cNvSpPr/>
          <p:nvPr/>
        </p:nvSpPr>
        <p:spPr>
          <a:xfrm>
            <a:off x="1984375" y="762000"/>
            <a:ext cx="9593263" cy="119221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Việc lộ thông tin cá nhân trên </a:t>
            </a:r>
            <a:r>
              <a:rPr kumimoji="0" lang="vi-VN" sz="3200" b="0" i="0" u="none" strike="noStrike" kern="1200" cap="none" spc="0" normalizeH="0" baseline="0" noProof="0" dirty="0" err="1">
                <a:ln>
                  <a:noFill/>
                </a:ln>
                <a:solidFill>
                  <a:srgbClr val="333399"/>
                </a:solidFill>
                <a:effectLst/>
                <a:uLnTx/>
                <a:uFillTx/>
                <a:latin typeface="Times New Roman" panose="02020603050405020304" pitchFamily="18" charset="0"/>
                <a:ea typeface="+mn-ea"/>
                <a:cs typeface="Times New Roman" panose="02020603050405020304" pitchFamily="18" charset="0"/>
              </a:rPr>
              <a:t>Internet</a:t>
            </a:r>
            <a:r>
              <a:rPr kumimoji="0" lang="vi-VN" sz="3200" b="0"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 dẫn đến hậu quả gì?</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A37909AC-1144-208C-93C4-B200EC39141E}"/>
              </a:ext>
            </a:extLst>
          </p:cNvPr>
          <p:cNvSpPr/>
          <p:nvPr/>
        </p:nvSpPr>
        <p:spPr>
          <a:xfrm>
            <a:off x="1928813" y="2438400"/>
            <a:ext cx="9817100" cy="625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Gây ra các vấn đề về cột sống.</a:t>
            </a:r>
          </a:p>
        </p:txBody>
      </p:sp>
      <p:sp>
        <p:nvSpPr>
          <p:cNvPr id="4" name="Rounded Rectangle 3">
            <a:extLst>
              <a:ext uri="{FF2B5EF4-FFF2-40B4-BE49-F238E27FC236}">
                <a16:creationId xmlns:a16="http://schemas.microsoft.com/office/drawing/2014/main" id="{6B3E47C5-5CDE-9897-EB9B-5EA83CAF32A3}"/>
              </a:ext>
            </a:extLst>
          </p:cNvPr>
          <p:cNvSpPr/>
          <p:nvPr/>
        </p:nvSpPr>
        <p:spPr>
          <a:xfrm>
            <a:off x="1984375" y="3522663"/>
            <a:ext cx="9656763" cy="623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Suy giảm sự sáng tạo.</a:t>
            </a:r>
          </a:p>
        </p:txBody>
      </p:sp>
      <p:sp>
        <p:nvSpPr>
          <p:cNvPr id="5" name="Rounded Rectangle 4">
            <a:extLst>
              <a:ext uri="{FF2B5EF4-FFF2-40B4-BE49-F238E27FC236}">
                <a16:creationId xmlns:a16="http://schemas.microsoft.com/office/drawing/2014/main" id="{4650E34B-9AEF-ABA1-8946-8248026149C7}"/>
              </a:ext>
            </a:extLst>
          </p:cNvPr>
          <p:cNvSpPr/>
          <p:nvPr/>
        </p:nvSpPr>
        <p:spPr>
          <a:xfrm>
            <a:off x="2011363" y="4622800"/>
            <a:ext cx="9656762" cy="625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Thách thức về an ninh dữ liệu.</a:t>
            </a:r>
            <a:endParaRPr kumimoji="0" lang="pt-B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a:extLst>
              <a:ext uri="{FF2B5EF4-FFF2-40B4-BE49-F238E27FC236}">
                <a16:creationId xmlns:a16="http://schemas.microsoft.com/office/drawing/2014/main" id="{8D1AF990-0D6D-4EB2-F0FA-1AB06AA286FB}"/>
              </a:ext>
            </a:extLst>
          </p:cNvPr>
          <p:cNvSpPr/>
          <p:nvPr/>
        </p:nvSpPr>
        <p:spPr>
          <a:xfrm>
            <a:off x="2074863" y="5808663"/>
            <a:ext cx="8364537" cy="623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Nguy cơ trầm cảm và lo lắng.</a:t>
            </a:r>
            <a:endParaRPr kumimoji="0" lang="pt-B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10" descr="flowers0c">
            <a:extLst>
              <a:ext uri="{FF2B5EF4-FFF2-40B4-BE49-F238E27FC236}">
                <a16:creationId xmlns:a16="http://schemas.microsoft.com/office/drawing/2014/main" id="{17B55B61-BFDC-5A2D-196C-FEA4A5262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9275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Picture 7" descr="A picture containing clipart&#10;&#10;Description automatically generated">
            <a:extLst>
              <a:ext uri="{FF2B5EF4-FFF2-40B4-BE49-F238E27FC236}">
                <a16:creationId xmlns:a16="http://schemas.microsoft.com/office/drawing/2014/main" id="{BAA83E5D-C636-9207-D6E1-5A8EEA2F6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7963" y="5603875"/>
            <a:ext cx="1306512"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2" name="Picture 8">
            <a:extLst>
              <a:ext uri="{FF2B5EF4-FFF2-40B4-BE49-F238E27FC236}">
                <a16:creationId xmlns:a16="http://schemas.microsoft.com/office/drawing/2014/main" id="{D74105B3-EF9C-87F0-0653-3D693C78AA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1900" y="357188"/>
            <a:ext cx="5651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438ECC31-F046-CE8B-AC96-2417A5ED0222}"/>
              </a:ext>
            </a:extLst>
          </p:cNvPr>
          <p:cNvSpPr/>
          <p:nvPr/>
        </p:nvSpPr>
        <p:spPr>
          <a:xfrm>
            <a:off x="1984375" y="762000"/>
            <a:ext cx="9593263" cy="119221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Công nghệ kĩ thuật số có tác động tiêu cực đến sức </a:t>
            </a:r>
            <a:r>
              <a:rPr kumimoji="0" lang="vi-VN" sz="3200" b="0" i="0" u="none" strike="noStrike" kern="1200" cap="none" spc="0" normalizeH="0" baseline="0" noProof="0" dirty="0" err="1">
                <a:ln>
                  <a:noFill/>
                </a:ln>
                <a:solidFill>
                  <a:srgbClr val="333399"/>
                </a:solidFill>
                <a:effectLst/>
                <a:uLnTx/>
                <a:uFillTx/>
                <a:latin typeface="Times New Roman" panose="02020603050405020304" pitchFamily="18" charset="0"/>
                <a:ea typeface="+mn-ea"/>
                <a:cs typeface="Times New Roman" panose="02020603050405020304" pitchFamily="18" charset="0"/>
              </a:rPr>
              <a:t>khoẻ</a:t>
            </a:r>
            <a:r>
              <a:rPr kumimoji="0" lang="vi-VN" sz="3200" b="0"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 tinh thần của con người như thế nào?</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A246E09F-690E-E7F6-1C21-1A472DC919FB}"/>
              </a:ext>
            </a:extLst>
          </p:cNvPr>
          <p:cNvSpPr/>
          <p:nvPr/>
        </p:nvSpPr>
        <p:spPr>
          <a:xfrm>
            <a:off x="1928813" y="2106613"/>
            <a:ext cx="9817100" cy="11699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Việc lộ thông tin tài khoản ngân hàng có thể bị mất tiền trong tài khoản.</a:t>
            </a:r>
          </a:p>
        </p:txBody>
      </p:sp>
      <p:sp>
        <p:nvSpPr>
          <p:cNvPr id="4" name="Rounded Rectangle 3">
            <a:extLst>
              <a:ext uri="{FF2B5EF4-FFF2-40B4-BE49-F238E27FC236}">
                <a16:creationId xmlns:a16="http://schemas.microsoft.com/office/drawing/2014/main" id="{57259ECF-7F7F-65F5-A162-BF258BFBC714}"/>
              </a:ext>
            </a:extLst>
          </p:cNvPr>
          <p:cNvSpPr/>
          <p:nvPr/>
        </p:nvSpPr>
        <p:spPr>
          <a:xfrm>
            <a:off x="1984375" y="3522663"/>
            <a:ext cx="9656763" cy="623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Lừa đảo qua mạng.</a:t>
            </a:r>
          </a:p>
        </p:txBody>
      </p:sp>
      <p:sp>
        <p:nvSpPr>
          <p:cNvPr id="5" name="Rounded Rectangle 4">
            <a:extLst>
              <a:ext uri="{FF2B5EF4-FFF2-40B4-BE49-F238E27FC236}">
                <a16:creationId xmlns:a16="http://schemas.microsoft.com/office/drawing/2014/main" id="{56A8BC67-7C6E-AD4E-79BC-10CA380CFF1C}"/>
              </a:ext>
            </a:extLst>
          </p:cNvPr>
          <p:cNvSpPr/>
          <p:nvPr/>
        </p:nvSpPr>
        <p:spPr>
          <a:xfrm>
            <a:off x="2011363" y="4349750"/>
            <a:ext cx="9656762" cy="11699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Học sinh lười suy nghĩ, nhờ trí tuệ nhân tạo làm bài tập về nhà.</a:t>
            </a:r>
            <a:endParaRPr kumimoji="0" lang="pt-B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a:extLst>
              <a:ext uri="{FF2B5EF4-FFF2-40B4-BE49-F238E27FC236}">
                <a16:creationId xmlns:a16="http://schemas.microsoft.com/office/drawing/2014/main" id="{55E01104-FD3D-6D30-5A2C-ADC543956B93}"/>
              </a:ext>
            </a:extLst>
          </p:cNvPr>
          <p:cNvSpPr/>
          <p:nvPr/>
        </p:nvSpPr>
        <p:spPr>
          <a:xfrm>
            <a:off x="2074863" y="5808663"/>
            <a:ext cx="9656762" cy="623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Gia tăng ô nhiễm môi trường.</a:t>
            </a:r>
            <a:endParaRPr kumimoji="0" lang="pt-B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10" descr="flowers0c">
            <a:extLst>
              <a:ext uri="{FF2B5EF4-FFF2-40B4-BE49-F238E27FC236}">
                <a16:creationId xmlns:a16="http://schemas.microsoft.com/office/drawing/2014/main" id="{5D65FDD4-E0F3-8BB3-73ED-66CCAB28F7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65638"/>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8">
            <a:extLst>
              <a:ext uri="{FF2B5EF4-FFF2-40B4-BE49-F238E27FC236}">
                <a16:creationId xmlns:a16="http://schemas.microsoft.com/office/drawing/2014/main" id="{FB8AB409-3379-5B9E-1839-9EF2D45157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1900" y="357188"/>
            <a:ext cx="5651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4A28C149-30F5-502C-CAE5-CF4BCCEBB52A}"/>
              </a:ext>
            </a:extLst>
          </p:cNvPr>
          <p:cNvSpPr/>
          <p:nvPr/>
        </p:nvSpPr>
        <p:spPr>
          <a:xfrm>
            <a:off x="1828800" y="762000"/>
            <a:ext cx="10058400" cy="119221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Ví dụ về việc con người quá lệ thuộc vào công nghệ kĩ thuật số để giải quyết những vấn đề nhỏ trong cuộc sống là</a:t>
            </a:r>
          </a:p>
        </p:txBody>
      </p:sp>
      <p:pic>
        <p:nvPicPr>
          <p:cNvPr id="73737" name="Picture 7" descr="A picture containing clipart&#10;&#10;Description automatically generated">
            <a:extLst>
              <a:ext uri="{FF2B5EF4-FFF2-40B4-BE49-F238E27FC236}">
                <a16:creationId xmlns:a16="http://schemas.microsoft.com/office/drawing/2014/main" id="{FD7763E7-9394-4F51-4066-B3F0B52E77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7000" y="5629275"/>
            <a:ext cx="1381125"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7F1D93-4217-1FF3-03F6-B19E7F06DB89}"/>
              </a:ext>
            </a:extLst>
          </p:cNvPr>
          <p:cNvSpPr/>
          <p:nvPr/>
        </p:nvSpPr>
        <p:spPr>
          <a:xfrm>
            <a:off x="6419655" y="4468304"/>
            <a:ext cx="2658358" cy="160255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ransition>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iao NV về nhà">
            <a:extLst>
              <a:ext uri="{FF2B5EF4-FFF2-40B4-BE49-F238E27FC236}">
                <a16:creationId xmlns:a16="http://schemas.microsoft.com/office/drawing/2014/main" id="{74123B98-5446-711D-BBEB-9485D9FD4565}"/>
              </a:ext>
            </a:extLst>
          </p:cNvPr>
          <p:cNvGrpSpPr/>
          <p:nvPr/>
        </p:nvGrpSpPr>
        <p:grpSpPr>
          <a:xfrm>
            <a:off x="722549" y="2215664"/>
            <a:ext cx="10360893" cy="2396074"/>
            <a:chOff x="722549" y="2215664"/>
            <a:chExt cx="10360893" cy="2396074"/>
          </a:xfrm>
        </p:grpSpPr>
        <p:grpSp>
          <p:nvGrpSpPr>
            <p:cNvPr id="15" name="Group 14">
              <a:extLst>
                <a:ext uri="{FF2B5EF4-FFF2-40B4-BE49-F238E27FC236}">
                  <a16:creationId xmlns:a16="http://schemas.microsoft.com/office/drawing/2014/main" id="{78DAF464-3D13-9BC7-8340-607380897B75}"/>
                </a:ext>
              </a:extLst>
            </p:cNvPr>
            <p:cNvGrpSpPr/>
            <p:nvPr/>
          </p:nvGrpSpPr>
          <p:grpSpPr>
            <a:xfrm>
              <a:off x="722549" y="2215664"/>
              <a:ext cx="10360893" cy="2396074"/>
              <a:chOff x="751424" y="4271768"/>
              <a:chExt cx="10360893" cy="2602094"/>
            </a:xfrm>
          </p:grpSpPr>
          <p:grpSp>
            <p:nvGrpSpPr>
              <p:cNvPr id="17" name="Group 16">
                <a:extLst>
                  <a:ext uri="{FF2B5EF4-FFF2-40B4-BE49-F238E27FC236}">
                    <a16:creationId xmlns:a16="http://schemas.microsoft.com/office/drawing/2014/main" id="{DF7C3DF1-CDB3-42A2-2B87-D8D69AA13128}"/>
                  </a:ext>
                </a:extLst>
              </p:cNvPr>
              <p:cNvGrpSpPr/>
              <p:nvPr/>
            </p:nvGrpSpPr>
            <p:grpSpPr>
              <a:xfrm>
                <a:off x="751424" y="4271768"/>
                <a:ext cx="10340110" cy="2602094"/>
                <a:chOff x="748591" y="4323722"/>
                <a:chExt cx="10193330" cy="2602094"/>
              </a:xfrm>
            </p:grpSpPr>
            <p:sp>
              <p:nvSpPr>
                <p:cNvPr id="20" name="Rectangle: Rounded Corners 19">
                  <a:extLst>
                    <a:ext uri="{FF2B5EF4-FFF2-40B4-BE49-F238E27FC236}">
                      <a16:creationId xmlns:a16="http://schemas.microsoft.com/office/drawing/2014/main" id="{81F4101F-89C8-520B-1A99-7C08F8159B16}"/>
                    </a:ext>
                  </a:extLst>
                </p:cNvPr>
                <p:cNvSpPr/>
                <p:nvPr/>
              </p:nvSpPr>
              <p:spPr>
                <a:xfrm>
                  <a:off x="1181534" y="4593968"/>
                  <a:ext cx="9760387" cy="2331848"/>
                </a:xfrm>
                <a:prstGeom prst="roundRect">
                  <a:avLst/>
                </a:prstGeom>
                <a:solidFill>
                  <a:srgbClr val="FFD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3FA68987-D2E6-CFEB-A446-A6E77945A7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8591" y="4323722"/>
                  <a:ext cx="802034" cy="883537"/>
                </a:xfrm>
                <a:prstGeom prst="rect">
                  <a:avLst/>
                </a:prstGeom>
              </p:spPr>
            </p:pic>
          </p:grpSp>
          <p:sp>
            <p:nvSpPr>
              <p:cNvPr id="18" name="Rectangle 17">
                <a:extLst>
                  <a:ext uri="{FF2B5EF4-FFF2-40B4-BE49-F238E27FC236}">
                    <a16:creationId xmlns:a16="http://schemas.microsoft.com/office/drawing/2014/main" id="{CED5AC5E-87F3-DDEA-7FC8-739C47799E78}"/>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C253D4D7-C267-6EB0-5C56-E49304194D96}"/>
                  </a:ext>
                </a:extLst>
              </p:cNvPr>
              <p:cNvSpPr/>
              <p:nvPr/>
            </p:nvSpPr>
            <p:spPr>
              <a:xfrm>
                <a:off x="1493476" y="4562973"/>
                <a:ext cx="9598058" cy="549824"/>
              </a:xfrm>
              <a:prstGeom prst="rect">
                <a:avLst/>
              </a:prstGeom>
            </p:spPr>
            <p:txBody>
              <a:bodyPr wrap="square">
                <a:spAutoFit/>
              </a:bodyPr>
              <a:lstStyle/>
              <a:p>
                <a:pPr>
                  <a:lnSpc>
                    <a:spcPct val="150000"/>
                  </a:lnSpc>
                </a:pPr>
                <a:endParaRPr lang="vi-VN" sz="2000" dirty="0">
                  <a:latin typeface="UTM Avo" panose="02040603050506020204" pitchFamily="18" charset="0"/>
                  <a:cs typeface="Times New Roman" panose="02020603050405020304" pitchFamily="18" charset="0"/>
                </a:endParaRPr>
              </a:p>
            </p:txBody>
          </p:sp>
        </p:grpSp>
        <p:sp>
          <p:nvSpPr>
            <p:cNvPr id="16" name="TextBox 15">
              <a:extLst>
                <a:ext uri="{FF2B5EF4-FFF2-40B4-BE49-F238E27FC236}">
                  <a16:creationId xmlns:a16="http://schemas.microsoft.com/office/drawing/2014/main" id="{7C43DA6C-0F32-6A30-0234-FEB1A38F02BF}"/>
                </a:ext>
              </a:extLst>
            </p:cNvPr>
            <p:cNvSpPr txBox="1"/>
            <p:nvPr/>
          </p:nvSpPr>
          <p:spPr>
            <a:xfrm>
              <a:off x="1615756" y="2735517"/>
              <a:ext cx="9312221" cy="1876219"/>
            </a:xfrm>
            <a:prstGeom prst="rect">
              <a:avLst/>
            </a:prstGeom>
            <a:noFill/>
          </p:spPr>
          <p:txBody>
            <a:bodyPr wrap="square">
              <a:spAutoFit/>
            </a:bodyPr>
            <a:lstStyle/>
            <a:p>
              <a:pPr>
                <a:lnSpc>
                  <a:spcPct val="150000"/>
                </a:lnSpc>
              </a:pPr>
              <a:r>
                <a:rPr lang="en-US" sz="2000" b="1"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Về</a:t>
              </a:r>
              <a:r>
                <a:rPr lang="en-US" sz="2000"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nhà</a:t>
              </a:r>
              <a:r>
                <a:rPr lang="en-US" sz="2000"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Em hãy tìm hiểu thêm về các hành vi bị cấm trong </a:t>
              </a:r>
              <a:r>
                <a:rPr lang="vi-VN" sz="2000"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rPr>
                <a:t>Nghị định số 72/2013/NĐ-CP.</a:t>
              </a: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So sánh các hành vi đó với những gì em tìm hiểu ở Luật công nghệ thông tin số </a:t>
              </a:r>
              <a:r>
                <a:rPr lang="vi-VN" sz="2000" dirty="0">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67/2006/QH11. </a:t>
              </a: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Các hành vi bị cấm trong hai văn bản này giống và khác nhau như thế nào?</a:t>
              </a:r>
              <a:endParaRPr lang="vi-VN" sz="2000" b="1" dirty="0">
                <a:solidFill>
                  <a:srgbClr val="FF0000"/>
                </a:solidFill>
                <a:effectLst/>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A1134CA4-9EC9-F08F-FF41-77C6273ACE36}"/>
              </a:ext>
            </a:extLst>
          </p:cNvPr>
          <p:cNvSpPr txBox="1"/>
          <p:nvPr/>
        </p:nvSpPr>
        <p:spPr>
          <a:xfrm>
            <a:off x="408646" y="357749"/>
            <a:ext cx="1438214" cy="369332"/>
          </a:xfrm>
          <a:prstGeom prst="rect">
            <a:avLst/>
          </a:prstGeom>
          <a:noFill/>
        </p:spPr>
        <p:txBody>
          <a:bodyPr wrap="none" rtlCol="0">
            <a:spAutoFit/>
          </a:bodyPr>
          <a:lstStyle/>
          <a:p>
            <a:r>
              <a:rPr lang="en-US" b="1">
                <a:latin typeface="Tahoma" panose="020B0604030504040204" pitchFamily="34" charset="0"/>
                <a:ea typeface="Tahoma" panose="020B0604030504040204" pitchFamily="34" charset="0"/>
                <a:cs typeface="Tahoma" panose="020B0604030504040204" pitchFamily="34" charset="0"/>
              </a:rPr>
              <a:t>VẬN DỤNG</a:t>
            </a:r>
          </a:p>
        </p:txBody>
      </p:sp>
    </p:spTree>
    <p:extLst>
      <p:ext uri="{BB962C8B-B14F-4D97-AF65-F5344CB8AC3E}">
        <p14:creationId xmlns:p14="http://schemas.microsoft.com/office/powerpoint/2010/main" val="913339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F5411D0-2250-D300-BA48-032D8FC7BAE3}"/>
              </a:ext>
            </a:extLst>
          </p:cNvPr>
          <p:cNvGraphicFramePr>
            <a:graphicFrameLocks noGrp="1"/>
          </p:cNvGraphicFramePr>
          <p:nvPr/>
        </p:nvGraphicFramePr>
        <p:xfrm>
          <a:off x="304800" y="0"/>
          <a:ext cx="11658600" cy="6781800"/>
        </p:xfrm>
        <a:graphic>
          <a:graphicData uri="http://schemas.openxmlformats.org/drawingml/2006/table">
            <a:tbl>
              <a:tblPr firstRow="1" bandRow="1">
                <a:tableStyleId>{F5AB1C69-6EDB-4FF4-983F-18BD219EF322}</a:tableStyleId>
              </a:tblPr>
              <a:tblGrid>
                <a:gridCol w="2590800">
                  <a:extLst>
                    <a:ext uri="{9D8B030D-6E8A-4147-A177-3AD203B41FA5}">
                      <a16:colId xmlns:a16="http://schemas.microsoft.com/office/drawing/2014/main" val="20000"/>
                    </a:ext>
                  </a:extLst>
                </a:gridCol>
                <a:gridCol w="9067800">
                  <a:extLst>
                    <a:ext uri="{9D8B030D-6E8A-4147-A177-3AD203B41FA5}">
                      <a16:colId xmlns:a16="http://schemas.microsoft.com/office/drawing/2014/main" val="20001"/>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B050"/>
                          </a:solidFill>
                          <a:latin typeface="Times New Roman" panose="02020603050405020304" pitchFamily="18" charset="0"/>
                          <a:cs typeface="Times New Roman" panose="02020603050405020304" pitchFamily="18" charset="0"/>
                        </a:rPr>
                        <a:t>VẬN DỤNG</a:t>
                      </a:r>
                      <a:endParaRPr lang="vi-VN" sz="2800">
                        <a:solidFill>
                          <a:srgbClr val="00B050"/>
                        </a:solidFill>
                        <a:latin typeface="Times New Roman" panose="02020603050405020304" pitchFamily="18" charset="0"/>
                        <a:cs typeface="Times New Roman" panose="02020603050405020304" pitchFamily="18" charset="0"/>
                      </a:endParaRPr>
                    </a:p>
                  </a:txBody>
                  <a:tcPr marR="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just"/>
                      <a:r>
                        <a:rPr lang="vi-VN" sz="2800" dirty="0">
                          <a:latin typeface="Times New Roman" panose="02020603050405020304" pitchFamily="18" charset="0"/>
                          <a:cs typeface="Times New Roman" panose="02020603050405020304" pitchFamily="18" charset="0"/>
                        </a:rPr>
                        <a:t>Em hãy tìm hiểu các hành vi bị cấm trong Luật Công nghệ thông tin số 67/2006/QH11 và Nghị định số 72/2013/NĐ-CP. Các hành vi bị cấm trong hai văn bản này giống và khác nhau như thế nào?</a:t>
                      </a:r>
                    </a:p>
                  </a:txBody>
                  <a:tcPr marR="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700" dirty="0">
                          <a:latin typeface="Times New Roman" panose="02020603050405020304" pitchFamily="18" charset="0"/>
                          <a:cs typeface="Times New Roman" panose="02020603050405020304" pitchFamily="18" charset="0"/>
                        </a:rPr>
                        <a:t>-Giống nhau:</a:t>
                      </a:r>
                      <a:r>
                        <a:rPr lang="en-US" sz="2700" dirty="0">
                          <a:latin typeface="Times New Roman" panose="02020603050405020304" pitchFamily="18" charset="0"/>
                          <a:cs typeface="Times New Roman" panose="02020603050405020304" pitchFamily="18" charset="0"/>
                        </a:rPr>
                        <a:t> </a:t>
                      </a:r>
                      <a:r>
                        <a:rPr lang="vi-VN" sz="2700" dirty="0">
                          <a:latin typeface="Times New Roman" panose="02020603050405020304" pitchFamily="18" charset="0"/>
                          <a:cs typeface="Times New Roman" panose="02020603050405020304" pitchFamily="18" charset="0"/>
                        </a:rPr>
                        <a:t>+Phạm vi áp dụng: tất cả các hoạt động liên quan đến công nghệ thông tin trên lãnh thổ Việt Nam</a:t>
                      </a:r>
                    </a:p>
                    <a:p>
                      <a:pPr algn="just"/>
                      <a:r>
                        <a:rPr lang="vi-VN" sz="2700" dirty="0">
                          <a:latin typeface="Times New Roman" panose="02020603050405020304" pitchFamily="18" charset="0"/>
                          <a:cs typeface="Times New Roman" panose="02020603050405020304" pitchFamily="18" charset="0"/>
                        </a:rPr>
                        <a:t>+Mục đích: quản lý, bảo vệ thông tin, đảm bảo an toàn, bảo mật và ổn định hệ thống công nghệ thông tin</a:t>
                      </a:r>
                    </a:p>
                    <a:p>
                      <a:pPr algn="just"/>
                      <a:r>
                        <a:rPr lang="vi-VN" sz="2700" dirty="0">
                          <a:latin typeface="Times New Roman" panose="02020603050405020304" pitchFamily="18" charset="0"/>
                          <a:cs typeface="Times New Roman" panose="02020603050405020304" pitchFamily="18" charset="0"/>
                        </a:rPr>
                        <a:t>+Quyền, trách nhiệm của cơ quan, tổ chức, cá nhân: cả hai đều quy định về quyền và trách nhiệm của cơ quan, tổ chức, cá nhân có liên quan đến việc quản lý và sử dụng công nghệ thông tin</a:t>
                      </a:r>
                    </a:p>
                    <a:p>
                      <a:pPr algn="just"/>
                      <a:r>
                        <a:rPr lang="vi-VN" sz="2700" dirty="0">
                          <a:latin typeface="Times New Roman" panose="02020603050405020304" pitchFamily="18" charset="0"/>
                          <a:cs typeface="Times New Roman" panose="02020603050405020304" pitchFamily="18" charset="0"/>
                        </a:rPr>
                        <a:t>-Khác nhau:</a:t>
                      </a:r>
                      <a:r>
                        <a:rPr lang="en-US" sz="2700" dirty="0">
                          <a:latin typeface="Times New Roman" panose="02020603050405020304" pitchFamily="18" charset="0"/>
                          <a:cs typeface="Times New Roman" panose="02020603050405020304" pitchFamily="18" charset="0"/>
                        </a:rPr>
                        <a:t> </a:t>
                      </a:r>
                      <a:r>
                        <a:rPr lang="vi-VN" sz="2700" dirty="0">
                          <a:latin typeface="Times New Roman" panose="02020603050405020304" pitchFamily="18" charset="0"/>
                          <a:cs typeface="Times New Roman" panose="02020603050405020304" pitchFamily="18" charset="0"/>
                        </a:rPr>
                        <a:t>+Thời điểm ban hành</a:t>
                      </a:r>
                    </a:p>
                    <a:p>
                      <a:pPr algn="just"/>
                      <a:r>
                        <a:rPr lang="vi-VN" sz="2700" dirty="0">
                          <a:latin typeface="Times New Roman" panose="02020603050405020304" pitchFamily="18" charset="0"/>
                          <a:cs typeface="Times New Roman" panose="02020603050405020304" pitchFamily="18" charset="0"/>
                        </a:rPr>
                        <a:t>+Luật công nghệ thông tin số cụ thể hơn về các quy định</a:t>
                      </a:r>
                    </a:p>
                    <a:p>
                      <a:pPr algn="just"/>
                      <a:r>
                        <a:rPr lang="vi-VN" sz="2700" dirty="0">
                          <a:latin typeface="Times New Roman" panose="02020603050405020304" pitchFamily="18" charset="0"/>
                          <a:cs typeface="Times New Roman" panose="02020603050405020304" pitchFamily="18" charset="0"/>
                        </a:rPr>
                        <a:t>+Nghị định số 72/2013/NĐ-CP có điều chỉnh rõ ràng hơn về hoạt động trên mạng xã hội, quyền và trách nhiệm của người dùng, cũng như quản lý thông tin trên mạng</a:t>
                      </a:r>
                    </a:p>
                    <a:p>
                      <a:pPr algn="just"/>
                      <a:r>
                        <a:rPr lang="vi-VN" sz="2700" dirty="0">
                          <a:latin typeface="Times New Roman" panose="02020603050405020304" pitchFamily="18" charset="0"/>
                          <a:cs typeface="Times New Roman" panose="02020603050405020304" pitchFamily="18" charset="0"/>
                        </a:rPr>
                        <a:t>+Nghị định số 72/2013/NĐ-CP có sự cập nhật và điều chỉnh phù hợp hơn với sự phát triển công nghệ so với Luật công nghệ thông tin số</a:t>
                      </a:r>
                    </a:p>
                  </a:txBody>
                  <a:tcPr marR="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75788" name="Picture 2">
            <a:extLst>
              <a:ext uri="{FF2B5EF4-FFF2-40B4-BE49-F238E27FC236}">
                <a16:creationId xmlns:a16="http://schemas.microsoft.com/office/drawing/2014/main" id="{318F3F8C-3608-FA27-B24F-EA06607A1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0377"/>
          <a:stretch>
            <a:fillRect/>
          </a:stretch>
        </p:blipFill>
        <p:spPr bwMode="auto">
          <a:xfrm>
            <a:off x="4419600" y="0"/>
            <a:ext cx="54292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516085F-B8A0-2C18-5BF6-B21101BDF77B}"/>
              </a:ext>
            </a:extLst>
          </p:cNvPr>
          <p:cNvSpPr/>
          <p:nvPr/>
        </p:nvSpPr>
        <p:spPr>
          <a:xfrm>
            <a:off x="2971800" y="531813"/>
            <a:ext cx="8915400" cy="62499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52FFC3-19E2-EA6A-DC3F-DF0E82ED26E9}"/>
              </a:ext>
            </a:extLst>
          </p:cNvPr>
          <p:cNvSpPr txBox="1"/>
          <p:nvPr/>
        </p:nvSpPr>
        <p:spPr>
          <a:xfrm>
            <a:off x="408646" y="357749"/>
            <a:ext cx="5408853" cy="369332"/>
          </a:xfrm>
          <a:prstGeom prst="rect">
            <a:avLst/>
          </a:prstGeom>
          <a:noFill/>
        </p:spPr>
        <p:txBody>
          <a:bodyPr wrap="none" rtlCol="0">
            <a:spAutoFit/>
          </a:bodyPr>
          <a:lstStyle/>
          <a:p>
            <a:r>
              <a:rPr lang="en-US" b="1">
                <a:latin typeface="Tahoma" panose="020B0604030504040204" pitchFamily="34" charset="0"/>
                <a:ea typeface="Tahoma" panose="020B0604030504040204" pitchFamily="34" charset="0"/>
                <a:cs typeface="Tahoma" panose="020B0604030504040204" pitchFamily="34" charset="0"/>
              </a:rPr>
              <a:t>2. SỬ DỤNG DỊCH VỤ INTERNET ĐÚNG LUẬT </a:t>
            </a:r>
          </a:p>
        </p:txBody>
      </p:sp>
      <p:sp>
        <p:nvSpPr>
          <p:cNvPr id="21" name="Rectangle 20">
            <a:extLst>
              <a:ext uri="{FF2B5EF4-FFF2-40B4-BE49-F238E27FC236}">
                <a16:creationId xmlns:a16="http://schemas.microsoft.com/office/drawing/2014/main" id="{DC66A75E-91CC-A6CA-CDF6-2E7EF7912C1E}"/>
              </a:ext>
            </a:extLst>
          </p:cNvPr>
          <p:cNvSpPr/>
          <p:nvPr/>
        </p:nvSpPr>
        <p:spPr>
          <a:xfrm>
            <a:off x="3137520" y="4983946"/>
            <a:ext cx="5474352" cy="467052"/>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49">
              <a:defRPr/>
            </a:pPr>
            <a:r>
              <a:rPr lang="vi-VN" sz="20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C. Chúc mừng sinh nhật bạn trên mạng xã hội </a:t>
            </a:r>
          </a:p>
        </p:txBody>
      </p:sp>
      <p:pic>
        <p:nvPicPr>
          <p:cNvPr id="22" name="Picture 21">
            <a:extLst>
              <a:ext uri="{FF2B5EF4-FFF2-40B4-BE49-F238E27FC236}">
                <a16:creationId xmlns:a16="http://schemas.microsoft.com/office/drawing/2014/main" id="{8A463FD4-D61F-076B-C560-28F3226017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1119" y="4727944"/>
            <a:ext cx="807556" cy="778352"/>
          </a:xfrm>
          <a:prstGeom prst="rect">
            <a:avLst/>
          </a:prstGeom>
          <a:noFill/>
        </p:spPr>
      </p:pic>
      <p:sp>
        <p:nvSpPr>
          <p:cNvPr id="24" name="Rectangle 23">
            <a:extLst>
              <a:ext uri="{FF2B5EF4-FFF2-40B4-BE49-F238E27FC236}">
                <a16:creationId xmlns:a16="http://schemas.microsoft.com/office/drawing/2014/main" id="{9A4D7DE0-B101-2760-EFBC-12F2759EAB34}"/>
              </a:ext>
            </a:extLst>
          </p:cNvPr>
          <p:cNvSpPr/>
          <p:nvPr/>
        </p:nvSpPr>
        <p:spPr>
          <a:xfrm>
            <a:off x="3137520" y="2790293"/>
            <a:ext cx="5474352" cy="1032672"/>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49">
              <a:defRPr/>
            </a:pPr>
            <a:r>
              <a:rPr lang="vi-VN" sz="20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A. Tải về hình ảnh trên </a:t>
            </a:r>
            <a:r>
              <a:rPr lang="en-US" sz="20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I</a:t>
            </a:r>
            <a:r>
              <a:rPr lang="vi-VN" sz="20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nternet khi chưa có sự cho phép của chủ sở hữu và sử dụng như là của mình</a:t>
            </a:r>
            <a:endPar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56F7D46C-3954-56D4-7DAE-A4CBC15F3A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1119" y="2886096"/>
            <a:ext cx="798097" cy="782741"/>
          </a:xfrm>
          <a:prstGeom prst="rect">
            <a:avLst/>
          </a:prstGeom>
          <a:noFill/>
        </p:spPr>
      </p:pic>
      <p:sp>
        <p:nvSpPr>
          <p:cNvPr id="26" name="Rectangle 25">
            <a:extLst>
              <a:ext uri="{FF2B5EF4-FFF2-40B4-BE49-F238E27FC236}">
                <a16:creationId xmlns:a16="http://schemas.microsoft.com/office/drawing/2014/main" id="{3758BAA5-EC27-FA78-0707-08EE14493EA4}"/>
              </a:ext>
            </a:extLst>
          </p:cNvPr>
          <p:cNvSpPr/>
          <p:nvPr/>
        </p:nvSpPr>
        <p:spPr>
          <a:xfrm>
            <a:off x="3137520" y="4020795"/>
            <a:ext cx="5474352" cy="682643"/>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49">
              <a:defRPr/>
            </a:pPr>
            <a:r>
              <a:rPr lang="vi-VN" sz="20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B. Sử dụng ngôn ngữ phản cảm khi giao tiếp trên mạng xã hội</a:t>
            </a:r>
            <a:endPar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7" name="Picture 26">
            <a:extLst>
              <a:ext uri="{FF2B5EF4-FFF2-40B4-BE49-F238E27FC236}">
                <a16:creationId xmlns:a16="http://schemas.microsoft.com/office/drawing/2014/main" id="{2D81AF7D-DC75-53DE-F244-8DD16F3F76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1118" y="3893075"/>
            <a:ext cx="798097" cy="782741"/>
          </a:xfrm>
          <a:prstGeom prst="rect">
            <a:avLst/>
          </a:prstGeom>
          <a:noFill/>
        </p:spPr>
      </p:pic>
      <p:sp>
        <p:nvSpPr>
          <p:cNvPr id="28" name="Rectangle 27">
            <a:extLst>
              <a:ext uri="{FF2B5EF4-FFF2-40B4-BE49-F238E27FC236}">
                <a16:creationId xmlns:a16="http://schemas.microsoft.com/office/drawing/2014/main" id="{6309111B-9680-233F-90D8-91542A5EB8C4}"/>
              </a:ext>
            </a:extLst>
          </p:cNvPr>
          <p:cNvSpPr/>
          <p:nvPr/>
        </p:nvSpPr>
        <p:spPr>
          <a:xfrm>
            <a:off x="3137520" y="5635703"/>
            <a:ext cx="5474352" cy="660024"/>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49">
              <a:defRPr/>
            </a:pPr>
            <a:r>
              <a:rPr lang="vi-VN" sz="2000">
                <a:solidFill>
                  <a:prstClr val="white"/>
                </a:solidFill>
                <a:latin typeface="Times New Roman" panose="02020603050405020304" pitchFamily="18" charset="0"/>
                <a:ea typeface="Tahoma" panose="020B0604030504040204" pitchFamily="34" charset="0"/>
                <a:cs typeface="Times New Roman" panose="02020603050405020304" pitchFamily="18" charset="0"/>
              </a:rPr>
              <a:t>D. Đăng hình ảnh, video bôi nhọ, xúc phạm tập thể hoặc cá nhân lên mạng.</a:t>
            </a:r>
            <a:endParaRPr kumimoji="0" lang="vi-VN" sz="2000" b="0"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9" name="Picture 28">
            <a:extLst>
              <a:ext uri="{FF2B5EF4-FFF2-40B4-BE49-F238E27FC236}">
                <a16:creationId xmlns:a16="http://schemas.microsoft.com/office/drawing/2014/main" id="{3863B85A-959C-15FA-46D5-396C5E2A05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1119" y="5731506"/>
            <a:ext cx="798097" cy="782741"/>
          </a:xfrm>
          <a:prstGeom prst="rect">
            <a:avLst/>
          </a:prstGeom>
          <a:noFill/>
        </p:spPr>
      </p:pic>
      <p:grpSp>
        <p:nvGrpSpPr>
          <p:cNvPr id="30" name="Hỏi cá nhân">
            <a:extLst>
              <a:ext uri="{FF2B5EF4-FFF2-40B4-BE49-F238E27FC236}">
                <a16:creationId xmlns:a16="http://schemas.microsoft.com/office/drawing/2014/main" id="{811E8562-CD83-412B-F255-E777B2D39DE1}"/>
              </a:ext>
            </a:extLst>
          </p:cNvPr>
          <p:cNvGrpSpPr/>
          <p:nvPr/>
        </p:nvGrpSpPr>
        <p:grpSpPr>
          <a:xfrm>
            <a:off x="722549" y="1160634"/>
            <a:ext cx="10360893" cy="1212912"/>
            <a:chOff x="722549" y="2215664"/>
            <a:chExt cx="10360893" cy="1212912"/>
          </a:xfrm>
        </p:grpSpPr>
        <p:grpSp>
          <p:nvGrpSpPr>
            <p:cNvPr id="31" name="Group 30">
              <a:extLst>
                <a:ext uri="{FF2B5EF4-FFF2-40B4-BE49-F238E27FC236}">
                  <a16:creationId xmlns:a16="http://schemas.microsoft.com/office/drawing/2014/main" id="{1F3E7BEA-C8EC-36A9-B263-BE17FBAB67D9}"/>
                </a:ext>
              </a:extLst>
            </p:cNvPr>
            <p:cNvGrpSpPr/>
            <p:nvPr/>
          </p:nvGrpSpPr>
          <p:grpSpPr>
            <a:xfrm>
              <a:off x="722549" y="2215664"/>
              <a:ext cx="10360893" cy="1212912"/>
              <a:chOff x="751424" y="4271768"/>
              <a:chExt cx="10360893" cy="1317201"/>
            </a:xfrm>
          </p:grpSpPr>
          <p:grpSp>
            <p:nvGrpSpPr>
              <p:cNvPr id="33" name="Group 32">
                <a:extLst>
                  <a:ext uri="{FF2B5EF4-FFF2-40B4-BE49-F238E27FC236}">
                    <a16:creationId xmlns:a16="http://schemas.microsoft.com/office/drawing/2014/main" id="{304AD947-AE79-3224-1A39-5D53E0F885D4}"/>
                  </a:ext>
                </a:extLst>
              </p:cNvPr>
              <p:cNvGrpSpPr/>
              <p:nvPr/>
            </p:nvGrpSpPr>
            <p:grpSpPr>
              <a:xfrm>
                <a:off x="751424" y="4271768"/>
                <a:ext cx="10340110" cy="1317201"/>
                <a:chOff x="748591" y="4323722"/>
                <a:chExt cx="10193330" cy="1317201"/>
              </a:xfrm>
            </p:grpSpPr>
            <p:sp>
              <p:nvSpPr>
                <p:cNvPr id="36" name="Rectangle: Rounded Corners 35">
                  <a:extLst>
                    <a:ext uri="{FF2B5EF4-FFF2-40B4-BE49-F238E27FC236}">
                      <a16:creationId xmlns:a16="http://schemas.microsoft.com/office/drawing/2014/main" id="{9BF81EB3-76A2-EF68-0F1D-81CF41D3802F}"/>
                    </a:ext>
                  </a:extLst>
                </p:cNvPr>
                <p:cNvSpPr/>
                <p:nvPr/>
              </p:nvSpPr>
              <p:spPr>
                <a:xfrm>
                  <a:off x="1181534" y="4593968"/>
                  <a:ext cx="9760387" cy="104695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B358E6F5-A747-CFE1-066E-7146D82E271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48591" y="4323722"/>
                  <a:ext cx="802034" cy="883537"/>
                </a:xfrm>
                <a:prstGeom prst="rect">
                  <a:avLst/>
                </a:prstGeom>
              </p:spPr>
            </p:pic>
          </p:grpSp>
          <p:sp>
            <p:nvSpPr>
              <p:cNvPr id="34" name="Rectangle 33">
                <a:extLst>
                  <a:ext uri="{FF2B5EF4-FFF2-40B4-BE49-F238E27FC236}">
                    <a16:creationId xmlns:a16="http://schemas.microsoft.com/office/drawing/2014/main" id="{14FB452F-BC99-0C30-0FCD-BF6F08678FD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35" name="Rectangle 34">
                <a:extLst>
                  <a:ext uri="{FF2B5EF4-FFF2-40B4-BE49-F238E27FC236}">
                    <a16:creationId xmlns:a16="http://schemas.microsoft.com/office/drawing/2014/main" id="{2AF4DF30-091B-D7C0-F22D-EFB145DF9EF9}"/>
                  </a:ext>
                </a:extLst>
              </p:cNvPr>
              <p:cNvSpPr/>
              <p:nvPr/>
            </p:nvSpPr>
            <p:spPr>
              <a:xfrm>
                <a:off x="1493476" y="4562973"/>
                <a:ext cx="9598058" cy="549824"/>
              </a:xfrm>
              <a:prstGeom prst="rect">
                <a:avLst/>
              </a:prstGeom>
            </p:spPr>
            <p:txBody>
              <a:bodyPr wrap="square">
                <a:spAutoFit/>
              </a:bodyPr>
              <a:lstStyle/>
              <a:p>
                <a:pPr>
                  <a:lnSpc>
                    <a:spcPct val="150000"/>
                  </a:lnSpc>
                </a:pPr>
                <a:endParaRPr lang="vi-VN" sz="2000" dirty="0">
                  <a:latin typeface="UTM Avo" panose="02040603050506020204" pitchFamily="18" charset="0"/>
                  <a:cs typeface="Times New Roman" panose="02020603050405020304" pitchFamily="18" charset="0"/>
                </a:endParaRPr>
              </a:p>
            </p:txBody>
          </p:sp>
        </p:grpSp>
        <p:sp>
          <p:nvSpPr>
            <p:cNvPr id="32" name="TextBox 31">
              <a:extLst>
                <a:ext uri="{FF2B5EF4-FFF2-40B4-BE49-F238E27FC236}">
                  <a16:creationId xmlns:a16="http://schemas.microsoft.com/office/drawing/2014/main" id="{3278B1E0-84FB-05D6-7F59-5BD1234F9B87}"/>
                </a:ext>
              </a:extLst>
            </p:cNvPr>
            <p:cNvSpPr txBox="1"/>
            <p:nvPr/>
          </p:nvSpPr>
          <p:spPr>
            <a:xfrm>
              <a:off x="1615756" y="2591464"/>
              <a:ext cx="9312221" cy="498663"/>
            </a:xfrm>
            <a:prstGeom prst="rect">
              <a:avLst/>
            </a:prstGeom>
            <a:noFill/>
          </p:spPr>
          <p:txBody>
            <a:bodyPr wrap="square">
              <a:spAutoFit/>
            </a:bodyPr>
            <a:lstStyle/>
            <a:p>
              <a:pPr>
                <a:lnSpc>
                  <a:spcPct val="150000"/>
                </a:lnSpc>
              </a:pP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Những hành động nào sau đây vi phạm pháp luật, trái đạo đức, thiếu văn hóa?</a:t>
              </a:r>
            </a:p>
          </p:txBody>
        </p:sp>
      </p:grpSp>
      <p:sp>
        <p:nvSpPr>
          <p:cNvPr id="38" name="TextBox 37">
            <a:extLst>
              <a:ext uri="{FF2B5EF4-FFF2-40B4-BE49-F238E27FC236}">
                <a16:creationId xmlns:a16="http://schemas.microsoft.com/office/drawing/2014/main" id="{44FFE126-5B9E-DCB6-7DF5-DF648B0CBF81}"/>
              </a:ext>
            </a:extLst>
          </p:cNvPr>
          <p:cNvSpPr txBox="1"/>
          <p:nvPr/>
        </p:nvSpPr>
        <p:spPr>
          <a:xfrm>
            <a:off x="408645" y="709228"/>
            <a:ext cx="11590522" cy="451406"/>
          </a:xfrm>
          <a:prstGeom prst="rect">
            <a:avLst/>
          </a:prstGeom>
          <a:noFill/>
        </p:spPr>
        <p:txBody>
          <a:bodyPr wrap="square">
            <a:spAutoFit/>
          </a:bodyPr>
          <a:lstStyle/>
          <a:p>
            <a:pPr>
              <a:lnSpc>
                <a:spcPct val="150000"/>
              </a:lnSpc>
            </a:pPr>
            <a:r>
              <a:rPr lang="vi-VN" sz="1800" b="1">
                <a:solidFill>
                  <a:srgbClr val="231F20"/>
                </a:solidFill>
                <a:effectLst/>
                <a:latin typeface="Tahoma" panose="020B0604030504040204" pitchFamily="34" charset="0"/>
                <a:ea typeface="Tahoma" panose="020B0604030504040204" pitchFamily="34" charset="0"/>
                <a:cs typeface="Tahoma" panose="020B0604030504040204" pitchFamily="34" charset="0"/>
              </a:rPr>
              <a:t>a) Những hành vi vi phạm pháp luật, trái đạo đức, thiếu văn hoá khi hoạt động trong môi trường số </a:t>
            </a:r>
            <a:endParaRPr lang="vi-VN"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895292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55"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strVal val="#ppt_w*0.70"/>
                                          </p:val>
                                        </p:tav>
                                        <p:tav tm="100000">
                                          <p:val>
                                            <p:strVal val="#ppt_w"/>
                                          </p:val>
                                        </p:tav>
                                      </p:tavLst>
                                    </p:anim>
                                    <p:anim calcmode="lin" valueType="num">
                                      <p:cBhvr>
                                        <p:cTn id="13" dur="1000" fill="hold"/>
                                        <p:tgtEl>
                                          <p:spTgt spid="21"/>
                                        </p:tgtEl>
                                        <p:attrNameLst>
                                          <p:attrName>ppt_h</p:attrName>
                                        </p:attrNameLst>
                                      </p:cBhvr>
                                      <p:tavLst>
                                        <p:tav tm="0">
                                          <p:val>
                                            <p:strVal val="#ppt_h"/>
                                          </p:val>
                                        </p:tav>
                                        <p:tav tm="100000">
                                          <p:val>
                                            <p:strVal val="#ppt_h"/>
                                          </p:val>
                                        </p:tav>
                                      </p:tavLst>
                                    </p:anim>
                                    <p:animEffect transition="in" filter="fade">
                                      <p:cBhvr>
                                        <p:cTn id="14" dur="1000"/>
                                        <p:tgtEl>
                                          <p:spTgt spid="21"/>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1000" fill="hold"/>
                                        <p:tgtEl>
                                          <p:spTgt spid="24"/>
                                        </p:tgtEl>
                                        <p:attrNameLst>
                                          <p:attrName>ppt_w</p:attrName>
                                        </p:attrNameLst>
                                      </p:cBhvr>
                                      <p:tavLst>
                                        <p:tav tm="0">
                                          <p:val>
                                            <p:strVal val="#ppt_w*0.70"/>
                                          </p:val>
                                        </p:tav>
                                        <p:tav tm="100000">
                                          <p:val>
                                            <p:strVal val="#ppt_w"/>
                                          </p:val>
                                        </p:tav>
                                      </p:tavLst>
                                    </p:anim>
                                    <p:anim calcmode="lin" valueType="num">
                                      <p:cBhvr>
                                        <p:cTn id="18" dur="1000" fill="hold"/>
                                        <p:tgtEl>
                                          <p:spTgt spid="24"/>
                                        </p:tgtEl>
                                        <p:attrNameLst>
                                          <p:attrName>ppt_h</p:attrName>
                                        </p:attrNameLst>
                                      </p:cBhvr>
                                      <p:tavLst>
                                        <p:tav tm="0">
                                          <p:val>
                                            <p:strVal val="#ppt_h"/>
                                          </p:val>
                                        </p:tav>
                                        <p:tav tm="100000">
                                          <p:val>
                                            <p:strVal val="#ppt_h"/>
                                          </p:val>
                                        </p:tav>
                                      </p:tavLst>
                                    </p:anim>
                                    <p:animEffect transition="in" filter="fade">
                                      <p:cBhvr>
                                        <p:cTn id="19" dur="1000"/>
                                        <p:tgtEl>
                                          <p:spTgt spid="2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1000" fill="hold"/>
                                        <p:tgtEl>
                                          <p:spTgt spid="26"/>
                                        </p:tgtEl>
                                        <p:attrNameLst>
                                          <p:attrName>ppt_w</p:attrName>
                                        </p:attrNameLst>
                                      </p:cBhvr>
                                      <p:tavLst>
                                        <p:tav tm="0">
                                          <p:val>
                                            <p:strVal val="#ppt_w*0.70"/>
                                          </p:val>
                                        </p:tav>
                                        <p:tav tm="100000">
                                          <p:val>
                                            <p:strVal val="#ppt_w"/>
                                          </p:val>
                                        </p:tav>
                                      </p:tavLst>
                                    </p:anim>
                                    <p:anim calcmode="lin" valueType="num">
                                      <p:cBhvr>
                                        <p:cTn id="23" dur="1000" fill="hold"/>
                                        <p:tgtEl>
                                          <p:spTgt spid="26"/>
                                        </p:tgtEl>
                                        <p:attrNameLst>
                                          <p:attrName>ppt_h</p:attrName>
                                        </p:attrNameLst>
                                      </p:cBhvr>
                                      <p:tavLst>
                                        <p:tav tm="0">
                                          <p:val>
                                            <p:strVal val="#ppt_h"/>
                                          </p:val>
                                        </p:tav>
                                        <p:tav tm="100000">
                                          <p:val>
                                            <p:strVal val="#ppt_h"/>
                                          </p:val>
                                        </p:tav>
                                      </p:tavLst>
                                    </p:anim>
                                    <p:animEffect transition="in" filter="fade">
                                      <p:cBhvr>
                                        <p:cTn id="24" dur="1000"/>
                                        <p:tgtEl>
                                          <p:spTgt spid="26"/>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strVal val="#ppt_w*0.70"/>
                                          </p:val>
                                        </p:tav>
                                        <p:tav tm="100000">
                                          <p:val>
                                            <p:strVal val="#ppt_w"/>
                                          </p:val>
                                        </p:tav>
                                      </p:tavLst>
                                    </p:anim>
                                    <p:anim calcmode="lin" valueType="num">
                                      <p:cBhvr>
                                        <p:cTn id="28" dur="1000" fill="hold"/>
                                        <p:tgtEl>
                                          <p:spTgt spid="28"/>
                                        </p:tgtEl>
                                        <p:attrNameLst>
                                          <p:attrName>ppt_h</p:attrName>
                                        </p:attrNameLst>
                                      </p:cBhvr>
                                      <p:tavLst>
                                        <p:tav tm="0">
                                          <p:val>
                                            <p:strVal val="#ppt_h"/>
                                          </p:val>
                                        </p:tav>
                                        <p:tav tm="100000">
                                          <p:val>
                                            <p:strVal val="#ppt_h"/>
                                          </p:val>
                                        </p:tav>
                                      </p:tavLst>
                                    </p:anim>
                                    <p:animEffect transition="in" filter="fade">
                                      <p:cBhvr>
                                        <p:cTn id="29"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1"/>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withEffect">
                                  <p:stCondLst>
                                    <p:cond delay="0"/>
                                  </p:stCondLst>
                                  <p:childTnLst>
                                    <p:animClr clrSpc="rgb" dir="cw">
                                      <p:cBhvr>
                                        <p:cTn id="34" dur="250" fill="hold"/>
                                        <p:tgtEl>
                                          <p:spTgt spid="21"/>
                                        </p:tgtEl>
                                        <p:attrNameLst>
                                          <p:attrName>fillcolor</p:attrName>
                                        </p:attrNameLst>
                                      </p:cBhvr>
                                      <p:to>
                                        <a:schemeClr val="accent1"/>
                                      </p:to>
                                    </p:animClr>
                                    <p:set>
                                      <p:cBhvr>
                                        <p:cTn id="35" dur="250" fill="hold"/>
                                        <p:tgtEl>
                                          <p:spTgt spid="21"/>
                                        </p:tgtEl>
                                        <p:attrNameLst>
                                          <p:attrName>fill.type</p:attrName>
                                        </p:attrNameLst>
                                      </p:cBhvr>
                                      <p:to>
                                        <p:strVal val="solid"/>
                                      </p:to>
                                    </p:set>
                                    <p:set>
                                      <p:cBhvr>
                                        <p:cTn id="36" dur="250" fill="hold"/>
                                        <p:tgtEl>
                                          <p:spTgt spid="21"/>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1" presetClass="emph" presetSubtype="2" fill="hold" nodeType="withEffect">
                                  <p:stCondLst>
                                    <p:cond delay="500"/>
                                  </p:stCondLst>
                                  <p:childTnLst>
                                    <p:animClr clrSpc="rgb" dir="cw">
                                      <p:cBhvr>
                                        <p:cTn id="38" dur="250" fill="hold"/>
                                        <p:tgtEl>
                                          <p:spTgt spid="21"/>
                                        </p:tgtEl>
                                        <p:attrNameLst>
                                          <p:attrName>fillcolor</p:attrName>
                                        </p:attrNameLst>
                                      </p:cBhvr>
                                      <p:to>
                                        <a:schemeClr val="accent1"/>
                                      </p:to>
                                    </p:animClr>
                                    <p:set>
                                      <p:cBhvr>
                                        <p:cTn id="39" dur="250" fill="hold"/>
                                        <p:tgtEl>
                                          <p:spTgt spid="21"/>
                                        </p:tgtEl>
                                        <p:attrNameLst>
                                          <p:attrName>fill.type</p:attrName>
                                        </p:attrNameLst>
                                      </p:cBhvr>
                                      <p:to>
                                        <p:strVal val="solid"/>
                                      </p:to>
                                    </p:set>
                                    <p:set>
                                      <p:cBhvr>
                                        <p:cTn id="40" dur="250" fill="hold"/>
                                        <p:tgtEl>
                                          <p:spTgt spid="21"/>
                                        </p:tgtEl>
                                        <p:attrNameLst>
                                          <p:attrName>fill.on</p:attrName>
                                        </p:attrNameLst>
                                      </p:cBhvr>
                                      <p:to>
                                        <p:strVal val="true"/>
                                      </p:to>
                                    </p:set>
                                  </p:childTnLst>
                                </p:cTn>
                              </p:par>
                              <p:par>
                                <p:cTn id="41" presetID="23" presetClass="entr" presetSubtype="32" fill="hold" nodeType="withEffect">
                                  <p:stCondLst>
                                    <p:cond delay="500"/>
                                  </p:stCondLst>
                                  <p:childTnLst>
                                    <p:set>
                                      <p:cBhvr>
                                        <p:cTn id="42" dur="1" fill="hold">
                                          <p:stCondLst>
                                            <p:cond delay="0"/>
                                          </p:stCondLst>
                                        </p:cTn>
                                        <p:tgtEl>
                                          <p:spTgt spid="22"/>
                                        </p:tgtEl>
                                        <p:attrNameLst>
                                          <p:attrName>style.visibility</p:attrName>
                                        </p:attrNameLst>
                                      </p:cBhvr>
                                      <p:to>
                                        <p:strVal val="visible"/>
                                      </p:to>
                                    </p:set>
                                    <p:anim calcmode="lin" valueType="num">
                                      <p:cBhvr>
                                        <p:cTn id="43" dur="250" fill="hold"/>
                                        <p:tgtEl>
                                          <p:spTgt spid="22"/>
                                        </p:tgtEl>
                                        <p:attrNameLst>
                                          <p:attrName>ppt_w</p:attrName>
                                        </p:attrNameLst>
                                      </p:cBhvr>
                                      <p:tavLst>
                                        <p:tav tm="0">
                                          <p:val>
                                            <p:strVal val="4*#ppt_w"/>
                                          </p:val>
                                        </p:tav>
                                        <p:tav tm="100000">
                                          <p:val>
                                            <p:strVal val="#ppt_w"/>
                                          </p:val>
                                        </p:tav>
                                      </p:tavLst>
                                    </p:anim>
                                    <p:anim calcmode="lin" valueType="num">
                                      <p:cBhvr>
                                        <p:cTn id="44"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21"/>
                  </p:tgtEl>
                </p:cond>
              </p:nextCondLst>
            </p:seq>
            <p:seq concurrent="1" nextAc="seek">
              <p:cTn id="45" restart="whenNotActive" fill="hold" evtFilter="cancelBubble" nodeType="interactiveSeq">
                <p:stCondLst>
                  <p:cond evt="onClick" delay="0">
                    <p:tgtEl>
                      <p:spTgt spid="24"/>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withEffect">
                                  <p:stCondLst>
                                    <p:cond delay="0"/>
                                  </p:stCondLst>
                                  <p:childTnLst>
                                    <p:animClr clrSpc="rgb" dir="cw">
                                      <p:cBhvr>
                                        <p:cTn id="49" dur="250" fill="hold"/>
                                        <p:tgtEl>
                                          <p:spTgt spid="24"/>
                                        </p:tgtEl>
                                        <p:attrNameLst>
                                          <p:attrName>fillcolor</p:attrName>
                                        </p:attrNameLst>
                                      </p:cBhvr>
                                      <p:to>
                                        <a:schemeClr val="bg2"/>
                                      </p:to>
                                    </p:animClr>
                                    <p:set>
                                      <p:cBhvr>
                                        <p:cTn id="50" dur="250" fill="hold"/>
                                        <p:tgtEl>
                                          <p:spTgt spid="24"/>
                                        </p:tgtEl>
                                        <p:attrNameLst>
                                          <p:attrName>fill.type</p:attrName>
                                        </p:attrNameLst>
                                      </p:cBhvr>
                                      <p:to>
                                        <p:strVal val="solid"/>
                                      </p:to>
                                    </p:set>
                                    <p:set>
                                      <p:cBhvr>
                                        <p:cTn id="51" dur="250" fill="hold"/>
                                        <p:tgtEl>
                                          <p:spTgt spid="24"/>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1" presetClass="emph" presetSubtype="2" fill="hold" nodeType="withEffect">
                                  <p:stCondLst>
                                    <p:cond delay="500"/>
                                  </p:stCondLst>
                                  <p:childTnLst>
                                    <p:animClr clrSpc="rgb" dir="cw">
                                      <p:cBhvr>
                                        <p:cTn id="53" dur="250" fill="hold"/>
                                        <p:tgtEl>
                                          <p:spTgt spid="24"/>
                                        </p:tgtEl>
                                        <p:attrNameLst>
                                          <p:attrName>fillcolor</p:attrName>
                                        </p:attrNameLst>
                                      </p:cBhvr>
                                      <p:to>
                                        <a:srgbClr val="7030A0"/>
                                      </p:to>
                                    </p:animClr>
                                    <p:set>
                                      <p:cBhvr>
                                        <p:cTn id="54" dur="250" fill="hold"/>
                                        <p:tgtEl>
                                          <p:spTgt spid="24"/>
                                        </p:tgtEl>
                                        <p:attrNameLst>
                                          <p:attrName>fill.type</p:attrName>
                                        </p:attrNameLst>
                                      </p:cBhvr>
                                      <p:to>
                                        <p:strVal val="solid"/>
                                      </p:to>
                                    </p:set>
                                    <p:set>
                                      <p:cBhvr>
                                        <p:cTn id="55" dur="250" fill="hold"/>
                                        <p:tgtEl>
                                          <p:spTgt spid="24"/>
                                        </p:tgtEl>
                                        <p:attrNameLst>
                                          <p:attrName>fill.on</p:attrName>
                                        </p:attrNameLst>
                                      </p:cBhvr>
                                      <p:to>
                                        <p:strVal val="true"/>
                                      </p:to>
                                    </p:set>
                                  </p:childTnLst>
                                </p:cTn>
                              </p:par>
                              <p:par>
                                <p:cTn id="56" presetID="23" presetClass="entr" presetSubtype="32" fill="hold" nodeType="withEffect">
                                  <p:stCondLst>
                                    <p:cond delay="500"/>
                                  </p:stCondLst>
                                  <p:childTnLst>
                                    <p:set>
                                      <p:cBhvr>
                                        <p:cTn id="57" dur="1" fill="hold">
                                          <p:stCondLst>
                                            <p:cond delay="0"/>
                                          </p:stCondLst>
                                        </p:cTn>
                                        <p:tgtEl>
                                          <p:spTgt spid="25"/>
                                        </p:tgtEl>
                                        <p:attrNameLst>
                                          <p:attrName>style.visibility</p:attrName>
                                        </p:attrNameLst>
                                      </p:cBhvr>
                                      <p:to>
                                        <p:strVal val="visible"/>
                                      </p:to>
                                    </p:set>
                                    <p:anim calcmode="lin" valueType="num">
                                      <p:cBhvr>
                                        <p:cTn id="58" dur="250" fill="hold"/>
                                        <p:tgtEl>
                                          <p:spTgt spid="25"/>
                                        </p:tgtEl>
                                        <p:attrNameLst>
                                          <p:attrName>ppt_w</p:attrName>
                                        </p:attrNameLst>
                                      </p:cBhvr>
                                      <p:tavLst>
                                        <p:tav tm="0">
                                          <p:val>
                                            <p:strVal val="4*#ppt_w"/>
                                          </p:val>
                                        </p:tav>
                                        <p:tav tm="100000">
                                          <p:val>
                                            <p:strVal val="#ppt_w"/>
                                          </p:val>
                                        </p:tav>
                                      </p:tavLst>
                                    </p:anim>
                                    <p:anim calcmode="lin" valueType="num">
                                      <p:cBhvr>
                                        <p:cTn id="59"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24"/>
                  </p:tgtEl>
                </p:cond>
              </p:nextCondLst>
            </p:seq>
            <p:seq concurrent="1" nextAc="seek">
              <p:cTn id="60" restart="whenNotActive" fill="hold" evtFilter="cancelBubble" nodeType="interactiveSeq">
                <p:stCondLst>
                  <p:cond evt="onClick" delay="0">
                    <p:tgtEl>
                      <p:spTgt spid="26"/>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withEffect">
                                  <p:stCondLst>
                                    <p:cond delay="0"/>
                                  </p:stCondLst>
                                  <p:childTnLst>
                                    <p:animClr clrSpc="rgb" dir="cw">
                                      <p:cBhvr>
                                        <p:cTn id="64" dur="250" fill="hold"/>
                                        <p:tgtEl>
                                          <p:spTgt spid="26"/>
                                        </p:tgtEl>
                                        <p:attrNameLst>
                                          <p:attrName>fillcolor</p:attrName>
                                        </p:attrNameLst>
                                      </p:cBhvr>
                                      <p:to>
                                        <a:schemeClr val="bg2"/>
                                      </p:to>
                                    </p:animClr>
                                    <p:set>
                                      <p:cBhvr>
                                        <p:cTn id="65" dur="250" fill="hold"/>
                                        <p:tgtEl>
                                          <p:spTgt spid="26"/>
                                        </p:tgtEl>
                                        <p:attrNameLst>
                                          <p:attrName>fill.type</p:attrName>
                                        </p:attrNameLst>
                                      </p:cBhvr>
                                      <p:to>
                                        <p:strVal val="solid"/>
                                      </p:to>
                                    </p:set>
                                    <p:set>
                                      <p:cBhvr>
                                        <p:cTn id="66" dur="250" fill="hold"/>
                                        <p:tgtEl>
                                          <p:spTgt spid="26"/>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1" presetClass="emph" presetSubtype="2" fill="hold" nodeType="withEffect">
                                  <p:stCondLst>
                                    <p:cond delay="500"/>
                                  </p:stCondLst>
                                  <p:childTnLst>
                                    <p:animClr clrSpc="rgb" dir="cw">
                                      <p:cBhvr>
                                        <p:cTn id="68" dur="250" fill="hold"/>
                                        <p:tgtEl>
                                          <p:spTgt spid="26"/>
                                        </p:tgtEl>
                                        <p:attrNameLst>
                                          <p:attrName>fillcolor</p:attrName>
                                        </p:attrNameLst>
                                      </p:cBhvr>
                                      <p:to>
                                        <a:srgbClr val="7030A0"/>
                                      </p:to>
                                    </p:animClr>
                                    <p:set>
                                      <p:cBhvr>
                                        <p:cTn id="69" dur="250" fill="hold"/>
                                        <p:tgtEl>
                                          <p:spTgt spid="26"/>
                                        </p:tgtEl>
                                        <p:attrNameLst>
                                          <p:attrName>fill.type</p:attrName>
                                        </p:attrNameLst>
                                      </p:cBhvr>
                                      <p:to>
                                        <p:strVal val="solid"/>
                                      </p:to>
                                    </p:set>
                                    <p:set>
                                      <p:cBhvr>
                                        <p:cTn id="70" dur="250" fill="hold"/>
                                        <p:tgtEl>
                                          <p:spTgt spid="26"/>
                                        </p:tgtEl>
                                        <p:attrNameLst>
                                          <p:attrName>fill.on</p:attrName>
                                        </p:attrNameLst>
                                      </p:cBhvr>
                                      <p:to>
                                        <p:strVal val="true"/>
                                      </p:to>
                                    </p:set>
                                  </p:childTnLst>
                                </p:cTn>
                              </p:par>
                              <p:par>
                                <p:cTn id="71" presetID="23" presetClass="entr" presetSubtype="32" fill="hold" nodeType="withEffect">
                                  <p:stCondLst>
                                    <p:cond delay="500"/>
                                  </p:stCondLst>
                                  <p:childTnLst>
                                    <p:set>
                                      <p:cBhvr>
                                        <p:cTn id="72" dur="1" fill="hold">
                                          <p:stCondLst>
                                            <p:cond delay="0"/>
                                          </p:stCondLst>
                                        </p:cTn>
                                        <p:tgtEl>
                                          <p:spTgt spid="27"/>
                                        </p:tgtEl>
                                        <p:attrNameLst>
                                          <p:attrName>style.visibility</p:attrName>
                                        </p:attrNameLst>
                                      </p:cBhvr>
                                      <p:to>
                                        <p:strVal val="visible"/>
                                      </p:to>
                                    </p:set>
                                    <p:anim calcmode="lin" valueType="num">
                                      <p:cBhvr>
                                        <p:cTn id="73" dur="250" fill="hold"/>
                                        <p:tgtEl>
                                          <p:spTgt spid="27"/>
                                        </p:tgtEl>
                                        <p:attrNameLst>
                                          <p:attrName>ppt_w</p:attrName>
                                        </p:attrNameLst>
                                      </p:cBhvr>
                                      <p:tavLst>
                                        <p:tav tm="0">
                                          <p:val>
                                            <p:strVal val="4*#ppt_w"/>
                                          </p:val>
                                        </p:tav>
                                        <p:tav tm="100000">
                                          <p:val>
                                            <p:strVal val="#ppt_w"/>
                                          </p:val>
                                        </p:tav>
                                      </p:tavLst>
                                    </p:anim>
                                    <p:anim calcmode="lin" valueType="num">
                                      <p:cBhvr>
                                        <p:cTn id="74" dur="250" fill="hold"/>
                                        <p:tgtEl>
                                          <p:spTgt spid="2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26"/>
                  </p:tgtEl>
                </p:cond>
              </p:nextCondLst>
            </p:seq>
            <p:seq concurrent="1" nextAc="seek">
              <p:cTn id="75" restart="whenNotActive" fill="hold" evtFilter="cancelBubble" nodeType="interactiveSeq">
                <p:stCondLst>
                  <p:cond evt="onClick" delay="0">
                    <p:tgtEl>
                      <p:spTgt spid="28"/>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withEffect">
                                  <p:stCondLst>
                                    <p:cond delay="0"/>
                                  </p:stCondLst>
                                  <p:childTnLst>
                                    <p:animClr clrSpc="rgb" dir="cw">
                                      <p:cBhvr>
                                        <p:cTn id="79" dur="250" fill="hold"/>
                                        <p:tgtEl>
                                          <p:spTgt spid="28"/>
                                        </p:tgtEl>
                                        <p:attrNameLst>
                                          <p:attrName>fillcolor</p:attrName>
                                        </p:attrNameLst>
                                      </p:cBhvr>
                                      <p:to>
                                        <a:schemeClr val="bg2"/>
                                      </p:to>
                                    </p:animClr>
                                    <p:set>
                                      <p:cBhvr>
                                        <p:cTn id="80" dur="250" fill="hold"/>
                                        <p:tgtEl>
                                          <p:spTgt spid="28"/>
                                        </p:tgtEl>
                                        <p:attrNameLst>
                                          <p:attrName>fill.type</p:attrName>
                                        </p:attrNameLst>
                                      </p:cBhvr>
                                      <p:to>
                                        <p:strVal val="solid"/>
                                      </p:to>
                                    </p:set>
                                    <p:set>
                                      <p:cBhvr>
                                        <p:cTn id="81" dur="250" fill="hold"/>
                                        <p:tgtEl>
                                          <p:spTgt spid="28"/>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1" presetClass="emph" presetSubtype="2" fill="hold" nodeType="withEffect">
                                  <p:stCondLst>
                                    <p:cond delay="500"/>
                                  </p:stCondLst>
                                  <p:childTnLst>
                                    <p:animClr clrSpc="rgb" dir="cw">
                                      <p:cBhvr>
                                        <p:cTn id="83" dur="250" fill="hold"/>
                                        <p:tgtEl>
                                          <p:spTgt spid="28"/>
                                        </p:tgtEl>
                                        <p:attrNameLst>
                                          <p:attrName>fillcolor</p:attrName>
                                        </p:attrNameLst>
                                      </p:cBhvr>
                                      <p:to>
                                        <a:srgbClr val="7030A0"/>
                                      </p:to>
                                    </p:animClr>
                                    <p:set>
                                      <p:cBhvr>
                                        <p:cTn id="84" dur="250" fill="hold"/>
                                        <p:tgtEl>
                                          <p:spTgt spid="28"/>
                                        </p:tgtEl>
                                        <p:attrNameLst>
                                          <p:attrName>fill.type</p:attrName>
                                        </p:attrNameLst>
                                      </p:cBhvr>
                                      <p:to>
                                        <p:strVal val="solid"/>
                                      </p:to>
                                    </p:set>
                                    <p:set>
                                      <p:cBhvr>
                                        <p:cTn id="85" dur="250" fill="hold"/>
                                        <p:tgtEl>
                                          <p:spTgt spid="28"/>
                                        </p:tgtEl>
                                        <p:attrNameLst>
                                          <p:attrName>fill.on</p:attrName>
                                        </p:attrNameLst>
                                      </p:cBhvr>
                                      <p:to>
                                        <p:strVal val="true"/>
                                      </p:to>
                                    </p:set>
                                  </p:childTnLst>
                                </p:cTn>
                              </p:par>
                              <p:par>
                                <p:cTn id="86" presetID="23" presetClass="entr" presetSubtype="32" fill="hold" nodeType="withEffect">
                                  <p:stCondLst>
                                    <p:cond delay="500"/>
                                  </p:stCondLst>
                                  <p:childTnLst>
                                    <p:set>
                                      <p:cBhvr>
                                        <p:cTn id="87" dur="1" fill="hold">
                                          <p:stCondLst>
                                            <p:cond delay="0"/>
                                          </p:stCondLst>
                                        </p:cTn>
                                        <p:tgtEl>
                                          <p:spTgt spid="29"/>
                                        </p:tgtEl>
                                        <p:attrNameLst>
                                          <p:attrName>style.visibility</p:attrName>
                                        </p:attrNameLst>
                                      </p:cBhvr>
                                      <p:to>
                                        <p:strVal val="visible"/>
                                      </p:to>
                                    </p:set>
                                    <p:anim calcmode="lin" valueType="num">
                                      <p:cBhvr>
                                        <p:cTn id="88" dur="250" fill="hold"/>
                                        <p:tgtEl>
                                          <p:spTgt spid="29"/>
                                        </p:tgtEl>
                                        <p:attrNameLst>
                                          <p:attrName>ppt_w</p:attrName>
                                        </p:attrNameLst>
                                      </p:cBhvr>
                                      <p:tavLst>
                                        <p:tav tm="0">
                                          <p:val>
                                            <p:strVal val="4*#ppt_w"/>
                                          </p:val>
                                        </p:tav>
                                        <p:tav tm="100000">
                                          <p:val>
                                            <p:strVal val="#ppt_w"/>
                                          </p:val>
                                        </p:tav>
                                      </p:tavLst>
                                    </p:anim>
                                    <p:anim calcmode="lin" valueType="num">
                                      <p:cBhvr>
                                        <p:cTn id="89"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28"/>
                  </p:tgtEl>
                </p:cond>
              </p:nextCondLst>
            </p:seq>
          </p:childTnLst>
        </p:cTn>
      </p:par>
    </p:tnLst>
    <p:bldLst>
      <p:bldP spid="21" grpId="0" animBg="1"/>
      <p:bldP spid="24" grpId="0" animBg="1"/>
      <p:bldP spid="26"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52FFC3-19E2-EA6A-DC3F-DF0E82ED26E9}"/>
              </a:ext>
            </a:extLst>
          </p:cNvPr>
          <p:cNvSpPr txBox="1"/>
          <p:nvPr/>
        </p:nvSpPr>
        <p:spPr>
          <a:xfrm>
            <a:off x="408646" y="357749"/>
            <a:ext cx="5408853" cy="369332"/>
          </a:xfrm>
          <a:prstGeom prst="rect">
            <a:avLst/>
          </a:prstGeom>
          <a:noFill/>
        </p:spPr>
        <p:txBody>
          <a:bodyPr wrap="none" rtlCol="0">
            <a:spAutoFit/>
          </a:bodyPr>
          <a:lstStyle/>
          <a:p>
            <a:r>
              <a:rPr lang="en-US" b="1">
                <a:latin typeface="Tahoma" panose="020B0604030504040204" pitchFamily="34" charset="0"/>
                <a:ea typeface="Tahoma" panose="020B0604030504040204" pitchFamily="34" charset="0"/>
                <a:cs typeface="Tahoma" panose="020B0604030504040204" pitchFamily="34" charset="0"/>
              </a:rPr>
              <a:t>2. SỬ DỤNG DỊCH VỤ INTERNET ĐÚNG LUẬT </a:t>
            </a:r>
          </a:p>
        </p:txBody>
      </p:sp>
      <p:grpSp>
        <p:nvGrpSpPr>
          <p:cNvPr id="30" name="Hỏi cá nhân">
            <a:extLst>
              <a:ext uri="{FF2B5EF4-FFF2-40B4-BE49-F238E27FC236}">
                <a16:creationId xmlns:a16="http://schemas.microsoft.com/office/drawing/2014/main" id="{811E8562-CD83-412B-F255-E777B2D39DE1}"/>
              </a:ext>
            </a:extLst>
          </p:cNvPr>
          <p:cNvGrpSpPr/>
          <p:nvPr/>
        </p:nvGrpSpPr>
        <p:grpSpPr>
          <a:xfrm>
            <a:off x="722549" y="1423718"/>
            <a:ext cx="10360893" cy="1270801"/>
            <a:chOff x="722549" y="2215665"/>
            <a:chExt cx="10360893" cy="1270801"/>
          </a:xfrm>
        </p:grpSpPr>
        <p:grpSp>
          <p:nvGrpSpPr>
            <p:cNvPr id="31" name="Group 30">
              <a:extLst>
                <a:ext uri="{FF2B5EF4-FFF2-40B4-BE49-F238E27FC236}">
                  <a16:creationId xmlns:a16="http://schemas.microsoft.com/office/drawing/2014/main" id="{1F3E7BEA-C8EC-36A9-B263-BE17FBAB67D9}"/>
                </a:ext>
              </a:extLst>
            </p:cNvPr>
            <p:cNvGrpSpPr/>
            <p:nvPr/>
          </p:nvGrpSpPr>
          <p:grpSpPr>
            <a:xfrm>
              <a:off x="722549" y="2215665"/>
              <a:ext cx="10360893" cy="1270801"/>
              <a:chOff x="751424" y="4271768"/>
              <a:chExt cx="10360893" cy="1380067"/>
            </a:xfrm>
          </p:grpSpPr>
          <p:grpSp>
            <p:nvGrpSpPr>
              <p:cNvPr id="33" name="Group 32">
                <a:extLst>
                  <a:ext uri="{FF2B5EF4-FFF2-40B4-BE49-F238E27FC236}">
                    <a16:creationId xmlns:a16="http://schemas.microsoft.com/office/drawing/2014/main" id="{304AD947-AE79-3224-1A39-5D53E0F885D4}"/>
                  </a:ext>
                </a:extLst>
              </p:cNvPr>
              <p:cNvGrpSpPr/>
              <p:nvPr/>
            </p:nvGrpSpPr>
            <p:grpSpPr>
              <a:xfrm>
                <a:off x="751424" y="4271768"/>
                <a:ext cx="10340110" cy="1380067"/>
                <a:chOff x="748591" y="4323722"/>
                <a:chExt cx="10193330" cy="1380067"/>
              </a:xfrm>
            </p:grpSpPr>
            <p:sp>
              <p:nvSpPr>
                <p:cNvPr id="36" name="Rectangle: Rounded Corners 35">
                  <a:extLst>
                    <a:ext uri="{FF2B5EF4-FFF2-40B4-BE49-F238E27FC236}">
                      <a16:creationId xmlns:a16="http://schemas.microsoft.com/office/drawing/2014/main" id="{9BF81EB3-76A2-EF68-0F1D-81CF41D3802F}"/>
                    </a:ext>
                  </a:extLst>
                </p:cNvPr>
                <p:cNvSpPr/>
                <p:nvPr/>
              </p:nvSpPr>
              <p:spPr>
                <a:xfrm>
                  <a:off x="1181534" y="4656834"/>
                  <a:ext cx="9760387" cy="104695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B358E6F5-A747-CFE1-066E-7146D82E271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8591" y="4323722"/>
                  <a:ext cx="802034" cy="883537"/>
                </a:xfrm>
                <a:prstGeom prst="rect">
                  <a:avLst/>
                </a:prstGeom>
              </p:spPr>
            </p:pic>
          </p:grpSp>
          <p:sp>
            <p:nvSpPr>
              <p:cNvPr id="34" name="Rectangle 33">
                <a:extLst>
                  <a:ext uri="{FF2B5EF4-FFF2-40B4-BE49-F238E27FC236}">
                    <a16:creationId xmlns:a16="http://schemas.microsoft.com/office/drawing/2014/main" id="{14FB452F-BC99-0C30-0FCD-BF6F08678FD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35" name="Rectangle 34">
                <a:extLst>
                  <a:ext uri="{FF2B5EF4-FFF2-40B4-BE49-F238E27FC236}">
                    <a16:creationId xmlns:a16="http://schemas.microsoft.com/office/drawing/2014/main" id="{2AF4DF30-091B-D7C0-F22D-EFB145DF9EF9}"/>
                  </a:ext>
                </a:extLst>
              </p:cNvPr>
              <p:cNvSpPr/>
              <p:nvPr/>
            </p:nvSpPr>
            <p:spPr>
              <a:xfrm>
                <a:off x="1493476" y="4562973"/>
                <a:ext cx="9598058" cy="549824"/>
              </a:xfrm>
              <a:prstGeom prst="rect">
                <a:avLst/>
              </a:prstGeom>
            </p:spPr>
            <p:txBody>
              <a:bodyPr wrap="square">
                <a:spAutoFit/>
              </a:bodyPr>
              <a:lstStyle/>
              <a:p>
                <a:pPr>
                  <a:lnSpc>
                    <a:spcPct val="150000"/>
                  </a:lnSpc>
                </a:pPr>
                <a:endParaRPr lang="vi-VN" sz="2000" dirty="0">
                  <a:latin typeface="UTM Avo" panose="02040603050506020204" pitchFamily="18" charset="0"/>
                  <a:cs typeface="Times New Roman" panose="02020603050405020304" pitchFamily="18" charset="0"/>
                </a:endParaRPr>
              </a:p>
            </p:txBody>
          </p:sp>
        </p:grpSp>
        <p:sp>
          <p:nvSpPr>
            <p:cNvPr id="32" name="TextBox 31">
              <a:extLst>
                <a:ext uri="{FF2B5EF4-FFF2-40B4-BE49-F238E27FC236}">
                  <a16:creationId xmlns:a16="http://schemas.microsoft.com/office/drawing/2014/main" id="{3278B1E0-84FB-05D6-7F59-5BD1234F9B87}"/>
                </a:ext>
              </a:extLst>
            </p:cNvPr>
            <p:cNvSpPr txBox="1"/>
            <p:nvPr/>
          </p:nvSpPr>
          <p:spPr>
            <a:xfrm>
              <a:off x="1615756" y="2527988"/>
              <a:ext cx="9312221" cy="952890"/>
            </a:xfrm>
            <a:prstGeom prst="rect">
              <a:avLst/>
            </a:prstGeom>
            <a:noFill/>
          </p:spPr>
          <p:txBody>
            <a:bodyPr wrap="square">
              <a:spAutoFit/>
            </a:bodyPr>
            <a:lstStyle/>
            <a:p>
              <a:pPr>
                <a:lnSpc>
                  <a:spcPct val="150000"/>
                </a:lnSpc>
              </a:pP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Em hãy kể thêm một số hành vi vi phạm pháp luật, trái đạo đức, thiếu văn hoá của người sử dụng dịch vụ Internet.</a:t>
              </a:r>
            </a:p>
          </p:txBody>
        </p:sp>
      </p:grpSp>
      <p:pic>
        <p:nvPicPr>
          <p:cNvPr id="1026" name="Picture 2" descr="Ứng xử trên không gian mạng, những việc nên và không nên làm">
            <a:extLst>
              <a:ext uri="{FF2B5EF4-FFF2-40B4-BE49-F238E27FC236}">
                <a16:creationId xmlns:a16="http://schemas.microsoft.com/office/drawing/2014/main" id="{8EFEC3E2-FD1F-27A3-C34F-0CAF3A108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25" y="3071251"/>
            <a:ext cx="7143750"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A52DF0AC-A2E7-BB11-669B-E6896299126D}"/>
              </a:ext>
            </a:extLst>
          </p:cNvPr>
          <p:cNvSpPr txBox="1"/>
          <p:nvPr/>
        </p:nvSpPr>
        <p:spPr>
          <a:xfrm>
            <a:off x="408645" y="709228"/>
            <a:ext cx="11590522" cy="451406"/>
          </a:xfrm>
          <a:prstGeom prst="rect">
            <a:avLst/>
          </a:prstGeom>
          <a:noFill/>
        </p:spPr>
        <p:txBody>
          <a:bodyPr wrap="square">
            <a:spAutoFit/>
          </a:bodyPr>
          <a:lstStyle/>
          <a:p>
            <a:pPr>
              <a:lnSpc>
                <a:spcPct val="150000"/>
              </a:lnSpc>
            </a:pPr>
            <a:r>
              <a:rPr lang="vi-VN" sz="1800" b="1">
                <a:solidFill>
                  <a:srgbClr val="231F20"/>
                </a:solidFill>
                <a:effectLst/>
                <a:latin typeface="Tahoma" panose="020B0604030504040204" pitchFamily="34" charset="0"/>
                <a:ea typeface="Tahoma" panose="020B0604030504040204" pitchFamily="34" charset="0"/>
                <a:cs typeface="Tahoma" panose="020B0604030504040204" pitchFamily="34" charset="0"/>
              </a:rPr>
              <a:t>a) Những hành vi vi phạm pháp luật, trái đạo đức, thiếu văn hoá khi hoạt động trong môi trường số </a:t>
            </a:r>
            <a:endParaRPr lang="vi-VN"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3632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52FFC3-19E2-EA6A-DC3F-DF0E82ED26E9}"/>
              </a:ext>
            </a:extLst>
          </p:cNvPr>
          <p:cNvSpPr txBox="1"/>
          <p:nvPr/>
        </p:nvSpPr>
        <p:spPr>
          <a:xfrm>
            <a:off x="408646" y="357749"/>
            <a:ext cx="5408853" cy="369332"/>
          </a:xfrm>
          <a:prstGeom prst="rect">
            <a:avLst/>
          </a:prstGeom>
          <a:noFill/>
        </p:spPr>
        <p:txBody>
          <a:bodyPr wrap="none" rtlCol="0">
            <a:spAutoFit/>
          </a:bodyPr>
          <a:lstStyle/>
          <a:p>
            <a:r>
              <a:rPr lang="en-US" b="1">
                <a:latin typeface="Tahoma" panose="020B0604030504040204" pitchFamily="34" charset="0"/>
                <a:ea typeface="Tahoma" panose="020B0604030504040204" pitchFamily="34" charset="0"/>
                <a:cs typeface="Tahoma" panose="020B0604030504040204" pitchFamily="34" charset="0"/>
              </a:rPr>
              <a:t>2. SỬ DỤNG DỊCH VỤ INTERNET ĐÚNG LUẬT </a:t>
            </a:r>
          </a:p>
        </p:txBody>
      </p:sp>
      <p:sp>
        <p:nvSpPr>
          <p:cNvPr id="4" name="TextBox 3">
            <a:extLst>
              <a:ext uri="{FF2B5EF4-FFF2-40B4-BE49-F238E27FC236}">
                <a16:creationId xmlns:a16="http://schemas.microsoft.com/office/drawing/2014/main" id="{CE1F0CF6-A1EE-3F68-6926-E47980703CCC}"/>
              </a:ext>
            </a:extLst>
          </p:cNvPr>
          <p:cNvSpPr txBox="1"/>
          <p:nvPr/>
        </p:nvSpPr>
        <p:spPr>
          <a:xfrm>
            <a:off x="408646" y="1138358"/>
            <a:ext cx="10913778" cy="2113399"/>
          </a:xfrm>
          <a:prstGeom prst="rect">
            <a:avLst/>
          </a:prstGeom>
          <a:noFill/>
        </p:spPr>
        <p:txBody>
          <a:bodyPr wrap="square">
            <a:spAutoFit/>
          </a:bodyPr>
          <a:lstStyle/>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Ở lớp 7 em đã biết ứng xử khi giao tiếp qua mạng cần theo đúng quy tắc và bằng ngôn ngữ lịch sự, có văn hoá; đã biết cách ứng xử hợp lí khi gặp những thông tin trên mạng có nội dung xấu, không phù hợp lứa tuổi. Ở lớp 8, em cũng đã được học để nhận biết một số biểu hiện vi phạm đạo đức và pháp luật, biểu hiện thiếu văn hoá khi sử dụng công nghệ kĩ thuật số. Em có thể nhận biết một số hành vi vi phạm pháp luật, trái đạo đức, thiếu văn hoá trong môi trường mạng (Hình 4.2).</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E94C492-187B-F62D-040D-FDA9B8A1118B}"/>
              </a:ext>
            </a:extLst>
          </p:cNvPr>
          <p:cNvPicPr>
            <a:picLocks noChangeAspect="1"/>
          </p:cNvPicPr>
          <p:nvPr/>
        </p:nvPicPr>
        <p:blipFill>
          <a:blip r:embed="rId2"/>
          <a:stretch>
            <a:fillRect/>
          </a:stretch>
        </p:blipFill>
        <p:spPr>
          <a:xfrm>
            <a:off x="2726105" y="3229480"/>
            <a:ext cx="6739790" cy="3128564"/>
          </a:xfrm>
          <a:prstGeom prst="rect">
            <a:avLst/>
          </a:prstGeom>
        </p:spPr>
      </p:pic>
      <p:sp>
        <p:nvSpPr>
          <p:cNvPr id="6" name="TextBox 5">
            <a:extLst>
              <a:ext uri="{FF2B5EF4-FFF2-40B4-BE49-F238E27FC236}">
                <a16:creationId xmlns:a16="http://schemas.microsoft.com/office/drawing/2014/main" id="{A7A47902-7614-278B-056C-B7C15E553A3C}"/>
              </a:ext>
            </a:extLst>
          </p:cNvPr>
          <p:cNvSpPr txBox="1"/>
          <p:nvPr/>
        </p:nvSpPr>
        <p:spPr>
          <a:xfrm>
            <a:off x="408645" y="709228"/>
            <a:ext cx="11590522" cy="451406"/>
          </a:xfrm>
          <a:prstGeom prst="rect">
            <a:avLst/>
          </a:prstGeom>
          <a:noFill/>
        </p:spPr>
        <p:txBody>
          <a:bodyPr wrap="square">
            <a:spAutoFit/>
          </a:bodyPr>
          <a:lstStyle/>
          <a:p>
            <a:pPr>
              <a:lnSpc>
                <a:spcPct val="150000"/>
              </a:lnSpc>
            </a:pPr>
            <a:r>
              <a:rPr lang="vi-VN" sz="1800" b="1">
                <a:solidFill>
                  <a:srgbClr val="231F20"/>
                </a:solidFill>
                <a:effectLst/>
                <a:latin typeface="Tahoma" panose="020B0604030504040204" pitchFamily="34" charset="0"/>
                <a:ea typeface="Tahoma" panose="020B0604030504040204" pitchFamily="34" charset="0"/>
                <a:cs typeface="Tahoma" panose="020B0604030504040204" pitchFamily="34" charset="0"/>
              </a:rPr>
              <a:t>a) Những hành vi vi phạm pháp luật, trái đạo đức, thiếu văn hoá khi hoạt động trong môi trường số </a:t>
            </a:r>
            <a:endParaRPr lang="vi-VN"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54282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52FFC3-19E2-EA6A-DC3F-DF0E82ED26E9}"/>
              </a:ext>
            </a:extLst>
          </p:cNvPr>
          <p:cNvSpPr txBox="1"/>
          <p:nvPr/>
        </p:nvSpPr>
        <p:spPr>
          <a:xfrm>
            <a:off x="408646" y="357749"/>
            <a:ext cx="5408853" cy="369332"/>
          </a:xfrm>
          <a:prstGeom prst="rect">
            <a:avLst/>
          </a:prstGeom>
          <a:noFill/>
        </p:spPr>
        <p:txBody>
          <a:bodyPr wrap="none" rtlCol="0">
            <a:spAutoFit/>
          </a:bodyPr>
          <a:lstStyle/>
          <a:p>
            <a:r>
              <a:rPr lang="en-US" b="1">
                <a:latin typeface="Tahoma" panose="020B0604030504040204" pitchFamily="34" charset="0"/>
                <a:ea typeface="Tahoma" panose="020B0604030504040204" pitchFamily="34" charset="0"/>
                <a:cs typeface="Tahoma" panose="020B0604030504040204" pitchFamily="34" charset="0"/>
              </a:rPr>
              <a:t>2. SỬ DỤNG DỊCH VỤ INTERNET ĐÚNG LUẬT </a:t>
            </a:r>
          </a:p>
        </p:txBody>
      </p:sp>
      <p:sp>
        <p:nvSpPr>
          <p:cNvPr id="4" name="TextBox 3">
            <a:extLst>
              <a:ext uri="{FF2B5EF4-FFF2-40B4-BE49-F238E27FC236}">
                <a16:creationId xmlns:a16="http://schemas.microsoft.com/office/drawing/2014/main" id="{CE1F0CF6-A1EE-3F68-6926-E47980703CCC}"/>
              </a:ext>
            </a:extLst>
          </p:cNvPr>
          <p:cNvSpPr txBox="1"/>
          <p:nvPr/>
        </p:nvSpPr>
        <p:spPr>
          <a:xfrm>
            <a:off x="408646" y="1362292"/>
            <a:ext cx="10913778" cy="873572"/>
          </a:xfrm>
          <a:prstGeom prst="rect">
            <a:avLst/>
          </a:prstGeom>
          <a:noFill/>
        </p:spPr>
        <p:txBody>
          <a:bodyPr wrap="square">
            <a:spAutoFit/>
          </a:bodyPr>
          <a:lstStyle/>
          <a:p>
            <a:pPr>
              <a:lnSpc>
                <a:spcPct val="150000"/>
              </a:lnSpc>
            </a:pPr>
            <a:r>
              <a:rPr lang="vi-VN" dirty="0">
                <a:solidFill>
                  <a:srgbClr val="231F20"/>
                </a:solidFill>
                <a:latin typeface="Times New Roman" panose="02020603050405020304" pitchFamily="18" charset="0"/>
                <a:ea typeface="Tahoma" panose="020B0604030504040204" pitchFamily="34" charset="0"/>
                <a:cs typeface="Times New Roman" panose="02020603050405020304" pitchFamily="18" charset="0"/>
              </a:rPr>
              <a:t>Ở lớp 7 em đã biết chỉ ra ví dụ truy cập không hợp lệ vào các nguồn thông tin, ở lớp 8 em đã biết cách bảo đảm được các sản phẩm số do em tạo ra thể hiện được đạo đức, tính văn hoá và không vi phạm pháp luật. </a:t>
            </a:r>
          </a:p>
        </p:txBody>
      </p:sp>
      <p:sp>
        <p:nvSpPr>
          <p:cNvPr id="6" name="TextBox 5">
            <a:extLst>
              <a:ext uri="{FF2B5EF4-FFF2-40B4-BE49-F238E27FC236}">
                <a16:creationId xmlns:a16="http://schemas.microsoft.com/office/drawing/2014/main" id="{A7A47902-7614-278B-056C-B7C15E553A3C}"/>
              </a:ext>
            </a:extLst>
          </p:cNvPr>
          <p:cNvSpPr txBox="1"/>
          <p:nvPr/>
        </p:nvSpPr>
        <p:spPr>
          <a:xfrm>
            <a:off x="408645" y="709228"/>
            <a:ext cx="11590522" cy="451406"/>
          </a:xfrm>
          <a:prstGeom prst="rect">
            <a:avLst/>
          </a:prstGeom>
          <a:noFill/>
        </p:spPr>
        <p:txBody>
          <a:bodyPr wrap="square">
            <a:spAutoFit/>
          </a:bodyPr>
          <a:lstStyle/>
          <a:p>
            <a:pPr>
              <a:lnSpc>
                <a:spcPct val="150000"/>
              </a:lnSpc>
            </a:pPr>
            <a:r>
              <a:rPr lang="vi-VN" sz="1800" b="1">
                <a:solidFill>
                  <a:srgbClr val="231F20"/>
                </a:solidFill>
                <a:effectLst/>
                <a:latin typeface="Tahoma" panose="020B0604030504040204" pitchFamily="34" charset="0"/>
                <a:ea typeface="Tahoma" panose="020B0604030504040204" pitchFamily="34" charset="0"/>
                <a:cs typeface="Tahoma" panose="020B0604030504040204" pitchFamily="34" charset="0"/>
              </a:rPr>
              <a:t>b) Sử dụng dịch vụ Internet đúng luật</a:t>
            </a:r>
            <a:endParaRPr lang="vi-VN"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ED8E1920-C686-BB5F-7A72-D03AC7255C20}"/>
              </a:ext>
            </a:extLst>
          </p:cNvPr>
          <p:cNvSpPr txBox="1"/>
          <p:nvPr/>
        </p:nvSpPr>
        <p:spPr>
          <a:xfrm>
            <a:off x="408646" y="2644694"/>
            <a:ext cx="10913778" cy="1286571"/>
          </a:xfrm>
          <a:prstGeom prst="rect">
            <a:avLst/>
          </a:prstGeom>
          <a:noFill/>
        </p:spPr>
        <p:txBody>
          <a:bodyPr wrap="square">
            <a:spAutoFit/>
          </a:bodyPr>
          <a:lstStyle/>
          <a:p>
            <a:pPr marL="285750" indent="-285750">
              <a:lnSpc>
                <a:spcPct val="150000"/>
              </a:lnSpc>
              <a:buFont typeface="Arial" panose="020B0604020202020204" pitchFamily="34" charset="0"/>
              <a:buChar char="•"/>
            </a:pPr>
            <a:r>
              <a:rPr lang="vi-VN" b="1" dirty="0">
                <a:solidFill>
                  <a:srgbClr val="231F20"/>
                </a:solidFill>
                <a:latin typeface="Times New Roman" panose="02020603050405020304" pitchFamily="18" charset="0"/>
                <a:ea typeface="Tahoma" panose="020B0604030504040204" pitchFamily="34" charset="0"/>
                <a:cs typeface="Times New Roman" panose="02020603050405020304" pitchFamily="18" charset="0"/>
              </a:rPr>
              <a:t>Năm 2006</a:t>
            </a:r>
            <a:r>
              <a:rPr lang="vi-VN" dirty="0">
                <a:solidFill>
                  <a:srgbClr val="231F20"/>
                </a:solidFill>
                <a:latin typeface="Times New Roman" panose="02020603050405020304" pitchFamily="18" charset="0"/>
                <a:ea typeface="Tahoma" panose="020B0604030504040204" pitchFamily="34" charset="0"/>
                <a:cs typeface="Times New Roman" panose="02020603050405020304" pitchFamily="18" charset="0"/>
              </a:rPr>
              <a:t>, quốc hội ban hành Luật Công nghệ thông tin số 67/2006/qH11 quy định chi tiết về quyền và trách nhiệm của tổ chức, cá nhân tham gia ứng dụng và phát triển công nghệ thông tin cũng như các hành vi bị nghiêm cấm. </a:t>
            </a:r>
            <a:endParaRPr lang="vi-VN"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050" name="Picture 2" descr="Luật công nghệ thông tin số 67/2006/QH11">
            <a:extLst>
              <a:ext uri="{FF2B5EF4-FFF2-40B4-BE49-F238E27FC236}">
                <a16:creationId xmlns:a16="http://schemas.microsoft.com/office/drawing/2014/main" id="{B7A45472-EA03-AA00-7F09-073173232A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927096"/>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8144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8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52FFC3-19E2-EA6A-DC3F-DF0E82ED26E9}"/>
              </a:ext>
            </a:extLst>
          </p:cNvPr>
          <p:cNvSpPr txBox="1"/>
          <p:nvPr/>
        </p:nvSpPr>
        <p:spPr>
          <a:xfrm>
            <a:off x="408646" y="357749"/>
            <a:ext cx="5408853" cy="369332"/>
          </a:xfrm>
          <a:prstGeom prst="rect">
            <a:avLst/>
          </a:prstGeom>
          <a:noFill/>
        </p:spPr>
        <p:txBody>
          <a:bodyPr wrap="none" rtlCol="0">
            <a:spAutoFit/>
          </a:bodyPr>
          <a:lstStyle/>
          <a:p>
            <a:r>
              <a:rPr lang="en-US" b="1">
                <a:latin typeface="Tahoma" panose="020B0604030504040204" pitchFamily="34" charset="0"/>
                <a:ea typeface="Tahoma" panose="020B0604030504040204" pitchFamily="34" charset="0"/>
                <a:cs typeface="Tahoma" panose="020B0604030504040204" pitchFamily="34" charset="0"/>
              </a:rPr>
              <a:t>2. SỬ DỤNG DỊCH VỤ INTERNET ĐÚNG LUẬT </a:t>
            </a:r>
          </a:p>
        </p:txBody>
      </p:sp>
      <p:sp>
        <p:nvSpPr>
          <p:cNvPr id="6" name="TextBox 5">
            <a:extLst>
              <a:ext uri="{FF2B5EF4-FFF2-40B4-BE49-F238E27FC236}">
                <a16:creationId xmlns:a16="http://schemas.microsoft.com/office/drawing/2014/main" id="{A7A47902-7614-278B-056C-B7C15E553A3C}"/>
              </a:ext>
            </a:extLst>
          </p:cNvPr>
          <p:cNvSpPr txBox="1"/>
          <p:nvPr/>
        </p:nvSpPr>
        <p:spPr>
          <a:xfrm>
            <a:off x="408645" y="709228"/>
            <a:ext cx="11590522" cy="451406"/>
          </a:xfrm>
          <a:prstGeom prst="rect">
            <a:avLst/>
          </a:prstGeom>
          <a:noFill/>
        </p:spPr>
        <p:txBody>
          <a:bodyPr wrap="square">
            <a:spAutoFit/>
          </a:bodyPr>
          <a:lstStyle/>
          <a:p>
            <a:pPr>
              <a:lnSpc>
                <a:spcPct val="150000"/>
              </a:lnSpc>
            </a:pPr>
            <a:r>
              <a:rPr lang="vi-VN" sz="1800" b="1">
                <a:solidFill>
                  <a:srgbClr val="231F20"/>
                </a:solidFill>
                <a:effectLst/>
                <a:latin typeface="Tahoma" panose="020B0604030504040204" pitchFamily="34" charset="0"/>
                <a:ea typeface="Tahoma" panose="020B0604030504040204" pitchFamily="34" charset="0"/>
                <a:cs typeface="Tahoma" panose="020B0604030504040204" pitchFamily="34" charset="0"/>
              </a:rPr>
              <a:t>b) Sử dụng dịch vụ Internet đúng luật</a:t>
            </a:r>
            <a:endParaRPr lang="vi-VN"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ED8E1920-C686-BB5F-7A72-D03AC7255C20}"/>
              </a:ext>
            </a:extLst>
          </p:cNvPr>
          <p:cNvSpPr txBox="1"/>
          <p:nvPr/>
        </p:nvSpPr>
        <p:spPr>
          <a:xfrm>
            <a:off x="408646" y="1485081"/>
            <a:ext cx="10913778" cy="1704569"/>
          </a:xfrm>
          <a:prstGeom prst="rect">
            <a:avLst/>
          </a:prstGeom>
          <a:noFill/>
        </p:spPr>
        <p:txBody>
          <a:bodyPr wrap="square">
            <a:spAutoFit/>
          </a:bodyPr>
          <a:lstStyle/>
          <a:p>
            <a:pPr marL="285750" indent="-285750">
              <a:lnSpc>
                <a:spcPct val="150000"/>
              </a:lnSpc>
              <a:buFont typeface="Arial" panose="020B0604020202020204" pitchFamily="34" charset="0"/>
              <a:buChar char="•"/>
            </a:pPr>
            <a:r>
              <a:rPr lang="vi-VN" b="1" dirty="0">
                <a:solidFill>
                  <a:srgbClr val="231F20"/>
                </a:solidFill>
                <a:latin typeface="Times New Roman" panose="02020603050405020304" pitchFamily="18" charset="0"/>
                <a:ea typeface="Tahoma" panose="020B0604030504040204" pitchFamily="34" charset="0"/>
                <a:cs typeface="Times New Roman" panose="02020603050405020304" pitchFamily="18" charset="0"/>
              </a:rPr>
              <a:t>Năm 2013</a:t>
            </a:r>
            <a:r>
              <a:rPr lang="vi-VN" dirty="0">
                <a:solidFill>
                  <a:srgbClr val="231F20"/>
                </a:solidFill>
                <a:latin typeface="Times New Roman" panose="02020603050405020304" pitchFamily="18" charset="0"/>
                <a:ea typeface="Tahoma" panose="020B0604030504040204" pitchFamily="34" charset="0"/>
                <a:cs typeface="Times New Roman" panose="02020603050405020304" pitchFamily="18" charset="0"/>
              </a:rPr>
              <a:t>, Chính phủ ban hành </a:t>
            </a:r>
            <a:r>
              <a:rPr lang="vi-VN" i="1" dirty="0">
                <a:solidFill>
                  <a:srgbClr val="231F20"/>
                </a:solidFill>
                <a:latin typeface="Times New Roman" panose="02020603050405020304" pitchFamily="18" charset="0"/>
                <a:ea typeface="Tahoma" panose="020B0604030504040204" pitchFamily="34" charset="0"/>
                <a:cs typeface="Times New Roman" panose="02020603050405020304" pitchFamily="18" charset="0"/>
              </a:rPr>
              <a:t>Nghị định số</a:t>
            </a:r>
            <a:r>
              <a:rPr lang="vi-VN" dirty="0">
                <a:solidFill>
                  <a:srgbClr val="231F20"/>
                </a:solidFill>
                <a:latin typeface="Times New Roman" panose="02020603050405020304" pitchFamily="18" charset="0"/>
                <a:ea typeface="Tahoma" panose="020B0604030504040204" pitchFamily="34" charset="0"/>
                <a:cs typeface="Times New Roman" panose="02020603050405020304" pitchFamily="18" charset="0"/>
              </a:rPr>
              <a:t> 72/2013/NĐ-CP quy định chi tiết việc quản lí, cung cấp, sử dụng dịch vụ Internet, thông tin trên mạng, trò chơi điện tử trên mạng; bảo đảm an toàn thông tin và an ninh thông tin; quyền và nghĩa vụ của tổ chức, cá nhân tham gia việc quản lí, cung cấp, sử dụng dịch vụ Internet, thông tin trên mạng, trò chơi điện tử trên mạng;... Trong nghị định này cũng ghi rõ các hành vi bị cấm. </a:t>
            </a:r>
            <a:endParaRPr lang="vi-VN"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B7A45472-EA03-AA00-7F09-073173232A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335625" y="3927095"/>
            <a:ext cx="3520751" cy="264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6605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52FFC3-19E2-EA6A-DC3F-DF0E82ED26E9}"/>
              </a:ext>
            </a:extLst>
          </p:cNvPr>
          <p:cNvSpPr txBox="1"/>
          <p:nvPr/>
        </p:nvSpPr>
        <p:spPr>
          <a:xfrm>
            <a:off x="408646" y="357749"/>
            <a:ext cx="5408853" cy="369332"/>
          </a:xfrm>
          <a:prstGeom prst="rect">
            <a:avLst/>
          </a:prstGeom>
          <a:noFill/>
        </p:spPr>
        <p:txBody>
          <a:bodyPr wrap="none" rtlCol="0">
            <a:spAutoFit/>
          </a:bodyPr>
          <a:lstStyle/>
          <a:p>
            <a:r>
              <a:rPr lang="en-US" b="1">
                <a:latin typeface="Tahoma" panose="020B0604030504040204" pitchFamily="34" charset="0"/>
                <a:ea typeface="Tahoma" panose="020B0604030504040204" pitchFamily="34" charset="0"/>
                <a:cs typeface="Tahoma" panose="020B0604030504040204" pitchFamily="34" charset="0"/>
              </a:rPr>
              <a:t>2. SỬ DỤNG DỊCH VỤ INTERNET ĐÚNG LUẬT </a:t>
            </a:r>
          </a:p>
        </p:txBody>
      </p:sp>
      <p:sp>
        <p:nvSpPr>
          <p:cNvPr id="6" name="TextBox 5">
            <a:extLst>
              <a:ext uri="{FF2B5EF4-FFF2-40B4-BE49-F238E27FC236}">
                <a16:creationId xmlns:a16="http://schemas.microsoft.com/office/drawing/2014/main" id="{A7A47902-7614-278B-056C-B7C15E553A3C}"/>
              </a:ext>
            </a:extLst>
          </p:cNvPr>
          <p:cNvSpPr txBox="1"/>
          <p:nvPr/>
        </p:nvSpPr>
        <p:spPr>
          <a:xfrm>
            <a:off x="408645" y="709228"/>
            <a:ext cx="11590522" cy="451406"/>
          </a:xfrm>
          <a:prstGeom prst="rect">
            <a:avLst/>
          </a:prstGeom>
          <a:noFill/>
        </p:spPr>
        <p:txBody>
          <a:bodyPr wrap="square">
            <a:spAutoFit/>
          </a:bodyPr>
          <a:lstStyle/>
          <a:p>
            <a:pPr>
              <a:lnSpc>
                <a:spcPct val="150000"/>
              </a:lnSpc>
            </a:pPr>
            <a:r>
              <a:rPr lang="vi-VN" sz="1800" b="1">
                <a:solidFill>
                  <a:srgbClr val="231F20"/>
                </a:solidFill>
                <a:effectLst/>
                <a:latin typeface="Tahoma" panose="020B0604030504040204" pitchFamily="34" charset="0"/>
                <a:ea typeface="Tahoma" panose="020B0604030504040204" pitchFamily="34" charset="0"/>
                <a:cs typeface="Tahoma" panose="020B0604030504040204" pitchFamily="34" charset="0"/>
              </a:rPr>
              <a:t>b) Sử dụng dịch vụ Internet đúng luật</a:t>
            </a:r>
            <a:endParaRPr lang="vi-VN"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ED8E1920-C686-BB5F-7A72-D03AC7255C20}"/>
              </a:ext>
            </a:extLst>
          </p:cNvPr>
          <p:cNvSpPr txBox="1"/>
          <p:nvPr/>
        </p:nvSpPr>
        <p:spPr>
          <a:xfrm>
            <a:off x="408646" y="1485081"/>
            <a:ext cx="10913778" cy="1286571"/>
          </a:xfrm>
          <a:prstGeom prst="rect">
            <a:avLst/>
          </a:prstGeom>
          <a:noFill/>
        </p:spPr>
        <p:txBody>
          <a:bodyPr wrap="square">
            <a:spAutoFit/>
          </a:bodyPr>
          <a:lstStyle/>
          <a:p>
            <a:pPr marL="285750" indent="-285750">
              <a:lnSpc>
                <a:spcPct val="150000"/>
              </a:lnSpc>
              <a:buFont typeface="Arial" panose="020B0604020202020204" pitchFamily="34" charset="0"/>
              <a:buChar char="•"/>
            </a:pPr>
            <a:r>
              <a:rPr lang="vi-VN" b="1" dirty="0">
                <a:solidFill>
                  <a:srgbClr val="231F20"/>
                </a:solidFill>
                <a:latin typeface="Times New Roman" panose="02020603050405020304" pitchFamily="18" charset="0"/>
                <a:ea typeface="Tahoma" panose="020B0604030504040204" pitchFamily="34" charset="0"/>
                <a:cs typeface="Times New Roman" panose="02020603050405020304" pitchFamily="18" charset="0"/>
              </a:rPr>
              <a:t>Năm 2018</a:t>
            </a:r>
            <a:r>
              <a:rPr lang="vi-VN" dirty="0">
                <a:solidFill>
                  <a:srgbClr val="231F20"/>
                </a:solidFill>
                <a:latin typeface="Times New Roman" panose="02020603050405020304" pitchFamily="18" charset="0"/>
                <a:ea typeface="Tahoma" panose="020B0604030504040204" pitchFamily="34" charset="0"/>
                <a:cs typeface="Times New Roman" panose="02020603050405020304" pitchFamily="18" charset="0"/>
              </a:rPr>
              <a:t>, quốc hội ban hành </a:t>
            </a:r>
            <a:r>
              <a:rPr lang="vi-VN" i="1" dirty="0">
                <a:solidFill>
                  <a:srgbClr val="231F20"/>
                </a:solidFill>
                <a:latin typeface="Times New Roman" panose="02020603050405020304" pitchFamily="18" charset="0"/>
                <a:ea typeface="Tahoma" panose="020B0604030504040204" pitchFamily="34" charset="0"/>
                <a:cs typeface="Times New Roman" panose="02020603050405020304" pitchFamily="18" charset="0"/>
              </a:rPr>
              <a:t>Luật An ninh mạng</a:t>
            </a:r>
            <a:r>
              <a:rPr lang="vi-VN" dirty="0">
                <a:solidFill>
                  <a:srgbClr val="231F20"/>
                </a:solidFill>
                <a:latin typeface="Times New Roman" panose="02020603050405020304" pitchFamily="18" charset="0"/>
                <a:ea typeface="Tahoma" panose="020B0604030504040204" pitchFamily="34" charset="0"/>
                <a:cs typeface="Times New Roman" panose="02020603050405020304" pitchFamily="18" charset="0"/>
              </a:rPr>
              <a:t> quy định về hoạt động bảo vệ an ninh quốc gia và bảo đảm trật tự, an toàn xã hội trên không gian mạng; trách nhiệm của cơ quan, tổ chức, cá nhân có liên quan. Trong đó có ghi rõ các hành vi bị nghiêm cấm về an ninh mạng. </a:t>
            </a:r>
            <a:endParaRPr lang="vi-VN"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B7A45472-EA03-AA00-7F09-073173232A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471696" y="3319051"/>
            <a:ext cx="3248608" cy="3248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7379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52FFC3-19E2-EA6A-DC3F-DF0E82ED26E9}"/>
              </a:ext>
            </a:extLst>
          </p:cNvPr>
          <p:cNvSpPr txBox="1"/>
          <p:nvPr/>
        </p:nvSpPr>
        <p:spPr>
          <a:xfrm>
            <a:off x="408646" y="357749"/>
            <a:ext cx="5408853" cy="369332"/>
          </a:xfrm>
          <a:prstGeom prst="rect">
            <a:avLst/>
          </a:prstGeom>
          <a:noFill/>
        </p:spPr>
        <p:txBody>
          <a:bodyPr wrap="none" rtlCol="0">
            <a:spAutoFit/>
          </a:bodyPr>
          <a:lstStyle/>
          <a:p>
            <a:r>
              <a:rPr lang="en-US" b="1">
                <a:latin typeface="Tahoma" panose="020B0604030504040204" pitchFamily="34" charset="0"/>
                <a:ea typeface="Tahoma" panose="020B0604030504040204" pitchFamily="34" charset="0"/>
                <a:cs typeface="Tahoma" panose="020B0604030504040204" pitchFamily="34" charset="0"/>
              </a:rPr>
              <a:t>2. SỬ DỤNG DỊCH VỤ INTERNET ĐÚNG LUẬT </a:t>
            </a:r>
          </a:p>
        </p:txBody>
      </p:sp>
      <p:grpSp>
        <p:nvGrpSpPr>
          <p:cNvPr id="30" name="Hỏi cá nhân">
            <a:extLst>
              <a:ext uri="{FF2B5EF4-FFF2-40B4-BE49-F238E27FC236}">
                <a16:creationId xmlns:a16="http://schemas.microsoft.com/office/drawing/2014/main" id="{811E8562-CD83-412B-F255-E777B2D39DE1}"/>
              </a:ext>
            </a:extLst>
          </p:cNvPr>
          <p:cNvGrpSpPr/>
          <p:nvPr/>
        </p:nvGrpSpPr>
        <p:grpSpPr>
          <a:xfrm>
            <a:off x="722549" y="1160636"/>
            <a:ext cx="10360893" cy="863791"/>
            <a:chOff x="722549" y="2215667"/>
            <a:chExt cx="10360893" cy="863791"/>
          </a:xfrm>
        </p:grpSpPr>
        <p:grpSp>
          <p:nvGrpSpPr>
            <p:cNvPr id="31" name="Group 30">
              <a:extLst>
                <a:ext uri="{FF2B5EF4-FFF2-40B4-BE49-F238E27FC236}">
                  <a16:creationId xmlns:a16="http://schemas.microsoft.com/office/drawing/2014/main" id="{1F3E7BEA-C8EC-36A9-B263-BE17FBAB67D9}"/>
                </a:ext>
              </a:extLst>
            </p:cNvPr>
            <p:cNvGrpSpPr/>
            <p:nvPr/>
          </p:nvGrpSpPr>
          <p:grpSpPr>
            <a:xfrm>
              <a:off x="722549" y="2215667"/>
              <a:ext cx="10360893" cy="863791"/>
              <a:chOff x="751424" y="4271768"/>
              <a:chExt cx="10360893" cy="938061"/>
            </a:xfrm>
          </p:grpSpPr>
          <p:grpSp>
            <p:nvGrpSpPr>
              <p:cNvPr id="33" name="Group 32">
                <a:extLst>
                  <a:ext uri="{FF2B5EF4-FFF2-40B4-BE49-F238E27FC236}">
                    <a16:creationId xmlns:a16="http://schemas.microsoft.com/office/drawing/2014/main" id="{304AD947-AE79-3224-1A39-5D53E0F885D4}"/>
                  </a:ext>
                </a:extLst>
              </p:cNvPr>
              <p:cNvGrpSpPr/>
              <p:nvPr/>
            </p:nvGrpSpPr>
            <p:grpSpPr>
              <a:xfrm>
                <a:off x="751424" y="4271768"/>
                <a:ext cx="10340110" cy="898197"/>
                <a:chOff x="748591" y="4323722"/>
                <a:chExt cx="10193330" cy="898197"/>
              </a:xfrm>
            </p:grpSpPr>
            <p:sp>
              <p:nvSpPr>
                <p:cNvPr id="36" name="Rectangle: Rounded Corners 35">
                  <a:extLst>
                    <a:ext uri="{FF2B5EF4-FFF2-40B4-BE49-F238E27FC236}">
                      <a16:creationId xmlns:a16="http://schemas.microsoft.com/office/drawing/2014/main" id="{9BF81EB3-76A2-EF68-0F1D-81CF41D3802F}"/>
                    </a:ext>
                  </a:extLst>
                </p:cNvPr>
                <p:cNvSpPr/>
                <p:nvPr/>
              </p:nvSpPr>
              <p:spPr>
                <a:xfrm>
                  <a:off x="1181534" y="4656834"/>
                  <a:ext cx="9760387" cy="56508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37" name="Picture 36">
                  <a:extLst>
                    <a:ext uri="{FF2B5EF4-FFF2-40B4-BE49-F238E27FC236}">
                      <a16:creationId xmlns:a16="http://schemas.microsoft.com/office/drawing/2014/main" id="{B358E6F5-A747-CFE1-066E-7146D82E271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8591" y="4323722"/>
                  <a:ext cx="802034" cy="883537"/>
                </a:xfrm>
                <a:prstGeom prst="rect">
                  <a:avLst/>
                </a:prstGeom>
              </p:spPr>
            </p:pic>
          </p:grpSp>
          <p:sp>
            <p:nvSpPr>
              <p:cNvPr id="34" name="Rectangle 33">
                <a:extLst>
                  <a:ext uri="{FF2B5EF4-FFF2-40B4-BE49-F238E27FC236}">
                    <a16:creationId xmlns:a16="http://schemas.microsoft.com/office/drawing/2014/main" id="{14FB452F-BC99-0C30-0FCD-BF6F08678FDC}"/>
                  </a:ext>
                </a:extLst>
              </p:cNvPr>
              <p:cNvSpPr/>
              <p:nvPr/>
            </p:nvSpPr>
            <p:spPr>
              <a:xfrm>
                <a:off x="1514259" y="4644163"/>
                <a:ext cx="9598058" cy="470999"/>
              </a:xfrm>
              <a:prstGeom prst="rect">
                <a:avLst/>
              </a:prstGeom>
            </p:spPr>
            <p:txBody>
              <a:bodyPr wrap="square">
                <a:spAutoFit/>
              </a:bodyPr>
              <a:lstStyle/>
              <a:p>
                <a:pPr algn="just" defTabSz="342900">
                  <a:lnSpc>
                    <a:spcPct val="135000"/>
                  </a:lnSpc>
                </a:pPr>
                <a:endParaRPr lang="vi-VN">
                  <a:latin typeface="Times New Roman" panose="02020603050405020304" pitchFamily="18" charset="0"/>
                  <a:cs typeface="Times New Roman" panose="02020603050405020304" pitchFamily="18" charset="0"/>
                </a:endParaRPr>
              </a:p>
            </p:txBody>
          </p:sp>
          <p:sp>
            <p:nvSpPr>
              <p:cNvPr id="35" name="Rectangle 34">
                <a:extLst>
                  <a:ext uri="{FF2B5EF4-FFF2-40B4-BE49-F238E27FC236}">
                    <a16:creationId xmlns:a16="http://schemas.microsoft.com/office/drawing/2014/main" id="{2AF4DF30-091B-D7C0-F22D-EFB145DF9EF9}"/>
                  </a:ext>
                </a:extLst>
              </p:cNvPr>
              <p:cNvSpPr/>
              <p:nvPr/>
            </p:nvSpPr>
            <p:spPr>
              <a:xfrm>
                <a:off x="1493476" y="4704987"/>
                <a:ext cx="9598058" cy="504842"/>
              </a:xfrm>
              <a:prstGeom prst="rect">
                <a:avLst/>
              </a:prstGeom>
            </p:spPr>
            <p:txBody>
              <a:bodyPr wrap="square">
                <a:spAutoFit/>
              </a:bodyPr>
              <a:lstStyle/>
              <a:p>
                <a:pPr>
                  <a:lnSpc>
                    <a:spcPct val="150000"/>
                  </a:lnSpc>
                </a:pPr>
                <a:endParaRPr lang="vi-VN" dirty="0">
                  <a:latin typeface="Times New Roman" panose="02020603050405020304" pitchFamily="18" charset="0"/>
                  <a:cs typeface="Times New Roman" panose="02020603050405020304" pitchFamily="18" charset="0"/>
                </a:endParaRPr>
              </a:p>
            </p:txBody>
          </p:sp>
        </p:grpSp>
        <p:sp>
          <p:nvSpPr>
            <p:cNvPr id="32" name="TextBox 31">
              <a:extLst>
                <a:ext uri="{FF2B5EF4-FFF2-40B4-BE49-F238E27FC236}">
                  <a16:creationId xmlns:a16="http://schemas.microsoft.com/office/drawing/2014/main" id="{3278B1E0-84FB-05D6-7F59-5BD1234F9B87}"/>
                </a:ext>
              </a:extLst>
            </p:cNvPr>
            <p:cNvSpPr txBox="1"/>
            <p:nvPr/>
          </p:nvSpPr>
          <p:spPr>
            <a:xfrm>
              <a:off x="1615756" y="2534023"/>
              <a:ext cx="9312221" cy="458074"/>
            </a:xfrm>
            <a:prstGeom prst="rect">
              <a:avLst/>
            </a:prstGeom>
            <a:noFill/>
          </p:spPr>
          <p:txBody>
            <a:bodyPr wrap="square">
              <a:spAutoFit/>
            </a:bodyPr>
            <a:lstStyle/>
            <a:p>
              <a:pPr>
                <a:lnSpc>
                  <a:spcPct val="150000"/>
                </a:lnSpc>
              </a:pPr>
              <a:r>
                <a:rPr lang="vi-VN">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Nêu một số hành vi cần tránh khi sử dụng </a:t>
              </a:r>
              <a:r>
                <a:rPr lang="en-US">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I</a:t>
              </a:r>
              <a:r>
                <a:rPr lang="vi-VN">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nternet?</a:t>
              </a:r>
            </a:p>
          </p:txBody>
        </p:sp>
      </p:grpSp>
      <p:sp>
        <p:nvSpPr>
          <p:cNvPr id="4" name="TextBox 3">
            <a:extLst>
              <a:ext uri="{FF2B5EF4-FFF2-40B4-BE49-F238E27FC236}">
                <a16:creationId xmlns:a16="http://schemas.microsoft.com/office/drawing/2014/main" id="{A52DF0AC-A2E7-BB11-669B-E6896299126D}"/>
              </a:ext>
            </a:extLst>
          </p:cNvPr>
          <p:cNvSpPr txBox="1"/>
          <p:nvPr/>
        </p:nvSpPr>
        <p:spPr>
          <a:xfrm>
            <a:off x="408645" y="709228"/>
            <a:ext cx="11590522" cy="451406"/>
          </a:xfrm>
          <a:prstGeom prst="rect">
            <a:avLst/>
          </a:prstGeom>
          <a:noFill/>
        </p:spPr>
        <p:txBody>
          <a:bodyPr wrap="square">
            <a:spAutoFit/>
          </a:bodyPr>
          <a:lstStyle/>
          <a:p>
            <a:pPr>
              <a:lnSpc>
                <a:spcPct val="150000"/>
              </a:lnSpc>
            </a:pPr>
            <a:r>
              <a:rPr lang="vi-VN" sz="1800" b="1">
                <a:solidFill>
                  <a:srgbClr val="231F20"/>
                </a:solidFill>
                <a:effectLst/>
                <a:latin typeface="Tahoma" panose="020B0604030504040204" pitchFamily="34" charset="0"/>
                <a:ea typeface="Tahoma" panose="020B0604030504040204" pitchFamily="34" charset="0"/>
                <a:cs typeface="Tahoma" panose="020B0604030504040204" pitchFamily="34" charset="0"/>
              </a:rPr>
              <a:t>b) Sử dụng dịch vụ Internet đúng luật</a:t>
            </a:r>
            <a:endParaRPr lang="vi-VN" dirty="0">
              <a:latin typeface="Tahoma" panose="020B0604030504040204" pitchFamily="34" charset="0"/>
              <a:ea typeface="Tahoma" panose="020B0604030504040204" pitchFamily="34" charset="0"/>
              <a:cs typeface="Tahoma" panose="020B0604030504040204" pitchFamily="34" charset="0"/>
            </a:endParaRPr>
          </a:p>
        </p:txBody>
      </p:sp>
      <p:grpSp>
        <p:nvGrpSpPr>
          <p:cNvPr id="3" name="Trả lời cá nhân">
            <a:extLst>
              <a:ext uri="{FF2B5EF4-FFF2-40B4-BE49-F238E27FC236}">
                <a16:creationId xmlns:a16="http://schemas.microsoft.com/office/drawing/2014/main" id="{5932907E-8D0C-1992-0335-D603E94235FB}"/>
              </a:ext>
            </a:extLst>
          </p:cNvPr>
          <p:cNvGrpSpPr/>
          <p:nvPr/>
        </p:nvGrpSpPr>
        <p:grpSpPr>
          <a:xfrm>
            <a:off x="722549" y="2254189"/>
            <a:ext cx="10360893" cy="4246062"/>
            <a:chOff x="722549" y="2215665"/>
            <a:chExt cx="10360893" cy="4246062"/>
          </a:xfrm>
        </p:grpSpPr>
        <p:grpSp>
          <p:nvGrpSpPr>
            <p:cNvPr id="5" name="Group 4">
              <a:extLst>
                <a:ext uri="{FF2B5EF4-FFF2-40B4-BE49-F238E27FC236}">
                  <a16:creationId xmlns:a16="http://schemas.microsoft.com/office/drawing/2014/main" id="{E1C80855-C0AB-5319-FEB9-4780EEA88DDB}"/>
                </a:ext>
              </a:extLst>
            </p:cNvPr>
            <p:cNvGrpSpPr/>
            <p:nvPr/>
          </p:nvGrpSpPr>
          <p:grpSpPr>
            <a:xfrm>
              <a:off x="722549" y="2215665"/>
              <a:ext cx="10360893" cy="4246062"/>
              <a:chOff x="751424" y="4271768"/>
              <a:chExt cx="10360893" cy="4611148"/>
            </a:xfrm>
          </p:grpSpPr>
          <p:grpSp>
            <p:nvGrpSpPr>
              <p:cNvPr id="7" name="Group 6">
                <a:extLst>
                  <a:ext uri="{FF2B5EF4-FFF2-40B4-BE49-F238E27FC236}">
                    <a16:creationId xmlns:a16="http://schemas.microsoft.com/office/drawing/2014/main" id="{01BF570A-CCAB-6B70-4C14-EC1996700683}"/>
                  </a:ext>
                </a:extLst>
              </p:cNvPr>
              <p:cNvGrpSpPr/>
              <p:nvPr/>
            </p:nvGrpSpPr>
            <p:grpSpPr>
              <a:xfrm>
                <a:off x="751424" y="4271768"/>
                <a:ext cx="10340110" cy="4611148"/>
                <a:chOff x="748591" y="4323722"/>
                <a:chExt cx="10193330" cy="4611148"/>
              </a:xfrm>
            </p:grpSpPr>
            <p:sp>
              <p:nvSpPr>
                <p:cNvPr id="10" name="Rectangle: Rounded Corners 9">
                  <a:extLst>
                    <a:ext uri="{FF2B5EF4-FFF2-40B4-BE49-F238E27FC236}">
                      <a16:creationId xmlns:a16="http://schemas.microsoft.com/office/drawing/2014/main" id="{BE7049F9-5B9F-DDB3-B001-9EB8918C7EF8}"/>
                    </a:ext>
                  </a:extLst>
                </p:cNvPr>
                <p:cNvSpPr/>
                <p:nvPr/>
              </p:nvSpPr>
              <p:spPr>
                <a:xfrm>
                  <a:off x="1181534" y="4593966"/>
                  <a:ext cx="9760387" cy="4340904"/>
                </a:xfrm>
                <a:prstGeom prst="roundRect">
                  <a:avLst>
                    <a:gd name="adj" fmla="val 110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2E3524A6-4F84-1E62-61C5-A9228E93D0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8591" y="4323722"/>
                  <a:ext cx="802034" cy="883537"/>
                </a:xfrm>
                <a:prstGeom prst="rect">
                  <a:avLst/>
                </a:prstGeom>
              </p:spPr>
            </p:pic>
          </p:grpSp>
          <p:sp>
            <p:nvSpPr>
              <p:cNvPr id="8" name="Rectangle 7">
                <a:extLst>
                  <a:ext uri="{FF2B5EF4-FFF2-40B4-BE49-F238E27FC236}">
                    <a16:creationId xmlns:a16="http://schemas.microsoft.com/office/drawing/2014/main" id="{FF471B74-F8D7-B8AA-E3EC-0461E6DEC2E6}"/>
                  </a:ext>
                </a:extLst>
              </p:cNvPr>
              <p:cNvSpPr/>
              <p:nvPr/>
            </p:nvSpPr>
            <p:spPr>
              <a:xfrm>
                <a:off x="1514259" y="4644163"/>
                <a:ext cx="9598058" cy="470999"/>
              </a:xfrm>
              <a:prstGeom prst="rect">
                <a:avLst/>
              </a:prstGeom>
            </p:spPr>
            <p:txBody>
              <a:bodyPr wrap="square">
                <a:spAutoFit/>
              </a:bodyPr>
              <a:lstStyle/>
              <a:p>
                <a:pPr algn="just" defTabSz="342900">
                  <a:lnSpc>
                    <a:spcPct val="135000"/>
                  </a:lnSpc>
                </a:pPr>
                <a:endParaRPr lang="vi-VN">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435C039-D2A0-86EB-4246-8B735DDEF9B3}"/>
                  </a:ext>
                </a:extLst>
              </p:cNvPr>
              <p:cNvSpPr/>
              <p:nvPr/>
            </p:nvSpPr>
            <p:spPr>
              <a:xfrm>
                <a:off x="1493476" y="4562973"/>
                <a:ext cx="9598058" cy="504842"/>
              </a:xfrm>
              <a:prstGeom prst="rect">
                <a:avLst/>
              </a:prstGeom>
            </p:spPr>
            <p:txBody>
              <a:bodyPr wrap="square">
                <a:spAutoFit/>
              </a:bodyPr>
              <a:lstStyle/>
              <a:p>
                <a:pPr>
                  <a:lnSpc>
                    <a:spcPct val="150000"/>
                  </a:lnSpc>
                </a:pPr>
                <a:endParaRPr lang="vi-VN" dirty="0">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6F9CACA0-0B80-B07E-7DAF-5658A2382C26}"/>
                </a:ext>
              </a:extLst>
            </p:cNvPr>
            <p:cNvSpPr txBox="1"/>
            <p:nvPr/>
          </p:nvSpPr>
          <p:spPr>
            <a:xfrm>
              <a:off x="1615756" y="2622456"/>
              <a:ext cx="9312221" cy="3366563"/>
            </a:xfrm>
            <a:prstGeom prst="rect">
              <a:avLst/>
            </a:prstGeom>
            <a:noFill/>
          </p:spPr>
          <p:txBody>
            <a:bodyPr wrap="square">
              <a:spAutoFit/>
            </a:bodyPr>
            <a:lstStyle/>
            <a:p>
              <a:pPr>
                <a:lnSpc>
                  <a:spcPct val="150000"/>
                </a:lnSpc>
              </a:pPr>
              <a:r>
                <a:rPr lang="vi-VN">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Hành vi vi phạm pháp luật về an ninh quốc gia, trật tự, an toàn xã hội</a:t>
              </a:r>
            </a:p>
            <a:p>
              <a:pPr>
                <a:lnSpc>
                  <a:spcPct val="150000"/>
                </a:lnSpc>
              </a:pPr>
              <a:r>
                <a:rPr lang="vi-VN">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Hành vi vi phạm quyền nhân thân, uy tín của cá nhân và tổ chức</a:t>
              </a:r>
            </a:p>
            <a:p>
              <a:pPr>
                <a:lnSpc>
                  <a:spcPct val="150000"/>
                </a:lnSpc>
              </a:pPr>
              <a:r>
                <a:rPr lang="vi-VN">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Hành vi vi phạm pháp luật liên quan đến sở hữu trí tuệ, sở hữu tài sản, đánh bạc…</a:t>
              </a:r>
            </a:p>
            <a:p>
              <a:pPr>
                <a:lnSpc>
                  <a:spcPct val="150000"/>
                </a:lnSpc>
              </a:pPr>
              <a:r>
                <a:rPr lang="vi-VN">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Hành vi vi phạm đến việc bảo đảm an toàn thông tin trên không gian mạng</a:t>
              </a:r>
            </a:p>
            <a:p>
              <a:pPr>
                <a:lnSpc>
                  <a:spcPct val="150000"/>
                </a:lnSpc>
              </a:pPr>
              <a:r>
                <a:rPr lang="vi-VN">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Hành vi tuyên truyền, quảng cáo, giới thiệu sản phẩm, dịch vụ không phù hợp quy định của pháp luật, trái với thuần phong, mỹ tục, lối sống văn minh</a:t>
              </a:r>
            </a:p>
            <a:p>
              <a:pPr>
                <a:lnSpc>
                  <a:spcPct val="150000"/>
                </a:lnSpc>
              </a:pPr>
              <a:r>
                <a:rPr lang="vi-VN">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Hành vi xuyên tạc lịch sử, phủ nhận thành tựu cách mạng, phá hoại khối đại đoàn kết toàn dân tộc, xúc phạm hoặc phân biệt đối xử về tôn giáo, về giới, về chủng tộc, về vùng miền,…</a:t>
              </a:r>
            </a:p>
          </p:txBody>
        </p:sp>
      </p:grpSp>
    </p:spTree>
    <p:extLst>
      <p:ext uri="{BB962C8B-B14F-4D97-AF65-F5344CB8AC3E}">
        <p14:creationId xmlns:p14="http://schemas.microsoft.com/office/powerpoint/2010/main" val="20762051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3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7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1588</TotalTime>
  <Words>2206</Words>
  <PresentationFormat>Widescreen</PresentationFormat>
  <Paragraphs>112</Paragraphs>
  <Slides>25</Slides>
  <Notes>6</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25</vt:i4>
      </vt:variant>
    </vt:vector>
  </HeadingPairs>
  <TitlesOfParts>
    <vt:vector size="41" baseType="lpstr">
      <vt:lpstr>Arial</vt:lpstr>
      <vt:lpstr>Calibri</vt:lpstr>
      <vt:lpstr>Calibri Light</vt:lpstr>
      <vt:lpstr>Grandview Display</vt:lpstr>
      <vt:lpstr>Open Sans</vt:lpstr>
      <vt:lpstr>Tahoma</vt:lpstr>
      <vt:lpstr>Times New Roman</vt:lpstr>
      <vt:lpstr>UTM Avo</vt:lpstr>
      <vt:lpstr>DashVTI</vt:lpstr>
      <vt:lpstr>1_Office Theme</vt:lpstr>
      <vt:lpstr>4_Default Design</vt:lpstr>
      <vt:lpstr>4_Custom Design</vt:lpstr>
      <vt:lpstr>13_Custom Design</vt:lpstr>
      <vt:lpstr>3_Custom Design</vt:lpstr>
      <vt:lpstr>27_MAU</vt:lpstr>
      <vt:lpstr>6_Default Design</vt:lpstr>
      <vt:lpstr>TIẾT 6. BÀI 4:  MỘT SỐ VẤN ĐỀ PHÁP LÝ VỀ SỬ DỤNG DỊCH VỤ INTERNET (Tiếp)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2023-06-05T12:10:35Z</dcterms:created>
  <dcterms:modified xsi:type="dcterms:W3CDTF">2024-08-29T02:07:48Z</dcterms:modified>
</cp:coreProperties>
</file>