
<file path=[Content_Types].xml><?xml version="1.0" encoding="utf-8"?>
<Types xmlns="http://schemas.openxmlformats.org/package/2006/content-types">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5" r:id="rId3"/>
  </p:sldMasterIdLst>
  <p:notesMasterIdLst>
    <p:notesMasterId r:id="rId5"/>
  </p:notesMasterIdLst>
  <p:sldIdLst>
    <p:sldId id="256" r:id="rId4"/>
    <p:sldId id="259" r:id="rId6"/>
    <p:sldId id="257" r:id="rId7"/>
    <p:sldId id="262" r:id="rId8"/>
    <p:sldId id="258" r:id="rId9"/>
    <p:sldId id="260" r:id="rId10"/>
    <p:sldId id="270" r:id="rId11"/>
    <p:sldId id="265" r:id="rId12"/>
    <p:sldId id="304" r:id="rId13"/>
    <p:sldId id="305" r:id="rId14"/>
    <p:sldId id="272" r:id="rId15"/>
    <p:sldId id="267" r:id="rId16"/>
    <p:sldId id="268" r:id="rId17"/>
    <p:sldId id="261" r:id="rId18"/>
    <p:sldId id="264" r:id="rId19"/>
    <p:sldId id="275" r:id="rId20"/>
    <p:sldId id="266" r:id="rId21"/>
    <p:sldId id="278" r:id="rId22"/>
    <p:sldId id="279" r:id="rId23"/>
    <p:sldId id="274" r:id="rId24"/>
    <p:sldId id="276" r:id="rId25"/>
    <p:sldId id="308" r:id="rId26"/>
    <p:sldId id="306" r:id="rId27"/>
    <p:sldId id="309" r:id="rId28"/>
    <p:sldId id="307" r:id="rId29"/>
    <p:sldId id="280" r:id="rId30"/>
    <p:sldId id="273" r:id="rId31"/>
    <p:sldId id="281" r:id="rId32"/>
    <p:sldId id="310" r:id="rId33"/>
    <p:sldId id="285" r:id="rId34"/>
    <p:sldId id="311" r:id="rId35"/>
    <p:sldId id="312" r:id="rId36"/>
    <p:sldId id="313" r:id="rId37"/>
    <p:sldId id="314" r:id="rId38"/>
    <p:sldId id="315" r:id="rId39"/>
    <p:sldId id="317" r:id="rId40"/>
    <p:sldId id="322" r:id="rId41"/>
    <p:sldId id="319" r:id="rId42"/>
    <p:sldId id="263" r:id="rId43"/>
    <p:sldId id="277" r:id="rId44"/>
  </p:sldIdLst>
  <p:sldSz cx="9144000" cy="5143500"/>
  <p:notesSz cx="6858000" cy="9144000"/>
  <p:embeddedFontLst>
    <p:embeddedFont>
      <p:font typeface="Calibri Light" panose="020F0302020204030204" pitchFamily="34" charset="0"/>
      <p:regular r:id="rId48"/>
      <p:italic r:id="rId49"/>
    </p:embeddedFont>
    <p:embeddedFont>
      <p:font typeface="Calibri" panose="020F0502020204030204" pitchFamily="34" charset="0"/>
      <p:regular r:id="rId50"/>
      <p:bold r:id="rId51"/>
      <p:italic r:id="rId52"/>
      <p:boldItalic r:id="rId53"/>
    </p:embeddedFont>
    <p:embeddedFont>
      <p:font typeface="Concert One" charset="0"/>
      <p:regular r:id="rId54"/>
    </p:embeddedFont>
    <p:embeddedFont>
      <p:font typeface="Quicksand Medium" charset="0"/>
      <p:regular r:id="rId55"/>
    </p:embeddedFont>
  </p:embeddedFontLst>
  <p:defaultTextStyle>
    <a:defPPr>
      <a:defRPr lang="en-US"/>
    </a:defPPr>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vl6pPr marL="2286000" lvl="5"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6pPr>
    <a:lvl7pPr marL="2743200" lvl="6"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7pPr>
    <a:lvl8pPr marL="3200400" lvl="7"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8pPr>
    <a:lvl9pPr marL="3657600" lvl="8"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05602E-AF20-4AA7-913D-A00B4CCD46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47"/>
    <p:restoredTop sz="94660"/>
  </p:normalViewPr>
  <p:slideViewPr>
    <p:cSldViewPr snapToGrid="0" showGuides="1">
      <p:cViewPr varScale="1">
        <p:scale>
          <a:sx n="105" d="100"/>
          <a:sy n="105" d="100"/>
        </p:scale>
        <p:origin x="264" y="6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5" Type="http://schemas.openxmlformats.org/officeDocument/2006/relationships/font" Target="fonts/font8.fntdata"/><Relationship Id="rId54" Type="http://schemas.openxmlformats.org/officeDocument/2006/relationships/font" Target="fonts/font7.fntdata"/><Relationship Id="rId53" Type="http://schemas.openxmlformats.org/officeDocument/2006/relationships/font" Target="fonts/font6.fntdata"/><Relationship Id="rId52" Type="http://schemas.openxmlformats.org/officeDocument/2006/relationships/font" Target="fonts/font5.fntdata"/><Relationship Id="rId51" Type="http://schemas.openxmlformats.org/officeDocument/2006/relationships/font" Target="fonts/font4.fntdata"/><Relationship Id="rId50" Type="http://schemas.openxmlformats.org/officeDocument/2006/relationships/font" Target="fonts/font3.fntdata"/><Relationship Id="rId5" Type="http://schemas.openxmlformats.org/officeDocument/2006/relationships/notesMaster" Target="notesMasters/notesMaster1.xml"/><Relationship Id="rId49" Type="http://schemas.openxmlformats.org/officeDocument/2006/relationships/font" Target="fonts/font2.fntdata"/><Relationship Id="rId48" Type="http://schemas.openxmlformats.org/officeDocument/2006/relationships/font" Target="fonts/font1.fntdata"/><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9698" name="Google Shape;3;n"/>
          <p:cNvSpPr>
            <a:spLocks noGrp="1" noRot="1" noChangeAspect="1"/>
          </p:cNvSpPr>
          <p:nvPr>
            <p:ph type="sldImg" idx="2"/>
          </p:nvPr>
        </p:nvSpPr>
        <p:spPr>
          <a:xfrm>
            <a:off x="381000" y="685800"/>
            <a:ext cx="6096000" cy="3429000"/>
          </a:xfrm>
          <a:custGeom>
            <a:avLst/>
            <a:gdLst>
              <a:gd name="txL" fmla="*/ 0 w 120000"/>
              <a:gd name="txT" fmla="*/ 0 h 120000"/>
              <a:gd name="txR" fmla="*/ 120000 w 120000"/>
              <a:gd name="txB" fmla="*/ 120000 h 120000"/>
            </a:gdLst>
            <a:ahLst/>
            <a:cxnLst>
              <a:cxn ang="0">
                <a:pos x="0" y="0"/>
              </a:cxn>
              <a:cxn ang="0">
                <a:pos x="309676800" y="0"/>
              </a:cxn>
              <a:cxn ang="0">
                <a:pos x="309676800" y="97983675"/>
              </a:cxn>
              <a:cxn ang="0">
                <a:pos x="0" y="97983675"/>
              </a:cxn>
              <a:cxn ang="0">
                <a:pos x="0" y="0"/>
              </a:cxn>
            </a:cxnLst>
            <a:rect l="txL" t="txT" r="txR" b="txB"/>
            <a:pathLst>
              <a:path w="120000" h="120000">
                <a:moveTo>
                  <a:pt x="0" y="0"/>
                </a:moveTo>
                <a:lnTo>
                  <a:pt x="120000" y="0"/>
                </a:lnTo>
                <a:lnTo>
                  <a:pt x="120000" y="120000"/>
                </a:lnTo>
                <a:lnTo>
                  <a:pt x="0" y="120000"/>
                </a:lnTo>
                <a:lnTo>
                  <a:pt x="0" y="0"/>
                </a:lnTo>
                <a:close/>
              </a:path>
            </a:pathLst>
          </a:custGeom>
          <a:noFill/>
          <a:ln w="9525" cap="flat" cmpd="sng">
            <a:solidFill>
              <a:srgbClr val="000000">
                <a:alpha val="100000"/>
              </a:srgbClr>
            </a:solidFill>
            <a:prstDash val="solid"/>
            <a:round/>
            <a:headEnd type="none" w="sm" len="sm"/>
            <a:tailEnd type="none" w="sm" len="sm"/>
          </a:ln>
        </p:spPr>
      </p:sp>
      <p:sp>
        <p:nvSpPr>
          <p:cNvPr id="29699" name="Google Shape;4;n"/>
          <p:cNvSpPr txBox="1">
            <a:spLocks noGrp="1"/>
          </p:cNvSpPr>
          <p:nvPr>
            <p:ph type="body" idx="1"/>
          </p:nvPr>
        </p:nvSpPr>
        <p:spPr>
          <a:xfrm>
            <a:off x="685800" y="4343400"/>
            <a:ext cx="5486400" cy="4114800"/>
          </a:xfrm>
          <a:prstGeom prst="rect">
            <a:avLst/>
          </a:prstGeom>
          <a:noFill/>
          <a:ln w="9525">
            <a:noFill/>
          </a:ln>
        </p:spPr>
        <p:txBody>
          <a:bodyPr lIns="91425" tIns="91425" rIns="91425" bIns="91425"/>
          <a:p>
            <a:pPr lvl="0"/>
            <a:endParaRPr lang="en-US" altLang="en-US" dirty="0"/>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1746" name="Google Shape;1453;gbe81f707bc_0_47:notes"/>
          <p:cNvSpPr>
            <a:spLocks noGrp="1" noRot="1" noChangeAspect="1" noTextEdit="1"/>
          </p:cNvSpPr>
          <p:nvPr>
            <p:ph type="sldImg" idx="2"/>
          </p:nvPr>
        </p:nvSpPr>
        <p:spPr>
          <a:ln>
            <a:miter lim="800000"/>
          </a:ln>
        </p:spPr>
      </p:sp>
      <p:sp>
        <p:nvSpPr>
          <p:cNvPr id="31747" name="Google Shape;1454;gbe81f707bc_0_47: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1202" name="Google Shape;2268;gbeee71bed4_0_435:notes"/>
          <p:cNvSpPr>
            <a:spLocks noGrp="1" noRot="1" noChangeAspect="1" noTextEdit="1"/>
          </p:cNvSpPr>
          <p:nvPr>
            <p:ph type="sldImg" idx="2"/>
          </p:nvPr>
        </p:nvSpPr>
        <p:spPr>
          <a:ln>
            <a:miter lim="800000"/>
          </a:ln>
        </p:spPr>
      </p:sp>
      <p:sp>
        <p:nvSpPr>
          <p:cNvPr id="51203" name="Google Shape;2269;gbeee71bed4_0_435: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3250" name="Google Shape;2057;gbe8f754290_0_277:notes"/>
          <p:cNvSpPr>
            <a:spLocks noGrp="1" noRot="1" noChangeAspect="1" noTextEdit="1"/>
          </p:cNvSpPr>
          <p:nvPr>
            <p:ph type="sldImg" idx="2"/>
          </p:nvPr>
        </p:nvSpPr>
        <p:spPr>
          <a:ln>
            <a:miter lim="800000"/>
          </a:ln>
        </p:spPr>
      </p:sp>
      <p:sp>
        <p:nvSpPr>
          <p:cNvPr id="53251" name="Google Shape;2058;gbe8f754290_0_277: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5298" name="Google Shape;2093;gbe8f754290_0_375:notes"/>
          <p:cNvSpPr>
            <a:spLocks noGrp="1" noRot="1" noChangeAspect="1" noTextEdit="1"/>
          </p:cNvSpPr>
          <p:nvPr>
            <p:ph type="sldImg" idx="2"/>
          </p:nvPr>
        </p:nvSpPr>
        <p:spPr>
          <a:ln>
            <a:miter lim="800000"/>
          </a:ln>
        </p:spPr>
      </p:sp>
      <p:sp>
        <p:nvSpPr>
          <p:cNvPr id="55299" name="Google Shape;2094;gbe8f754290_0_375: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7346" name="Google Shape;1692;gbe81f707bc_0_195:notes"/>
          <p:cNvSpPr>
            <a:spLocks noGrp="1" noRot="1" noChangeAspect="1" noTextEdit="1"/>
          </p:cNvSpPr>
          <p:nvPr>
            <p:ph type="sldImg" idx="2"/>
          </p:nvPr>
        </p:nvSpPr>
        <p:spPr>
          <a:ln>
            <a:miter lim="800000"/>
          </a:ln>
        </p:spPr>
      </p:sp>
      <p:sp>
        <p:nvSpPr>
          <p:cNvPr id="57347" name="Google Shape;1693;gbe81f707bc_0_195: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9394" name="Google Shape;1878;gc03ac8c684_0_388:notes"/>
          <p:cNvSpPr>
            <a:spLocks noGrp="1" noRot="1" noChangeAspect="1" noTextEdit="1"/>
          </p:cNvSpPr>
          <p:nvPr>
            <p:ph type="sldImg" idx="2"/>
          </p:nvPr>
        </p:nvSpPr>
        <p:spPr>
          <a:ln>
            <a:miter lim="800000"/>
          </a:ln>
        </p:spPr>
      </p:sp>
      <p:sp>
        <p:nvSpPr>
          <p:cNvPr id="59395" name="Google Shape;1879;gc03ac8c684_0_388: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1442" name="Google Shape;2530;gc03ac8c684_0_747:notes"/>
          <p:cNvSpPr>
            <a:spLocks noGrp="1" noRot="1" noChangeAspect="1" noTextEdit="1"/>
          </p:cNvSpPr>
          <p:nvPr>
            <p:ph type="sldImg" idx="2"/>
          </p:nvPr>
        </p:nvSpPr>
        <p:spPr>
          <a:ln>
            <a:miter lim="800000"/>
          </a:ln>
        </p:spPr>
      </p:sp>
      <p:sp>
        <p:nvSpPr>
          <p:cNvPr id="61443" name="Google Shape;2531;gc03ac8c684_0_747: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3490" name="Google Shape;1988;gbe8f754290_0_122:notes"/>
          <p:cNvSpPr>
            <a:spLocks noGrp="1" noRot="1" noChangeAspect="1" noTextEdit="1"/>
          </p:cNvSpPr>
          <p:nvPr>
            <p:ph type="sldImg" idx="2"/>
          </p:nvPr>
        </p:nvSpPr>
        <p:spPr>
          <a:ln>
            <a:miter lim="800000"/>
          </a:ln>
        </p:spPr>
      </p:sp>
      <p:sp>
        <p:nvSpPr>
          <p:cNvPr id="63491" name="Google Shape;1989;gbe8f754290_0_122: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5538" name="Google Shape;3162;g103904d3045_0_3307:notes"/>
          <p:cNvSpPr>
            <a:spLocks noGrp="1" noRot="1" noChangeAspect="1" noTextEdit="1"/>
          </p:cNvSpPr>
          <p:nvPr>
            <p:ph type="sldImg" idx="2"/>
          </p:nvPr>
        </p:nvSpPr>
        <p:spPr>
          <a:ln>
            <a:miter lim="800000"/>
          </a:ln>
        </p:spPr>
      </p:sp>
      <p:sp>
        <p:nvSpPr>
          <p:cNvPr id="65539" name="Google Shape;3163;g103904d3045_0_3307: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7586" name="Google Shape;3241;gc03ac8c684_0_974:notes"/>
          <p:cNvSpPr>
            <a:spLocks noGrp="1" noRot="1" noChangeAspect="1" noTextEdit="1"/>
          </p:cNvSpPr>
          <p:nvPr>
            <p:ph type="sldImg" idx="2"/>
          </p:nvPr>
        </p:nvSpPr>
        <p:spPr>
          <a:ln>
            <a:miter lim="800000"/>
          </a:ln>
        </p:spPr>
      </p:sp>
      <p:sp>
        <p:nvSpPr>
          <p:cNvPr id="67587" name="Google Shape;3242;gc03ac8c684_0_974: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9634" name="Google Shape;2391;gc03ac8c684_0_978:notes"/>
          <p:cNvSpPr>
            <a:spLocks noGrp="1" noRot="1" noChangeAspect="1" noTextEdit="1"/>
          </p:cNvSpPr>
          <p:nvPr>
            <p:ph type="sldImg" idx="2"/>
          </p:nvPr>
        </p:nvSpPr>
        <p:spPr>
          <a:ln>
            <a:miter lim="800000"/>
          </a:ln>
        </p:spPr>
      </p:sp>
      <p:sp>
        <p:nvSpPr>
          <p:cNvPr id="69635" name="Google Shape;2392;gc03ac8c684_0_978: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3794" name="Google Shape;1616;gbeee71bed4_0_121:notes"/>
          <p:cNvSpPr>
            <a:spLocks noGrp="1" noRot="1" noChangeAspect="1" noTextEdit="1"/>
          </p:cNvSpPr>
          <p:nvPr>
            <p:ph type="sldImg" idx="2"/>
          </p:nvPr>
        </p:nvSpPr>
        <p:spPr>
          <a:ln>
            <a:miter lim="800000"/>
          </a:ln>
        </p:spPr>
      </p:sp>
      <p:sp>
        <p:nvSpPr>
          <p:cNvPr id="33795" name="Google Shape;1617;gbeee71bed4_0_121: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682" name="Google Shape;2853;g102bcffb606_0_162:notes"/>
          <p:cNvSpPr>
            <a:spLocks noGrp="1" noRot="1" noChangeAspect="1" noTextEdit="1"/>
          </p:cNvSpPr>
          <p:nvPr>
            <p:ph type="sldImg" idx="2"/>
          </p:nvPr>
        </p:nvSpPr>
        <p:spPr>
          <a:ln>
            <a:miter lim="800000"/>
          </a:ln>
        </p:spPr>
      </p:sp>
      <p:sp>
        <p:nvSpPr>
          <p:cNvPr id="71683" name="Google Shape;2854;g102bcffb606_0_162: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3730" name="Google Shape;2530;gc03ac8c684_0_747:notes"/>
          <p:cNvSpPr>
            <a:spLocks noGrp="1" noRot="1" noChangeAspect="1" noTextEdit="1"/>
          </p:cNvSpPr>
          <p:nvPr>
            <p:ph type="sldImg" idx="2"/>
          </p:nvPr>
        </p:nvSpPr>
        <p:spPr>
          <a:ln>
            <a:miter lim="800000"/>
          </a:ln>
        </p:spPr>
      </p:sp>
      <p:sp>
        <p:nvSpPr>
          <p:cNvPr id="73731" name="Google Shape;2531;gc03ac8c684_0_747: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5778" name="Google Shape;3522;gc09d3f796c_0_8:notes"/>
          <p:cNvSpPr>
            <a:spLocks noGrp="1" noRot="1" noChangeAspect="1" noTextEdit="1"/>
          </p:cNvSpPr>
          <p:nvPr>
            <p:ph type="sldImg" idx="2"/>
          </p:nvPr>
        </p:nvSpPr>
        <p:spPr>
          <a:ln>
            <a:miter lim="800000"/>
          </a:ln>
        </p:spPr>
      </p:sp>
      <p:sp>
        <p:nvSpPr>
          <p:cNvPr id="75779" name="Google Shape;3523;gc09d3f796c_0_8: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7826" name="Google Shape;1913;gbeee71bed4_0_93:notes"/>
          <p:cNvSpPr>
            <a:spLocks noGrp="1" noRot="1" noChangeAspect="1" noTextEdit="1"/>
          </p:cNvSpPr>
          <p:nvPr>
            <p:ph type="sldImg" idx="2"/>
          </p:nvPr>
        </p:nvSpPr>
        <p:spPr>
          <a:ln>
            <a:miter lim="800000"/>
          </a:ln>
        </p:spPr>
      </p:sp>
      <p:sp>
        <p:nvSpPr>
          <p:cNvPr id="77827" name="Google Shape;1914;gbeee71bed4_0_93: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9874" name="Google Shape;3522;gc09d3f796c_0_8:notes"/>
          <p:cNvSpPr>
            <a:spLocks noGrp="1" noRot="1" noChangeAspect="1" noTextEdit="1"/>
          </p:cNvSpPr>
          <p:nvPr>
            <p:ph type="sldImg" idx="2"/>
          </p:nvPr>
        </p:nvSpPr>
        <p:spPr>
          <a:ln>
            <a:miter lim="800000"/>
          </a:ln>
        </p:spPr>
      </p:sp>
      <p:sp>
        <p:nvSpPr>
          <p:cNvPr id="79875" name="Google Shape;3523;gc09d3f796c_0_8: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1922" name="Google Shape;3293;gc03ac8c684_0_938:notes"/>
          <p:cNvSpPr>
            <a:spLocks noGrp="1" noRot="1" noChangeAspect="1" noTextEdit="1"/>
          </p:cNvSpPr>
          <p:nvPr>
            <p:ph type="sldImg" idx="2"/>
          </p:nvPr>
        </p:nvSpPr>
        <p:spPr>
          <a:ln>
            <a:miter lim="800000"/>
          </a:ln>
        </p:spPr>
      </p:sp>
      <p:sp>
        <p:nvSpPr>
          <p:cNvPr id="81923" name="Google Shape;3294;gc03ac8c684_0_938: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3970" name="Google Shape;2346;g103904d3045_0_2452:notes"/>
          <p:cNvSpPr>
            <a:spLocks noGrp="1" noRot="1" noChangeAspect="1" noTextEdit="1"/>
          </p:cNvSpPr>
          <p:nvPr>
            <p:ph type="sldImg" idx="2"/>
          </p:nvPr>
        </p:nvSpPr>
        <p:spPr>
          <a:ln>
            <a:miter lim="800000"/>
          </a:ln>
        </p:spPr>
      </p:sp>
      <p:sp>
        <p:nvSpPr>
          <p:cNvPr id="83971" name="Google Shape;2347;g103904d3045_0_2452: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6018" name="Google Shape;3322;gc03ac8c684_0_970:notes"/>
          <p:cNvSpPr>
            <a:spLocks noGrp="1" noRot="1" noChangeAspect="1" noTextEdit="1"/>
          </p:cNvSpPr>
          <p:nvPr>
            <p:ph type="sldImg" idx="2"/>
          </p:nvPr>
        </p:nvSpPr>
        <p:spPr>
          <a:ln>
            <a:miter lim="800000"/>
          </a:ln>
        </p:spPr>
      </p:sp>
      <p:sp>
        <p:nvSpPr>
          <p:cNvPr id="86019" name="Google Shape;3323;gc03ac8c684_0_970: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8066" name="Google Shape;2853;g102bcffb606_0_162:notes"/>
          <p:cNvSpPr>
            <a:spLocks noGrp="1" noRot="1" noChangeAspect="1" noTextEdit="1"/>
          </p:cNvSpPr>
          <p:nvPr>
            <p:ph type="sldImg" idx="2"/>
          </p:nvPr>
        </p:nvSpPr>
        <p:spPr>
          <a:ln>
            <a:miter lim="800000"/>
          </a:ln>
        </p:spPr>
      </p:sp>
      <p:sp>
        <p:nvSpPr>
          <p:cNvPr id="88067" name="Google Shape;2854;g102bcffb606_0_162: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0114" name="Google Shape;3727;gc03ac8c684_0_1800:notes"/>
          <p:cNvSpPr>
            <a:spLocks noGrp="1" noRot="1" noChangeAspect="1" noTextEdit="1"/>
          </p:cNvSpPr>
          <p:nvPr>
            <p:ph type="sldImg" idx="2"/>
          </p:nvPr>
        </p:nvSpPr>
        <p:spPr>
          <a:ln>
            <a:miter lim="800000"/>
          </a:ln>
        </p:spPr>
      </p:sp>
      <p:sp>
        <p:nvSpPr>
          <p:cNvPr id="90115" name="Google Shape;3728;gc03ac8c684_0_1800: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5842" name="Google Shape;1530;gbe81f707bc_0_184:notes"/>
          <p:cNvSpPr>
            <a:spLocks noGrp="1" noRot="1" noChangeAspect="1" noTextEdit="1"/>
          </p:cNvSpPr>
          <p:nvPr>
            <p:ph type="sldImg" idx="2"/>
          </p:nvPr>
        </p:nvSpPr>
        <p:spPr>
          <a:ln>
            <a:miter lim="800000"/>
          </a:ln>
        </p:spPr>
      </p:sp>
      <p:sp>
        <p:nvSpPr>
          <p:cNvPr id="35843" name="Google Shape;1531;gbe81f707bc_0_184: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2162" name="Google Shape;2530;gc03ac8c684_0_747:notes"/>
          <p:cNvSpPr>
            <a:spLocks noGrp="1" noRot="1" noChangeAspect="1" noTextEdit="1"/>
          </p:cNvSpPr>
          <p:nvPr>
            <p:ph type="sldImg" idx="2"/>
          </p:nvPr>
        </p:nvSpPr>
        <p:spPr>
          <a:ln>
            <a:miter lim="800000"/>
          </a:ln>
        </p:spPr>
      </p:sp>
      <p:sp>
        <p:nvSpPr>
          <p:cNvPr id="92163" name="Google Shape;2531;gc03ac8c684_0_747: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4210" name="Google Shape;1878;gc03ac8c684_0_388:notes"/>
          <p:cNvSpPr>
            <a:spLocks noGrp="1" noRot="1" noChangeAspect="1" noTextEdit="1"/>
          </p:cNvSpPr>
          <p:nvPr>
            <p:ph type="sldImg" idx="2"/>
          </p:nvPr>
        </p:nvSpPr>
        <p:spPr>
          <a:ln>
            <a:miter lim="800000"/>
          </a:ln>
        </p:spPr>
      </p:sp>
      <p:sp>
        <p:nvSpPr>
          <p:cNvPr id="94211" name="Google Shape;1879;gc03ac8c684_0_388: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6258" name="Google Shape;3162;g103904d3045_0_3307:notes"/>
          <p:cNvSpPr>
            <a:spLocks noGrp="1" noRot="1" noChangeAspect="1" noTextEdit="1"/>
          </p:cNvSpPr>
          <p:nvPr>
            <p:ph type="sldImg" idx="2"/>
          </p:nvPr>
        </p:nvSpPr>
        <p:spPr>
          <a:ln>
            <a:miter lim="800000"/>
          </a:ln>
        </p:spPr>
      </p:sp>
      <p:sp>
        <p:nvSpPr>
          <p:cNvPr id="96259" name="Google Shape;3163;g103904d3045_0_3307: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3426" name="Google Shape;1815;gbe81f707bc_0_342:notes"/>
          <p:cNvSpPr>
            <a:spLocks noGrp="1" noRot="1" noChangeAspect="1" noTextEdit="1"/>
          </p:cNvSpPr>
          <p:nvPr>
            <p:ph type="sldImg" idx="2"/>
          </p:nvPr>
        </p:nvSpPr>
        <p:spPr>
          <a:ln>
            <a:miter lim="800000"/>
          </a:ln>
        </p:spPr>
      </p:sp>
      <p:sp>
        <p:nvSpPr>
          <p:cNvPr id="103427" name="Google Shape;1816;gbe81f707bc_0_342: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5474" name="Google Shape;2907;gc03ac8c684_0_835:notes"/>
          <p:cNvSpPr>
            <a:spLocks noGrp="1" noRot="1" noChangeAspect="1" noTextEdit="1"/>
          </p:cNvSpPr>
          <p:nvPr>
            <p:ph type="sldImg" idx="2"/>
          </p:nvPr>
        </p:nvSpPr>
        <p:spPr>
          <a:ln>
            <a:miter lim="800000"/>
          </a:ln>
        </p:spPr>
      </p:sp>
      <p:sp>
        <p:nvSpPr>
          <p:cNvPr id="105475" name="Google Shape;2908;gc03ac8c684_0_835: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7890" name="Google Shape;1758;gc03ac8c684_0_82:notes"/>
          <p:cNvSpPr>
            <a:spLocks noGrp="1" noRot="1" noChangeAspect="1" noTextEdit="1"/>
          </p:cNvSpPr>
          <p:nvPr>
            <p:ph type="sldImg" idx="2"/>
          </p:nvPr>
        </p:nvSpPr>
        <p:spPr>
          <a:ln>
            <a:miter lim="800000"/>
          </a:ln>
        </p:spPr>
      </p:sp>
      <p:sp>
        <p:nvSpPr>
          <p:cNvPr id="37891" name="Google Shape;1759;gc03ac8c684_0_82: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9938" name="Google Shape;1555;g103904d3045_1_76:notes"/>
          <p:cNvSpPr>
            <a:spLocks noGrp="1" noRot="1" noChangeAspect="1" noTextEdit="1"/>
          </p:cNvSpPr>
          <p:nvPr>
            <p:ph type="sldImg" idx="2"/>
          </p:nvPr>
        </p:nvSpPr>
        <p:spPr>
          <a:ln>
            <a:miter lim="800000"/>
          </a:ln>
        </p:spPr>
      </p:sp>
      <p:sp>
        <p:nvSpPr>
          <p:cNvPr id="39939" name="Google Shape;1556;g103904d3045_1_76: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1986" name="Google Shape;1676;gbe81f707bc_0_299:notes"/>
          <p:cNvSpPr>
            <a:spLocks noGrp="1" noRot="1" noChangeAspect="1" noTextEdit="1"/>
          </p:cNvSpPr>
          <p:nvPr>
            <p:ph type="sldImg" idx="2"/>
          </p:nvPr>
        </p:nvSpPr>
        <p:spPr>
          <a:ln>
            <a:miter lim="800000"/>
          </a:ln>
        </p:spPr>
      </p:sp>
      <p:sp>
        <p:nvSpPr>
          <p:cNvPr id="41987" name="Google Shape;1677;gbe81f707bc_0_299: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4034" name="Google Shape;2194;gbeee71bed4_0_478:notes"/>
          <p:cNvSpPr>
            <a:spLocks noGrp="1" noRot="1" noChangeAspect="1" noTextEdit="1"/>
          </p:cNvSpPr>
          <p:nvPr>
            <p:ph type="sldImg" idx="2"/>
          </p:nvPr>
        </p:nvSpPr>
        <p:spPr>
          <a:ln>
            <a:miter lim="800000"/>
          </a:ln>
        </p:spPr>
      </p:sp>
      <p:sp>
        <p:nvSpPr>
          <p:cNvPr id="44035" name="Google Shape;2195;gbeee71bed4_0_478: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6082" name="Google Shape;1913;gbeee71bed4_0_93:notes"/>
          <p:cNvSpPr>
            <a:spLocks noGrp="1" noRot="1" noChangeAspect="1" noTextEdit="1"/>
          </p:cNvSpPr>
          <p:nvPr>
            <p:ph type="sldImg" idx="2"/>
          </p:nvPr>
        </p:nvSpPr>
        <p:spPr>
          <a:ln>
            <a:miter lim="800000"/>
          </a:ln>
        </p:spPr>
      </p:sp>
      <p:sp>
        <p:nvSpPr>
          <p:cNvPr id="46083" name="Google Shape;1914;gbeee71bed4_0_93: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8130" name="Google Shape;1913;gbeee71bed4_0_93:notes"/>
          <p:cNvSpPr>
            <a:spLocks noGrp="1" noRot="1" noChangeAspect="1" noTextEdit="1"/>
          </p:cNvSpPr>
          <p:nvPr>
            <p:ph type="sldImg" idx="2"/>
          </p:nvPr>
        </p:nvSpPr>
        <p:spPr>
          <a:ln>
            <a:miter lim="800000"/>
          </a:ln>
        </p:spPr>
      </p:sp>
      <p:sp>
        <p:nvSpPr>
          <p:cNvPr id="48131" name="Google Shape;1914;gbeee71bed4_0_93: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slide">
    <p:bg>
      <p:bgPr>
        <a:solidFill>
          <a:srgbClr val="F6E9DA">
            <a:alpha val="61960"/>
          </a:srgbClr>
        </a:solidFill>
        <a:effectLst/>
      </p:bgPr>
    </p:bg>
    <p:spTree>
      <p:nvGrpSpPr>
        <p:cNvPr id="1" name="Shape 8"/>
        <p:cNvGrpSpPr/>
        <p:nvPr/>
      </p:nvGrpSpPr>
      <p:grpSpPr>
        <a:xfrm>
          <a:off x="0" y="0"/>
          <a:ext cx="0" cy="0"/>
          <a:chOff x="0" y="0"/>
          <a:chExt cx="0" cy="0"/>
        </a:xfrm>
      </p:grpSpPr>
      <p:grpSp>
        <p:nvGrpSpPr>
          <p:cNvPr id="3074" name="Google Shape;9;p2"/>
          <p:cNvGrpSpPr/>
          <p:nvPr/>
        </p:nvGrpSpPr>
        <p:grpSpPr>
          <a:xfrm>
            <a:off x="-73025" y="-53975"/>
            <a:ext cx="9282113" cy="5227638"/>
            <a:chOff x="-72533" y="-54200"/>
            <a:chExt cx="9281436" cy="5227800"/>
          </a:xfrm>
        </p:grpSpPr>
        <p:grpSp>
          <p:nvGrpSpPr>
            <p:cNvPr id="3078" name="Google Shape;10;p2"/>
            <p:cNvGrpSpPr/>
            <p:nvPr/>
          </p:nvGrpSpPr>
          <p:grpSpPr>
            <a:xfrm>
              <a:off x="204800" y="-54200"/>
              <a:ext cx="8645725" cy="5227800"/>
              <a:chOff x="204800" y="-54200"/>
              <a:chExt cx="8645725" cy="5227800"/>
            </a:xfrm>
          </p:grpSpPr>
          <p:cxnSp>
            <p:nvCxnSpPr>
              <p:cNvPr id="3095" name="Google Shape;11;p2"/>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3096" name="Google Shape;12;p2"/>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3097" name="Google Shape;13;p2"/>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3098" name="Google Shape;14;p2"/>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3099" name="Google Shape;15;p2"/>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3100" name="Google Shape;16;p2"/>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3101" name="Google Shape;17;p2"/>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3102" name="Google Shape;18;p2"/>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3103" name="Google Shape;19;p2"/>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3104" name="Google Shape;20;p2"/>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3105" name="Google Shape;21;p2"/>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3106" name="Google Shape;22;p2"/>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3107" name="Google Shape;23;p2"/>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3108" name="Google Shape;24;p2"/>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3109" name="Google Shape;25;p2"/>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3110" name="Google Shape;26;p2"/>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3111" name="Google Shape;27;p2"/>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3112" name="Google Shape;28;p2"/>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3113" name="Google Shape;29;p2"/>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3114" name="Google Shape;30;p2"/>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3115" name="Google Shape;31;p2"/>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3116" name="Google Shape;32;p2"/>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3117" name="Google Shape;33;p2"/>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3118" name="Google Shape;34;p2"/>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3119" name="Google Shape;35;p2"/>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3120" name="Google Shape;36;p2"/>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3121" name="Google Shape;37;p2"/>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3079" name="Google Shape;38;p2"/>
            <p:cNvGrpSpPr/>
            <p:nvPr/>
          </p:nvGrpSpPr>
          <p:grpSpPr>
            <a:xfrm rot="5400000">
              <a:off x="2240491" y="-2028760"/>
              <a:ext cx="4655390" cy="9281436"/>
              <a:chOff x="204800" y="-54200"/>
              <a:chExt cx="4655390" cy="5227800"/>
            </a:xfrm>
          </p:grpSpPr>
          <p:cxnSp>
            <p:nvCxnSpPr>
              <p:cNvPr id="3080" name="Google Shape;39;p2"/>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3081" name="Google Shape;40;p2"/>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3082" name="Google Shape;41;p2"/>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3083" name="Google Shape;42;p2"/>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3084" name="Google Shape;43;p2"/>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3085" name="Google Shape;44;p2"/>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3086" name="Google Shape;45;p2"/>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3087" name="Google Shape;46;p2"/>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3088" name="Google Shape;47;p2"/>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3089" name="Google Shape;48;p2"/>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3090" name="Google Shape;49;p2"/>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3091" name="Google Shape;50;p2"/>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3092" name="Google Shape;51;p2"/>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3093" name="Google Shape;52;p2"/>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3094" name="Google Shape;53;p2"/>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56;p2"/>
          <p:cNvSpPr/>
          <p:nvPr/>
        </p:nvSpPr>
        <p:spPr>
          <a:xfrm>
            <a:off x="0" y="-19050"/>
            <a:ext cx="430213" cy="5156200"/>
          </a:xfrm>
          <a:prstGeom prst="rect">
            <a:avLst/>
          </a:pr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4" name="Google Shape;54;p2"/>
          <p:cNvSpPr txBox="1">
            <a:spLocks noGrp="1"/>
          </p:cNvSpPr>
          <p:nvPr>
            <p:ph type="ctrTitle"/>
          </p:nvPr>
        </p:nvSpPr>
        <p:spPr>
          <a:xfrm>
            <a:off x="913225" y="782975"/>
            <a:ext cx="4278900" cy="2734200"/>
          </a:xfrm>
          <a:prstGeom prst="rect">
            <a:avLst/>
          </a:prstGeom>
        </p:spPr>
        <p:txBody>
          <a:bodyPr spcFirstLastPara="1">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5" name="Google Shape;55;p2"/>
          <p:cNvSpPr txBox="1">
            <a:spLocks noGrp="1"/>
          </p:cNvSpPr>
          <p:nvPr>
            <p:ph type="subTitle" idx="1"/>
          </p:nvPr>
        </p:nvSpPr>
        <p:spPr>
          <a:xfrm>
            <a:off x="929325" y="3753075"/>
            <a:ext cx="3825900" cy="771300"/>
          </a:xfrm>
          <a:prstGeom prst="rect">
            <a:avLst/>
          </a:prstGeom>
          <a:solidFill>
            <a:schemeClr val="lt1"/>
          </a:solidFill>
          <a:effectLst>
            <a:outerShdw blurRad="57150" dist="19050" dir="5400000" algn="bl" rotWithShape="0">
              <a:schemeClr val="dk1">
                <a:alpha val="50000"/>
              </a:schemeClr>
            </a:outerShdw>
          </a:effectLst>
        </p:spPr>
        <p:txBody>
          <a:bodyPr spcFirstLastPara="1">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45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6E9DA">
            <a:alpha val="61960"/>
          </a:srgbClr>
        </a:solidFill>
        <a:effectLst/>
      </p:bgPr>
    </p:bg>
    <p:spTree>
      <p:nvGrpSpPr>
        <p:cNvPr id="1" name="Shape 458"/>
        <p:cNvGrpSpPr/>
        <p:nvPr/>
      </p:nvGrpSpPr>
      <p:grpSpPr>
        <a:xfrm>
          <a:off x="0" y="0"/>
          <a:ext cx="0" cy="0"/>
          <a:chOff x="0" y="0"/>
          <a:chExt cx="0" cy="0"/>
        </a:xfrm>
      </p:grpSpPr>
      <p:grpSp>
        <p:nvGrpSpPr>
          <p:cNvPr id="13314" name="Google Shape;459;p13"/>
          <p:cNvGrpSpPr/>
          <p:nvPr/>
        </p:nvGrpSpPr>
        <p:grpSpPr>
          <a:xfrm>
            <a:off x="-73025" y="-53975"/>
            <a:ext cx="9282113" cy="5227638"/>
            <a:chOff x="-72533" y="-54200"/>
            <a:chExt cx="9281436" cy="5227800"/>
          </a:xfrm>
        </p:grpSpPr>
        <p:grpSp>
          <p:nvGrpSpPr>
            <p:cNvPr id="13317" name="Google Shape;460;p13"/>
            <p:cNvGrpSpPr/>
            <p:nvPr/>
          </p:nvGrpSpPr>
          <p:grpSpPr>
            <a:xfrm>
              <a:off x="204800" y="-54200"/>
              <a:ext cx="8645725" cy="5227800"/>
              <a:chOff x="204800" y="-54200"/>
              <a:chExt cx="8645725" cy="5227800"/>
            </a:xfrm>
          </p:grpSpPr>
          <p:cxnSp>
            <p:nvCxnSpPr>
              <p:cNvPr id="13334" name="Google Shape;461;p13"/>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3335" name="Google Shape;462;p13"/>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3336" name="Google Shape;463;p13"/>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3337" name="Google Shape;464;p13"/>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3338" name="Google Shape;465;p13"/>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3339" name="Google Shape;466;p13"/>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3340" name="Google Shape;467;p13"/>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3341" name="Google Shape;468;p13"/>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3342" name="Google Shape;469;p13"/>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3343" name="Google Shape;470;p13"/>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3344" name="Google Shape;471;p13"/>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3345" name="Google Shape;472;p13"/>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3346" name="Google Shape;473;p13"/>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3347" name="Google Shape;474;p13"/>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3348" name="Google Shape;475;p13"/>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13349" name="Google Shape;476;p13"/>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13350" name="Google Shape;477;p13"/>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13351" name="Google Shape;478;p13"/>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13352" name="Google Shape;479;p13"/>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13353" name="Google Shape;480;p13"/>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13354" name="Google Shape;481;p13"/>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13355" name="Google Shape;482;p13"/>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13356" name="Google Shape;483;p13"/>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13357" name="Google Shape;484;p13"/>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13358" name="Google Shape;485;p13"/>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13359" name="Google Shape;486;p13"/>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13360" name="Google Shape;487;p13"/>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13318" name="Google Shape;488;p13"/>
            <p:cNvGrpSpPr/>
            <p:nvPr/>
          </p:nvGrpSpPr>
          <p:grpSpPr>
            <a:xfrm rot="5400000">
              <a:off x="2240491" y="-2028760"/>
              <a:ext cx="4655390" cy="9281436"/>
              <a:chOff x="204800" y="-54200"/>
              <a:chExt cx="4655390" cy="5227800"/>
            </a:xfrm>
          </p:grpSpPr>
          <p:cxnSp>
            <p:nvCxnSpPr>
              <p:cNvPr id="13319" name="Google Shape;489;p13"/>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3320" name="Google Shape;490;p13"/>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3321" name="Google Shape;491;p13"/>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3322" name="Google Shape;492;p13"/>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3323" name="Google Shape;493;p13"/>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3324" name="Google Shape;494;p13"/>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3325" name="Google Shape;495;p13"/>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3326" name="Google Shape;496;p13"/>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3327" name="Google Shape;497;p13"/>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3328" name="Google Shape;498;p13"/>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3329" name="Google Shape;499;p13"/>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3330" name="Google Shape;500;p13"/>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3331" name="Google Shape;501;p13"/>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3332" name="Google Shape;502;p13"/>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3333" name="Google Shape;503;p13"/>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504" name="Google Shape;504;p13"/>
          <p:cNvSpPr txBox="1">
            <a:spLocks noGrp="1"/>
          </p:cNvSpPr>
          <p:nvPr>
            <p:ph type="title"/>
          </p:nvPr>
        </p:nvSpPr>
        <p:spPr>
          <a:xfrm>
            <a:off x="805700" y="1384300"/>
            <a:ext cx="3165000" cy="1463400"/>
          </a:xfrm>
          <a:prstGeom prst="rect">
            <a:avLst/>
          </a:prstGeom>
        </p:spPr>
        <p:txBody>
          <a:bodyPr spcFirstLastPara="1">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5" name="Google Shape;505;p13"/>
          <p:cNvSpPr txBox="1">
            <a:spLocks noGrp="1"/>
          </p:cNvSpPr>
          <p:nvPr>
            <p:ph type="subTitle" idx="1"/>
          </p:nvPr>
        </p:nvSpPr>
        <p:spPr>
          <a:xfrm>
            <a:off x="5728225" y="883450"/>
            <a:ext cx="2145300" cy="407700"/>
          </a:xfrm>
          <a:prstGeom prst="rect">
            <a:avLst/>
          </a:prstGeom>
        </p:spPr>
        <p:txBody>
          <a:bodyPr spcFirstLastPara="1" anchor="ctr">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p:txBody>
      </p:sp>
      <p:sp>
        <p:nvSpPr>
          <p:cNvPr id="506" name="Google Shape;506;p13"/>
          <p:cNvSpPr txBox="1">
            <a:spLocks noGrp="1"/>
          </p:cNvSpPr>
          <p:nvPr>
            <p:ph type="subTitle" idx="2"/>
          </p:nvPr>
        </p:nvSpPr>
        <p:spPr>
          <a:xfrm>
            <a:off x="5728225" y="1271992"/>
            <a:ext cx="1936500" cy="5133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7" name="Google Shape;507;p13"/>
          <p:cNvSpPr txBox="1">
            <a:spLocks noGrp="1"/>
          </p:cNvSpPr>
          <p:nvPr>
            <p:ph type="title" idx="3"/>
          </p:nvPr>
        </p:nvSpPr>
        <p:spPr>
          <a:xfrm>
            <a:off x="5016075" y="876271"/>
            <a:ext cx="721200" cy="928200"/>
          </a:xfrm>
          <a:prstGeom prst="rect">
            <a:avLst/>
          </a:prstGeom>
        </p:spPr>
        <p:txBody>
          <a:bodyPr spcFirstLastPara="1">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rPr lang="en-US"/>
              <a:t>Click to edit Master title style</a:t>
            </a:r>
            <a:endParaRPr lang="en-US"/>
          </a:p>
        </p:txBody>
      </p:sp>
      <p:sp>
        <p:nvSpPr>
          <p:cNvPr id="508" name="Google Shape;508;p13"/>
          <p:cNvSpPr txBox="1">
            <a:spLocks noGrp="1"/>
          </p:cNvSpPr>
          <p:nvPr>
            <p:ph type="subTitle" idx="4"/>
          </p:nvPr>
        </p:nvSpPr>
        <p:spPr>
          <a:xfrm>
            <a:off x="5728225" y="2729130"/>
            <a:ext cx="2145300" cy="407700"/>
          </a:xfrm>
          <a:prstGeom prst="rect">
            <a:avLst/>
          </a:prstGeom>
        </p:spPr>
        <p:txBody>
          <a:bodyPr spcFirstLastPara="1" anchor="ctr">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p:txBody>
      </p:sp>
      <p:sp>
        <p:nvSpPr>
          <p:cNvPr id="509" name="Google Shape;509;p13"/>
          <p:cNvSpPr txBox="1">
            <a:spLocks noGrp="1"/>
          </p:cNvSpPr>
          <p:nvPr>
            <p:ph type="subTitle" idx="5"/>
          </p:nvPr>
        </p:nvSpPr>
        <p:spPr>
          <a:xfrm>
            <a:off x="5728225" y="3120693"/>
            <a:ext cx="1936500" cy="5133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0" name="Google Shape;510;p13"/>
          <p:cNvSpPr txBox="1">
            <a:spLocks noGrp="1"/>
          </p:cNvSpPr>
          <p:nvPr>
            <p:ph type="title" idx="6"/>
          </p:nvPr>
        </p:nvSpPr>
        <p:spPr>
          <a:xfrm>
            <a:off x="5016075" y="2721950"/>
            <a:ext cx="721200" cy="928200"/>
          </a:xfrm>
          <a:prstGeom prst="rect">
            <a:avLst/>
          </a:prstGeom>
        </p:spPr>
        <p:txBody>
          <a:bodyPr spcFirstLastPara="1">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rPr lang="en-US"/>
              <a:t>Click to edit Master title style</a:t>
            </a:r>
            <a:endParaRPr lang="en-US"/>
          </a:p>
        </p:txBody>
      </p:sp>
      <p:sp>
        <p:nvSpPr>
          <p:cNvPr id="511" name="Google Shape;511;p13"/>
          <p:cNvSpPr txBox="1">
            <a:spLocks noGrp="1"/>
          </p:cNvSpPr>
          <p:nvPr>
            <p:ph type="subTitle" idx="7"/>
          </p:nvPr>
        </p:nvSpPr>
        <p:spPr>
          <a:xfrm>
            <a:off x="5728225" y="1808895"/>
            <a:ext cx="2145300" cy="407700"/>
          </a:xfrm>
          <a:prstGeom prst="rect">
            <a:avLst/>
          </a:prstGeom>
        </p:spPr>
        <p:txBody>
          <a:bodyPr spcFirstLastPara="1" anchor="ctr">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p:txBody>
      </p:sp>
      <p:sp>
        <p:nvSpPr>
          <p:cNvPr id="512" name="Google Shape;512;p13"/>
          <p:cNvSpPr txBox="1">
            <a:spLocks noGrp="1"/>
          </p:cNvSpPr>
          <p:nvPr>
            <p:ph type="subTitle" idx="8"/>
          </p:nvPr>
        </p:nvSpPr>
        <p:spPr>
          <a:xfrm>
            <a:off x="5728225" y="2200454"/>
            <a:ext cx="1936500" cy="5133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3" name="Google Shape;513;p13"/>
          <p:cNvSpPr txBox="1">
            <a:spLocks noGrp="1"/>
          </p:cNvSpPr>
          <p:nvPr>
            <p:ph type="title" idx="9"/>
          </p:nvPr>
        </p:nvSpPr>
        <p:spPr>
          <a:xfrm>
            <a:off x="5016075" y="1801736"/>
            <a:ext cx="721200" cy="928200"/>
          </a:xfrm>
          <a:prstGeom prst="rect">
            <a:avLst/>
          </a:prstGeom>
        </p:spPr>
        <p:txBody>
          <a:bodyPr spcFirstLastPara="1">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rPr lang="en-US"/>
              <a:t>Click to edit Master title style</a:t>
            </a:r>
            <a:endParaRPr lang="en-US"/>
          </a:p>
        </p:txBody>
      </p:sp>
      <p:sp>
        <p:nvSpPr>
          <p:cNvPr id="514" name="Google Shape;514;p13"/>
          <p:cNvSpPr txBox="1">
            <a:spLocks noGrp="1"/>
          </p:cNvSpPr>
          <p:nvPr>
            <p:ph type="subTitle" idx="13"/>
          </p:nvPr>
        </p:nvSpPr>
        <p:spPr>
          <a:xfrm>
            <a:off x="5728225" y="3654575"/>
            <a:ext cx="2145300" cy="407700"/>
          </a:xfrm>
          <a:prstGeom prst="rect">
            <a:avLst/>
          </a:prstGeom>
        </p:spPr>
        <p:txBody>
          <a:bodyPr spcFirstLastPara="1" anchor="ctr">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p:txBody>
      </p:sp>
      <p:sp>
        <p:nvSpPr>
          <p:cNvPr id="515" name="Google Shape;515;p13"/>
          <p:cNvSpPr txBox="1">
            <a:spLocks noGrp="1"/>
          </p:cNvSpPr>
          <p:nvPr>
            <p:ph type="subTitle" idx="14"/>
          </p:nvPr>
        </p:nvSpPr>
        <p:spPr>
          <a:xfrm>
            <a:off x="5728225" y="4046122"/>
            <a:ext cx="1936500" cy="5133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6" name="Google Shape;516;p13"/>
          <p:cNvSpPr txBox="1">
            <a:spLocks noGrp="1"/>
          </p:cNvSpPr>
          <p:nvPr>
            <p:ph type="title" idx="15"/>
          </p:nvPr>
        </p:nvSpPr>
        <p:spPr>
          <a:xfrm>
            <a:off x="5016075" y="3647400"/>
            <a:ext cx="721200" cy="928200"/>
          </a:xfrm>
          <a:prstGeom prst="rect">
            <a:avLst/>
          </a:prstGeom>
        </p:spPr>
        <p:txBody>
          <a:bodyPr spcFirstLastPara="1">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rPr lang="en-US"/>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rgbClr val="F6E9DA">
            <a:alpha val="61960"/>
          </a:srgbClr>
        </a:solidFill>
        <a:effectLst/>
      </p:bgPr>
    </p:bg>
    <p:spTree>
      <p:nvGrpSpPr>
        <p:cNvPr id="1" name="Shape 517"/>
        <p:cNvGrpSpPr/>
        <p:nvPr/>
      </p:nvGrpSpPr>
      <p:grpSpPr>
        <a:xfrm>
          <a:off x="0" y="0"/>
          <a:ext cx="0" cy="0"/>
          <a:chOff x="0" y="0"/>
          <a:chExt cx="0" cy="0"/>
        </a:xfrm>
      </p:grpSpPr>
      <p:grpSp>
        <p:nvGrpSpPr>
          <p:cNvPr id="14338" name="Google Shape;518;p14"/>
          <p:cNvGrpSpPr/>
          <p:nvPr/>
        </p:nvGrpSpPr>
        <p:grpSpPr>
          <a:xfrm>
            <a:off x="-73025" y="-53975"/>
            <a:ext cx="9282113" cy="5227638"/>
            <a:chOff x="-72533" y="-54200"/>
            <a:chExt cx="9281436" cy="5227800"/>
          </a:xfrm>
        </p:grpSpPr>
        <p:grpSp>
          <p:nvGrpSpPr>
            <p:cNvPr id="14341" name="Google Shape;519;p14"/>
            <p:cNvGrpSpPr/>
            <p:nvPr/>
          </p:nvGrpSpPr>
          <p:grpSpPr>
            <a:xfrm>
              <a:off x="204800" y="-54200"/>
              <a:ext cx="8645725" cy="5227800"/>
              <a:chOff x="204800" y="-54200"/>
              <a:chExt cx="8645725" cy="5227800"/>
            </a:xfrm>
          </p:grpSpPr>
          <p:cxnSp>
            <p:nvCxnSpPr>
              <p:cNvPr id="14358" name="Google Shape;520;p14"/>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4359" name="Google Shape;521;p14"/>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4360" name="Google Shape;522;p14"/>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4361" name="Google Shape;523;p14"/>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4362" name="Google Shape;524;p14"/>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4363" name="Google Shape;525;p14"/>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4364" name="Google Shape;526;p14"/>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4365" name="Google Shape;527;p14"/>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4366" name="Google Shape;528;p14"/>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4367" name="Google Shape;529;p14"/>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4368" name="Google Shape;530;p14"/>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4369" name="Google Shape;531;p14"/>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4370" name="Google Shape;532;p14"/>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4371" name="Google Shape;533;p14"/>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4372" name="Google Shape;534;p14"/>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14373" name="Google Shape;535;p14"/>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14374" name="Google Shape;536;p14"/>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14375" name="Google Shape;537;p14"/>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14376" name="Google Shape;538;p14"/>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14377" name="Google Shape;539;p14"/>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14378" name="Google Shape;540;p14"/>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14379" name="Google Shape;541;p14"/>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14380" name="Google Shape;542;p14"/>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14381" name="Google Shape;543;p14"/>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14382" name="Google Shape;544;p14"/>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14383" name="Google Shape;545;p14"/>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14384" name="Google Shape;546;p14"/>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14342" name="Google Shape;547;p14"/>
            <p:cNvGrpSpPr/>
            <p:nvPr/>
          </p:nvGrpSpPr>
          <p:grpSpPr>
            <a:xfrm rot="5400000">
              <a:off x="2240491" y="-2028760"/>
              <a:ext cx="4655390" cy="9281436"/>
              <a:chOff x="204800" y="-54200"/>
              <a:chExt cx="4655390" cy="5227800"/>
            </a:xfrm>
          </p:grpSpPr>
          <p:cxnSp>
            <p:nvCxnSpPr>
              <p:cNvPr id="14343" name="Google Shape;548;p14"/>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4344" name="Google Shape;549;p14"/>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4345" name="Google Shape;550;p14"/>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4346" name="Google Shape;551;p14"/>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4347" name="Google Shape;552;p14"/>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4348" name="Google Shape;553;p14"/>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4349" name="Google Shape;554;p14"/>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4350" name="Google Shape;555;p14"/>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4351" name="Google Shape;556;p14"/>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4352" name="Google Shape;557;p14"/>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4353" name="Google Shape;558;p14"/>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4354" name="Google Shape;559;p14"/>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4355" name="Google Shape;560;p14"/>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4356" name="Google Shape;561;p14"/>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4357" name="Google Shape;562;p14"/>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563" name="Google Shape;563;p14"/>
          <p:cNvSpPr txBox="1">
            <a:spLocks noGrp="1"/>
          </p:cNvSpPr>
          <p:nvPr>
            <p:ph type="title"/>
          </p:nvPr>
        </p:nvSpPr>
        <p:spPr>
          <a:xfrm>
            <a:off x="719925" y="444975"/>
            <a:ext cx="7704000" cy="572700"/>
          </a:xfrm>
          <a:prstGeom prst="rect">
            <a:avLst/>
          </a:prstGeom>
        </p:spPr>
        <p:txBody>
          <a:bodyPr spcFirstLastPara="1">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p:txBody>
      </p:sp>
      <p:sp>
        <p:nvSpPr>
          <p:cNvPr id="564" name="Google Shape;564;p14"/>
          <p:cNvSpPr txBox="1">
            <a:spLocks noGrp="1"/>
          </p:cNvSpPr>
          <p:nvPr>
            <p:ph type="subTitle" idx="1"/>
          </p:nvPr>
        </p:nvSpPr>
        <p:spPr>
          <a:xfrm>
            <a:off x="5067421" y="2096925"/>
            <a:ext cx="3203400" cy="1308000"/>
          </a:xfrm>
          <a:prstGeom prst="rect">
            <a:avLst/>
          </a:prstGeom>
        </p:spPr>
        <p:txBody>
          <a:bodyPr spcFirstLastPara="1">
            <a:noAutofit/>
          </a:bodyPr>
          <a:lstStyle>
            <a:lvl1pPr lvl="0" algn="ctr">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rgbClr val="F6E9DA">
            <a:alpha val="61960"/>
          </a:srgbClr>
        </a:solidFill>
        <a:effectLst/>
      </p:bgPr>
    </p:bg>
    <p:spTree>
      <p:nvGrpSpPr>
        <p:cNvPr id="1" name="Shape 565"/>
        <p:cNvGrpSpPr/>
        <p:nvPr/>
      </p:nvGrpSpPr>
      <p:grpSpPr>
        <a:xfrm>
          <a:off x="0" y="0"/>
          <a:ext cx="0" cy="0"/>
          <a:chOff x="0" y="0"/>
          <a:chExt cx="0" cy="0"/>
        </a:xfrm>
      </p:grpSpPr>
      <p:grpSp>
        <p:nvGrpSpPr>
          <p:cNvPr id="15362" name="Google Shape;566;p15"/>
          <p:cNvGrpSpPr/>
          <p:nvPr/>
        </p:nvGrpSpPr>
        <p:grpSpPr>
          <a:xfrm>
            <a:off x="-73025" y="-53975"/>
            <a:ext cx="9282113" cy="5227638"/>
            <a:chOff x="-72533" y="-54200"/>
            <a:chExt cx="9281436" cy="5227800"/>
          </a:xfrm>
        </p:grpSpPr>
        <p:grpSp>
          <p:nvGrpSpPr>
            <p:cNvPr id="15365" name="Google Shape;567;p15"/>
            <p:cNvGrpSpPr/>
            <p:nvPr/>
          </p:nvGrpSpPr>
          <p:grpSpPr>
            <a:xfrm>
              <a:off x="204800" y="-54200"/>
              <a:ext cx="8645725" cy="5227800"/>
              <a:chOff x="204800" y="-54200"/>
              <a:chExt cx="8645725" cy="5227800"/>
            </a:xfrm>
          </p:grpSpPr>
          <p:cxnSp>
            <p:nvCxnSpPr>
              <p:cNvPr id="15382" name="Google Shape;568;p15"/>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5383" name="Google Shape;569;p15"/>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5384" name="Google Shape;570;p15"/>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5385" name="Google Shape;571;p15"/>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5386" name="Google Shape;572;p15"/>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5387" name="Google Shape;573;p15"/>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5388" name="Google Shape;574;p15"/>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5389" name="Google Shape;575;p15"/>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5390" name="Google Shape;576;p15"/>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5391" name="Google Shape;577;p15"/>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5392" name="Google Shape;578;p15"/>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5393" name="Google Shape;579;p15"/>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5394" name="Google Shape;580;p15"/>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5395" name="Google Shape;581;p15"/>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5396" name="Google Shape;582;p15"/>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15397" name="Google Shape;583;p15"/>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15398" name="Google Shape;584;p15"/>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15399" name="Google Shape;585;p15"/>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15400" name="Google Shape;586;p15"/>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15401" name="Google Shape;587;p15"/>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15402" name="Google Shape;588;p15"/>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15403" name="Google Shape;589;p15"/>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15404" name="Google Shape;590;p15"/>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15405" name="Google Shape;591;p15"/>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15406" name="Google Shape;592;p15"/>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15407" name="Google Shape;593;p15"/>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15408" name="Google Shape;594;p15"/>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15366" name="Google Shape;595;p15"/>
            <p:cNvGrpSpPr/>
            <p:nvPr/>
          </p:nvGrpSpPr>
          <p:grpSpPr>
            <a:xfrm rot="5400000">
              <a:off x="2240491" y="-2028760"/>
              <a:ext cx="4655390" cy="9281436"/>
              <a:chOff x="204800" y="-54200"/>
              <a:chExt cx="4655390" cy="5227800"/>
            </a:xfrm>
          </p:grpSpPr>
          <p:cxnSp>
            <p:nvCxnSpPr>
              <p:cNvPr id="15367" name="Google Shape;596;p15"/>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5368" name="Google Shape;597;p15"/>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5369" name="Google Shape;598;p15"/>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5370" name="Google Shape;599;p15"/>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5371" name="Google Shape;600;p15"/>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5372" name="Google Shape;601;p15"/>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5373" name="Google Shape;602;p15"/>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5374" name="Google Shape;603;p15"/>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5375" name="Google Shape;604;p15"/>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5376" name="Google Shape;605;p15"/>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5377" name="Google Shape;606;p15"/>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5378" name="Google Shape;607;p15"/>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5379" name="Google Shape;608;p15"/>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5380" name="Google Shape;609;p15"/>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5381" name="Google Shape;610;p15"/>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611" name="Google Shape;611;p15"/>
          <p:cNvSpPr txBox="1">
            <a:spLocks noGrp="1"/>
          </p:cNvSpPr>
          <p:nvPr>
            <p:ph type="title"/>
          </p:nvPr>
        </p:nvSpPr>
        <p:spPr>
          <a:xfrm>
            <a:off x="719925" y="444975"/>
            <a:ext cx="3852000" cy="572700"/>
          </a:xfrm>
          <a:prstGeom prst="rect">
            <a:avLst/>
          </a:prstGeom>
        </p:spPr>
        <p:txBody>
          <a:bodyPr spcFirstLastPara="1">
            <a:noAutofit/>
          </a:bodyPr>
          <a:lstStyle>
            <a:lvl1pPr lvl="0"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p:txBody>
      </p:sp>
      <p:sp>
        <p:nvSpPr>
          <p:cNvPr id="612" name="Google Shape;612;p15"/>
          <p:cNvSpPr txBox="1">
            <a:spLocks noGrp="1"/>
          </p:cNvSpPr>
          <p:nvPr>
            <p:ph type="subTitle" idx="1"/>
          </p:nvPr>
        </p:nvSpPr>
        <p:spPr>
          <a:xfrm>
            <a:off x="724025" y="1419125"/>
            <a:ext cx="3852000" cy="2748900"/>
          </a:xfrm>
          <a:prstGeom prst="rect">
            <a:avLst/>
          </a:prstGeom>
        </p:spPr>
        <p:txBody>
          <a:bodyPr spcFirstLastPara="1" anchor="ctr">
            <a:noAutofit/>
          </a:bodyPr>
          <a:lstStyle>
            <a:lvl1pPr lvl="0" rtl="0">
              <a:lnSpc>
                <a:spcPct val="100000"/>
              </a:lnSpc>
              <a:spcBef>
                <a:spcPts val="0"/>
              </a:spcBef>
              <a:spcAft>
                <a:spcPts val="0"/>
              </a:spcAft>
              <a:buSzPts val="1400"/>
              <a:buChar char="●"/>
              <a:defRPr sz="1400"/>
            </a:lvl1pPr>
            <a:lvl2pPr lvl="1" rtl="0">
              <a:spcBef>
                <a:spcPts val="0"/>
              </a:spcBef>
              <a:spcAft>
                <a:spcPts val="0"/>
              </a:spcAft>
              <a:buClr>
                <a:schemeClr val="lt1"/>
              </a:buClr>
              <a:buSzPts val="1400"/>
              <a:buChar char="○"/>
              <a:defRPr/>
            </a:lvl2pPr>
            <a:lvl3pPr lvl="2" rtl="0">
              <a:spcBef>
                <a:spcPts val="0"/>
              </a:spcBef>
              <a:spcAft>
                <a:spcPts val="0"/>
              </a:spcAft>
              <a:buClr>
                <a:schemeClr val="lt1"/>
              </a:buClr>
              <a:buSzPts val="1400"/>
              <a:buChar char="■"/>
              <a:defRPr/>
            </a:lvl3pPr>
            <a:lvl4pPr lvl="3" rtl="0">
              <a:spcBef>
                <a:spcPts val="0"/>
              </a:spcBef>
              <a:spcAft>
                <a:spcPts val="0"/>
              </a:spcAft>
              <a:buClr>
                <a:schemeClr val="lt1"/>
              </a:buClr>
              <a:buSzPts val="1400"/>
              <a:buChar char="●"/>
              <a:defRPr/>
            </a:lvl4pPr>
            <a:lvl5pPr lvl="4" rtl="0">
              <a:spcBef>
                <a:spcPts val="0"/>
              </a:spcBef>
              <a:spcAft>
                <a:spcPts val="0"/>
              </a:spcAft>
              <a:buClr>
                <a:schemeClr val="lt1"/>
              </a:buClr>
              <a:buSzPts val="1400"/>
              <a:buChar char="○"/>
              <a:defRPr/>
            </a:lvl5pPr>
            <a:lvl6pPr lvl="5" rtl="0">
              <a:spcBef>
                <a:spcPts val="0"/>
              </a:spcBef>
              <a:spcAft>
                <a:spcPts val="0"/>
              </a:spcAft>
              <a:buClr>
                <a:schemeClr val="lt1"/>
              </a:buClr>
              <a:buSzPts val="1400"/>
              <a:buChar char="■"/>
              <a:defRPr/>
            </a:lvl6pPr>
            <a:lvl7pPr lvl="6" rtl="0">
              <a:spcBef>
                <a:spcPts val="0"/>
              </a:spcBef>
              <a:spcAft>
                <a:spcPts val="0"/>
              </a:spcAft>
              <a:buClr>
                <a:schemeClr val="lt1"/>
              </a:buClr>
              <a:buSzPts val="1400"/>
              <a:buChar char="●"/>
              <a:defRPr/>
            </a:lvl7pPr>
            <a:lvl8pPr lvl="7" rtl="0">
              <a:spcBef>
                <a:spcPts val="0"/>
              </a:spcBef>
              <a:spcAft>
                <a:spcPts val="0"/>
              </a:spcAft>
              <a:buClr>
                <a:schemeClr val="lt1"/>
              </a:buClr>
              <a:buSzPts val="1400"/>
              <a:buChar char="○"/>
              <a:defRPr/>
            </a:lvl8pPr>
            <a:lvl9pPr lvl="8" rtl="0">
              <a:spcBef>
                <a:spcPts val="0"/>
              </a:spcBef>
              <a:spcAft>
                <a:spcPts val="0"/>
              </a:spcAft>
              <a:buClr>
                <a:schemeClr val="lt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rgbClr val="F6E9DA">
            <a:alpha val="61960"/>
          </a:srgbClr>
        </a:solidFill>
        <a:effectLst/>
      </p:bgPr>
    </p:bg>
    <p:spTree>
      <p:nvGrpSpPr>
        <p:cNvPr id="1" name="Shape 613"/>
        <p:cNvGrpSpPr/>
        <p:nvPr/>
      </p:nvGrpSpPr>
      <p:grpSpPr>
        <a:xfrm>
          <a:off x="0" y="0"/>
          <a:ext cx="0" cy="0"/>
          <a:chOff x="0" y="0"/>
          <a:chExt cx="0" cy="0"/>
        </a:xfrm>
      </p:grpSpPr>
      <p:grpSp>
        <p:nvGrpSpPr>
          <p:cNvPr id="16386" name="Google Shape;614;p16"/>
          <p:cNvGrpSpPr/>
          <p:nvPr/>
        </p:nvGrpSpPr>
        <p:grpSpPr>
          <a:xfrm>
            <a:off x="-73025" y="-53975"/>
            <a:ext cx="9282113" cy="5227638"/>
            <a:chOff x="-72533" y="-54200"/>
            <a:chExt cx="9281436" cy="5227800"/>
          </a:xfrm>
        </p:grpSpPr>
        <p:grpSp>
          <p:nvGrpSpPr>
            <p:cNvPr id="16393" name="Google Shape;615;p16"/>
            <p:cNvGrpSpPr/>
            <p:nvPr/>
          </p:nvGrpSpPr>
          <p:grpSpPr>
            <a:xfrm>
              <a:off x="204800" y="-54200"/>
              <a:ext cx="8645725" cy="5227800"/>
              <a:chOff x="204800" y="-54200"/>
              <a:chExt cx="8645725" cy="5227800"/>
            </a:xfrm>
          </p:grpSpPr>
          <p:cxnSp>
            <p:nvCxnSpPr>
              <p:cNvPr id="16410" name="Google Shape;616;p16"/>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6411" name="Google Shape;617;p16"/>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6412" name="Google Shape;618;p16"/>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6413" name="Google Shape;619;p16"/>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6414" name="Google Shape;620;p16"/>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6415" name="Google Shape;621;p16"/>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6416" name="Google Shape;622;p16"/>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6417" name="Google Shape;623;p16"/>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6418" name="Google Shape;624;p16"/>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6419" name="Google Shape;625;p16"/>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6420" name="Google Shape;626;p16"/>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6421" name="Google Shape;627;p16"/>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6422" name="Google Shape;628;p16"/>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6423" name="Google Shape;629;p16"/>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6424" name="Google Shape;630;p16"/>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16425" name="Google Shape;631;p16"/>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16426" name="Google Shape;632;p16"/>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16427" name="Google Shape;633;p16"/>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16428" name="Google Shape;634;p16"/>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16429" name="Google Shape;635;p16"/>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16430" name="Google Shape;636;p16"/>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16431" name="Google Shape;637;p16"/>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16432" name="Google Shape;638;p16"/>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16433" name="Google Shape;639;p16"/>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16434" name="Google Shape;640;p16"/>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16435" name="Google Shape;641;p16"/>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16436" name="Google Shape;642;p16"/>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16394" name="Google Shape;643;p16"/>
            <p:cNvGrpSpPr/>
            <p:nvPr/>
          </p:nvGrpSpPr>
          <p:grpSpPr>
            <a:xfrm rot="5400000">
              <a:off x="2240491" y="-2028760"/>
              <a:ext cx="4655390" cy="9281436"/>
              <a:chOff x="204800" y="-54200"/>
              <a:chExt cx="4655390" cy="5227800"/>
            </a:xfrm>
          </p:grpSpPr>
          <p:cxnSp>
            <p:nvCxnSpPr>
              <p:cNvPr id="16395" name="Google Shape;644;p16"/>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6396" name="Google Shape;645;p16"/>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6397" name="Google Shape;646;p16"/>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6398" name="Google Shape;647;p16"/>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6399" name="Google Shape;648;p16"/>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6400" name="Google Shape;649;p16"/>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6401" name="Google Shape;650;p16"/>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6402" name="Google Shape;651;p16"/>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6403" name="Google Shape;652;p16"/>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6404" name="Google Shape;653;p16"/>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6405" name="Google Shape;654;p16"/>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6406" name="Google Shape;655;p16"/>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6407" name="Google Shape;656;p16"/>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6408" name="Google Shape;657;p16"/>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6409" name="Google Shape;658;p16"/>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659;p16"/>
          <p:cNvSpPr/>
          <p:nvPr/>
        </p:nvSpPr>
        <p:spPr>
          <a:xfrm>
            <a:off x="590550" y="1089025"/>
            <a:ext cx="3787775" cy="351313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42" name="Google Shape;662;p16"/>
          <p:cNvSpPr/>
          <p:nvPr/>
        </p:nvSpPr>
        <p:spPr>
          <a:xfrm>
            <a:off x="-52387" y="0"/>
            <a:ext cx="1484313" cy="1019175"/>
          </a:xfrm>
          <a:custGeom>
            <a:avLst/>
            <a:gdLst/>
            <a:ahLst/>
            <a:cxnLst/>
            <a:rect l="l" t="t" r="r" b="b"/>
            <a:pathLst>
              <a:path w="59373" h="40787" extrusionOk="0">
                <a:moveTo>
                  <a:pt x="59373" y="0"/>
                </a:moveTo>
                <a:cubicBezTo>
                  <a:pt x="56413" y="8139"/>
                  <a:pt x="44933" y="13605"/>
                  <a:pt x="36398" y="12133"/>
                </a:cubicBezTo>
                <a:cubicBezTo>
                  <a:pt x="33834" y="11691"/>
                  <a:pt x="28502" y="9909"/>
                  <a:pt x="29944" y="7744"/>
                </a:cubicBezTo>
                <a:cubicBezTo>
                  <a:pt x="31145" y="5941"/>
                  <a:pt x="34779" y="7079"/>
                  <a:pt x="36398" y="8519"/>
                </a:cubicBezTo>
                <a:cubicBezTo>
                  <a:pt x="38267" y="10181"/>
                  <a:pt x="37715" y="14303"/>
                  <a:pt x="35882" y="16005"/>
                </a:cubicBezTo>
                <a:cubicBezTo>
                  <a:pt x="29109" y="22295"/>
                  <a:pt x="18276" y="22236"/>
                  <a:pt x="10584" y="27363"/>
                </a:cubicBezTo>
                <a:cubicBezTo>
                  <a:pt x="5843" y="30523"/>
                  <a:pt x="4738" y="37622"/>
                  <a:pt x="0" y="40787"/>
                </a:cubicBezTo>
              </a:path>
            </a:pathLst>
          </a:custGeom>
          <a:noFill/>
          <a:ln w="19050" cap="flat" cmpd="sng">
            <a:solidFill>
              <a:schemeClr val="accent6"/>
            </a:solidFill>
            <a:prstDash val="dot"/>
            <a:round/>
            <a:headEnd type="none" w="med" len="med"/>
            <a:tailEnd type="none" w="med" len="med"/>
          </a:ln>
        </p:spPr>
      </p:sp>
      <p:sp>
        <p:nvSpPr>
          <p:cNvPr id="1043" name="Google Shape;663;p16"/>
          <p:cNvSpPr/>
          <p:nvPr/>
        </p:nvSpPr>
        <p:spPr>
          <a:xfrm>
            <a:off x="6680200" y="-44450"/>
            <a:ext cx="2457450" cy="1549400"/>
          </a:xfrm>
          <a:custGeom>
            <a:avLst/>
            <a:gdLst/>
            <a:ahLst/>
            <a:cxnLst/>
            <a:rect l="l" t="t" r="r" b="b"/>
            <a:pathLst>
              <a:path w="98353" h="61996" extrusionOk="0">
                <a:moveTo>
                  <a:pt x="0" y="0"/>
                </a:moveTo>
                <a:cubicBezTo>
                  <a:pt x="6988" y="11656"/>
                  <a:pt x="22428" y="17436"/>
                  <a:pt x="35882" y="19361"/>
                </a:cubicBezTo>
                <a:cubicBezTo>
                  <a:pt x="38226" y="19696"/>
                  <a:pt x="40259" y="17427"/>
                  <a:pt x="42594" y="17037"/>
                </a:cubicBezTo>
                <a:cubicBezTo>
                  <a:pt x="49124" y="15947"/>
                  <a:pt x="57043" y="15999"/>
                  <a:pt x="62213" y="20135"/>
                </a:cubicBezTo>
                <a:cubicBezTo>
                  <a:pt x="64837" y="22234"/>
                  <a:pt x="64884" y="29140"/>
                  <a:pt x="61696" y="30203"/>
                </a:cubicBezTo>
                <a:cubicBezTo>
                  <a:pt x="59103" y="31068"/>
                  <a:pt x="52760" y="28465"/>
                  <a:pt x="54468" y="26331"/>
                </a:cubicBezTo>
                <a:cubicBezTo>
                  <a:pt x="56872" y="23326"/>
                  <a:pt x="63692" y="25194"/>
                  <a:pt x="65827" y="28396"/>
                </a:cubicBezTo>
                <a:cubicBezTo>
                  <a:pt x="70864" y="35949"/>
                  <a:pt x="68221" y="46884"/>
                  <a:pt x="72796" y="54726"/>
                </a:cubicBezTo>
                <a:cubicBezTo>
                  <a:pt x="77160" y="62205"/>
                  <a:pt x="91146" y="64172"/>
                  <a:pt x="98353" y="59373"/>
                </a:cubicBezTo>
              </a:path>
            </a:pathLst>
          </a:custGeom>
          <a:noFill/>
          <a:ln w="19050" cap="flat" cmpd="sng">
            <a:solidFill>
              <a:schemeClr val="accent6"/>
            </a:solidFill>
            <a:prstDash val="dot"/>
            <a:round/>
            <a:headEnd type="none" w="med" len="med"/>
            <a:tailEnd type="none" w="med" len="med"/>
          </a:ln>
        </p:spPr>
      </p:sp>
      <p:sp>
        <p:nvSpPr>
          <p:cNvPr id="1044" name="Google Shape;664;p16"/>
          <p:cNvSpPr>
            <a:spLocks noChangeArrowheads="1"/>
          </p:cNvSpPr>
          <p:nvPr/>
        </p:nvSpPr>
        <p:spPr bwMode="auto">
          <a:xfrm rot="20012426">
            <a:off x="285750" y="1100138"/>
            <a:ext cx="947738" cy="252413"/>
          </a:xfrm>
          <a:prstGeom prst="rect">
            <a:avLst/>
          </a:prstGeom>
          <a:solidFill>
            <a:schemeClr val="tx2"/>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60" name="Google Shape;660;p16"/>
          <p:cNvSpPr txBox="1">
            <a:spLocks noGrp="1"/>
          </p:cNvSpPr>
          <p:nvPr>
            <p:ph type="title"/>
          </p:nvPr>
        </p:nvSpPr>
        <p:spPr>
          <a:xfrm>
            <a:off x="719925" y="444975"/>
            <a:ext cx="7704000" cy="572700"/>
          </a:xfrm>
          <a:prstGeom prst="rect">
            <a:avLst/>
          </a:prstGeom>
        </p:spPr>
        <p:txBody>
          <a:bodyPr spcFirstLastPara="1">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p:txBody>
      </p:sp>
      <p:sp>
        <p:nvSpPr>
          <p:cNvPr id="661" name="Google Shape;661;p16"/>
          <p:cNvSpPr txBox="1">
            <a:spLocks noGrp="1"/>
          </p:cNvSpPr>
          <p:nvPr>
            <p:ph type="subTitle" idx="1"/>
          </p:nvPr>
        </p:nvSpPr>
        <p:spPr>
          <a:xfrm>
            <a:off x="719925" y="1419125"/>
            <a:ext cx="3539400" cy="3059700"/>
          </a:xfrm>
          <a:prstGeom prst="rect">
            <a:avLst/>
          </a:prstGeom>
        </p:spPr>
        <p:txBody>
          <a:bodyPr spcFirstLastPara="1">
            <a:noAutofit/>
          </a:bodyPr>
          <a:lstStyle>
            <a:lvl1pPr lvl="0" rtl="0">
              <a:lnSpc>
                <a:spcPct val="100000"/>
              </a:lnSpc>
              <a:spcBef>
                <a:spcPts val="0"/>
              </a:spcBef>
              <a:spcAft>
                <a:spcPts val="0"/>
              </a:spcAft>
              <a:buSzPts val="1400"/>
              <a:buChar char="●"/>
              <a:defRPr sz="1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rgbClr val="F6E9DA">
            <a:alpha val="61960"/>
          </a:srgbClr>
        </a:solidFill>
        <a:effectLst/>
      </p:bgPr>
    </p:bg>
    <p:spTree>
      <p:nvGrpSpPr>
        <p:cNvPr id="1" name="Shape 665"/>
        <p:cNvGrpSpPr/>
        <p:nvPr/>
      </p:nvGrpSpPr>
      <p:grpSpPr>
        <a:xfrm>
          <a:off x="0" y="0"/>
          <a:ext cx="0" cy="0"/>
          <a:chOff x="0" y="0"/>
          <a:chExt cx="0" cy="0"/>
        </a:xfrm>
      </p:grpSpPr>
      <p:grpSp>
        <p:nvGrpSpPr>
          <p:cNvPr id="17410" name="Google Shape;666;p17"/>
          <p:cNvGrpSpPr/>
          <p:nvPr/>
        </p:nvGrpSpPr>
        <p:grpSpPr>
          <a:xfrm>
            <a:off x="-73025" y="-53975"/>
            <a:ext cx="9282113" cy="5227638"/>
            <a:chOff x="-72533" y="-54200"/>
            <a:chExt cx="9281436" cy="5227800"/>
          </a:xfrm>
        </p:grpSpPr>
        <p:grpSp>
          <p:nvGrpSpPr>
            <p:cNvPr id="17414" name="Google Shape;667;p17"/>
            <p:cNvGrpSpPr/>
            <p:nvPr/>
          </p:nvGrpSpPr>
          <p:grpSpPr>
            <a:xfrm>
              <a:off x="204800" y="-54200"/>
              <a:ext cx="8645725" cy="5227800"/>
              <a:chOff x="204800" y="-54200"/>
              <a:chExt cx="8645725" cy="5227800"/>
            </a:xfrm>
          </p:grpSpPr>
          <p:cxnSp>
            <p:nvCxnSpPr>
              <p:cNvPr id="17431" name="Google Shape;668;p17"/>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7432" name="Google Shape;669;p17"/>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7433" name="Google Shape;670;p17"/>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7434" name="Google Shape;671;p17"/>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7435" name="Google Shape;672;p17"/>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7436" name="Google Shape;673;p17"/>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7437" name="Google Shape;674;p17"/>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7438" name="Google Shape;675;p17"/>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7439" name="Google Shape;676;p17"/>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7440" name="Google Shape;677;p17"/>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7441" name="Google Shape;678;p17"/>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7442" name="Google Shape;679;p17"/>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7443" name="Google Shape;680;p17"/>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7444" name="Google Shape;681;p17"/>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7445" name="Google Shape;682;p17"/>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17446" name="Google Shape;683;p17"/>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17447" name="Google Shape;684;p17"/>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17448" name="Google Shape;685;p17"/>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17449" name="Google Shape;686;p17"/>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17450" name="Google Shape;687;p17"/>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17451" name="Google Shape;688;p17"/>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17452" name="Google Shape;689;p17"/>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17453" name="Google Shape;690;p17"/>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17454" name="Google Shape;691;p17"/>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17455" name="Google Shape;692;p17"/>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17456" name="Google Shape;693;p17"/>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17457" name="Google Shape;694;p17"/>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17415" name="Google Shape;695;p17"/>
            <p:cNvGrpSpPr/>
            <p:nvPr/>
          </p:nvGrpSpPr>
          <p:grpSpPr>
            <a:xfrm rot="5400000">
              <a:off x="2240491" y="-2028760"/>
              <a:ext cx="4655390" cy="9281436"/>
              <a:chOff x="204800" y="-54200"/>
              <a:chExt cx="4655390" cy="5227800"/>
            </a:xfrm>
          </p:grpSpPr>
          <p:cxnSp>
            <p:nvCxnSpPr>
              <p:cNvPr id="17416" name="Google Shape;696;p17"/>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7417" name="Google Shape;697;p17"/>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7418" name="Google Shape;698;p17"/>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7419" name="Google Shape;699;p17"/>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7420" name="Google Shape;700;p17"/>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7421" name="Google Shape;701;p17"/>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7422" name="Google Shape;702;p17"/>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7423" name="Google Shape;703;p17"/>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7424" name="Google Shape;704;p17"/>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7425" name="Google Shape;705;p17"/>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7426" name="Google Shape;706;p17"/>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7427" name="Google Shape;707;p17"/>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7428" name="Google Shape;708;p17"/>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7429" name="Google Shape;709;p17"/>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7430" name="Google Shape;710;p17"/>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713;p17"/>
          <p:cNvSpPr/>
          <p:nvPr/>
        </p:nvSpPr>
        <p:spPr>
          <a:xfrm>
            <a:off x="-115887" y="-122237"/>
            <a:ext cx="2062163" cy="2106613"/>
          </a:xfrm>
          <a:custGeom>
            <a:avLst/>
            <a:gdLst/>
            <a:ahLst/>
            <a:cxnLst/>
            <a:rect l="l" t="t" r="r" b="b"/>
            <a:pathLst>
              <a:path w="82450" h="84248" extrusionOk="0">
                <a:moveTo>
                  <a:pt x="82450" y="0"/>
                </a:moveTo>
                <a:cubicBezTo>
                  <a:pt x="80283" y="8679"/>
                  <a:pt x="74444" y="20805"/>
                  <a:pt x="65498" y="20805"/>
                </a:cubicBezTo>
                <a:cubicBezTo>
                  <a:pt x="59211" y="20805"/>
                  <a:pt x="45403" y="16674"/>
                  <a:pt x="49059" y="11559"/>
                </a:cubicBezTo>
                <a:cubicBezTo>
                  <a:pt x="52082" y="7329"/>
                  <a:pt x="61632" y="11531"/>
                  <a:pt x="63957" y="16182"/>
                </a:cubicBezTo>
                <a:cubicBezTo>
                  <a:pt x="65843" y="19954"/>
                  <a:pt x="65307" y="25475"/>
                  <a:pt x="62673" y="28768"/>
                </a:cubicBezTo>
                <a:cubicBezTo>
                  <a:pt x="52410" y="41598"/>
                  <a:pt x="29517" y="33888"/>
                  <a:pt x="15155" y="41868"/>
                </a:cubicBezTo>
                <a:cubicBezTo>
                  <a:pt x="4774" y="47636"/>
                  <a:pt x="14136" y="65720"/>
                  <a:pt x="11559" y="77313"/>
                </a:cubicBezTo>
                <a:cubicBezTo>
                  <a:pt x="10584" y="81699"/>
                  <a:pt x="4493" y="84248"/>
                  <a:pt x="0" y="84248"/>
                </a:cubicBezTo>
              </a:path>
            </a:pathLst>
          </a:custGeom>
          <a:noFill/>
          <a:ln w="19050" cap="flat" cmpd="sng">
            <a:solidFill>
              <a:schemeClr val="accent6"/>
            </a:solidFill>
            <a:prstDash val="dot"/>
            <a:round/>
            <a:headEnd type="none" w="med" len="med"/>
            <a:tailEnd type="none" w="med" len="med"/>
          </a:ln>
        </p:spPr>
      </p:sp>
      <p:sp>
        <p:nvSpPr>
          <p:cNvPr id="711" name="Google Shape;711;p17"/>
          <p:cNvSpPr txBox="1">
            <a:spLocks noGrp="1"/>
          </p:cNvSpPr>
          <p:nvPr>
            <p:ph type="title"/>
          </p:nvPr>
        </p:nvSpPr>
        <p:spPr>
          <a:xfrm>
            <a:off x="720000" y="902200"/>
            <a:ext cx="2965800" cy="2167200"/>
          </a:xfrm>
          <a:prstGeom prst="rect">
            <a:avLst/>
          </a:prstGeom>
        </p:spPr>
        <p:txBody>
          <a:bodyPr spcFirstLastPara="1">
            <a:noAutofit/>
          </a:bodyPr>
          <a:lstStyle>
            <a:lvl1pPr lvl="0"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p:txBody>
      </p:sp>
      <p:sp>
        <p:nvSpPr>
          <p:cNvPr id="712" name="Google Shape;712;p17"/>
          <p:cNvSpPr txBox="1">
            <a:spLocks noGrp="1"/>
          </p:cNvSpPr>
          <p:nvPr>
            <p:ph type="subTitle" idx="1"/>
          </p:nvPr>
        </p:nvSpPr>
        <p:spPr>
          <a:xfrm>
            <a:off x="720000" y="3363836"/>
            <a:ext cx="2965800" cy="10260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rgbClr val="F6E9DA">
            <a:alpha val="61960"/>
          </a:srgbClr>
        </a:solidFill>
        <a:effectLst/>
      </p:bgPr>
    </p:bg>
    <p:spTree>
      <p:nvGrpSpPr>
        <p:cNvPr id="1" name="Shape 714"/>
        <p:cNvGrpSpPr/>
        <p:nvPr/>
      </p:nvGrpSpPr>
      <p:grpSpPr>
        <a:xfrm>
          <a:off x="0" y="0"/>
          <a:ext cx="0" cy="0"/>
          <a:chOff x="0" y="0"/>
          <a:chExt cx="0" cy="0"/>
        </a:xfrm>
      </p:grpSpPr>
      <p:grpSp>
        <p:nvGrpSpPr>
          <p:cNvPr id="18434" name="Google Shape;715;p18"/>
          <p:cNvGrpSpPr/>
          <p:nvPr/>
        </p:nvGrpSpPr>
        <p:grpSpPr>
          <a:xfrm>
            <a:off x="-73025" y="-53975"/>
            <a:ext cx="9282113" cy="5227638"/>
            <a:chOff x="-72533" y="-54200"/>
            <a:chExt cx="9281436" cy="5227800"/>
          </a:xfrm>
        </p:grpSpPr>
        <p:grpSp>
          <p:nvGrpSpPr>
            <p:cNvPr id="18438" name="Google Shape;716;p18"/>
            <p:cNvGrpSpPr/>
            <p:nvPr/>
          </p:nvGrpSpPr>
          <p:grpSpPr>
            <a:xfrm>
              <a:off x="204800" y="-54200"/>
              <a:ext cx="8645725" cy="5227800"/>
              <a:chOff x="204800" y="-54200"/>
              <a:chExt cx="8645725" cy="5227800"/>
            </a:xfrm>
          </p:grpSpPr>
          <p:cxnSp>
            <p:nvCxnSpPr>
              <p:cNvPr id="18455" name="Google Shape;717;p18"/>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8456" name="Google Shape;718;p18"/>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8457" name="Google Shape;719;p18"/>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8458" name="Google Shape;720;p18"/>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8459" name="Google Shape;721;p18"/>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8460" name="Google Shape;722;p18"/>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8461" name="Google Shape;723;p18"/>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8462" name="Google Shape;724;p18"/>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8463" name="Google Shape;725;p18"/>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8464" name="Google Shape;726;p18"/>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8465" name="Google Shape;727;p18"/>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8466" name="Google Shape;728;p18"/>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8467" name="Google Shape;729;p18"/>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8468" name="Google Shape;730;p18"/>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8469" name="Google Shape;731;p18"/>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18470" name="Google Shape;732;p18"/>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18471" name="Google Shape;733;p18"/>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18472" name="Google Shape;734;p18"/>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18473" name="Google Shape;735;p18"/>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18474" name="Google Shape;736;p18"/>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18475" name="Google Shape;737;p18"/>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18476" name="Google Shape;738;p18"/>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18477" name="Google Shape;739;p18"/>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18478" name="Google Shape;740;p18"/>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18479" name="Google Shape;741;p18"/>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18480" name="Google Shape;742;p18"/>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18481" name="Google Shape;743;p18"/>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18439" name="Google Shape;744;p18"/>
            <p:cNvGrpSpPr/>
            <p:nvPr/>
          </p:nvGrpSpPr>
          <p:grpSpPr>
            <a:xfrm rot="5400000">
              <a:off x="2240491" y="-2028760"/>
              <a:ext cx="4655390" cy="9281436"/>
              <a:chOff x="204800" y="-54200"/>
              <a:chExt cx="4655390" cy="5227800"/>
            </a:xfrm>
          </p:grpSpPr>
          <p:cxnSp>
            <p:nvCxnSpPr>
              <p:cNvPr id="18440" name="Google Shape;745;p18"/>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8441" name="Google Shape;746;p18"/>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8442" name="Google Shape;747;p18"/>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8443" name="Google Shape;748;p18"/>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8444" name="Google Shape;749;p18"/>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8445" name="Google Shape;750;p18"/>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8446" name="Google Shape;751;p18"/>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8447" name="Google Shape;752;p18"/>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8448" name="Google Shape;753;p18"/>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8449" name="Google Shape;754;p18"/>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8450" name="Google Shape;755;p18"/>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8451" name="Google Shape;756;p18"/>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8452" name="Google Shape;757;p18"/>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8453" name="Google Shape;758;p18"/>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8454" name="Google Shape;759;p18"/>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762;p18"/>
          <p:cNvSpPr/>
          <p:nvPr/>
        </p:nvSpPr>
        <p:spPr>
          <a:xfrm>
            <a:off x="-168275" y="25400"/>
            <a:ext cx="1847850" cy="2278063"/>
          </a:xfrm>
          <a:custGeom>
            <a:avLst/>
            <a:gdLst/>
            <a:ahLst/>
            <a:cxnLst/>
            <a:rect l="l" t="t" r="r" b="b"/>
            <a:pathLst>
              <a:path w="73874" h="91094" extrusionOk="0">
                <a:moveTo>
                  <a:pt x="73313" y="0"/>
                </a:moveTo>
                <a:cubicBezTo>
                  <a:pt x="74842" y="9180"/>
                  <a:pt x="73118" y="22427"/>
                  <a:pt x="64794" y="26588"/>
                </a:cubicBezTo>
                <a:cubicBezTo>
                  <a:pt x="51799" y="33084"/>
                  <a:pt x="31919" y="26705"/>
                  <a:pt x="22717" y="37947"/>
                </a:cubicBezTo>
                <a:cubicBezTo>
                  <a:pt x="13583" y="49105"/>
                  <a:pt x="29827" y="67066"/>
                  <a:pt x="26331" y="81056"/>
                </a:cubicBezTo>
                <a:cubicBezTo>
                  <a:pt x="24068" y="90114"/>
                  <a:pt x="9210" y="92142"/>
                  <a:pt x="0" y="90608"/>
                </a:cubicBezTo>
              </a:path>
            </a:pathLst>
          </a:custGeom>
          <a:noFill/>
          <a:ln w="19050" cap="flat" cmpd="sng">
            <a:solidFill>
              <a:schemeClr val="accent6"/>
            </a:solidFill>
            <a:prstDash val="dot"/>
            <a:round/>
            <a:headEnd type="none" w="med" len="med"/>
            <a:tailEnd type="none" w="med" len="med"/>
          </a:ln>
        </p:spPr>
      </p:sp>
      <p:sp>
        <p:nvSpPr>
          <p:cNvPr id="760" name="Google Shape;760;p18"/>
          <p:cNvSpPr txBox="1">
            <a:spLocks noGrp="1"/>
          </p:cNvSpPr>
          <p:nvPr>
            <p:ph type="title"/>
          </p:nvPr>
        </p:nvSpPr>
        <p:spPr>
          <a:xfrm>
            <a:off x="5139600" y="1505070"/>
            <a:ext cx="2808000" cy="576000"/>
          </a:xfrm>
          <a:prstGeom prst="rect">
            <a:avLst/>
          </a:prstGeom>
        </p:spPr>
        <p:txBody>
          <a:bodyPr spcFirstLastPara="1">
            <a:noAutofit/>
          </a:bodyPr>
          <a:lstStyle>
            <a:lvl1pPr lvl="0" algn="ctr" rtl="0">
              <a:spcBef>
                <a:spcPts val="0"/>
              </a:spcBef>
              <a:spcAft>
                <a:spcPts val="0"/>
              </a:spcAft>
              <a:buSzPts val="3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61" name="Google Shape;761;p18"/>
          <p:cNvSpPr txBox="1">
            <a:spLocks noGrp="1"/>
          </p:cNvSpPr>
          <p:nvPr>
            <p:ph type="subTitle" idx="1"/>
          </p:nvPr>
        </p:nvSpPr>
        <p:spPr>
          <a:xfrm>
            <a:off x="5139600" y="2061564"/>
            <a:ext cx="2808000" cy="18519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rgbClr val="F6E9DA">
            <a:alpha val="61960"/>
          </a:srgbClr>
        </a:solidFill>
        <a:effectLst/>
      </p:bgPr>
    </p:bg>
    <p:spTree>
      <p:nvGrpSpPr>
        <p:cNvPr id="1" name="Shape 813"/>
        <p:cNvGrpSpPr/>
        <p:nvPr/>
      </p:nvGrpSpPr>
      <p:grpSpPr>
        <a:xfrm>
          <a:off x="0" y="0"/>
          <a:ext cx="0" cy="0"/>
          <a:chOff x="0" y="0"/>
          <a:chExt cx="0" cy="0"/>
        </a:xfrm>
      </p:grpSpPr>
      <p:grpSp>
        <p:nvGrpSpPr>
          <p:cNvPr id="19458" name="Google Shape;814;p20"/>
          <p:cNvGrpSpPr/>
          <p:nvPr/>
        </p:nvGrpSpPr>
        <p:grpSpPr>
          <a:xfrm>
            <a:off x="-73025" y="-53975"/>
            <a:ext cx="9282113" cy="5227638"/>
            <a:chOff x="-72533" y="-54200"/>
            <a:chExt cx="9281436" cy="5227800"/>
          </a:xfrm>
        </p:grpSpPr>
        <p:grpSp>
          <p:nvGrpSpPr>
            <p:cNvPr id="19465" name="Google Shape;815;p20"/>
            <p:cNvGrpSpPr/>
            <p:nvPr/>
          </p:nvGrpSpPr>
          <p:grpSpPr>
            <a:xfrm>
              <a:off x="204800" y="-54200"/>
              <a:ext cx="8645725" cy="5227800"/>
              <a:chOff x="204800" y="-54200"/>
              <a:chExt cx="8645725" cy="5227800"/>
            </a:xfrm>
          </p:grpSpPr>
          <p:cxnSp>
            <p:nvCxnSpPr>
              <p:cNvPr id="19482" name="Google Shape;816;p20"/>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9483" name="Google Shape;817;p20"/>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9484" name="Google Shape;818;p20"/>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9485" name="Google Shape;819;p20"/>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9486" name="Google Shape;820;p20"/>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9487" name="Google Shape;821;p20"/>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9488" name="Google Shape;822;p20"/>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9489" name="Google Shape;823;p20"/>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9490" name="Google Shape;824;p20"/>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9491" name="Google Shape;825;p20"/>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9492" name="Google Shape;826;p20"/>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9493" name="Google Shape;827;p20"/>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9494" name="Google Shape;828;p20"/>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9495" name="Google Shape;829;p20"/>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9496" name="Google Shape;830;p20"/>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19497" name="Google Shape;831;p20"/>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19498" name="Google Shape;832;p20"/>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19499" name="Google Shape;833;p20"/>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19500" name="Google Shape;834;p20"/>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19501" name="Google Shape;835;p20"/>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19502" name="Google Shape;836;p20"/>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19503" name="Google Shape;837;p20"/>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19504" name="Google Shape;838;p20"/>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19505" name="Google Shape;839;p20"/>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19506" name="Google Shape;840;p20"/>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19507" name="Google Shape;841;p20"/>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19508" name="Google Shape;842;p20"/>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19466" name="Google Shape;843;p20"/>
            <p:cNvGrpSpPr/>
            <p:nvPr/>
          </p:nvGrpSpPr>
          <p:grpSpPr>
            <a:xfrm rot="5400000">
              <a:off x="2240491" y="-2028760"/>
              <a:ext cx="4655390" cy="9281436"/>
              <a:chOff x="204800" y="-54200"/>
              <a:chExt cx="4655390" cy="5227800"/>
            </a:xfrm>
          </p:grpSpPr>
          <p:cxnSp>
            <p:nvCxnSpPr>
              <p:cNvPr id="19467" name="Google Shape;844;p20"/>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9468" name="Google Shape;845;p20"/>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9469" name="Google Shape;846;p20"/>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9470" name="Google Shape;847;p20"/>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9471" name="Google Shape;848;p20"/>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9472" name="Google Shape;849;p20"/>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9473" name="Google Shape;850;p20"/>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9474" name="Google Shape;851;p20"/>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9475" name="Google Shape;852;p20"/>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9476" name="Google Shape;853;p20"/>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9477" name="Google Shape;854;p20"/>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9478" name="Google Shape;855;p20"/>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9479" name="Google Shape;856;p20"/>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9480" name="Google Shape;857;p20"/>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9481" name="Google Shape;858;p20"/>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859;p20"/>
          <p:cNvSpPr/>
          <p:nvPr/>
        </p:nvSpPr>
        <p:spPr>
          <a:xfrm>
            <a:off x="590550" y="1089025"/>
            <a:ext cx="7958138" cy="374808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42" name="Google Shape;863;p20"/>
          <p:cNvSpPr/>
          <p:nvPr/>
        </p:nvSpPr>
        <p:spPr>
          <a:xfrm>
            <a:off x="6402388" y="-44450"/>
            <a:ext cx="2749550" cy="1806575"/>
          </a:xfrm>
          <a:custGeom>
            <a:avLst/>
            <a:gdLst/>
            <a:ahLst/>
            <a:cxnLst/>
            <a:rect l="l" t="t" r="r" b="b"/>
            <a:pathLst>
              <a:path w="109969" h="91811" extrusionOk="0">
                <a:moveTo>
                  <a:pt x="0" y="0"/>
                </a:moveTo>
                <a:cubicBezTo>
                  <a:pt x="8686" y="12406"/>
                  <a:pt x="24693" y="19258"/>
                  <a:pt x="39496" y="22458"/>
                </a:cubicBezTo>
                <a:cubicBezTo>
                  <a:pt x="45221" y="23696"/>
                  <a:pt x="52177" y="26482"/>
                  <a:pt x="57050" y="23233"/>
                </a:cubicBezTo>
                <a:cubicBezTo>
                  <a:pt x="60964" y="20623"/>
                  <a:pt x="50848" y="13425"/>
                  <a:pt x="46207" y="14198"/>
                </a:cubicBezTo>
                <a:cubicBezTo>
                  <a:pt x="43510" y="14647"/>
                  <a:pt x="42403" y="18987"/>
                  <a:pt x="42852" y="21684"/>
                </a:cubicBezTo>
                <a:cubicBezTo>
                  <a:pt x="44209" y="29834"/>
                  <a:pt x="54944" y="34249"/>
                  <a:pt x="62987" y="36140"/>
                </a:cubicBezTo>
                <a:cubicBezTo>
                  <a:pt x="67670" y="37241"/>
                  <a:pt x="73127" y="36139"/>
                  <a:pt x="77185" y="38721"/>
                </a:cubicBezTo>
                <a:cubicBezTo>
                  <a:pt x="88528" y="45938"/>
                  <a:pt x="86054" y="64143"/>
                  <a:pt x="89317" y="77185"/>
                </a:cubicBezTo>
                <a:cubicBezTo>
                  <a:pt x="91310" y="85150"/>
                  <a:pt x="103135" y="95158"/>
                  <a:pt x="109969" y="90608"/>
                </a:cubicBezTo>
              </a:path>
            </a:pathLst>
          </a:custGeom>
          <a:noFill/>
          <a:ln w="19050" cap="flat" cmpd="sng">
            <a:solidFill>
              <a:schemeClr val="accent6"/>
            </a:solidFill>
            <a:prstDash val="dot"/>
            <a:round/>
            <a:headEnd type="none" w="med" len="med"/>
            <a:tailEnd type="none" w="med" len="med"/>
          </a:ln>
        </p:spPr>
      </p:sp>
      <p:sp>
        <p:nvSpPr>
          <p:cNvPr id="1043" name="Google Shape;864;p20"/>
          <p:cNvSpPr>
            <a:spLocks noChangeArrowheads="1"/>
          </p:cNvSpPr>
          <p:nvPr/>
        </p:nvSpPr>
        <p:spPr bwMode="auto">
          <a:xfrm rot="20201937">
            <a:off x="293688" y="900113"/>
            <a:ext cx="947738" cy="252413"/>
          </a:xfrm>
          <a:prstGeom prst="rect">
            <a:avLst/>
          </a:prstGeom>
          <a:solidFill>
            <a:schemeClr val="accent1"/>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44" name="Google Shape;865;p20"/>
          <p:cNvSpPr/>
          <p:nvPr/>
        </p:nvSpPr>
        <p:spPr>
          <a:xfrm rot="19581917">
            <a:off x="7793038" y="4572000"/>
            <a:ext cx="947738" cy="252413"/>
          </a:xfrm>
          <a:prstGeom prst="rect">
            <a:avLst/>
          </a:pr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60" name="Google Shape;860;p20"/>
          <p:cNvSpPr txBox="1">
            <a:spLocks noGrp="1"/>
          </p:cNvSpPr>
          <p:nvPr>
            <p:ph type="title"/>
          </p:nvPr>
        </p:nvSpPr>
        <p:spPr>
          <a:xfrm>
            <a:off x="720000" y="442676"/>
            <a:ext cx="6738900" cy="572700"/>
          </a:xfrm>
          <a:prstGeom prst="rect">
            <a:avLst/>
          </a:prstGeom>
        </p:spPr>
        <p:txBody>
          <a:bodyPr spcFirstLastPara="1">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1" name="Google Shape;861;p20"/>
          <p:cNvSpPr txBox="1">
            <a:spLocks noGrp="1"/>
          </p:cNvSpPr>
          <p:nvPr>
            <p:ph type="body" idx="1"/>
          </p:nvPr>
        </p:nvSpPr>
        <p:spPr>
          <a:xfrm>
            <a:off x="720000" y="1185500"/>
            <a:ext cx="3852000" cy="3513000"/>
          </a:xfrm>
          <a:prstGeom prst="rect">
            <a:avLst/>
          </a:prstGeom>
        </p:spPr>
        <p:txBody>
          <a:bodyPr spcFirstLastPara="1">
            <a:noAutofit/>
          </a:bodyPr>
          <a:lstStyle>
            <a:lvl1pPr marL="457200" lvl="0" indent="-304800" rtl="0">
              <a:lnSpc>
                <a:spcPct val="100000"/>
              </a:lnSpc>
              <a:spcBef>
                <a:spcPts val="0"/>
              </a:spcBef>
              <a:spcAft>
                <a:spcPts val="0"/>
              </a:spcAft>
              <a:buClr>
                <a:srgbClr val="434343"/>
              </a:buClr>
              <a:buSzPts val="1200"/>
              <a:buFont typeface="Anaheim"/>
              <a:buChar char="●"/>
              <a:defRPr sz="1200"/>
            </a:lvl1pPr>
            <a:lvl2pPr marL="914400" lvl="1" indent="-317500" rtl="0">
              <a:lnSpc>
                <a:spcPct val="100000"/>
              </a:lnSpc>
              <a:spcBef>
                <a:spcPts val="0"/>
              </a:spcBef>
              <a:spcAft>
                <a:spcPts val="0"/>
              </a:spcAft>
              <a:buClr>
                <a:srgbClr val="434343"/>
              </a:buClr>
              <a:buSzPts val="1400"/>
              <a:buFont typeface="Anaheim"/>
              <a:buChar char="○"/>
              <a:defRPr/>
            </a:lvl2pPr>
            <a:lvl3pPr marL="1371600" lvl="2" indent="-317500" rtl="0">
              <a:lnSpc>
                <a:spcPct val="100000"/>
              </a:lnSpc>
              <a:spcBef>
                <a:spcPts val="0"/>
              </a:spcBef>
              <a:spcAft>
                <a:spcPts val="0"/>
              </a:spcAft>
              <a:buClr>
                <a:srgbClr val="434343"/>
              </a:buClr>
              <a:buSzPts val="1400"/>
              <a:buFont typeface="Anaheim"/>
              <a:buChar char="■"/>
              <a:defRPr/>
            </a:lvl3pPr>
            <a:lvl4pPr marL="1828800" lvl="3" indent="-317500" rtl="0">
              <a:lnSpc>
                <a:spcPct val="100000"/>
              </a:lnSpc>
              <a:spcBef>
                <a:spcPts val="0"/>
              </a:spcBef>
              <a:spcAft>
                <a:spcPts val="0"/>
              </a:spcAft>
              <a:buClr>
                <a:srgbClr val="434343"/>
              </a:buClr>
              <a:buSzPts val="1400"/>
              <a:buFont typeface="Anaheim"/>
              <a:buChar char="●"/>
              <a:defRPr/>
            </a:lvl4pPr>
            <a:lvl5pPr marL="2286000" lvl="4" indent="-317500" rtl="0">
              <a:lnSpc>
                <a:spcPct val="100000"/>
              </a:lnSpc>
              <a:spcBef>
                <a:spcPts val="0"/>
              </a:spcBef>
              <a:spcAft>
                <a:spcPts val="0"/>
              </a:spcAft>
              <a:buClr>
                <a:srgbClr val="434343"/>
              </a:buClr>
              <a:buSzPts val="1400"/>
              <a:buFont typeface="Anaheim"/>
              <a:buChar char="○"/>
              <a:defRPr/>
            </a:lvl5pPr>
            <a:lvl6pPr marL="2743200" lvl="5" indent="-317500" rtl="0">
              <a:lnSpc>
                <a:spcPct val="100000"/>
              </a:lnSpc>
              <a:spcBef>
                <a:spcPts val="0"/>
              </a:spcBef>
              <a:spcAft>
                <a:spcPts val="0"/>
              </a:spcAft>
              <a:buClr>
                <a:srgbClr val="434343"/>
              </a:buClr>
              <a:buSzPts val="1400"/>
              <a:buFont typeface="Anaheim"/>
              <a:buChar char="■"/>
              <a:defRPr/>
            </a:lvl6pPr>
            <a:lvl7pPr marL="3200400" lvl="6" indent="-317500" rtl="0">
              <a:lnSpc>
                <a:spcPct val="100000"/>
              </a:lnSpc>
              <a:spcBef>
                <a:spcPts val="0"/>
              </a:spcBef>
              <a:spcAft>
                <a:spcPts val="0"/>
              </a:spcAft>
              <a:buClr>
                <a:srgbClr val="434343"/>
              </a:buClr>
              <a:buSzPts val="1400"/>
              <a:buFont typeface="Anaheim"/>
              <a:buChar char="●"/>
              <a:defRPr/>
            </a:lvl7pPr>
            <a:lvl8pPr marL="3657600" lvl="7" indent="-317500" rtl="0">
              <a:lnSpc>
                <a:spcPct val="100000"/>
              </a:lnSpc>
              <a:spcBef>
                <a:spcPts val="0"/>
              </a:spcBef>
              <a:spcAft>
                <a:spcPts val="0"/>
              </a:spcAft>
              <a:buClr>
                <a:srgbClr val="434343"/>
              </a:buClr>
              <a:buSzPts val="1400"/>
              <a:buFont typeface="Anaheim"/>
              <a:buChar char="○"/>
              <a:defRPr/>
            </a:lvl8pPr>
            <a:lvl9pPr marL="4114800" lvl="8" indent="-317500" rtl="0">
              <a:lnSpc>
                <a:spcPct val="100000"/>
              </a:lnSpc>
              <a:spcBef>
                <a:spcPts val="0"/>
              </a:spcBef>
              <a:spcAft>
                <a:spcPts val="0"/>
              </a:spcAft>
              <a:buClr>
                <a:srgbClr val="434343"/>
              </a:buClr>
              <a:buSzPts val="1400"/>
              <a:buFont typeface="Anaheim"/>
              <a:buChar char="■"/>
              <a:defRPr/>
            </a:lvl9pPr>
          </a:lstStyle>
          <a:p/>
        </p:txBody>
      </p:sp>
      <p:sp>
        <p:nvSpPr>
          <p:cNvPr id="862" name="Google Shape;862;p20"/>
          <p:cNvSpPr txBox="1">
            <a:spLocks noGrp="1"/>
          </p:cNvSpPr>
          <p:nvPr>
            <p:ph type="body" idx="2"/>
          </p:nvPr>
        </p:nvSpPr>
        <p:spPr>
          <a:xfrm>
            <a:off x="4572000" y="1185500"/>
            <a:ext cx="3852000" cy="3368400"/>
          </a:xfrm>
          <a:prstGeom prst="rect">
            <a:avLst/>
          </a:prstGeom>
        </p:spPr>
        <p:txBody>
          <a:bodyPr spcFirstLastPara="1">
            <a:noAutofit/>
          </a:bodyPr>
          <a:lstStyle>
            <a:lvl1pPr marL="457200" lvl="0" indent="-304800" rtl="0">
              <a:lnSpc>
                <a:spcPct val="100000"/>
              </a:lnSpc>
              <a:spcBef>
                <a:spcPts val="0"/>
              </a:spcBef>
              <a:spcAft>
                <a:spcPts val="0"/>
              </a:spcAft>
              <a:buClr>
                <a:srgbClr val="434343"/>
              </a:buClr>
              <a:buSzPts val="1200"/>
              <a:buFont typeface="Anaheim"/>
              <a:buChar char="●"/>
              <a:defRPr sz="1200"/>
            </a:lvl1pPr>
            <a:lvl2pPr marL="914400" lvl="1" indent="-317500" rtl="0">
              <a:lnSpc>
                <a:spcPct val="100000"/>
              </a:lnSpc>
              <a:spcBef>
                <a:spcPts val="0"/>
              </a:spcBef>
              <a:spcAft>
                <a:spcPts val="0"/>
              </a:spcAft>
              <a:buClr>
                <a:srgbClr val="434343"/>
              </a:buClr>
              <a:buSzPts val="1400"/>
              <a:buFont typeface="Anaheim"/>
              <a:buChar char="○"/>
              <a:defRPr/>
            </a:lvl2pPr>
            <a:lvl3pPr marL="1371600" lvl="2" indent="-317500" rtl="0">
              <a:lnSpc>
                <a:spcPct val="100000"/>
              </a:lnSpc>
              <a:spcBef>
                <a:spcPts val="0"/>
              </a:spcBef>
              <a:spcAft>
                <a:spcPts val="0"/>
              </a:spcAft>
              <a:buClr>
                <a:srgbClr val="434343"/>
              </a:buClr>
              <a:buSzPts val="1400"/>
              <a:buFont typeface="Anaheim"/>
              <a:buChar char="■"/>
              <a:defRPr/>
            </a:lvl3pPr>
            <a:lvl4pPr marL="1828800" lvl="3" indent="-317500" rtl="0">
              <a:lnSpc>
                <a:spcPct val="100000"/>
              </a:lnSpc>
              <a:spcBef>
                <a:spcPts val="0"/>
              </a:spcBef>
              <a:spcAft>
                <a:spcPts val="0"/>
              </a:spcAft>
              <a:buClr>
                <a:srgbClr val="434343"/>
              </a:buClr>
              <a:buSzPts val="1400"/>
              <a:buFont typeface="Anaheim"/>
              <a:buChar char="●"/>
              <a:defRPr/>
            </a:lvl4pPr>
            <a:lvl5pPr marL="2286000" lvl="4" indent="-317500" rtl="0">
              <a:lnSpc>
                <a:spcPct val="100000"/>
              </a:lnSpc>
              <a:spcBef>
                <a:spcPts val="0"/>
              </a:spcBef>
              <a:spcAft>
                <a:spcPts val="0"/>
              </a:spcAft>
              <a:buClr>
                <a:srgbClr val="434343"/>
              </a:buClr>
              <a:buSzPts val="1400"/>
              <a:buFont typeface="Anaheim"/>
              <a:buChar char="○"/>
              <a:defRPr/>
            </a:lvl5pPr>
            <a:lvl6pPr marL="2743200" lvl="5" indent="-317500" rtl="0">
              <a:lnSpc>
                <a:spcPct val="100000"/>
              </a:lnSpc>
              <a:spcBef>
                <a:spcPts val="0"/>
              </a:spcBef>
              <a:spcAft>
                <a:spcPts val="0"/>
              </a:spcAft>
              <a:buClr>
                <a:srgbClr val="434343"/>
              </a:buClr>
              <a:buSzPts val="1400"/>
              <a:buFont typeface="Anaheim"/>
              <a:buChar char="■"/>
              <a:defRPr/>
            </a:lvl6pPr>
            <a:lvl7pPr marL="3200400" lvl="6" indent="-317500" rtl="0">
              <a:lnSpc>
                <a:spcPct val="100000"/>
              </a:lnSpc>
              <a:spcBef>
                <a:spcPts val="0"/>
              </a:spcBef>
              <a:spcAft>
                <a:spcPts val="0"/>
              </a:spcAft>
              <a:buClr>
                <a:srgbClr val="434343"/>
              </a:buClr>
              <a:buSzPts val="1400"/>
              <a:buFont typeface="Anaheim"/>
              <a:buChar char="●"/>
              <a:defRPr/>
            </a:lvl7pPr>
            <a:lvl8pPr marL="3657600" lvl="7" indent="-317500" rtl="0">
              <a:lnSpc>
                <a:spcPct val="100000"/>
              </a:lnSpc>
              <a:spcBef>
                <a:spcPts val="0"/>
              </a:spcBef>
              <a:spcAft>
                <a:spcPts val="0"/>
              </a:spcAft>
              <a:buClr>
                <a:srgbClr val="434343"/>
              </a:buClr>
              <a:buSzPts val="1400"/>
              <a:buFont typeface="Anaheim"/>
              <a:buChar char="○"/>
              <a:defRPr/>
            </a:lvl8pPr>
            <a:lvl9pPr marL="4114800" lvl="8" indent="-317500" rtl="0">
              <a:lnSpc>
                <a:spcPct val="100000"/>
              </a:lnSpc>
              <a:spcBef>
                <a:spcPts val="0"/>
              </a:spcBef>
              <a:spcAft>
                <a:spcPts val="0"/>
              </a:spcAft>
              <a:buClr>
                <a:srgbClr val="434343"/>
              </a:buClr>
              <a:buSzPts val="1400"/>
              <a:buFont typeface="Anaheim"/>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rgbClr val="F6E9DA">
            <a:alpha val="61960"/>
          </a:srgbClr>
        </a:solidFill>
        <a:effectLst/>
      </p:bgPr>
    </p:bg>
    <p:spTree>
      <p:nvGrpSpPr>
        <p:cNvPr id="1" name="Shape 866"/>
        <p:cNvGrpSpPr/>
        <p:nvPr/>
      </p:nvGrpSpPr>
      <p:grpSpPr>
        <a:xfrm>
          <a:off x="0" y="0"/>
          <a:ext cx="0" cy="0"/>
          <a:chOff x="0" y="0"/>
          <a:chExt cx="0" cy="0"/>
        </a:xfrm>
      </p:grpSpPr>
      <p:grpSp>
        <p:nvGrpSpPr>
          <p:cNvPr id="20482" name="Google Shape;867;p21"/>
          <p:cNvGrpSpPr/>
          <p:nvPr/>
        </p:nvGrpSpPr>
        <p:grpSpPr>
          <a:xfrm>
            <a:off x="-73025" y="-53975"/>
            <a:ext cx="9282113" cy="5227638"/>
            <a:chOff x="-72533" y="-54200"/>
            <a:chExt cx="9281436" cy="5227800"/>
          </a:xfrm>
        </p:grpSpPr>
        <p:grpSp>
          <p:nvGrpSpPr>
            <p:cNvPr id="20487" name="Google Shape;868;p21"/>
            <p:cNvGrpSpPr/>
            <p:nvPr/>
          </p:nvGrpSpPr>
          <p:grpSpPr>
            <a:xfrm>
              <a:off x="204800" y="-54200"/>
              <a:ext cx="8645725" cy="5227800"/>
              <a:chOff x="204800" y="-54200"/>
              <a:chExt cx="8645725" cy="5227800"/>
            </a:xfrm>
          </p:grpSpPr>
          <p:cxnSp>
            <p:nvCxnSpPr>
              <p:cNvPr id="20504" name="Google Shape;869;p21"/>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0505" name="Google Shape;870;p21"/>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0506" name="Google Shape;871;p21"/>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0507" name="Google Shape;872;p21"/>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0508" name="Google Shape;873;p21"/>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0509" name="Google Shape;874;p21"/>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0510" name="Google Shape;875;p21"/>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0511" name="Google Shape;876;p21"/>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0512" name="Google Shape;877;p21"/>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0513" name="Google Shape;878;p21"/>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0514" name="Google Shape;879;p21"/>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0515" name="Google Shape;880;p21"/>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0516" name="Google Shape;881;p21"/>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0517" name="Google Shape;882;p21"/>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0518" name="Google Shape;883;p21"/>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20519" name="Google Shape;884;p21"/>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20520" name="Google Shape;885;p21"/>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20521" name="Google Shape;886;p21"/>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20522" name="Google Shape;887;p21"/>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20523" name="Google Shape;888;p21"/>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20524" name="Google Shape;889;p21"/>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20525" name="Google Shape;890;p21"/>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20526" name="Google Shape;891;p21"/>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20527" name="Google Shape;892;p21"/>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20528" name="Google Shape;893;p21"/>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20529" name="Google Shape;894;p21"/>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20530" name="Google Shape;895;p21"/>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20488" name="Google Shape;896;p21"/>
            <p:cNvGrpSpPr/>
            <p:nvPr/>
          </p:nvGrpSpPr>
          <p:grpSpPr>
            <a:xfrm rot="5400000">
              <a:off x="2240491" y="-2028760"/>
              <a:ext cx="4655390" cy="9281436"/>
              <a:chOff x="204800" y="-54200"/>
              <a:chExt cx="4655390" cy="5227800"/>
            </a:xfrm>
          </p:grpSpPr>
          <p:cxnSp>
            <p:nvCxnSpPr>
              <p:cNvPr id="20489" name="Google Shape;897;p21"/>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0490" name="Google Shape;898;p21"/>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0491" name="Google Shape;899;p21"/>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0492" name="Google Shape;900;p21"/>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0493" name="Google Shape;901;p21"/>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0494" name="Google Shape;902;p21"/>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0495" name="Google Shape;903;p21"/>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0496" name="Google Shape;904;p21"/>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0497" name="Google Shape;905;p21"/>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0498" name="Google Shape;906;p21"/>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0499" name="Google Shape;907;p21"/>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0500" name="Google Shape;908;p21"/>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0501" name="Google Shape;909;p21"/>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0502" name="Google Shape;910;p21"/>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0503" name="Google Shape;911;p21"/>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919;p21"/>
          <p:cNvSpPr/>
          <p:nvPr/>
        </p:nvSpPr>
        <p:spPr>
          <a:xfrm>
            <a:off x="-31750" y="3627438"/>
            <a:ext cx="1841500" cy="1516063"/>
          </a:xfrm>
          <a:custGeom>
            <a:avLst/>
            <a:gdLst/>
            <a:ahLst/>
            <a:cxnLst/>
            <a:rect l="l" t="t" r="r" b="b"/>
            <a:pathLst>
              <a:path w="73651" h="60618" extrusionOk="0">
                <a:moveTo>
                  <a:pt x="0" y="0"/>
                </a:moveTo>
                <a:cubicBezTo>
                  <a:pt x="9863" y="2692"/>
                  <a:pt x="21812" y="5108"/>
                  <a:pt x="27483" y="13614"/>
                </a:cubicBezTo>
                <a:cubicBezTo>
                  <a:pt x="30893" y="18729"/>
                  <a:pt x="24016" y="25480"/>
                  <a:pt x="23373" y="31594"/>
                </a:cubicBezTo>
                <a:cubicBezTo>
                  <a:pt x="22673" y="38258"/>
                  <a:pt x="27233" y="45263"/>
                  <a:pt x="32363" y="49573"/>
                </a:cubicBezTo>
                <a:cubicBezTo>
                  <a:pt x="35724" y="52396"/>
                  <a:pt x="40341" y="54777"/>
                  <a:pt x="44692" y="54197"/>
                </a:cubicBezTo>
                <a:cubicBezTo>
                  <a:pt x="50602" y="53409"/>
                  <a:pt x="55431" y="47516"/>
                  <a:pt x="61388" y="47775"/>
                </a:cubicBezTo>
                <a:cubicBezTo>
                  <a:pt x="67142" y="48025"/>
                  <a:pt x="76141" y="55826"/>
                  <a:pt x="72946" y="60618"/>
                </a:cubicBezTo>
              </a:path>
            </a:pathLst>
          </a:custGeom>
          <a:noFill/>
          <a:ln w="19050" cap="flat" cmpd="sng">
            <a:solidFill>
              <a:schemeClr val="accent6"/>
            </a:solidFill>
            <a:prstDash val="dot"/>
            <a:round/>
            <a:headEnd type="none" w="med" len="med"/>
            <a:tailEnd type="none" w="med" len="med"/>
          </a:ln>
        </p:spPr>
      </p:sp>
      <p:sp>
        <p:nvSpPr>
          <p:cNvPr id="1042" name="Google Shape;920;p21"/>
          <p:cNvSpPr/>
          <p:nvPr/>
        </p:nvSpPr>
        <p:spPr>
          <a:xfrm>
            <a:off x="6530975" y="-69850"/>
            <a:ext cx="2638425" cy="2136775"/>
          </a:xfrm>
          <a:custGeom>
            <a:avLst/>
            <a:gdLst/>
            <a:ahLst/>
            <a:cxnLst/>
            <a:rect l="l" t="t" r="r" b="b"/>
            <a:pathLst>
              <a:path w="105567" h="112307" extrusionOk="0">
                <a:moveTo>
                  <a:pt x="0" y="0"/>
                </a:moveTo>
                <a:cubicBezTo>
                  <a:pt x="2687" y="9401"/>
                  <a:pt x="9588" y="17949"/>
                  <a:pt x="17723" y="23373"/>
                </a:cubicBezTo>
                <a:cubicBezTo>
                  <a:pt x="26419" y="29171"/>
                  <a:pt x="44682" y="31836"/>
                  <a:pt x="49060" y="22346"/>
                </a:cubicBezTo>
                <a:cubicBezTo>
                  <a:pt x="50501" y="19223"/>
                  <a:pt x="48636" y="14407"/>
                  <a:pt x="45720" y="12585"/>
                </a:cubicBezTo>
                <a:cubicBezTo>
                  <a:pt x="42670" y="10679"/>
                  <a:pt x="38290" y="11551"/>
                  <a:pt x="34933" y="12842"/>
                </a:cubicBezTo>
                <a:cubicBezTo>
                  <a:pt x="26632" y="16034"/>
                  <a:pt x="21703" y="28692"/>
                  <a:pt x="24145" y="37243"/>
                </a:cubicBezTo>
                <a:cubicBezTo>
                  <a:pt x="27155" y="47784"/>
                  <a:pt x="43235" y="50600"/>
                  <a:pt x="54197" y="50600"/>
                </a:cubicBezTo>
                <a:cubicBezTo>
                  <a:pt x="59420" y="50600"/>
                  <a:pt x="65093" y="48220"/>
                  <a:pt x="69865" y="50343"/>
                </a:cubicBezTo>
                <a:cubicBezTo>
                  <a:pt x="75508" y="52853"/>
                  <a:pt x="82150" y="57548"/>
                  <a:pt x="82707" y="63699"/>
                </a:cubicBezTo>
                <a:cubicBezTo>
                  <a:pt x="83787" y="75615"/>
                  <a:pt x="73622" y="87684"/>
                  <a:pt x="77057" y="99145"/>
                </a:cubicBezTo>
                <a:cubicBezTo>
                  <a:pt x="79137" y="106083"/>
                  <a:pt x="88266" y="109205"/>
                  <a:pt x="95293" y="110961"/>
                </a:cubicBezTo>
                <a:cubicBezTo>
                  <a:pt x="98617" y="111791"/>
                  <a:pt x="103668" y="113555"/>
                  <a:pt x="105567" y="110704"/>
                </a:cubicBezTo>
              </a:path>
            </a:pathLst>
          </a:custGeom>
          <a:noFill/>
          <a:ln w="19050" cap="flat" cmpd="sng">
            <a:solidFill>
              <a:schemeClr val="accent6"/>
            </a:solidFill>
            <a:prstDash val="dot"/>
            <a:round/>
            <a:headEnd type="none" w="med" len="med"/>
            <a:tailEnd type="none" w="med" len="med"/>
          </a:ln>
        </p:spPr>
      </p:sp>
      <p:sp>
        <p:nvSpPr>
          <p:cNvPr id="912" name="Google Shape;912;p21"/>
          <p:cNvSpPr txBox="1">
            <a:spLocks noGrp="1"/>
          </p:cNvSpPr>
          <p:nvPr>
            <p:ph type="title"/>
          </p:nvPr>
        </p:nvSpPr>
        <p:spPr>
          <a:xfrm>
            <a:off x="720000" y="444975"/>
            <a:ext cx="7704000" cy="572700"/>
          </a:xfrm>
          <a:prstGeom prst="rect">
            <a:avLst/>
          </a:prstGeom>
        </p:spPr>
        <p:txBody>
          <a:bodyPr spcFirstLastPara="1">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p:txBody>
      </p:sp>
      <p:sp>
        <p:nvSpPr>
          <p:cNvPr id="913" name="Google Shape;913;p21"/>
          <p:cNvSpPr txBox="1">
            <a:spLocks noGrp="1"/>
          </p:cNvSpPr>
          <p:nvPr>
            <p:ph type="title" idx="2"/>
          </p:nvPr>
        </p:nvSpPr>
        <p:spPr>
          <a:xfrm rot="-1170">
            <a:off x="1068815" y="2450232"/>
            <a:ext cx="1762200" cy="455400"/>
          </a:xfrm>
          <a:prstGeom prst="rect">
            <a:avLst/>
          </a:prstGeom>
        </p:spPr>
        <p:txBody>
          <a:bodyPr spcFirstLastPara="1">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914" name="Google Shape;914;p21"/>
          <p:cNvSpPr txBox="1">
            <a:spLocks noGrp="1"/>
          </p:cNvSpPr>
          <p:nvPr>
            <p:ph type="subTitle" idx="1"/>
          </p:nvPr>
        </p:nvSpPr>
        <p:spPr>
          <a:xfrm rot="585">
            <a:off x="1068815" y="2905443"/>
            <a:ext cx="1762200" cy="6408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915" name="Google Shape;915;p21"/>
          <p:cNvSpPr txBox="1">
            <a:spLocks noGrp="1"/>
          </p:cNvSpPr>
          <p:nvPr>
            <p:ph type="title" idx="3"/>
          </p:nvPr>
        </p:nvSpPr>
        <p:spPr>
          <a:xfrm>
            <a:off x="3692283" y="2449032"/>
            <a:ext cx="1762200" cy="455400"/>
          </a:xfrm>
          <a:prstGeom prst="rect">
            <a:avLst/>
          </a:prstGeom>
        </p:spPr>
        <p:txBody>
          <a:bodyPr spcFirstLastPara="1">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916" name="Google Shape;916;p21"/>
          <p:cNvSpPr txBox="1">
            <a:spLocks noGrp="1"/>
          </p:cNvSpPr>
          <p:nvPr>
            <p:ph type="subTitle" idx="4"/>
          </p:nvPr>
        </p:nvSpPr>
        <p:spPr>
          <a:xfrm>
            <a:off x="3692283" y="2906396"/>
            <a:ext cx="1762200" cy="6408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917" name="Google Shape;917;p21"/>
          <p:cNvSpPr txBox="1">
            <a:spLocks noGrp="1"/>
          </p:cNvSpPr>
          <p:nvPr>
            <p:ph type="title" idx="5"/>
          </p:nvPr>
        </p:nvSpPr>
        <p:spPr>
          <a:xfrm>
            <a:off x="6345466" y="2449682"/>
            <a:ext cx="1762200" cy="455400"/>
          </a:xfrm>
          <a:prstGeom prst="rect">
            <a:avLst/>
          </a:prstGeom>
        </p:spPr>
        <p:txBody>
          <a:bodyPr spcFirstLastPara="1">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918" name="Google Shape;918;p21"/>
          <p:cNvSpPr txBox="1">
            <a:spLocks noGrp="1"/>
          </p:cNvSpPr>
          <p:nvPr>
            <p:ph type="subTitle" idx="6"/>
          </p:nvPr>
        </p:nvSpPr>
        <p:spPr>
          <a:xfrm>
            <a:off x="6345466" y="2905911"/>
            <a:ext cx="1762200" cy="6408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6E9DA">
            <a:alpha val="61960"/>
          </a:srgbClr>
        </a:solidFill>
        <a:effectLst/>
      </p:bgPr>
    </p:bg>
    <p:spTree>
      <p:nvGrpSpPr>
        <p:cNvPr id="1" name="Shape 921"/>
        <p:cNvGrpSpPr/>
        <p:nvPr/>
      </p:nvGrpSpPr>
      <p:grpSpPr>
        <a:xfrm>
          <a:off x="0" y="0"/>
          <a:ext cx="0" cy="0"/>
          <a:chOff x="0" y="0"/>
          <a:chExt cx="0" cy="0"/>
        </a:xfrm>
      </p:grpSpPr>
      <p:grpSp>
        <p:nvGrpSpPr>
          <p:cNvPr id="21506" name="Google Shape;922;p22"/>
          <p:cNvGrpSpPr/>
          <p:nvPr/>
        </p:nvGrpSpPr>
        <p:grpSpPr>
          <a:xfrm>
            <a:off x="-73025" y="-53975"/>
            <a:ext cx="9282113" cy="5227638"/>
            <a:chOff x="-72533" y="-54200"/>
            <a:chExt cx="9281436" cy="5227800"/>
          </a:xfrm>
        </p:grpSpPr>
        <p:grpSp>
          <p:nvGrpSpPr>
            <p:cNvPr id="21511" name="Google Shape;923;p22"/>
            <p:cNvGrpSpPr/>
            <p:nvPr/>
          </p:nvGrpSpPr>
          <p:grpSpPr>
            <a:xfrm>
              <a:off x="204800" y="-54200"/>
              <a:ext cx="8645725" cy="5227800"/>
              <a:chOff x="204800" y="-54200"/>
              <a:chExt cx="8645725" cy="5227800"/>
            </a:xfrm>
          </p:grpSpPr>
          <p:cxnSp>
            <p:nvCxnSpPr>
              <p:cNvPr id="21528" name="Google Shape;924;p22"/>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1529" name="Google Shape;925;p22"/>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1530" name="Google Shape;926;p22"/>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1531" name="Google Shape;927;p22"/>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1532" name="Google Shape;928;p22"/>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1533" name="Google Shape;929;p22"/>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1534" name="Google Shape;930;p22"/>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1535" name="Google Shape;931;p22"/>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1536" name="Google Shape;932;p22"/>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1537" name="Google Shape;933;p22"/>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1538" name="Google Shape;934;p22"/>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1539" name="Google Shape;935;p22"/>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1540" name="Google Shape;936;p22"/>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1541" name="Google Shape;937;p22"/>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1542" name="Google Shape;938;p22"/>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21543" name="Google Shape;939;p22"/>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21544" name="Google Shape;940;p22"/>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21545" name="Google Shape;941;p22"/>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21546" name="Google Shape;942;p22"/>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21547" name="Google Shape;943;p22"/>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21548" name="Google Shape;944;p22"/>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21549" name="Google Shape;945;p22"/>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21550" name="Google Shape;946;p22"/>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21551" name="Google Shape;947;p22"/>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21552" name="Google Shape;948;p22"/>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21553" name="Google Shape;949;p22"/>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21554" name="Google Shape;950;p22"/>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21512" name="Google Shape;951;p22"/>
            <p:cNvGrpSpPr/>
            <p:nvPr/>
          </p:nvGrpSpPr>
          <p:grpSpPr>
            <a:xfrm rot="5400000">
              <a:off x="2240491" y="-2028760"/>
              <a:ext cx="4655390" cy="9281436"/>
              <a:chOff x="204800" y="-54200"/>
              <a:chExt cx="4655390" cy="5227800"/>
            </a:xfrm>
          </p:grpSpPr>
          <p:cxnSp>
            <p:nvCxnSpPr>
              <p:cNvPr id="21513" name="Google Shape;952;p22"/>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1514" name="Google Shape;953;p22"/>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1515" name="Google Shape;954;p22"/>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1516" name="Google Shape;955;p22"/>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1517" name="Google Shape;956;p22"/>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1518" name="Google Shape;957;p22"/>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1519" name="Google Shape;958;p22"/>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1520" name="Google Shape;959;p22"/>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1521" name="Google Shape;960;p22"/>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1522" name="Google Shape;961;p22"/>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1523" name="Google Shape;962;p22"/>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1524" name="Google Shape;963;p22"/>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1525" name="Google Shape;964;p22"/>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1526" name="Google Shape;965;p22"/>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1527" name="Google Shape;966;p22"/>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969;p22"/>
          <p:cNvSpPr/>
          <p:nvPr/>
        </p:nvSpPr>
        <p:spPr>
          <a:xfrm>
            <a:off x="1301750" y="1274763"/>
            <a:ext cx="6540500" cy="2651125"/>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42" name="Google Shape;970;p22"/>
          <p:cNvSpPr/>
          <p:nvPr/>
        </p:nvSpPr>
        <p:spPr>
          <a:xfrm rot="19977341">
            <a:off x="1093788" y="1284288"/>
            <a:ext cx="881063" cy="236538"/>
          </a:xfrm>
          <a:prstGeom prst="rect">
            <a:avLst/>
          </a:pr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67" name="Google Shape;967;p22"/>
          <p:cNvSpPr txBox="1">
            <a:spLocks noGrp="1"/>
          </p:cNvSpPr>
          <p:nvPr>
            <p:ph type="title"/>
          </p:nvPr>
        </p:nvSpPr>
        <p:spPr>
          <a:xfrm>
            <a:off x="2983368" y="3117125"/>
            <a:ext cx="3177900" cy="422100"/>
          </a:xfrm>
          <a:prstGeom prst="rect">
            <a:avLst/>
          </a:prstGeom>
        </p:spPr>
        <p:txBody>
          <a:bodyPr spcFirstLastPara="1">
            <a:noAutofit/>
          </a:bodyPr>
          <a:lstStyle>
            <a:lvl1pPr lvl="0" algn="ctr">
              <a:spcBef>
                <a:spcPts val="0"/>
              </a:spcBef>
              <a:spcAft>
                <a:spcPts val="0"/>
              </a:spcAft>
              <a:buSzPts val="1800"/>
              <a:buNone/>
              <a:defRPr sz="2400"/>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p:txBody>
      </p:sp>
      <p:sp>
        <p:nvSpPr>
          <p:cNvPr id="968" name="Google Shape;968;p22"/>
          <p:cNvSpPr txBox="1">
            <a:spLocks noGrp="1"/>
          </p:cNvSpPr>
          <p:nvPr>
            <p:ph type="subTitle" idx="1"/>
          </p:nvPr>
        </p:nvSpPr>
        <p:spPr>
          <a:xfrm>
            <a:off x="1915500" y="1614157"/>
            <a:ext cx="5313000" cy="1503000"/>
          </a:xfrm>
          <a:prstGeom prst="rect">
            <a:avLst/>
          </a:prstGeom>
        </p:spPr>
        <p:txBody>
          <a:bodyPr spcFirstLastPara="1" anchor="ctr">
            <a:noAutofit/>
          </a:bodyPr>
          <a:lstStyle>
            <a:lvl1pPr lvl="0" algn="ctr" rtl="0">
              <a:lnSpc>
                <a:spcPct val="100000"/>
              </a:lnSpc>
              <a:spcBef>
                <a:spcPts val="0"/>
              </a:spcBef>
              <a:spcAft>
                <a:spcPts val="0"/>
              </a:spcAft>
              <a:buSzPts val="3500"/>
              <a:buFont typeface="Cormorant"/>
              <a:buNone/>
              <a:defRPr sz="23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bg>
      <p:bgPr>
        <a:solidFill>
          <a:srgbClr val="F6E9DA">
            <a:alpha val="61960"/>
          </a:srgbClr>
        </a:solidFill>
        <a:effectLst/>
      </p:bgPr>
    </p:bg>
    <p:spTree>
      <p:nvGrpSpPr>
        <p:cNvPr id="1" name="Shape 57"/>
        <p:cNvGrpSpPr/>
        <p:nvPr/>
      </p:nvGrpSpPr>
      <p:grpSpPr>
        <a:xfrm>
          <a:off x="0" y="0"/>
          <a:ext cx="0" cy="0"/>
          <a:chOff x="0" y="0"/>
          <a:chExt cx="0" cy="0"/>
        </a:xfrm>
      </p:grpSpPr>
      <p:grpSp>
        <p:nvGrpSpPr>
          <p:cNvPr id="4098" name="Google Shape;58;p3"/>
          <p:cNvGrpSpPr/>
          <p:nvPr/>
        </p:nvGrpSpPr>
        <p:grpSpPr>
          <a:xfrm>
            <a:off x="-73025" y="-53975"/>
            <a:ext cx="9282113" cy="5227638"/>
            <a:chOff x="-72533" y="-54200"/>
            <a:chExt cx="9281436" cy="5227800"/>
          </a:xfrm>
        </p:grpSpPr>
        <p:grpSp>
          <p:nvGrpSpPr>
            <p:cNvPr id="4103" name="Google Shape;59;p3"/>
            <p:cNvGrpSpPr/>
            <p:nvPr/>
          </p:nvGrpSpPr>
          <p:grpSpPr>
            <a:xfrm>
              <a:off x="204800" y="-54200"/>
              <a:ext cx="8645725" cy="5227800"/>
              <a:chOff x="204800" y="-54200"/>
              <a:chExt cx="8645725" cy="5227800"/>
            </a:xfrm>
          </p:grpSpPr>
          <p:cxnSp>
            <p:nvCxnSpPr>
              <p:cNvPr id="4120" name="Google Shape;60;p3"/>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4121" name="Google Shape;61;p3"/>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4122" name="Google Shape;62;p3"/>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4123" name="Google Shape;63;p3"/>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4124" name="Google Shape;64;p3"/>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4125" name="Google Shape;65;p3"/>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4126" name="Google Shape;66;p3"/>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4127" name="Google Shape;67;p3"/>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4128" name="Google Shape;68;p3"/>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4129" name="Google Shape;69;p3"/>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4130" name="Google Shape;70;p3"/>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4131" name="Google Shape;71;p3"/>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4132" name="Google Shape;72;p3"/>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4133" name="Google Shape;73;p3"/>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4134" name="Google Shape;74;p3"/>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4135" name="Google Shape;75;p3"/>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4136" name="Google Shape;76;p3"/>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4137" name="Google Shape;77;p3"/>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4138" name="Google Shape;78;p3"/>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4139" name="Google Shape;79;p3"/>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4140" name="Google Shape;80;p3"/>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4141" name="Google Shape;81;p3"/>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4142" name="Google Shape;82;p3"/>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4143" name="Google Shape;83;p3"/>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4144" name="Google Shape;84;p3"/>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4145" name="Google Shape;85;p3"/>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4146" name="Google Shape;86;p3"/>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4104" name="Google Shape;87;p3"/>
            <p:cNvGrpSpPr/>
            <p:nvPr/>
          </p:nvGrpSpPr>
          <p:grpSpPr>
            <a:xfrm rot="5400000">
              <a:off x="2240491" y="-2028760"/>
              <a:ext cx="4655390" cy="9281436"/>
              <a:chOff x="204800" y="-54200"/>
              <a:chExt cx="4655390" cy="5227800"/>
            </a:xfrm>
          </p:grpSpPr>
          <p:cxnSp>
            <p:nvCxnSpPr>
              <p:cNvPr id="4105" name="Google Shape;88;p3"/>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4106" name="Google Shape;89;p3"/>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4107" name="Google Shape;90;p3"/>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4108" name="Google Shape;91;p3"/>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4109" name="Google Shape;92;p3"/>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4110" name="Google Shape;93;p3"/>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4111" name="Google Shape;94;p3"/>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4112" name="Google Shape;95;p3"/>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4113" name="Google Shape;96;p3"/>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4114" name="Google Shape;97;p3"/>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4115" name="Google Shape;98;p3"/>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4116" name="Google Shape;99;p3"/>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4117" name="Google Shape;100;p3"/>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4118" name="Google Shape;101;p3"/>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4119" name="Google Shape;102;p3"/>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103;p3"/>
          <p:cNvSpPr/>
          <p:nvPr/>
        </p:nvSpPr>
        <p:spPr>
          <a:xfrm>
            <a:off x="2705100" y="928688"/>
            <a:ext cx="3738563" cy="3414713"/>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42" name="Google Shape;104;p3"/>
          <p:cNvSpPr>
            <a:spLocks noChangeArrowheads="1"/>
          </p:cNvSpPr>
          <p:nvPr/>
        </p:nvSpPr>
        <p:spPr bwMode="auto">
          <a:xfrm rot="21358121">
            <a:off x="4100513" y="809625"/>
            <a:ext cx="947738" cy="252413"/>
          </a:xfrm>
          <a:prstGeom prst="rect">
            <a:avLst/>
          </a:prstGeom>
          <a:solidFill>
            <a:srgbClr val="E7B9B5"/>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5" name="Google Shape;105;p3"/>
          <p:cNvSpPr txBox="1">
            <a:spLocks noGrp="1"/>
          </p:cNvSpPr>
          <p:nvPr>
            <p:ph type="title"/>
          </p:nvPr>
        </p:nvSpPr>
        <p:spPr>
          <a:xfrm>
            <a:off x="2841022" y="1672831"/>
            <a:ext cx="3466800" cy="1369800"/>
          </a:xfrm>
          <a:prstGeom prst="rect">
            <a:avLst/>
          </a:prstGeom>
        </p:spPr>
        <p:txBody>
          <a:bodyPr spcFirstLastPara="1">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06" name="Google Shape;106;p3"/>
          <p:cNvSpPr txBox="1">
            <a:spLocks noGrp="1"/>
          </p:cNvSpPr>
          <p:nvPr>
            <p:ph type="subTitle" idx="1"/>
          </p:nvPr>
        </p:nvSpPr>
        <p:spPr>
          <a:xfrm>
            <a:off x="3079672" y="3087581"/>
            <a:ext cx="2989500" cy="528900"/>
          </a:xfrm>
          <a:prstGeom prst="rect">
            <a:avLst/>
          </a:prstGeom>
        </p:spPr>
        <p:txBody>
          <a:bodyPr spcFirstLastPara="1" anchor="ctr">
            <a:noAutofit/>
          </a:bodyPr>
          <a:lstStyle>
            <a:lvl1pPr lvl="0" algn="ctr">
              <a:lnSpc>
                <a:spcPct val="100000"/>
              </a:lnSpc>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3"/>
          <p:cNvSpPr txBox="1">
            <a:spLocks noGrp="1"/>
          </p:cNvSpPr>
          <p:nvPr>
            <p:ph type="title" idx="2"/>
          </p:nvPr>
        </p:nvSpPr>
        <p:spPr>
          <a:xfrm>
            <a:off x="1986818" y="622075"/>
            <a:ext cx="1207200" cy="1195800"/>
          </a:xfrm>
          <a:prstGeom prst="rect">
            <a:avLst/>
          </a:prstGeom>
        </p:spPr>
        <p:txBody>
          <a:bodyPr spcFirstLastPara="1" anchor="b">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lang="en-US"/>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rgbClr val="F6E9DA">
            <a:alpha val="61960"/>
          </a:srgbClr>
        </a:solidFill>
        <a:effectLst/>
      </p:bgPr>
    </p:bg>
    <p:spTree>
      <p:nvGrpSpPr>
        <p:cNvPr id="1" name="Shape 971"/>
        <p:cNvGrpSpPr/>
        <p:nvPr/>
      </p:nvGrpSpPr>
      <p:grpSpPr>
        <a:xfrm>
          <a:off x="0" y="0"/>
          <a:ext cx="0" cy="0"/>
          <a:chOff x="0" y="0"/>
          <a:chExt cx="0" cy="0"/>
        </a:xfrm>
      </p:grpSpPr>
      <p:grpSp>
        <p:nvGrpSpPr>
          <p:cNvPr id="22530" name="Google Shape;972;p23"/>
          <p:cNvGrpSpPr/>
          <p:nvPr/>
        </p:nvGrpSpPr>
        <p:grpSpPr>
          <a:xfrm>
            <a:off x="-73025" y="-53975"/>
            <a:ext cx="9282113" cy="5227638"/>
            <a:chOff x="-72533" y="-54200"/>
            <a:chExt cx="9281436" cy="5227800"/>
          </a:xfrm>
        </p:grpSpPr>
        <p:grpSp>
          <p:nvGrpSpPr>
            <p:cNvPr id="22535" name="Google Shape;973;p23"/>
            <p:cNvGrpSpPr/>
            <p:nvPr/>
          </p:nvGrpSpPr>
          <p:grpSpPr>
            <a:xfrm>
              <a:off x="204800" y="-54200"/>
              <a:ext cx="8645725" cy="5227800"/>
              <a:chOff x="204800" y="-54200"/>
              <a:chExt cx="8645725" cy="5227800"/>
            </a:xfrm>
          </p:grpSpPr>
          <p:cxnSp>
            <p:nvCxnSpPr>
              <p:cNvPr id="22552" name="Google Shape;974;p23"/>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2553" name="Google Shape;975;p23"/>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2554" name="Google Shape;976;p23"/>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2555" name="Google Shape;977;p23"/>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2556" name="Google Shape;978;p23"/>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2557" name="Google Shape;979;p23"/>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2558" name="Google Shape;980;p23"/>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2559" name="Google Shape;981;p23"/>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2560" name="Google Shape;982;p23"/>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2561" name="Google Shape;983;p23"/>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2562" name="Google Shape;984;p23"/>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2563" name="Google Shape;985;p23"/>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2564" name="Google Shape;986;p23"/>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2565" name="Google Shape;987;p23"/>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2566" name="Google Shape;988;p23"/>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22567" name="Google Shape;989;p23"/>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22568" name="Google Shape;990;p23"/>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22569" name="Google Shape;991;p23"/>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22570" name="Google Shape;992;p23"/>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22571" name="Google Shape;993;p23"/>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22572" name="Google Shape;994;p23"/>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22573" name="Google Shape;995;p23"/>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22574" name="Google Shape;996;p23"/>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22575" name="Google Shape;997;p23"/>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22576" name="Google Shape;998;p23"/>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22577" name="Google Shape;999;p23"/>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22578" name="Google Shape;1000;p23"/>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22536" name="Google Shape;1001;p23"/>
            <p:cNvGrpSpPr/>
            <p:nvPr/>
          </p:nvGrpSpPr>
          <p:grpSpPr>
            <a:xfrm rot="5400000">
              <a:off x="2240491" y="-2028760"/>
              <a:ext cx="4655390" cy="9281436"/>
              <a:chOff x="204800" y="-54200"/>
              <a:chExt cx="4655390" cy="5227800"/>
            </a:xfrm>
          </p:grpSpPr>
          <p:cxnSp>
            <p:nvCxnSpPr>
              <p:cNvPr id="22537" name="Google Shape;1002;p23"/>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2538" name="Google Shape;1003;p23"/>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2539" name="Google Shape;1004;p23"/>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2540" name="Google Shape;1005;p23"/>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2541" name="Google Shape;1006;p23"/>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2542" name="Google Shape;1007;p23"/>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2543" name="Google Shape;1008;p23"/>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2544" name="Google Shape;1009;p23"/>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2545" name="Google Shape;1010;p23"/>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2546" name="Google Shape;1011;p23"/>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2547" name="Google Shape;1012;p23"/>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2548" name="Google Shape;1013;p23"/>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2549" name="Google Shape;1014;p23"/>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2550" name="Google Shape;1015;p23"/>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2551" name="Google Shape;1016;p23"/>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1030;p23"/>
          <p:cNvSpPr/>
          <p:nvPr/>
        </p:nvSpPr>
        <p:spPr>
          <a:xfrm>
            <a:off x="6589713" y="-6350"/>
            <a:ext cx="2574925" cy="181927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042" name="Google Shape;1031;p23"/>
          <p:cNvSpPr/>
          <p:nvPr/>
        </p:nvSpPr>
        <p:spPr>
          <a:xfrm>
            <a:off x="-96837" y="19050"/>
            <a:ext cx="2130425" cy="1614488"/>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
        <p:nvSpPr>
          <p:cNvPr id="1017" name="Google Shape;1017;p23"/>
          <p:cNvSpPr txBox="1">
            <a:spLocks noGrp="1"/>
          </p:cNvSpPr>
          <p:nvPr>
            <p:ph type="title"/>
          </p:nvPr>
        </p:nvSpPr>
        <p:spPr>
          <a:xfrm>
            <a:off x="719925" y="444975"/>
            <a:ext cx="7704000" cy="572700"/>
          </a:xfrm>
          <a:prstGeom prst="rect">
            <a:avLst/>
          </a:prstGeom>
        </p:spPr>
        <p:txBody>
          <a:bodyPr spcFirstLastPara="1">
            <a:noAutofit/>
          </a:bodyPr>
          <a:lstStyle>
            <a:lvl1pPr lvl="0">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p:txBody>
      </p:sp>
      <p:sp>
        <p:nvSpPr>
          <p:cNvPr id="1018" name="Google Shape;1018;p23"/>
          <p:cNvSpPr txBox="1">
            <a:spLocks noGrp="1"/>
          </p:cNvSpPr>
          <p:nvPr>
            <p:ph type="title" idx="2"/>
          </p:nvPr>
        </p:nvSpPr>
        <p:spPr>
          <a:xfrm rot="-1170">
            <a:off x="1054460" y="1612032"/>
            <a:ext cx="1762200" cy="455400"/>
          </a:xfrm>
          <a:prstGeom prst="rect">
            <a:avLst/>
          </a:prstGeom>
        </p:spPr>
        <p:txBody>
          <a:bodyPr spcFirstLastPara="1">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1019" name="Google Shape;1019;p23"/>
          <p:cNvSpPr txBox="1">
            <a:spLocks noGrp="1"/>
          </p:cNvSpPr>
          <p:nvPr>
            <p:ph type="subTitle" idx="1"/>
          </p:nvPr>
        </p:nvSpPr>
        <p:spPr>
          <a:xfrm rot="585">
            <a:off x="1054460" y="2067243"/>
            <a:ext cx="1762200" cy="6408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20" name="Google Shape;1020;p23"/>
          <p:cNvSpPr txBox="1">
            <a:spLocks noGrp="1"/>
          </p:cNvSpPr>
          <p:nvPr>
            <p:ph type="title" idx="3"/>
          </p:nvPr>
        </p:nvSpPr>
        <p:spPr>
          <a:xfrm>
            <a:off x="3677928" y="1610832"/>
            <a:ext cx="1762200" cy="455400"/>
          </a:xfrm>
          <a:prstGeom prst="rect">
            <a:avLst/>
          </a:prstGeom>
        </p:spPr>
        <p:txBody>
          <a:bodyPr spcFirstLastPara="1">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1021" name="Google Shape;1021;p23"/>
          <p:cNvSpPr txBox="1">
            <a:spLocks noGrp="1"/>
          </p:cNvSpPr>
          <p:nvPr>
            <p:ph type="subTitle" idx="4"/>
          </p:nvPr>
        </p:nvSpPr>
        <p:spPr>
          <a:xfrm>
            <a:off x="3677928" y="2068196"/>
            <a:ext cx="1762200" cy="6408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22" name="Google Shape;1022;p23"/>
          <p:cNvSpPr txBox="1">
            <a:spLocks noGrp="1"/>
          </p:cNvSpPr>
          <p:nvPr>
            <p:ph type="title" idx="5"/>
          </p:nvPr>
        </p:nvSpPr>
        <p:spPr>
          <a:xfrm>
            <a:off x="6331111" y="1611482"/>
            <a:ext cx="1762200" cy="455400"/>
          </a:xfrm>
          <a:prstGeom prst="rect">
            <a:avLst/>
          </a:prstGeom>
        </p:spPr>
        <p:txBody>
          <a:bodyPr spcFirstLastPara="1">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1023" name="Google Shape;1023;p23"/>
          <p:cNvSpPr txBox="1">
            <a:spLocks noGrp="1"/>
          </p:cNvSpPr>
          <p:nvPr>
            <p:ph type="subTitle" idx="6"/>
          </p:nvPr>
        </p:nvSpPr>
        <p:spPr>
          <a:xfrm>
            <a:off x="6331111" y="2067711"/>
            <a:ext cx="1762200" cy="6408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24" name="Google Shape;1024;p23"/>
          <p:cNvSpPr txBox="1">
            <a:spLocks noGrp="1"/>
          </p:cNvSpPr>
          <p:nvPr>
            <p:ph type="title" idx="7"/>
          </p:nvPr>
        </p:nvSpPr>
        <p:spPr>
          <a:xfrm rot="-1170">
            <a:off x="1054460" y="3373110"/>
            <a:ext cx="1762200" cy="455400"/>
          </a:xfrm>
          <a:prstGeom prst="rect">
            <a:avLst/>
          </a:prstGeom>
        </p:spPr>
        <p:txBody>
          <a:bodyPr spcFirstLastPara="1">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1025" name="Google Shape;1025;p23"/>
          <p:cNvSpPr txBox="1">
            <a:spLocks noGrp="1"/>
          </p:cNvSpPr>
          <p:nvPr>
            <p:ph type="subTitle" idx="8"/>
          </p:nvPr>
        </p:nvSpPr>
        <p:spPr>
          <a:xfrm rot="585">
            <a:off x="1054460" y="3828321"/>
            <a:ext cx="1762200" cy="6408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26" name="Google Shape;1026;p23"/>
          <p:cNvSpPr txBox="1">
            <a:spLocks noGrp="1"/>
          </p:cNvSpPr>
          <p:nvPr>
            <p:ph type="title" idx="9"/>
          </p:nvPr>
        </p:nvSpPr>
        <p:spPr>
          <a:xfrm>
            <a:off x="3677928" y="3371910"/>
            <a:ext cx="1762200" cy="455400"/>
          </a:xfrm>
          <a:prstGeom prst="rect">
            <a:avLst/>
          </a:prstGeom>
        </p:spPr>
        <p:txBody>
          <a:bodyPr spcFirstLastPara="1">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1027" name="Google Shape;1027;p23"/>
          <p:cNvSpPr txBox="1">
            <a:spLocks noGrp="1"/>
          </p:cNvSpPr>
          <p:nvPr>
            <p:ph type="subTitle" idx="13"/>
          </p:nvPr>
        </p:nvSpPr>
        <p:spPr>
          <a:xfrm>
            <a:off x="3677928" y="3829274"/>
            <a:ext cx="1762200" cy="6408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28" name="Google Shape;1028;p23"/>
          <p:cNvSpPr txBox="1">
            <a:spLocks noGrp="1"/>
          </p:cNvSpPr>
          <p:nvPr>
            <p:ph type="title" idx="14"/>
          </p:nvPr>
        </p:nvSpPr>
        <p:spPr>
          <a:xfrm>
            <a:off x="6331111" y="3372560"/>
            <a:ext cx="1762200" cy="455400"/>
          </a:xfrm>
          <a:prstGeom prst="rect">
            <a:avLst/>
          </a:prstGeom>
        </p:spPr>
        <p:txBody>
          <a:bodyPr spcFirstLastPara="1">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1029" name="Google Shape;1029;p23"/>
          <p:cNvSpPr txBox="1">
            <a:spLocks noGrp="1"/>
          </p:cNvSpPr>
          <p:nvPr>
            <p:ph type="subTitle" idx="15"/>
          </p:nvPr>
        </p:nvSpPr>
        <p:spPr>
          <a:xfrm>
            <a:off x="6331111" y="3828789"/>
            <a:ext cx="1762200" cy="6408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rgbClr val="F6E9DA">
            <a:alpha val="61960"/>
          </a:srgbClr>
        </a:solidFill>
        <a:effectLst/>
      </p:bgPr>
    </p:bg>
    <p:spTree>
      <p:nvGrpSpPr>
        <p:cNvPr id="1" name="Shape 1032"/>
        <p:cNvGrpSpPr/>
        <p:nvPr/>
      </p:nvGrpSpPr>
      <p:grpSpPr>
        <a:xfrm>
          <a:off x="0" y="0"/>
          <a:ext cx="0" cy="0"/>
          <a:chOff x="0" y="0"/>
          <a:chExt cx="0" cy="0"/>
        </a:xfrm>
      </p:grpSpPr>
      <p:grpSp>
        <p:nvGrpSpPr>
          <p:cNvPr id="23554" name="Google Shape;1033;p24"/>
          <p:cNvGrpSpPr/>
          <p:nvPr/>
        </p:nvGrpSpPr>
        <p:grpSpPr>
          <a:xfrm>
            <a:off x="-73025" y="-53975"/>
            <a:ext cx="9282113" cy="5227638"/>
            <a:chOff x="-72533" y="-54200"/>
            <a:chExt cx="9281436" cy="5227800"/>
          </a:xfrm>
        </p:grpSpPr>
        <p:grpSp>
          <p:nvGrpSpPr>
            <p:cNvPr id="23559" name="Google Shape;1034;p24"/>
            <p:cNvGrpSpPr/>
            <p:nvPr/>
          </p:nvGrpSpPr>
          <p:grpSpPr>
            <a:xfrm>
              <a:off x="204800" y="-54200"/>
              <a:ext cx="8645725" cy="5227800"/>
              <a:chOff x="204800" y="-54200"/>
              <a:chExt cx="8645725" cy="5227800"/>
            </a:xfrm>
          </p:grpSpPr>
          <p:cxnSp>
            <p:nvCxnSpPr>
              <p:cNvPr id="23576" name="Google Shape;1035;p24"/>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3577" name="Google Shape;1036;p24"/>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3578" name="Google Shape;1037;p24"/>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3579" name="Google Shape;1038;p24"/>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3580" name="Google Shape;1039;p24"/>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3581" name="Google Shape;1040;p24"/>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3582" name="Google Shape;1041;p24"/>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3583" name="Google Shape;1042;p24"/>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3584" name="Google Shape;1043;p24"/>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3585" name="Google Shape;1044;p24"/>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3586" name="Google Shape;1045;p24"/>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3587" name="Google Shape;1046;p24"/>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3588" name="Google Shape;1047;p24"/>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3589" name="Google Shape;1048;p24"/>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3590" name="Google Shape;1049;p24"/>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23591" name="Google Shape;1050;p24"/>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23592" name="Google Shape;1051;p24"/>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23593" name="Google Shape;1052;p24"/>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23594" name="Google Shape;1053;p24"/>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23595" name="Google Shape;1054;p24"/>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23596" name="Google Shape;1055;p24"/>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23597" name="Google Shape;1056;p24"/>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23598" name="Google Shape;1057;p24"/>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23599" name="Google Shape;1058;p24"/>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23600" name="Google Shape;1059;p24"/>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23601" name="Google Shape;1060;p24"/>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23602" name="Google Shape;1061;p24"/>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23560" name="Google Shape;1062;p24"/>
            <p:cNvGrpSpPr/>
            <p:nvPr/>
          </p:nvGrpSpPr>
          <p:grpSpPr>
            <a:xfrm rot="5400000">
              <a:off x="2240491" y="-2028760"/>
              <a:ext cx="4655390" cy="9281436"/>
              <a:chOff x="204800" y="-54200"/>
              <a:chExt cx="4655390" cy="5227800"/>
            </a:xfrm>
          </p:grpSpPr>
          <p:cxnSp>
            <p:nvCxnSpPr>
              <p:cNvPr id="23561" name="Google Shape;1063;p24"/>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3562" name="Google Shape;1064;p24"/>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3563" name="Google Shape;1065;p24"/>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3564" name="Google Shape;1066;p24"/>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3565" name="Google Shape;1067;p24"/>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3566" name="Google Shape;1068;p24"/>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3567" name="Google Shape;1069;p24"/>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3568" name="Google Shape;1070;p24"/>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3569" name="Google Shape;1071;p24"/>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3570" name="Google Shape;1072;p24"/>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3571" name="Google Shape;1073;p24"/>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3572" name="Google Shape;1074;p24"/>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3573" name="Google Shape;1075;p24"/>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3574" name="Google Shape;1076;p24"/>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3575" name="Google Shape;1077;p24"/>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1088;p24"/>
          <p:cNvSpPr/>
          <p:nvPr/>
        </p:nvSpPr>
        <p:spPr>
          <a:xfrm rot="16200000" flipH="1">
            <a:off x="-285750" y="52388"/>
            <a:ext cx="1887538" cy="1506538"/>
          </a:xfrm>
          <a:custGeom>
            <a:avLst/>
            <a:gdLst/>
            <a:ahLst/>
            <a:cxnLst/>
            <a:rect l="l" t="t" r="r" b="b"/>
            <a:pathLst>
              <a:path w="75515" h="60264" extrusionOk="0">
                <a:moveTo>
                  <a:pt x="75515" y="0"/>
                </a:moveTo>
                <a:cubicBezTo>
                  <a:pt x="72564" y="7377"/>
                  <a:pt x="67793" y="14678"/>
                  <a:pt x="61131" y="19008"/>
                </a:cubicBezTo>
                <a:cubicBezTo>
                  <a:pt x="56317" y="22137"/>
                  <a:pt x="46255" y="23484"/>
                  <a:pt x="43922" y="18237"/>
                </a:cubicBezTo>
                <a:cubicBezTo>
                  <a:pt x="42839" y="15800"/>
                  <a:pt x="50101" y="15484"/>
                  <a:pt x="51885" y="17466"/>
                </a:cubicBezTo>
                <a:cubicBezTo>
                  <a:pt x="54462" y="20330"/>
                  <a:pt x="54250" y="25983"/>
                  <a:pt x="51885" y="29025"/>
                </a:cubicBezTo>
                <a:cubicBezTo>
                  <a:pt x="45089" y="37764"/>
                  <a:pt x="29799" y="32362"/>
                  <a:pt x="19521" y="36474"/>
                </a:cubicBezTo>
                <a:cubicBezTo>
                  <a:pt x="14852" y="38342"/>
                  <a:pt x="10345" y="42080"/>
                  <a:pt x="8476" y="46748"/>
                </a:cubicBezTo>
                <a:cubicBezTo>
                  <a:pt x="6516" y="51643"/>
                  <a:pt x="5115" y="61383"/>
                  <a:pt x="0" y="60104"/>
                </a:cubicBezTo>
              </a:path>
            </a:pathLst>
          </a:custGeom>
          <a:noFill/>
          <a:ln w="19050" cap="flat" cmpd="sng">
            <a:solidFill>
              <a:schemeClr val="accent6"/>
            </a:solidFill>
            <a:prstDash val="dot"/>
            <a:round/>
            <a:headEnd type="none" w="med" len="med"/>
            <a:tailEnd type="none" w="med" len="med"/>
          </a:ln>
        </p:spPr>
      </p:sp>
      <p:sp>
        <p:nvSpPr>
          <p:cNvPr id="1042" name="Google Shape;1089;p24"/>
          <p:cNvSpPr/>
          <p:nvPr/>
        </p:nvSpPr>
        <p:spPr>
          <a:xfrm>
            <a:off x="7886700" y="4167188"/>
            <a:ext cx="1276350" cy="976313"/>
          </a:xfrm>
          <a:custGeom>
            <a:avLst/>
            <a:gdLst/>
            <a:ahLst/>
            <a:cxnLst/>
            <a:rect l="l" t="t" r="r" b="b"/>
            <a:pathLst>
              <a:path w="71920" h="51346" extrusionOk="0">
                <a:moveTo>
                  <a:pt x="71920" y="1003"/>
                </a:moveTo>
                <a:cubicBezTo>
                  <a:pt x="64824" y="-1362"/>
                  <a:pt x="53689" y="477"/>
                  <a:pt x="50344" y="7167"/>
                </a:cubicBezTo>
                <a:cubicBezTo>
                  <a:pt x="46745" y="14365"/>
                  <a:pt x="57430" y="27495"/>
                  <a:pt x="50344" y="31311"/>
                </a:cubicBezTo>
                <a:cubicBezTo>
                  <a:pt x="38735" y="37563"/>
                  <a:pt x="23813" y="29000"/>
                  <a:pt x="10788" y="31055"/>
                </a:cubicBezTo>
                <a:cubicBezTo>
                  <a:pt x="3221" y="32249"/>
                  <a:pt x="0" y="43686"/>
                  <a:pt x="0" y="51346"/>
                </a:cubicBezTo>
              </a:path>
            </a:pathLst>
          </a:custGeom>
          <a:noFill/>
          <a:ln w="19050" cap="flat" cmpd="sng">
            <a:solidFill>
              <a:schemeClr val="accent6"/>
            </a:solidFill>
            <a:prstDash val="dot"/>
            <a:round/>
            <a:headEnd type="none" w="med" len="med"/>
            <a:tailEnd type="none" w="med" len="med"/>
          </a:ln>
        </p:spPr>
      </p:sp>
      <p:sp>
        <p:nvSpPr>
          <p:cNvPr id="1078" name="Google Shape;1078;p24"/>
          <p:cNvSpPr txBox="1">
            <a:spLocks noGrp="1"/>
          </p:cNvSpPr>
          <p:nvPr>
            <p:ph type="title"/>
          </p:nvPr>
        </p:nvSpPr>
        <p:spPr>
          <a:xfrm>
            <a:off x="719925" y="444975"/>
            <a:ext cx="7704000" cy="572700"/>
          </a:xfrm>
          <a:prstGeom prst="rect">
            <a:avLst/>
          </a:prstGeom>
        </p:spPr>
        <p:txBody>
          <a:bodyPr spcFirstLastPara="1">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p:txBody>
      </p:sp>
      <p:sp>
        <p:nvSpPr>
          <p:cNvPr id="1079" name="Google Shape;1079;p24"/>
          <p:cNvSpPr txBox="1">
            <a:spLocks noGrp="1"/>
          </p:cNvSpPr>
          <p:nvPr>
            <p:ph type="title" idx="2"/>
          </p:nvPr>
        </p:nvSpPr>
        <p:spPr>
          <a:xfrm>
            <a:off x="1248750" y="1586075"/>
            <a:ext cx="1303500" cy="860700"/>
          </a:xfrm>
          <a:prstGeom prst="rect">
            <a:avLst/>
          </a:prstGeom>
          <a:noFill/>
        </p:spPr>
        <p:txBody>
          <a:bodyPr spcFirstLastPara="1">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rPr lang="en-US"/>
              <a:t>Click to edit Master title style</a:t>
            </a:r>
            <a:endParaRPr lang="en-US"/>
          </a:p>
        </p:txBody>
      </p:sp>
      <p:sp>
        <p:nvSpPr>
          <p:cNvPr id="1080" name="Google Shape;1080;p24"/>
          <p:cNvSpPr txBox="1">
            <a:spLocks noGrp="1"/>
          </p:cNvSpPr>
          <p:nvPr>
            <p:ph type="title" idx="3"/>
          </p:nvPr>
        </p:nvSpPr>
        <p:spPr>
          <a:xfrm>
            <a:off x="3926343" y="1586650"/>
            <a:ext cx="1303500" cy="860700"/>
          </a:xfrm>
          <a:prstGeom prst="rect">
            <a:avLst/>
          </a:prstGeom>
          <a:noFill/>
        </p:spPr>
        <p:txBody>
          <a:bodyPr spcFirstLastPara="1">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rPr lang="en-US"/>
              <a:t>Click to edit Master title style</a:t>
            </a:r>
            <a:endParaRPr lang="en-US"/>
          </a:p>
        </p:txBody>
      </p:sp>
      <p:sp>
        <p:nvSpPr>
          <p:cNvPr id="1081" name="Google Shape;1081;p24"/>
          <p:cNvSpPr txBox="1">
            <a:spLocks noGrp="1"/>
          </p:cNvSpPr>
          <p:nvPr>
            <p:ph type="title" idx="4"/>
          </p:nvPr>
        </p:nvSpPr>
        <p:spPr>
          <a:xfrm>
            <a:off x="6589650" y="1586650"/>
            <a:ext cx="1303500" cy="860700"/>
          </a:xfrm>
          <a:prstGeom prst="rect">
            <a:avLst/>
          </a:prstGeom>
          <a:noFill/>
        </p:spPr>
        <p:txBody>
          <a:bodyPr spcFirstLastPara="1">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rPr lang="en-US"/>
              <a:t>Click to edit Master title style</a:t>
            </a:r>
            <a:endParaRPr lang="en-US"/>
          </a:p>
        </p:txBody>
      </p:sp>
      <p:sp>
        <p:nvSpPr>
          <p:cNvPr id="1082" name="Google Shape;1082;p24"/>
          <p:cNvSpPr txBox="1">
            <a:spLocks noGrp="1"/>
          </p:cNvSpPr>
          <p:nvPr>
            <p:ph type="subTitle" idx="1"/>
          </p:nvPr>
        </p:nvSpPr>
        <p:spPr>
          <a:xfrm>
            <a:off x="6358800" y="3190550"/>
            <a:ext cx="1765200" cy="457200"/>
          </a:xfrm>
          <a:prstGeom prst="rect">
            <a:avLst/>
          </a:prstGeom>
        </p:spPr>
        <p:txBody>
          <a:bodyPr spcFirstLastPara="1" anchor="ctr">
            <a:noAutofit/>
          </a:bodyPr>
          <a:lstStyle>
            <a:lvl1pPr marR="215900" lvl="0" rtl="0">
              <a:spcBef>
                <a:spcPts val="1500"/>
              </a:spcBef>
              <a:spcAft>
                <a:spcPts val="0"/>
              </a:spcAft>
              <a:buClr>
                <a:srgbClr val="222222"/>
              </a:buClr>
              <a:buSzPts val="1300"/>
              <a:buFont typeface="Arial" panose="020B0604020202020204"/>
              <a:buNone/>
              <a:defRPr sz="2400">
                <a:latin typeface="Concert One"/>
                <a:ea typeface="Concert One"/>
                <a:cs typeface="Concert One"/>
                <a:sym typeface="Concert One"/>
              </a:defRPr>
            </a:lvl1pPr>
            <a:lvl2pPr lvl="1" algn="ctr" rtl="0">
              <a:spcBef>
                <a:spcPts val="0"/>
              </a:spcBef>
              <a:spcAft>
                <a:spcPts val="0"/>
              </a:spcAft>
              <a:buSzPts val="1100"/>
              <a:buFont typeface="Arial" panose="020B0604020202020204"/>
              <a:buAutoNum type="alphaLcPeriod"/>
              <a:defRPr sz="1800">
                <a:latin typeface="Tenor Sans"/>
                <a:ea typeface="Tenor Sans"/>
                <a:cs typeface="Tenor Sans"/>
                <a:sym typeface="Tenor Sans"/>
              </a:defRPr>
            </a:lvl2pPr>
            <a:lvl3pPr lvl="2" algn="ctr" rtl="0">
              <a:spcBef>
                <a:spcPts val="0"/>
              </a:spcBef>
              <a:spcAft>
                <a:spcPts val="0"/>
              </a:spcAft>
              <a:buSzPts val="1100"/>
              <a:buFont typeface="Arial" panose="020B0604020202020204"/>
              <a:buAutoNum type="romanLcPeriod"/>
              <a:defRPr sz="1800">
                <a:latin typeface="Tenor Sans"/>
                <a:ea typeface="Tenor Sans"/>
                <a:cs typeface="Tenor Sans"/>
                <a:sym typeface="Tenor Sans"/>
              </a:defRPr>
            </a:lvl3pPr>
            <a:lvl4pPr lvl="3" algn="ctr" rtl="0">
              <a:spcBef>
                <a:spcPts val="0"/>
              </a:spcBef>
              <a:spcAft>
                <a:spcPts val="0"/>
              </a:spcAft>
              <a:buSzPts val="1100"/>
              <a:buFont typeface="Arial" panose="020B0604020202020204"/>
              <a:buAutoNum type="arabicPeriod"/>
              <a:defRPr sz="1800">
                <a:latin typeface="Tenor Sans"/>
                <a:ea typeface="Tenor Sans"/>
                <a:cs typeface="Tenor Sans"/>
                <a:sym typeface="Tenor Sans"/>
              </a:defRPr>
            </a:lvl4pPr>
            <a:lvl5pPr lvl="4" algn="ctr" rtl="0">
              <a:spcBef>
                <a:spcPts val="0"/>
              </a:spcBef>
              <a:spcAft>
                <a:spcPts val="0"/>
              </a:spcAft>
              <a:buSzPts val="1100"/>
              <a:buFont typeface="Arial" panose="020B0604020202020204"/>
              <a:buAutoNum type="alphaLcPeriod"/>
              <a:defRPr sz="1800">
                <a:latin typeface="Tenor Sans"/>
                <a:ea typeface="Tenor Sans"/>
                <a:cs typeface="Tenor Sans"/>
                <a:sym typeface="Tenor Sans"/>
              </a:defRPr>
            </a:lvl5pPr>
            <a:lvl6pPr lvl="5" algn="ctr" rtl="0">
              <a:spcBef>
                <a:spcPts val="0"/>
              </a:spcBef>
              <a:spcAft>
                <a:spcPts val="0"/>
              </a:spcAft>
              <a:buSzPts val="1100"/>
              <a:buFont typeface="Arial" panose="020B0604020202020204"/>
              <a:buAutoNum type="romanLcPeriod"/>
              <a:defRPr sz="1800">
                <a:latin typeface="Tenor Sans"/>
                <a:ea typeface="Tenor Sans"/>
                <a:cs typeface="Tenor Sans"/>
                <a:sym typeface="Tenor Sans"/>
              </a:defRPr>
            </a:lvl6pPr>
            <a:lvl7pPr lvl="6" algn="ctr" rtl="0">
              <a:spcBef>
                <a:spcPts val="0"/>
              </a:spcBef>
              <a:spcAft>
                <a:spcPts val="0"/>
              </a:spcAft>
              <a:buSzPts val="1100"/>
              <a:buFont typeface="Arial" panose="020B0604020202020204"/>
              <a:buAutoNum type="arabicPeriod"/>
              <a:defRPr sz="1800">
                <a:latin typeface="Tenor Sans"/>
                <a:ea typeface="Tenor Sans"/>
                <a:cs typeface="Tenor Sans"/>
                <a:sym typeface="Tenor Sans"/>
              </a:defRPr>
            </a:lvl7pPr>
            <a:lvl8pPr lvl="7" algn="ctr" rtl="0">
              <a:spcBef>
                <a:spcPts val="0"/>
              </a:spcBef>
              <a:spcAft>
                <a:spcPts val="0"/>
              </a:spcAft>
              <a:buSzPts val="1100"/>
              <a:buFont typeface="Arial" panose="020B0604020202020204"/>
              <a:buAutoNum type="alphaLcPeriod"/>
              <a:defRPr sz="1800">
                <a:latin typeface="Tenor Sans"/>
                <a:ea typeface="Tenor Sans"/>
                <a:cs typeface="Tenor Sans"/>
                <a:sym typeface="Tenor Sans"/>
              </a:defRPr>
            </a:lvl8pPr>
            <a:lvl9pPr lvl="8" algn="ctr" rtl="0">
              <a:spcBef>
                <a:spcPts val="0"/>
              </a:spcBef>
              <a:spcAft>
                <a:spcPts val="0"/>
              </a:spcAft>
              <a:buSzPts val="1100"/>
              <a:buFont typeface="Arial" panose="020B0604020202020204"/>
              <a:buAutoNum type="romanLcPeriod"/>
              <a:defRPr sz="1800">
                <a:latin typeface="Tenor Sans"/>
                <a:ea typeface="Tenor Sans"/>
                <a:cs typeface="Tenor Sans"/>
                <a:sym typeface="Tenor Sans"/>
              </a:defRPr>
            </a:lvl9pPr>
          </a:lstStyle>
          <a:p/>
        </p:txBody>
      </p:sp>
      <p:sp>
        <p:nvSpPr>
          <p:cNvPr id="1083" name="Google Shape;1083;p24"/>
          <p:cNvSpPr txBox="1">
            <a:spLocks noGrp="1"/>
          </p:cNvSpPr>
          <p:nvPr>
            <p:ph type="subTitle" idx="5"/>
          </p:nvPr>
        </p:nvSpPr>
        <p:spPr>
          <a:xfrm>
            <a:off x="6358800" y="3646193"/>
            <a:ext cx="1765200" cy="860700"/>
          </a:xfrm>
          <a:prstGeom prst="rect">
            <a:avLst/>
          </a:prstGeom>
        </p:spPr>
        <p:txBody>
          <a:bodyPr spcFirstLastPara="1" anchor="ctr">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p:txBody>
      </p:sp>
      <p:sp>
        <p:nvSpPr>
          <p:cNvPr id="1084" name="Google Shape;1084;p24"/>
          <p:cNvSpPr txBox="1">
            <a:spLocks noGrp="1"/>
          </p:cNvSpPr>
          <p:nvPr>
            <p:ph type="subTitle" idx="6"/>
          </p:nvPr>
        </p:nvSpPr>
        <p:spPr>
          <a:xfrm>
            <a:off x="1017000" y="3190550"/>
            <a:ext cx="1767000" cy="457200"/>
          </a:xfrm>
          <a:prstGeom prst="rect">
            <a:avLst/>
          </a:prstGeom>
        </p:spPr>
        <p:txBody>
          <a:bodyPr spcFirstLastPara="1" anchor="ctr">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gn="ctr" rtl="0">
              <a:spcBef>
                <a:spcPts val="0"/>
              </a:spcBef>
              <a:spcAft>
                <a:spcPts val="0"/>
              </a:spcAft>
              <a:buSzPts val="1800"/>
              <a:buFont typeface="Tenor Sans"/>
              <a:buNone/>
              <a:defRPr sz="1800">
                <a:latin typeface="Tenor Sans"/>
                <a:ea typeface="Tenor Sans"/>
                <a:cs typeface="Tenor Sans"/>
                <a:sym typeface="Tenor Sans"/>
              </a:defRPr>
            </a:lvl2pPr>
            <a:lvl3pPr lvl="2" algn="ctr" rtl="0">
              <a:spcBef>
                <a:spcPts val="0"/>
              </a:spcBef>
              <a:spcAft>
                <a:spcPts val="0"/>
              </a:spcAft>
              <a:buSzPts val="1800"/>
              <a:buFont typeface="Tenor Sans"/>
              <a:buNone/>
              <a:defRPr sz="1800">
                <a:latin typeface="Tenor Sans"/>
                <a:ea typeface="Tenor Sans"/>
                <a:cs typeface="Tenor Sans"/>
                <a:sym typeface="Tenor Sans"/>
              </a:defRPr>
            </a:lvl3pPr>
            <a:lvl4pPr lvl="3" algn="ctr" rtl="0">
              <a:spcBef>
                <a:spcPts val="0"/>
              </a:spcBef>
              <a:spcAft>
                <a:spcPts val="0"/>
              </a:spcAft>
              <a:buSzPts val="1800"/>
              <a:buFont typeface="Tenor Sans"/>
              <a:buNone/>
              <a:defRPr sz="1800">
                <a:latin typeface="Tenor Sans"/>
                <a:ea typeface="Tenor Sans"/>
                <a:cs typeface="Tenor Sans"/>
                <a:sym typeface="Tenor Sans"/>
              </a:defRPr>
            </a:lvl4pPr>
            <a:lvl5pPr lvl="4" algn="ctr" rtl="0">
              <a:spcBef>
                <a:spcPts val="0"/>
              </a:spcBef>
              <a:spcAft>
                <a:spcPts val="0"/>
              </a:spcAft>
              <a:buSzPts val="1800"/>
              <a:buFont typeface="Tenor Sans"/>
              <a:buNone/>
              <a:defRPr sz="1800">
                <a:latin typeface="Tenor Sans"/>
                <a:ea typeface="Tenor Sans"/>
                <a:cs typeface="Tenor Sans"/>
                <a:sym typeface="Tenor Sans"/>
              </a:defRPr>
            </a:lvl5pPr>
            <a:lvl6pPr lvl="5" algn="ctr" rtl="0">
              <a:spcBef>
                <a:spcPts val="0"/>
              </a:spcBef>
              <a:spcAft>
                <a:spcPts val="0"/>
              </a:spcAft>
              <a:buSzPts val="1800"/>
              <a:buFont typeface="Tenor Sans"/>
              <a:buNone/>
              <a:defRPr sz="1800">
                <a:latin typeface="Tenor Sans"/>
                <a:ea typeface="Tenor Sans"/>
                <a:cs typeface="Tenor Sans"/>
                <a:sym typeface="Tenor Sans"/>
              </a:defRPr>
            </a:lvl6pPr>
            <a:lvl7pPr lvl="6" algn="ctr" rtl="0">
              <a:spcBef>
                <a:spcPts val="0"/>
              </a:spcBef>
              <a:spcAft>
                <a:spcPts val="0"/>
              </a:spcAft>
              <a:buSzPts val="1800"/>
              <a:buFont typeface="Tenor Sans"/>
              <a:buNone/>
              <a:defRPr sz="1800">
                <a:latin typeface="Tenor Sans"/>
                <a:ea typeface="Tenor Sans"/>
                <a:cs typeface="Tenor Sans"/>
                <a:sym typeface="Tenor Sans"/>
              </a:defRPr>
            </a:lvl7pPr>
            <a:lvl8pPr lvl="7" algn="ctr" rtl="0">
              <a:spcBef>
                <a:spcPts val="0"/>
              </a:spcBef>
              <a:spcAft>
                <a:spcPts val="0"/>
              </a:spcAft>
              <a:buSzPts val="1800"/>
              <a:buFont typeface="Tenor Sans"/>
              <a:buNone/>
              <a:defRPr sz="1800">
                <a:latin typeface="Tenor Sans"/>
                <a:ea typeface="Tenor Sans"/>
                <a:cs typeface="Tenor Sans"/>
                <a:sym typeface="Tenor Sans"/>
              </a:defRPr>
            </a:lvl8pPr>
            <a:lvl9pPr lvl="8" algn="ctr" rtl="0">
              <a:spcBef>
                <a:spcPts val="0"/>
              </a:spcBef>
              <a:spcAft>
                <a:spcPts val="0"/>
              </a:spcAft>
              <a:buSzPts val="1800"/>
              <a:buFont typeface="Tenor Sans"/>
              <a:buNone/>
              <a:defRPr sz="1800">
                <a:latin typeface="Tenor Sans"/>
                <a:ea typeface="Tenor Sans"/>
                <a:cs typeface="Tenor Sans"/>
                <a:sym typeface="Tenor Sans"/>
              </a:defRPr>
            </a:lvl9pPr>
          </a:lstStyle>
          <a:p/>
        </p:txBody>
      </p:sp>
      <p:sp>
        <p:nvSpPr>
          <p:cNvPr id="1085" name="Google Shape;1085;p24"/>
          <p:cNvSpPr txBox="1">
            <a:spLocks noGrp="1"/>
          </p:cNvSpPr>
          <p:nvPr>
            <p:ph type="subTitle" idx="7"/>
          </p:nvPr>
        </p:nvSpPr>
        <p:spPr>
          <a:xfrm>
            <a:off x="1017000" y="3646193"/>
            <a:ext cx="1767000" cy="860700"/>
          </a:xfrm>
          <a:prstGeom prst="rect">
            <a:avLst/>
          </a:prstGeom>
        </p:spPr>
        <p:txBody>
          <a:bodyPr spcFirstLastPara="1" anchor="ctr">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p:txBody>
      </p:sp>
      <p:sp>
        <p:nvSpPr>
          <p:cNvPr id="1086" name="Google Shape;1086;p24"/>
          <p:cNvSpPr txBox="1">
            <a:spLocks noGrp="1"/>
          </p:cNvSpPr>
          <p:nvPr>
            <p:ph type="subTitle" idx="8"/>
          </p:nvPr>
        </p:nvSpPr>
        <p:spPr>
          <a:xfrm>
            <a:off x="3690387" y="3190550"/>
            <a:ext cx="1765200" cy="457200"/>
          </a:xfrm>
          <a:prstGeom prst="rect">
            <a:avLst/>
          </a:prstGeom>
        </p:spPr>
        <p:txBody>
          <a:bodyPr spcFirstLastPara="1" anchor="ctr">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gn="ctr" rtl="0">
              <a:spcBef>
                <a:spcPts val="0"/>
              </a:spcBef>
              <a:spcAft>
                <a:spcPts val="0"/>
              </a:spcAft>
              <a:buSzPts val="1800"/>
              <a:buFont typeface="Tenor Sans"/>
              <a:buNone/>
              <a:defRPr sz="1800">
                <a:latin typeface="Tenor Sans"/>
                <a:ea typeface="Tenor Sans"/>
                <a:cs typeface="Tenor Sans"/>
                <a:sym typeface="Tenor Sans"/>
              </a:defRPr>
            </a:lvl2pPr>
            <a:lvl3pPr lvl="2" algn="ctr" rtl="0">
              <a:spcBef>
                <a:spcPts val="0"/>
              </a:spcBef>
              <a:spcAft>
                <a:spcPts val="0"/>
              </a:spcAft>
              <a:buSzPts val="1800"/>
              <a:buFont typeface="Tenor Sans"/>
              <a:buNone/>
              <a:defRPr sz="1800">
                <a:latin typeface="Tenor Sans"/>
                <a:ea typeface="Tenor Sans"/>
                <a:cs typeface="Tenor Sans"/>
                <a:sym typeface="Tenor Sans"/>
              </a:defRPr>
            </a:lvl3pPr>
            <a:lvl4pPr lvl="3" algn="ctr" rtl="0">
              <a:spcBef>
                <a:spcPts val="0"/>
              </a:spcBef>
              <a:spcAft>
                <a:spcPts val="0"/>
              </a:spcAft>
              <a:buSzPts val="1800"/>
              <a:buFont typeface="Tenor Sans"/>
              <a:buNone/>
              <a:defRPr sz="1800">
                <a:latin typeface="Tenor Sans"/>
                <a:ea typeface="Tenor Sans"/>
                <a:cs typeface="Tenor Sans"/>
                <a:sym typeface="Tenor Sans"/>
              </a:defRPr>
            </a:lvl4pPr>
            <a:lvl5pPr lvl="4" algn="ctr" rtl="0">
              <a:spcBef>
                <a:spcPts val="0"/>
              </a:spcBef>
              <a:spcAft>
                <a:spcPts val="0"/>
              </a:spcAft>
              <a:buSzPts val="1800"/>
              <a:buFont typeface="Tenor Sans"/>
              <a:buNone/>
              <a:defRPr sz="1800">
                <a:latin typeface="Tenor Sans"/>
                <a:ea typeface="Tenor Sans"/>
                <a:cs typeface="Tenor Sans"/>
                <a:sym typeface="Tenor Sans"/>
              </a:defRPr>
            </a:lvl5pPr>
            <a:lvl6pPr lvl="5" algn="ctr" rtl="0">
              <a:spcBef>
                <a:spcPts val="0"/>
              </a:spcBef>
              <a:spcAft>
                <a:spcPts val="0"/>
              </a:spcAft>
              <a:buSzPts val="1800"/>
              <a:buFont typeface="Tenor Sans"/>
              <a:buNone/>
              <a:defRPr sz="1800">
                <a:latin typeface="Tenor Sans"/>
                <a:ea typeface="Tenor Sans"/>
                <a:cs typeface="Tenor Sans"/>
                <a:sym typeface="Tenor Sans"/>
              </a:defRPr>
            </a:lvl6pPr>
            <a:lvl7pPr lvl="6" algn="ctr" rtl="0">
              <a:spcBef>
                <a:spcPts val="0"/>
              </a:spcBef>
              <a:spcAft>
                <a:spcPts val="0"/>
              </a:spcAft>
              <a:buSzPts val="1800"/>
              <a:buFont typeface="Tenor Sans"/>
              <a:buNone/>
              <a:defRPr sz="1800">
                <a:latin typeface="Tenor Sans"/>
                <a:ea typeface="Tenor Sans"/>
                <a:cs typeface="Tenor Sans"/>
                <a:sym typeface="Tenor Sans"/>
              </a:defRPr>
            </a:lvl7pPr>
            <a:lvl8pPr lvl="7" algn="ctr" rtl="0">
              <a:spcBef>
                <a:spcPts val="0"/>
              </a:spcBef>
              <a:spcAft>
                <a:spcPts val="0"/>
              </a:spcAft>
              <a:buSzPts val="1800"/>
              <a:buFont typeface="Tenor Sans"/>
              <a:buNone/>
              <a:defRPr sz="1800">
                <a:latin typeface="Tenor Sans"/>
                <a:ea typeface="Tenor Sans"/>
                <a:cs typeface="Tenor Sans"/>
                <a:sym typeface="Tenor Sans"/>
              </a:defRPr>
            </a:lvl8pPr>
            <a:lvl9pPr lvl="8" algn="ctr" rtl="0">
              <a:spcBef>
                <a:spcPts val="0"/>
              </a:spcBef>
              <a:spcAft>
                <a:spcPts val="0"/>
              </a:spcAft>
              <a:buSzPts val="1800"/>
              <a:buFont typeface="Tenor Sans"/>
              <a:buNone/>
              <a:defRPr sz="1800">
                <a:latin typeface="Tenor Sans"/>
                <a:ea typeface="Tenor Sans"/>
                <a:cs typeface="Tenor Sans"/>
                <a:sym typeface="Tenor Sans"/>
              </a:defRPr>
            </a:lvl9pPr>
          </a:lstStyle>
          <a:p/>
        </p:txBody>
      </p:sp>
      <p:sp>
        <p:nvSpPr>
          <p:cNvPr id="1087" name="Google Shape;1087;p24"/>
          <p:cNvSpPr txBox="1">
            <a:spLocks noGrp="1"/>
          </p:cNvSpPr>
          <p:nvPr>
            <p:ph type="subTitle" idx="9"/>
          </p:nvPr>
        </p:nvSpPr>
        <p:spPr>
          <a:xfrm>
            <a:off x="3688574" y="3646193"/>
            <a:ext cx="1765200" cy="860700"/>
          </a:xfrm>
          <a:prstGeom prst="rect">
            <a:avLst/>
          </a:prstGeom>
        </p:spPr>
        <p:txBody>
          <a:bodyPr spcFirstLastPara="1" anchor="ctr">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rgbClr val="F6E9DA">
            <a:alpha val="61960"/>
          </a:srgbClr>
        </a:solidFill>
        <a:effectLst/>
      </p:bgPr>
    </p:bg>
    <p:spTree>
      <p:nvGrpSpPr>
        <p:cNvPr id="1" name="Shape 1090"/>
        <p:cNvGrpSpPr/>
        <p:nvPr/>
      </p:nvGrpSpPr>
      <p:grpSpPr>
        <a:xfrm>
          <a:off x="0" y="0"/>
          <a:ext cx="0" cy="0"/>
          <a:chOff x="0" y="0"/>
          <a:chExt cx="0" cy="0"/>
        </a:xfrm>
      </p:grpSpPr>
      <p:grpSp>
        <p:nvGrpSpPr>
          <p:cNvPr id="24578" name="Google Shape;1091;p25"/>
          <p:cNvGrpSpPr/>
          <p:nvPr/>
        </p:nvGrpSpPr>
        <p:grpSpPr>
          <a:xfrm>
            <a:off x="-73025" y="-53975"/>
            <a:ext cx="9282113" cy="5227638"/>
            <a:chOff x="-72533" y="-54200"/>
            <a:chExt cx="9281436" cy="5227800"/>
          </a:xfrm>
        </p:grpSpPr>
        <p:grpSp>
          <p:nvGrpSpPr>
            <p:cNvPr id="24582" name="Google Shape;1092;p25"/>
            <p:cNvGrpSpPr/>
            <p:nvPr/>
          </p:nvGrpSpPr>
          <p:grpSpPr>
            <a:xfrm>
              <a:off x="204800" y="-54200"/>
              <a:ext cx="8645725" cy="5227800"/>
              <a:chOff x="204800" y="-54200"/>
              <a:chExt cx="8645725" cy="5227800"/>
            </a:xfrm>
          </p:grpSpPr>
          <p:cxnSp>
            <p:nvCxnSpPr>
              <p:cNvPr id="24599" name="Google Shape;1093;p25"/>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4600" name="Google Shape;1094;p25"/>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4601" name="Google Shape;1095;p25"/>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4602" name="Google Shape;1096;p25"/>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4603" name="Google Shape;1097;p25"/>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4604" name="Google Shape;1098;p25"/>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4605" name="Google Shape;1099;p25"/>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4606" name="Google Shape;1100;p25"/>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4607" name="Google Shape;1101;p25"/>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4608" name="Google Shape;1102;p25"/>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4609" name="Google Shape;1103;p25"/>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4610" name="Google Shape;1104;p25"/>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4611" name="Google Shape;1105;p25"/>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4612" name="Google Shape;1106;p25"/>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4613" name="Google Shape;1107;p25"/>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24614" name="Google Shape;1108;p25"/>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24615" name="Google Shape;1109;p25"/>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24616" name="Google Shape;1110;p25"/>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24617" name="Google Shape;1111;p25"/>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24618" name="Google Shape;1112;p25"/>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24619" name="Google Shape;1113;p25"/>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24620" name="Google Shape;1114;p25"/>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24621" name="Google Shape;1115;p25"/>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24622" name="Google Shape;1116;p25"/>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24623" name="Google Shape;1117;p25"/>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24624" name="Google Shape;1118;p25"/>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24625" name="Google Shape;1119;p25"/>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24583" name="Google Shape;1120;p25"/>
            <p:cNvGrpSpPr/>
            <p:nvPr/>
          </p:nvGrpSpPr>
          <p:grpSpPr>
            <a:xfrm rot="5400000">
              <a:off x="2240491" y="-2028760"/>
              <a:ext cx="4655390" cy="9281436"/>
              <a:chOff x="204800" y="-54200"/>
              <a:chExt cx="4655390" cy="5227800"/>
            </a:xfrm>
          </p:grpSpPr>
          <p:cxnSp>
            <p:nvCxnSpPr>
              <p:cNvPr id="24584" name="Google Shape;1121;p25"/>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4585" name="Google Shape;1122;p25"/>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4586" name="Google Shape;1123;p25"/>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4587" name="Google Shape;1124;p25"/>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4588" name="Google Shape;1125;p25"/>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4589" name="Google Shape;1126;p25"/>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4590" name="Google Shape;1127;p25"/>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4591" name="Google Shape;1128;p25"/>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4592" name="Google Shape;1129;p25"/>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4593" name="Google Shape;1130;p25"/>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4594" name="Google Shape;1131;p25"/>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4595" name="Google Shape;1132;p25"/>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4596" name="Google Shape;1133;p25"/>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4597" name="Google Shape;1134;p25"/>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4598" name="Google Shape;1135;p25"/>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1142;p25"/>
          <p:cNvSpPr/>
          <p:nvPr/>
        </p:nvSpPr>
        <p:spPr>
          <a:xfrm>
            <a:off x="-6350" y="-12700"/>
            <a:ext cx="3387725" cy="1358900"/>
          </a:xfrm>
          <a:custGeom>
            <a:avLst/>
            <a:gdLst/>
            <a:ahLst/>
            <a:cxnLst/>
            <a:rect l="l" t="t" r="r" b="b"/>
            <a:pathLst>
              <a:path w="135525" h="54350" extrusionOk="0">
                <a:moveTo>
                  <a:pt x="135525" y="0"/>
                </a:moveTo>
                <a:cubicBezTo>
                  <a:pt x="133335" y="10952"/>
                  <a:pt x="118587" y="20830"/>
                  <a:pt x="107646" y="18586"/>
                </a:cubicBezTo>
                <a:cubicBezTo>
                  <a:pt x="101588" y="17343"/>
                  <a:pt x="94973" y="15982"/>
                  <a:pt x="90350" y="11874"/>
                </a:cubicBezTo>
                <a:cubicBezTo>
                  <a:pt x="89679" y="11277"/>
                  <a:pt x="88813" y="9769"/>
                  <a:pt x="89575" y="9293"/>
                </a:cubicBezTo>
                <a:cubicBezTo>
                  <a:pt x="93426" y="6887"/>
                  <a:pt x="97691" y="17311"/>
                  <a:pt x="95771" y="21426"/>
                </a:cubicBezTo>
                <a:cubicBezTo>
                  <a:pt x="92843" y="27699"/>
                  <a:pt x="85586" y="32322"/>
                  <a:pt x="78733" y="33300"/>
                </a:cubicBezTo>
                <a:cubicBezTo>
                  <a:pt x="65383" y="35206"/>
                  <a:pt x="51137" y="24822"/>
                  <a:pt x="38463" y="29428"/>
                </a:cubicBezTo>
                <a:cubicBezTo>
                  <a:pt x="32054" y="31757"/>
                  <a:pt x="39411" y="44495"/>
                  <a:pt x="34849" y="49563"/>
                </a:cubicBezTo>
                <a:cubicBezTo>
                  <a:pt x="27052" y="58226"/>
                  <a:pt x="11655" y="52403"/>
                  <a:pt x="0" y="52403"/>
                </a:cubicBezTo>
              </a:path>
            </a:pathLst>
          </a:custGeom>
          <a:noFill/>
          <a:ln w="19050" cap="flat" cmpd="sng">
            <a:solidFill>
              <a:schemeClr val="accent6"/>
            </a:solidFill>
            <a:prstDash val="dot"/>
            <a:round/>
            <a:headEnd type="none" w="med" len="med"/>
            <a:tailEnd type="none" w="med" len="med"/>
          </a:ln>
        </p:spPr>
      </p:sp>
      <p:sp>
        <p:nvSpPr>
          <p:cNvPr id="1136" name="Google Shape;1136;p25"/>
          <p:cNvSpPr txBox="1">
            <a:spLocks noGrp="1"/>
          </p:cNvSpPr>
          <p:nvPr>
            <p:ph type="title"/>
          </p:nvPr>
        </p:nvSpPr>
        <p:spPr>
          <a:xfrm>
            <a:off x="4974025" y="3204560"/>
            <a:ext cx="2349000" cy="457200"/>
          </a:xfrm>
          <a:prstGeom prst="rect">
            <a:avLst/>
          </a:prstGeom>
        </p:spPr>
        <p:txBody>
          <a:bodyPr spcFirstLastPara="1">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rPr lang="en-US"/>
              <a:t>Click to edit Master title style</a:t>
            </a:r>
            <a:endParaRPr lang="en-US"/>
          </a:p>
        </p:txBody>
      </p:sp>
      <p:sp>
        <p:nvSpPr>
          <p:cNvPr id="1137" name="Google Shape;1137;p25"/>
          <p:cNvSpPr txBox="1">
            <a:spLocks noGrp="1"/>
          </p:cNvSpPr>
          <p:nvPr>
            <p:ph type="subTitle" idx="1"/>
          </p:nvPr>
        </p:nvSpPr>
        <p:spPr>
          <a:xfrm>
            <a:off x="4974025" y="3715700"/>
            <a:ext cx="2349000" cy="4347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p:txBody>
      </p:sp>
      <p:sp>
        <p:nvSpPr>
          <p:cNvPr id="1138" name="Google Shape;1138;p25"/>
          <p:cNvSpPr txBox="1">
            <a:spLocks noGrp="1"/>
          </p:cNvSpPr>
          <p:nvPr>
            <p:ph type="title" idx="2"/>
          </p:nvPr>
        </p:nvSpPr>
        <p:spPr>
          <a:xfrm>
            <a:off x="4974025" y="2196430"/>
            <a:ext cx="2349000" cy="457200"/>
          </a:xfrm>
          <a:prstGeom prst="rect">
            <a:avLst/>
          </a:prstGeom>
        </p:spPr>
        <p:txBody>
          <a:bodyPr spcFirstLastPara="1">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rPr lang="en-US"/>
              <a:t>Click to edit Master title style</a:t>
            </a:r>
            <a:endParaRPr lang="en-US"/>
          </a:p>
        </p:txBody>
      </p:sp>
      <p:sp>
        <p:nvSpPr>
          <p:cNvPr id="1139" name="Google Shape;1139;p25"/>
          <p:cNvSpPr txBox="1">
            <a:spLocks noGrp="1"/>
          </p:cNvSpPr>
          <p:nvPr>
            <p:ph type="subTitle" idx="3"/>
          </p:nvPr>
        </p:nvSpPr>
        <p:spPr>
          <a:xfrm>
            <a:off x="4974025" y="2707570"/>
            <a:ext cx="2349000" cy="4347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p:txBody>
      </p:sp>
      <p:sp>
        <p:nvSpPr>
          <p:cNvPr id="1140" name="Google Shape;1140;p25"/>
          <p:cNvSpPr txBox="1">
            <a:spLocks noGrp="1"/>
          </p:cNvSpPr>
          <p:nvPr>
            <p:ph type="title" idx="4"/>
          </p:nvPr>
        </p:nvSpPr>
        <p:spPr>
          <a:xfrm>
            <a:off x="4974025" y="1178118"/>
            <a:ext cx="2349000" cy="457200"/>
          </a:xfrm>
          <a:prstGeom prst="rect">
            <a:avLst/>
          </a:prstGeom>
        </p:spPr>
        <p:txBody>
          <a:bodyPr spcFirstLastPara="1">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rPr lang="en-US"/>
              <a:t>Click to edit Master title style</a:t>
            </a:r>
            <a:endParaRPr lang="en-US"/>
          </a:p>
        </p:txBody>
      </p:sp>
      <p:sp>
        <p:nvSpPr>
          <p:cNvPr id="1141" name="Google Shape;1141;p25"/>
          <p:cNvSpPr txBox="1">
            <a:spLocks noGrp="1"/>
          </p:cNvSpPr>
          <p:nvPr>
            <p:ph type="subTitle" idx="5"/>
          </p:nvPr>
        </p:nvSpPr>
        <p:spPr>
          <a:xfrm>
            <a:off x="4974025" y="1689258"/>
            <a:ext cx="2349000" cy="4347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rgbClr val="F6E9DA">
            <a:alpha val="61960"/>
          </a:srgbClr>
        </a:solidFill>
        <a:effectLst/>
      </p:bgPr>
    </p:bg>
    <p:spTree>
      <p:nvGrpSpPr>
        <p:cNvPr id="1" name="Shape 1199"/>
        <p:cNvGrpSpPr/>
        <p:nvPr/>
      </p:nvGrpSpPr>
      <p:grpSpPr>
        <a:xfrm>
          <a:off x="0" y="0"/>
          <a:ext cx="0" cy="0"/>
          <a:chOff x="0" y="0"/>
          <a:chExt cx="0" cy="0"/>
        </a:xfrm>
      </p:grpSpPr>
      <p:grpSp>
        <p:nvGrpSpPr>
          <p:cNvPr id="25602" name="Google Shape;1200;p27"/>
          <p:cNvGrpSpPr/>
          <p:nvPr/>
        </p:nvGrpSpPr>
        <p:grpSpPr>
          <a:xfrm>
            <a:off x="-73025" y="-53975"/>
            <a:ext cx="9282113" cy="5227638"/>
            <a:chOff x="-72533" y="-54200"/>
            <a:chExt cx="9281436" cy="5227800"/>
          </a:xfrm>
        </p:grpSpPr>
        <p:grpSp>
          <p:nvGrpSpPr>
            <p:cNvPr id="25610" name="Google Shape;1201;p27"/>
            <p:cNvGrpSpPr/>
            <p:nvPr/>
          </p:nvGrpSpPr>
          <p:grpSpPr>
            <a:xfrm>
              <a:off x="204800" y="-54200"/>
              <a:ext cx="8645725" cy="5227800"/>
              <a:chOff x="204800" y="-54200"/>
              <a:chExt cx="8645725" cy="5227800"/>
            </a:xfrm>
          </p:grpSpPr>
          <p:cxnSp>
            <p:nvCxnSpPr>
              <p:cNvPr id="25627" name="Google Shape;1202;p27"/>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5628" name="Google Shape;1203;p27"/>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5629" name="Google Shape;1204;p27"/>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5630" name="Google Shape;1205;p27"/>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5631" name="Google Shape;1206;p27"/>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5632" name="Google Shape;1207;p27"/>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5633" name="Google Shape;1208;p27"/>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5634" name="Google Shape;1209;p27"/>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5635" name="Google Shape;1210;p27"/>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5636" name="Google Shape;1211;p27"/>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5637" name="Google Shape;1212;p27"/>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5638" name="Google Shape;1213;p27"/>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5639" name="Google Shape;1214;p27"/>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5640" name="Google Shape;1215;p27"/>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5641" name="Google Shape;1216;p27"/>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25642" name="Google Shape;1217;p27"/>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25643" name="Google Shape;1218;p27"/>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25644" name="Google Shape;1219;p27"/>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25645" name="Google Shape;1220;p27"/>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25646" name="Google Shape;1221;p27"/>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25647" name="Google Shape;1222;p27"/>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25648" name="Google Shape;1223;p27"/>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25649" name="Google Shape;1224;p27"/>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25650" name="Google Shape;1225;p27"/>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25651" name="Google Shape;1226;p27"/>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25652" name="Google Shape;1227;p27"/>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25653" name="Google Shape;1228;p27"/>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25611" name="Google Shape;1229;p27"/>
            <p:cNvGrpSpPr/>
            <p:nvPr/>
          </p:nvGrpSpPr>
          <p:grpSpPr>
            <a:xfrm rot="5400000">
              <a:off x="2240491" y="-2028760"/>
              <a:ext cx="4655390" cy="9281436"/>
              <a:chOff x="204800" y="-54200"/>
              <a:chExt cx="4655390" cy="5227800"/>
            </a:xfrm>
          </p:grpSpPr>
          <p:cxnSp>
            <p:nvCxnSpPr>
              <p:cNvPr id="25612" name="Google Shape;1230;p27"/>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5613" name="Google Shape;1231;p27"/>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5614" name="Google Shape;1232;p27"/>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5615" name="Google Shape;1233;p27"/>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5616" name="Google Shape;1234;p27"/>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5617" name="Google Shape;1235;p27"/>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5618" name="Google Shape;1236;p27"/>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5619" name="Google Shape;1237;p27"/>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5620" name="Google Shape;1238;p27"/>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5621" name="Google Shape;1239;p27"/>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5622" name="Google Shape;1240;p27"/>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5623" name="Google Shape;1241;p27"/>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5624" name="Google Shape;1242;p27"/>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5625" name="Google Shape;1243;p27"/>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5626" name="Google Shape;1244;p27"/>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1246;p27"/>
          <p:cNvSpPr/>
          <p:nvPr/>
        </p:nvSpPr>
        <p:spPr>
          <a:xfrm>
            <a:off x="717550" y="1320800"/>
            <a:ext cx="4330700" cy="33782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42" name="Google Shape;1247;p27"/>
          <p:cNvSpPr>
            <a:spLocks noChangeArrowheads="1"/>
          </p:cNvSpPr>
          <p:nvPr/>
        </p:nvSpPr>
        <p:spPr bwMode="auto">
          <a:xfrm rot="20499410">
            <a:off x="4418013" y="4572000"/>
            <a:ext cx="947738" cy="252413"/>
          </a:xfrm>
          <a:prstGeom prst="rect">
            <a:avLst/>
          </a:prstGeom>
          <a:solidFill>
            <a:schemeClr val="tx2"/>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43" name="Google Shape;1248;p27"/>
          <p:cNvSpPr>
            <a:spLocks noChangeArrowheads="1"/>
          </p:cNvSpPr>
          <p:nvPr/>
        </p:nvSpPr>
        <p:spPr bwMode="auto">
          <a:xfrm rot="20499410">
            <a:off x="522288" y="1333500"/>
            <a:ext cx="947738" cy="254000"/>
          </a:xfrm>
          <a:prstGeom prst="rect">
            <a:avLst/>
          </a:prstGeom>
          <a:solidFill>
            <a:schemeClr val="accent1"/>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44" name="Google Shape;1249;p27"/>
          <p:cNvSpPr/>
          <p:nvPr/>
        </p:nvSpPr>
        <p:spPr>
          <a:xfrm flipH="1">
            <a:off x="7453313" y="0"/>
            <a:ext cx="1941513" cy="1619250"/>
          </a:xfrm>
          <a:custGeom>
            <a:avLst/>
            <a:gdLst/>
            <a:ahLst/>
            <a:cxnLst/>
            <a:rect l="l" t="t" r="r" b="b"/>
            <a:pathLst>
              <a:path w="110718" h="83481" extrusionOk="0">
                <a:moveTo>
                  <a:pt x="109162" y="0"/>
                </a:moveTo>
                <a:cubicBezTo>
                  <a:pt x="109989" y="9087"/>
                  <a:pt x="113380" y="21426"/>
                  <a:pt x="106337" y="27226"/>
                </a:cubicBezTo>
                <a:cubicBezTo>
                  <a:pt x="97714" y="34326"/>
                  <a:pt x="72946" y="35571"/>
                  <a:pt x="72946" y="24401"/>
                </a:cubicBezTo>
                <a:cubicBezTo>
                  <a:pt x="72946" y="22903"/>
                  <a:pt x="75301" y="22089"/>
                  <a:pt x="76799" y="22089"/>
                </a:cubicBezTo>
                <a:cubicBezTo>
                  <a:pt x="83768" y="22089"/>
                  <a:pt x="91638" y="21945"/>
                  <a:pt x="97347" y="25942"/>
                </a:cubicBezTo>
                <a:cubicBezTo>
                  <a:pt x="101959" y="29171"/>
                  <a:pt x="104082" y="38850"/>
                  <a:pt x="99916" y="42637"/>
                </a:cubicBezTo>
                <a:cubicBezTo>
                  <a:pt x="82690" y="58296"/>
                  <a:pt x="52391" y="40924"/>
                  <a:pt x="30308" y="48288"/>
                </a:cubicBezTo>
                <a:cubicBezTo>
                  <a:pt x="20998" y="51393"/>
                  <a:pt x="31290" y="68636"/>
                  <a:pt x="27226" y="77569"/>
                </a:cubicBezTo>
                <a:cubicBezTo>
                  <a:pt x="23440" y="85892"/>
                  <a:pt x="8676" y="83794"/>
                  <a:pt x="0" y="80909"/>
                </a:cubicBezTo>
              </a:path>
            </a:pathLst>
          </a:custGeom>
          <a:noFill/>
          <a:ln w="19050" cap="flat" cmpd="sng">
            <a:solidFill>
              <a:schemeClr val="accent6"/>
            </a:solidFill>
            <a:prstDash val="dot"/>
            <a:round/>
            <a:headEnd type="none" w="med" len="med"/>
            <a:tailEnd type="none" w="med" len="med"/>
          </a:ln>
        </p:spPr>
      </p:sp>
      <p:sp>
        <p:nvSpPr>
          <p:cNvPr id="1045" name="Google Shape;1250;p27"/>
          <p:cNvSpPr/>
          <p:nvPr/>
        </p:nvSpPr>
        <p:spPr>
          <a:xfrm>
            <a:off x="5751513" y="1276350"/>
            <a:ext cx="2505075" cy="3400425"/>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45" name="Google Shape;1245;p27"/>
          <p:cNvSpPr txBox="1">
            <a:spLocks noGrp="1"/>
          </p:cNvSpPr>
          <p:nvPr>
            <p:ph type="title"/>
          </p:nvPr>
        </p:nvSpPr>
        <p:spPr>
          <a:xfrm>
            <a:off x="719925" y="444975"/>
            <a:ext cx="7704000" cy="572700"/>
          </a:xfrm>
          <a:prstGeom prst="rect">
            <a:avLst/>
          </a:prstGeom>
        </p:spPr>
        <p:txBody>
          <a:bodyPr spcFirstLastPara="1">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rgbClr val="F6E9DA">
            <a:alpha val="61960"/>
          </a:srgbClr>
        </a:solidFill>
        <a:effectLst/>
      </p:bgPr>
    </p:bg>
    <p:spTree>
      <p:nvGrpSpPr>
        <p:cNvPr id="1" name="Shape 1251"/>
        <p:cNvGrpSpPr/>
        <p:nvPr/>
      </p:nvGrpSpPr>
      <p:grpSpPr>
        <a:xfrm>
          <a:off x="0" y="0"/>
          <a:ext cx="0" cy="0"/>
          <a:chOff x="0" y="0"/>
          <a:chExt cx="0" cy="0"/>
        </a:xfrm>
      </p:grpSpPr>
      <p:grpSp>
        <p:nvGrpSpPr>
          <p:cNvPr id="26626" name="Google Shape;1252;p28"/>
          <p:cNvGrpSpPr/>
          <p:nvPr/>
        </p:nvGrpSpPr>
        <p:grpSpPr>
          <a:xfrm>
            <a:off x="-73025" y="-53975"/>
            <a:ext cx="9282113" cy="5227638"/>
            <a:chOff x="-72533" y="-54200"/>
            <a:chExt cx="9281436" cy="5227800"/>
          </a:xfrm>
        </p:grpSpPr>
        <p:grpSp>
          <p:nvGrpSpPr>
            <p:cNvPr id="26631" name="Google Shape;1253;p28"/>
            <p:cNvGrpSpPr/>
            <p:nvPr/>
          </p:nvGrpSpPr>
          <p:grpSpPr>
            <a:xfrm>
              <a:off x="204800" y="-54200"/>
              <a:ext cx="8645725" cy="5227800"/>
              <a:chOff x="204800" y="-54200"/>
              <a:chExt cx="8645725" cy="5227800"/>
            </a:xfrm>
          </p:grpSpPr>
          <p:cxnSp>
            <p:nvCxnSpPr>
              <p:cNvPr id="26648" name="Google Shape;1254;p28"/>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6649" name="Google Shape;1255;p28"/>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6650" name="Google Shape;1256;p28"/>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6651" name="Google Shape;1257;p28"/>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6652" name="Google Shape;1258;p28"/>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6653" name="Google Shape;1259;p28"/>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6654" name="Google Shape;1260;p28"/>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6655" name="Google Shape;1261;p28"/>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6656" name="Google Shape;1262;p28"/>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6657" name="Google Shape;1263;p28"/>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6658" name="Google Shape;1264;p28"/>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6659" name="Google Shape;1265;p28"/>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6660" name="Google Shape;1266;p28"/>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6661" name="Google Shape;1267;p28"/>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6662" name="Google Shape;1268;p28"/>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26663" name="Google Shape;1269;p28"/>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26664" name="Google Shape;1270;p28"/>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26665" name="Google Shape;1271;p28"/>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26666" name="Google Shape;1272;p28"/>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26667" name="Google Shape;1273;p28"/>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26668" name="Google Shape;1274;p28"/>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26669" name="Google Shape;1275;p28"/>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26670" name="Google Shape;1276;p28"/>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26671" name="Google Shape;1277;p28"/>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26672" name="Google Shape;1278;p28"/>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26673" name="Google Shape;1279;p28"/>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26674" name="Google Shape;1280;p28"/>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26632" name="Google Shape;1281;p28"/>
            <p:cNvGrpSpPr/>
            <p:nvPr/>
          </p:nvGrpSpPr>
          <p:grpSpPr>
            <a:xfrm rot="5400000">
              <a:off x="2240491" y="-2028760"/>
              <a:ext cx="4655390" cy="9281436"/>
              <a:chOff x="204800" y="-54200"/>
              <a:chExt cx="4655390" cy="5227800"/>
            </a:xfrm>
          </p:grpSpPr>
          <p:cxnSp>
            <p:nvCxnSpPr>
              <p:cNvPr id="26633" name="Google Shape;1282;p28"/>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6634" name="Google Shape;1283;p28"/>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6635" name="Google Shape;1284;p28"/>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6636" name="Google Shape;1285;p28"/>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6637" name="Google Shape;1286;p28"/>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6638" name="Google Shape;1287;p28"/>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6639" name="Google Shape;1288;p28"/>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6640" name="Google Shape;1289;p28"/>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6641" name="Google Shape;1290;p28"/>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6642" name="Google Shape;1291;p28"/>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6643" name="Google Shape;1292;p28"/>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6644" name="Google Shape;1293;p28"/>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6645" name="Google Shape;1294;p28"/>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6646" name="Google Shape;1295;p28"/>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6647" name="Google Shape;1296;p28"/>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1298;p28"/>
          <p:cNvSpPr/>
          <p:nvPr/>
        </p:nvSpPr>
        <p:spPr>
          <a:xfrm>
            <a:off x="6602413" y="-6350"/>
            <a:ext cx="2555875" cy="2903538"/>
          </a:xfrm>
          <a:custGeom>
            <a:avLst/>
            <a:gdLst/>
            <a:ahLst/>
            <a:cxnLst/>
            <a:rect l="l" t="t" r="r" b="b"/>
            <a:pathLst>
              <a:path w="102230" h="116164" extrusionOk="0">
                <a:moveTo>
                  <a:pt x="0" y="0"/>
                </a:moveTo>
                <a:cubicBezTo>
                  <a:pt x="3586" y="14324"/>
                  <a:pt x="20870" y="25740"/>
                  <a:pt x="35624" y="26330"/>
                </a:cubicBezTo>
                <a:cubicBezTo>
                  <a:pt x="46173" y="26752"/>
                  <a:pt x="58468" y="16922"/>
                  <a:pt x="67118" y="22975"/>
                </a:cubicBezTo>
                <a:cubicBezTo>
                  <a:pt x="69112" y="24370"/>
                  <a:pt x="68372" y="29371"/>
                  <a:pt x="66085" y="30203"/>
                </a:cubicBezTo>
                <a:cubicBezTo>
                  <a:pt x="62973" y="31335"/>
                  <a:pt x="54190" y="27741"/>
                  <a:pt x="57050" y="26072"/>
                </a:cubicBezTo>
                <a:cubicBezTo>
                  <a:pt x="62111" y="23119"/>
                  <a:pt x="71390" y="29058"/>
                  <a:pt x="72280" y="34849"/>
                </a:cubicBezTo>
                <a:cubicBezTo>
                  <a:pt x="74483" y="49175"/>
                  <a:pt x="65529" y="63505"/>
                  <a:pt x="66601" y="77959"/>
                </a:cubicBezTo>
                <a:cubicBezTo>
                  <a:pt x="67470" y="89670"/>
                  <a:pt x="72978" y="103488"/>
                  <a:pt x="83381" y="108936"/>
                </a:cubicBezTo>
                <a:cubicBezTo>
                  <a:pt x="89270" y="112020"/>
                  <a:pt x="104069" y="109858"/>
                  <a:pt x="101967" y="116164"/>
                </a:cubicBezTo>
              </a:path>
            </a:pathLst>
          </a:custGeom>
          <a:noFill/>
          <a:ln w="19050" cap="flat" cmpd="sng">
            <a:solidFill>
              <a:schemeClr val="accent6"/>
            </a:solidFill>
            <a:prstDash val="dot"/>
            <a:round/>
            <a:headEnd type="none" w="med" len="med"/>
            <a:tailEnd type="none" w="med" len="med"/>
          </a:ln>
        </p:spPr>
      </p:sp>
      <p:sp>
        <p:nvSpPr>
          <p:cNvPr id="1042" name="Google Shape;1299;p28"/>
          <p:cNvSpPr/>
          <p:nvPr/>
        </p:nvSpPr>
        <p:spPr>
          <a:xfrm>
            <a:off x="-12700" y="19050"/>
            <a:ext cx="2593975" cy="1768475"/>
          </a:xfrm>
          <a:custGeom>
            <a:avLst/>
            <a:gdLst/>
            <a:ahLst/>
            <a:cxnLst/>
            <a:rect l="l" t="t" r="r" b="b"/>
            <a:pathLst>
              <a:path w="103773" h="70753" extrusionOk="0">
                <a:moveTo>
                  <a:pt x="103773" y="0"/>
                </a:moveTo>
                <a:cubicBezTo>
                  <a:pt x="102564" y="7860"/>
                  <a:pt x="96946" y="15805"/>
                  <a:pt x="89833" y="19361"/>
                </a:cubicBezTo>
                <a:cubicBezTo>
                  <a:pt x="84210" y="22172"/>
                  <a:pt x="77180" y="21229"/>
                  <a:pt x="70989" y="20136"/>
                </a:cubicBezTo>
                <a:cubicBezTo>
                  <a:pt x="66298" y="19308"/>
                  <a:pt x="56531" y="19881"/>
                  <a:pt x="57566" y="15231"/>
                </a:cubicBezTo>
                <a:cubicBezTo>
                  <a:pt x="58282" y="12012"/>
                  <a:pt x="65043" y="14190"/>
                  <a:pt x="67375" y="16522"/>
                </a:cubicBezTo>
                <a:cubicBezTo>
                  <a:pt x="70258" y="19405"/>
                  <a:pt x="71807" y="25771"/>
                  <a:pt x="68924" y="28654"/>
                </a:cubicBezTo>
                <a:cubicBezTo>
                  <a:pt x="60051" y="37527"/>
                  <a:pt x="42646" y="28367"/>
                  <a:pt x="31751" y="34592"/>
                </a:cubicBezTo>
                <a:cubicBezTo>
                  <a:pt x="27312" y="37128"/>
                  <a:pt x="27868" y="45150"/>
                  <a:pt x="29944" y="49822"/>
                </a:cubicBezTo>
                <a:cubicBezTo>
                  <a:pt x="31911" y="54249"/>
                  <a:pt x="37537" y="59473"/>
                  <a:pt x="34849" y="63504"/>
                </a:cubicBezTo>
                <a:cubicBezTo>
                  <a:pt x="28404" y="73169"/>
                  <a:pt x="6444" y="73169"/>
                  <a:pt x="0" y="63504"/>
                </a:cubicBezTo>
              </a:path>
            </a:pathLst>
          </a:custGeom>
          <a:noFill/>
          <a:ln w="19050" cap="flat" cmpd="sng">
            <a:solidFill>
              <a:schemeClr val="accent6"/>
            </a:solidFill>
            <a:prstDash val="dot"/>
            <a:round/>
            <a:headEnd type="none" w="med" len="med"/>
            <a:tailEnd type="none" w="med" len="med"/>
          </a:ln>
        </p:spPr>
      </p:sp>
      <p:sp>
        <p:nvSpPr>
          <p:cNvPr id="1297" name="Google Shape;1297;p28"/>
          <p:cNvSpPr txBox="1">
            <a:spLocks noGrp="1"/>
          </p:cNvSpPr>
          <p:nvPr>
            <p:ph type="title"/>
          </p:nvPr>
        </p:nvSpPr>
        <p:spPr>
          <a:xfrm>
            <a:off x="719925" y="444975"/>
            <a:ext cx="7704000" cy="572700"/>
          </a:xfrm>
          <a:prstGeom prst="rect">
            <a:avLst/>
          </a:prstGeom>
        </p:spPr>
        <p:txBody>
          <a:bodyPr spcFirstLastPara="1">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6E9DA">
            <a:alpha val="61960"/>
          </a:srgbClr>
        </a:solidFill>
        <a:effectLst/>
      </p:bgPr>
    </p:bg>
    <p:spTree>
      <p:nvGrpSpPr>
        <p:cNvPr id="1" name="Shape 1351"/>
        <p:cNvGrpSpPr/>
        <p:nvPr/>
      </p:nvGrpSpPr>
      <p:grpSpPr>
        <a:xfrm>
          <a:off x="0" y="0"/>
          <a:ext cx="0" cy="0"/>
          <a:chOff x="0" y="0"/>
          <a:chExt cx="0" cy="0"/>
        </a:xfrm>
      </p:grpSpPr>
      <p:grpSp>
        <p:nvGrpSpPr>
          <p:cNvPr id="27650" name="Google Shape;1352;p30"/>
          <p:cNvGrpSpPr/>
          <p:nvPr/>
        </p:nvGrpSpPr>
        <p:grpSpPr>
          <a:xfrm>
            <a:off x="-73025" y="-53975"/>
            <a:ext cx="9282113" cy="5227638"/>
            <a:chOff x="-72533" y="-54200"/>
            <a:chExt cx="9281436" cy="5227800"/>
          </a:xfrm>
        </p:grpSpPr>
        <p:grpSp>
          <p:nvGrpSpPr>
            <p:cNvPr id="27654" name="Google Shape;1353;p30"/>
            <p:cNvGrpSpPr/>
            <p:nvPr/>
          </p:nvGrpSpPr>
          <p:grpSpPr>
            <a:xfrm>
              <a:off x="204800" y="-54200"/>
              <a:ext cx="8645725" cy="5227800"/>
              <a:chOff x="204800" y="-54200"/>
              <a:chExt cx="8645725" cy="5227800"/>
            </a:xfrm>
          </p:grpSpPr>
          <p:cxnSp>
            <p:nvCxnSpPr>
              <p:cNvPr id="27671" name="Google Shape;1354;p30"/>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7672" name="Google Shape;1355;p30"/>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7673" name="Google Shape;1356;p30"/>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7674" name="Google Shape;1357;p30"/>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7675" name="Google Shape;1358;p30"/>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7676" name="Google Shape;1359;p30"/>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7677" name="Google Shape;1360;p30"/>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7678" name="Google Shape;1361;p30"/>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7679" name="Google Shape;1362;p30"/>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7680" name="Google Shape;1363;p30"/>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7681" name="Google Shape;1364;p30"/>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7682" name="Google Shape;1365;p30"/>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7683" name="Google Shape;1366;p30"/>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7684" name="Google Shape;1367;p30"/>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7685" name="Google Shape;1368;p30"/>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27686" name="Google Shape;1369;p30"/>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27687" name="Google Shape;1370;p30"/>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27688" name="Google Shape;1371;p30"/>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27689" name="Google Shape;1372;p30"/>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27690" name="Google Shape;1373;p30"/>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27691" name="Google Shape;1374;p30"/>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27692" name="Google Shape;1375;p30"/>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27693" name="Google Shape;1376;p30"/>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27694" name="Google Shape;1377;p30"/>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27695" name="Google Shape;1378;p30"/>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27696" name="Google Shape;1379;p30"/>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27697" name="Google Shape;1380;p30"/>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27655" name="Google Shape;1381;p30"/>
            <p:cNvGrpSpPr/>
            <p:nvPr/>
          </p:nvGrpSpPr>
          <p:grpSpPr>
            <a:xfrm rot="5400000">
              <a:off x="2240491" y="-2028760"/>
              <a:ext cx="4655390" cy="9281436"/>
              <a:chOff x="204800" y="-54200"/>
              <a:chExt cx="4655390" cy="5227800"/>
            </a:xfrm>
          </p:grpSpPr>
          <p:cxnSp>
            <p:nvCxnSpPr>
              <p:cNvPr id="27656" name="Google Shape;1382;p30"/>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7657" name="Google Shape;1383;p30"/>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7658" name="Google Shape;1384;p30"/>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7659" name="Google Shape;1385;p30"/>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7660" name="Google Shape;1386;p30"/>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7661" name="Google Shape;1387;p30"/>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7662" name="Google Shape;1388;p30"/>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7663" name="Google Shape;1389;p30"/>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7664" name="Google Shape;1390;p30"/>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7665" name="Google Shape;1391;p30"/>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7666" name="Google Shape;1392;p30"/>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7667" name="Google Shape;1393;p30"/>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7668" name="Google Shape;1394;p30"/>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7669" name="Google Shape;1395;p30"/>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7670" name="Google Shape;1396;p30"/>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1397;p30"/>
          <p:cNvSpPr/>
          <p:nvPr/>
        </p:nvSpPr>
        <p:spPr>
          <a:xfrm>
            <a:off x="5981700" y="0"/>
            <a:ext cx="3214688" cy="3665538"/>
          </a:xfrm>
          <a:custGeom>
            <a:avLst/>
            <a:gdLst/>
            <a:ahLst/>
            <a:cxnLst/>
            <a:rect l="l" t="t" r="r" b="b"/>
            <a:pathLst>
              <a:path w="128555" h="146625" extrusionOk="0">
                <a:moveTo>
                  <a:pt x="0" y="0"/>
                </a:moveTo>
                <a:cubicBezTo>
                  <a:pt x="6371" y="14025"/>
                  <a:pt x="22345" y="23984"/>
                  <a:pt x="37430" y="27105"/>
                </a:cubicBezTo>
                <a:cubicBezTo>
                  <a:pt x="41232" y="27892"/>
                  <a:pt x="46704" y="27800"/>
                  <a:pt x="48789" y="24524"/>
                </a:cubicBezTo>
                <a:cubicBezTo>
                  <a:pt x="50469" y="21884"/>
                  <a:pt x="42445" y="16966"/>
                  <a:pt x="40786" y="19619"/>
                </a:cubicBezTo>
                <a:cubicBezTo>
                  <a:pt x="37069" y="25565"/>
                  <a:pt x="40708" y="35353"/>
                  <a:pt x="45949" y="40012"/>
                </a:cubicBezTo>
                <a:cubicBezTo>
                  <a:pt x="52248" y="45611"/>
                  <a:pt x="60303" y="50067"/>
                  <a:pt x="68666" y="51112"/>
                </a:cubicBezTo>
                <a:cubicBezTo>
                  <a:pt x="78006" y="52279"/>
                  <a:pt x="89734" y="51085"/>
                  <a:pt x="96029" y="58082"/>
                </a:cubicBezTo>
                <a:cubicBezTo>
                  <a:pt x="98682" y="61031"/>
                  <a:pt x="96304" y="66471"/>
                  <a:pt x="98610" y="69699"/>
                </a:cubicBezTo>
                <a:cubicBezTo>
                  <a:pt x="101297" y="73460"/>
                  <a:pt x="107735" y="72901"/>
                  <a:pt x="110743" y="76410"/>
                </a:cubicBezTo>
                <a:cubicBezTo>
                  <a:pt x="114289" y="80547"/>
                  <a:pt x="115471" y="86719"/>
                  <a:pt x="115131" y="92157"/>
                </a:cubicBezTo>
                <a:cubicBezTo>
                  <a:pt x="114452" y="103035"/>
                  <a:pt x="111051" y="113808"/>
                  <a:pt x="111776" y="124683"/>
                </a:cubicBezTo>
                <a:cubicBezTo>
                  <a:pt x="112388" y="133870"/>
                  <a:pt x="119348" y="146625"/>
                  <a:pt x="128555" y="146625"/>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6E9DA">
            <a:alpha val="61960"/>
          </a:srgbClr>
        </a:solidFill>
        <a:effectLst/>
      </p:bgPr>
    </p:bg>
    <p:spTree>
      <p:nvGrpSpPr>
        <p:cNvPr id="1" name="Shape 1398"/>
        <p:cNvGrpSpPr/>
        <p:nvPr/>
      </p:nvGrpSpPr>
      <p:grpSpPr>
        <a:xfrm>
          <a:off x="0" y="0"/>
          <a:ext cx="0" cy="0"/>
          <a:chOff x="0" y="0"/>
          <a:chExt cx="0" cy="0"/>
        </a:xfrm>
      </p:grpSpPr>
      <p:grpSp>
        <p:nvGrpSpPr>
          <p:cNvPr id="28674" name="Google Shape;1399;p31"/>
          <p:cNvGrpSpPr/>
          <p:nvPr/>
        </p:nvGrpSpPr>
        <p:grpSpPr>
          <a:xfrm>
            <a:off x="-73025" y="-53975"/>
            <a:ext cx="9282113" cy="5227638"/>
            <a:chOff x="-72533" y="-54200"/>
            <a:chExt cx="9281436" cy="5227800"/>
          </a:xfrm>
        </p:grpSpPr>
        <p:grpSp>
          <p:nvGrpSpPr>
            <p:cNvPr id="28679" name="Google Shape;1400;p31"/>
            <p:cNvGrpSpPr/>
            <p:nvPr/>
          </p:nvGrpSpPr>
          <p:grpSpPr>
            <a:xfrm>
              <a:off x="204800" y="-54200"/>
              <a:ext cx="8645725" cy="5227800"/>
              <a:chOff x="204800" y="-54200"/>
              <a:chExt cx="8645725" cy="5227800"/>
            </a:xfrm>
          </p:grpSpPr>
          <p:cxnSp>
            <p:nvCxnSpPr>
              <p:cNvPr id="28696" name="Google Shape;1401;p31"/>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8697" name="Google Shape;1402;p31"/>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8698" name="Google Shape;1403;p31"/>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8699" name="Google Shape;1404;p31"/>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8700" name="Google Shape;1405;p31"/>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8701" name="Google Shape;1406;p31"/>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8702" name="Google Shape;1407;p31"/>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8703" name="Google Shape;1408;p31"/>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8704" name="Google Shape;1409;p31"/>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8705" name="Google Shape;1410;p31"/>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8706" name="Google Shape;1411;p31"/>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8707" name="Google Shape;1412;p31"/>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8708" name="Google Shape;1413;p31"/>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8709" name="Google Shape;1414;p31"/>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8710" name="Google Shape;1415;p31"/>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28711" name="Google Shape;1416;p31"/>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28712" name="Google Shape;1417;p31"/>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28713" name="Google Shape;1418;p31"/>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28714" name="Google Shape;1419;p31"/>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28715" name="Google Shape;1420;p31"/>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28716" name="Google Shape;1421;p31"/>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28717" name="Google Shape;1422;p31"/>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28718" name="Google Shape;1423;p31"/>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28719" name="Google Shape;1424;p31"/>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28720" name="Google Shape;1425;p31"/>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28721" name="Google Shape;1426;p31"/>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28722" name="Google Shape;1427;p31"/>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28680" name="Google Shape;1428;p31"/>
            <p:cNvGrpSpPr/>
            <p:nvPr/>
          </p:nvGrpSpPr>
          <p:grpSpPr>
            <a:xfrm rot="5400000">
              <a:off x="2240491" y="-2028760"/>
              <a:ext cx="4655390" cy="9281436"/>
              <a:chOff x="204800" y="-54200"/>
              <a:chExt cx="4655390" cy="5227800"/>
            </a:xfrm>
          </p:grpSpPr>
          <p:cxnSp>
            <p:nvCxnSpPr>
              <p:cNvPr id="28681" name="Google Shape;1429;p31"/>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28682" name="Google Shape;1430;p31"/>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28683" name="Google Shape;1431;p31"/>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28684" name="Google Shape;1432;p31"/>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28685" name="Google Shape;1433;p31"/>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28686" name="Google Shape;1434;p31"/>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28687" name="Google Shape;1435;p31"/>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28688" name="Google Shape;1436;p31"/>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28689" name="Google Shape;1437;p31"/>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28690" name="Google Shape;1438;p31"/>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28691" name="Google Shape;1439;p31"/>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28692" name="Google Shape;1440;p31"/>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28693" name="Google Shape;1441;p31"/>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28694" name="Google Shape;1442;p31"/>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28695" name="Google Shape;1443;p31"/>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1444;p31"/>
          <p:cNvSpPr/>
          <p:nvPr/>
        </p:nvSpPr>
        <p:spPr>
          <a:xfrm>
            <a:off x="6589713" y="-6350"/>
            <a:ext cx="2574925" cy="181927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042" name="Google Shape;1445;p31"/>
          <p:cNvSpPr/>
          <p:nvPr/>
        </p:nvSpPr>
        <p:spPr>
          <a:xfrm>
            <a:off x="-96837" y="19050"/>
            <a:ext cx="2130425" cy="1614488"/>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fld id="{343A14DF-850C-4FD0-A3AA-7E6DA04D7E50}" type="datetimeFigureOut">
              <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rPr>
            </a:fld>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Clr>
                <a:srgbClr val="000000"/>
              </a:buClr>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fld id="{343A14DF-850C-4FD0-A3AA-7E6DA04D7E50}" type="datetimeFigureOut">
              <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rPr>
            </a:fld>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Clr>
                <a:srgbClr val="000000"/>
              </a:buClr>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fld id="{343A14DF-850C-4FD0-A3AA-7E6DA04D7E50}" type="datetimeFigureOut">
              <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rPr>
            </a:fld>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Clr>
                <a:srgbClr val="000000"/>
              </a:buClr>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 and body">
    <p:bg>
      <p:bgPr>
        <a:solidFill>
          <a:srgbClr val="F6E9DA">
            <a:alpha val="61960"/>
          </a:srgbClr>
        </a:solidFill>
        <a:effectLst/>
      </p:bgPr>
    </p:bg>
    <p:spTree>
      <p:nvGrpSpPr>
        <p:cNvPr id="1" name="Shape 108"/>
        <p:cNvGrpSpPr/>
        <p:nvPr/>
      </p:nvGrpSpPr>
      <p:grpSpPr>
        <a:xfrm>
          <a:off x="0" y="0"/>
          <a:ext cx="0" cy="0"/>
          <a:chOff x="0" y="0"/>
          <a:chExt cx="0" cy="0"/>
        </a:xfrm>
      </p:grpSpPr>
      <p:grpSp>
        <p:nvGrpSpPr>
          <p:cNvPr id="5122" name="Google Shape;109;p4"/>
          <p:cNvGrpSpPr/>
          <p:nvPr/>
        </p:nvGrpSpPr>
        <p:grpSpPr>
          <a:xfrm>
            <a:off x="-73025" y="-53975"/>
            <a:ext cx="9282113" cy="5227638"/>
            <a:chOff x="-72533" y="-54200"/>
            <a:chExt cx="9281436" cy="5227800"/>
          </a:xfrm>
        </p:grpSpPr>
        <p:grpSp>
          <p:nvGrpSpPr>
            <p:cNvPr id="5127" name="Google Shape;110;p4"/>
            <p:cNvGrpSpPr/>
            <p:nvPr/>
          </p:nvGrpSpPr>
          <p:grpSpPr>
            <a:xfrm>
              <a:off x="204800" y="-54200"/>
              <a:ext cx="8645725" cy="5227800"/>
              <a:chOff x="204800" y="-54200"/>
              <a:chExt cx="8645725" cy="5227800"/>
            </a:xfrm>
          </p:grpSpPr>
          <p:cxnSp>
            <p:nvCxnSpPr>
              <p:cNvPr id="5144" name="Google Shape;111;p4"/>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5145" name="Google Shape;112;p4"/>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5146" name="Google Shape;113;p4"/>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5147" name="Google Shape;114;p4"/>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5148" name="Google Shape;115;p4"/>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5149" name="Google Shape;116;p4"/>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5150" name="Google Shape;117;p4"/>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5151" name="Google Shape;118;p4"/>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5152" name="Google Shape;119;p4"/>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5153" name="Google Shape;120;p4"/>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5154" name="Google Shape;121;p4"/>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5155" name="Google Shape;122;p4"/>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5156" name="Google Shape;123;p4"/>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5157" name="Google Shape;124;p4"/>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5158" name="Google Shape;125;p4"/>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5159" name="Google Shape;126;p4"/>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5160" name="Google Shape;127;p4"/>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5161" name="Google Shape;128;p4"/>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5162" name="Google Shape;129;p4"/>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5163" name="Google Shape;130;p4"/>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5164" name="Google Shape;131;p4"/>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5165" name="Google Shape;132;p4"/>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5166" name="Google Shape;133;p4"/>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5167" name="Google Shape;134;p4"/>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5168" name="Google Shape;135;p4"/>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5169" name="Google Shape;136;p4"/>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5170" name="Google Shape;137;p4"/>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5128" name="Google Shape;138;p4"/>
            <p:cNvGrpSpPr/>
            <p:nvPr/>
          </p:nvGrpSpPr>
          <p:grpSpPr>
            <a:xfrm rot="5400000">
              <a:off x="2240491" y="-2028760"/>
              <a:ext cx="4655390" cy="9281436"/>
              <a:chOff x="204800" y="-54200"/>
              <a:chExt cx="4655390" cy="5227800"/>
            </a:xfrm>
          </p:grpSpPr>
          <p:cxnSp>
            <p:nvCxnSpPr>
              <p:cNvPr id="5129" name="Google Shape;139;p4"/>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5130" name="Google Shape;140;p4"/>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5131" name="Google Shape;141;p4"/>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5132" name="Google Shape;142;p4"/>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5133" name="Google Shape;143;p4"/>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5134" name="Google Shape;144;p4"/>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5135" name="Google Shape;145;p4"/>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5136" name="Google Shape;146;p4"/>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5137" name="Google Shape;147;p4"/>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5138" name="Google Shape;148;p4"/>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5139" name="Google Shape;149;p4"/>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5140" name="Google Shape;150;p4"/>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5141" name="Google Shape;151;p4"/>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5142" name="Google Shape;152;p4"/>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5143" name="Google Shape;153;p4"/>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154;p4"/>
          <p:cNvSpPr/>
          <p:nvPr/>
        </p:nvSpPr>
        <p:spPr>
          <a:xfrm>
            <a:off x="590550" y="1089025"/>
            <a:ext cx="7964488" cy="351313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42" name="Google Shape;157;p4"/>
          <p:cNvSpPr>
            <a:spLocks noChangeArrowheads="1"/>
          </p:cNvSpPr>
          <p:nvPr/>
        </p:nvSpPr>
        <p:spPr bwMode="auto">
          <a:xfrm rot="20012426">
            <a:off x="7791450" y="4344988"/>
            <a:ext cx="947738" cy="252413"/>
          </a:xfrm>
          <a:prstGeom prst="rect">
            <a:avLst/>
          </a:prstGeom>
          <a:solidFill>
            <a:schemeClr val="tx2"/>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5" name="Google Shape;155;p4"/>
          <p:cNvSpPr txBox="1">
            <a:spLocks noGrp="1"/>
          </p:cNvSpPr>
          <p:nvPr>
            <p:ph type="title"/>
          </p:nvPr>
        </p:nvSpPr>
        <p:spPr>
          <a:xfrm>
            <a:off x="720000" y="442676"/>
            <a:ext cx="6738900" cy="572700"/>
          </a:xfrm>
          <a:prstGeom prst="rect">
            <a:avLst/>
          </a:prstGeom>
        </p:spPr>
        <p:txBody>
          <a:bodyPr spcFirstLastPara="1">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6" name="Google Shape;156;p4"/>
          <p:cNvSpPr txBox="1">
            <a:spLocks noGrp="1"/>
          </p:cNvSpPr>
          <p:nvPr>
            <p:ph type="body" idx="1"/>
          </p:nvPr>
        </p:nvSpPr>
        <p:spPr>
          <a:xfrm>
            <a:off x="720000" y="1185500"/>
            <a:ext cx="7704000" cy="3368400"/>
          </a:xfrm>
          <a:prstGeom prst="rect">
            <a:avLst/>
          </a:prstGeom>
        </p:spPr>
        <p:txBody>
          <a:bodyPr spcFirstLastPara="1">
            <a:noAutofit/>
          </a:bodyPr>
          <a:lstStyle>
            <a:lvl1pPr marL="457200" lvl="0" indent="-317500">
              <a:lnSpc>
                <a:spcPct val="100000"/>
              </a:lnSpc>
              <a:spcBef>
                <a:spcPts val="0"/>
              </a:spcBef>
              <a:spcAft>
                <a:spcPts val="0"/>
              </a:spcAft>
              <a:buSzPts val="1400"/>
              <a:buAutoNum type="arabicPeriod"/>
              <a:defRPr sz="1200"/>
            </a:lvl1pPr>
            <a:lvl2pPr marL="914400" lvl="1" indent="-317500">
              <a:lnSpc>
                <a:spcPct val="100000"/>
              </a:lnSpc>
              <a:spcBef>
                <a:spcPts val="0"/>
              </a:spcBef>
              <a:spcAft>
                <a:spcPts val="0"/>
              </a:spcAft>
              <a:buSzPts val="1400"/>
              <a:buAutoNum type="alphaLcPeriod"/>
              <a:defRPr/>
            </a:lvl2pPr>
            <a:lvl3pPr marL="1371600" lvl="2" indent="-317500">
              <a:lnSpc>
                <a:spcPct val="100000"/>
              </a:lnSpc>
              <a:spcBef>
                <a:spcPts val="0"/>
              </a:spcBef>
              <a:spcAft>
                <a:spcPts val="0"/>
              </a:spcAft>
              <a:buSzPts val="1400"/>
              <a:buAutoNum type="romanLcPeriod"/>
              <a:defRPr/>
            </a:lvl3pPr>
            <a:lvl4pPr marL="1828800" lvl="3" indent="-317500">
              <a:lnSpc>
                <a:spcPct val="100000"/>
              </a:lnSpc>
              <a:spcBef>
                <a:spcPts val="0"/>
              </a:spcBef>
              <a:spcAft>
                <a:spcPts val="0"/>
              </a:spcAft>
              <a:buSzPts val="1400"/>
              <a:buAutoNum type="arabicPeriod"/>
              <a:defRPr/>
            </a:lvl4pPr>
            <a:lvl5pPr marL="2286000" lvl="4" indent="-317500">
              <a:lnSpc>
                <a:spcPct val="100000"/>
              </a:lnSpc>
              <a:spcBef>
                <a:spcPts val="0"/>
              </a:spcBef>
              <a:spcAft>
                <a:spcPts val="0"/>
              </a:spcAft>
              <a:buSzPts val="1400"/>
              <a:buAutoNum type="alphaLcPeriod"/>
              <a:defRPr/>
            </a:lvl5pPr>
            <a:lvl6pPr marL="2743200" lvl="5" indent="-317500">
              <a:lnSpc>
                <a:spcPct val="100000"/>
              </a:lnSpc>
              <a:spcBef>
                <a:spcPts val="0"/>
              </a:spcBef>
              <a:spcAft>
                <a:spcPts val="0"/>
              </a:spcAft>
              <a:buSzPts val="1400"/>
              <a:buAutoNum type="romanLcPeriod"/>
              <a:defRPr/>
            </a:lvl6pPr>
            <a:lvl7pPr marL="3200400" lvl="6" indent="-317500">
              <a:lnSpc>
                <a:spcPct val="100000"/>
              </a:lnSpc>
              <a:spcBef>
                <a:spcPts val="0"/>
              </a:spcBef>
              <a:spcAft>
                <a:spcPts val="0"/>
              </a:spcAft>
              <a:buSzPts val="1400"/>
              <a:buAutoNum type="arabicPeriod"/>
              <a:defRPr/>
            </a:lvl7pPr>
            <a:lvl8pPr marL="3657600" lvl="7" indent="-317500">
              <a:lnSpc>
                <a:spcPct val="100000"/>
              </a:lnSpc>
              <a:spcBef>
                <a:spcPts val="0"/>
              </a:spcBef>
              <a:spcAft>
                <a:spcPts val="0"/>
              </a:spcAft>
              <a:buSzPts val="1400"/>
              <a:buAutoNum type="alphaLcPeriod"/>
              <a:defRPr/>
            </a:lvl8pPr>
            <a:lvl9pPr marL="4114800" lvl="8" indent="-317500">
              <a:lnSpc>
                <a:spcPct val="100000"/>
              </a:lnSpc>
              <a:spcBef>
                <a:spcPts val="0"/>
              </a:spcBef>
              <a:spcAft>
                <a:spcPts val="0"/>
              </a:spcAft>
              <a:buSzPts val="1400"/>
              <a:buAutoNum type="romanLcPeriod"/>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fld id="{343A14DF-850C-4FD0-A3AA-7E6DA04D7E50}" type="datetimeFigureOut">
              <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rPr>
            </a:fld>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Clr>
                <a:srgbClr val="000000"/>
              </a:buClr>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fld id="{343A14DF-850C-4FD0-A3AA-7E6DA04D7E50}" type="datetimeFigureOut">
              <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rPr>
            </a:fld>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buClr>
                <a:srgbClr val="000000"/>
              </a:buClr>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fld id="{343A14DF-850C-4FD0-A3AA-7E6DA04D7E50}" type="datetimeFigureOut">
              <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rPr>
            </a:fld>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Clr>
                <a:srgbClr val="000000"/>
              </a:buClr>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fld id="{343A14DF-850C-4FD0-A3AA-7E6DA04D7E50}" type="datetimeFigureOut">
              <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rPr>
            </a:fld>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buClr>
                <a:srgbClr val="000000"/>
              </a:buClr>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fld id="{343A14DF-850C-4FD0-A3AA-7E6DA04D7E50}" type="datetimeFigureOut">
              <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rPr>
            </a:fld>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Clr>
                <a:srgbClr val="000000"/>
              </a:buClr>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r>
              <a:rPr kumimoji="0" lang="en-US" sz="24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fld id="{343A14DF-850C-4FD0-A3AA-7E6DA04D7E50}" type="datetimeFigureOut">
              <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rPr>
            </a:fld>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Clr>
                <a:srgbClr val="000000"/>
              </a:buClr>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fld id="{343A14DF-850C-4FD0-A3AA-7E6DA04D7E50}" type="datetimeFigureOut">
              <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rPr>
            </a:fld>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Clr>
                <a:srgbClr val="000000"/>
              </a:buClr>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fld id="{343A14DF-850C-4FD0-A3AA-7E6DA04D7E50}" type="datetimeFigureOut">
              <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rPr>
            </a:fld>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Clr>
                <a:srgbClr val="000000"/>
              </a:buClr>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bg>
      <p:bgPr>
        <a:solidFill>
          <a:srgbClr val="F6E9DA">
            <a:alpha val="61960"/>
          </a:srgbClr>
        </a:solidFill>
        <a:effectLst/>
      </p:bgPr>
    </p:bg>
    <p:spTree>
      <p:nvGrpSpPr>
        <p:cNvPr id="1" name="Shape 158"/>
        <p:cNvGrpSpPr/>
        <p:nvPr/>
      </p:nvGrpSpPr>
      <p:grpSpPr>
        <a:xfrm>
          <a:off x="0" y="0"/>
          <a:ext cx="0" cy="0"/>
          <a:chOff x="0" y="0"/>
          <a:chExt cx="0" cy="0"/>
        </a:xfrm>
      </p:grpSpPr>
      <p:grpSp>
        <p:nvGrpSpPr>
          <p:cNvPr id="6146" name="Google Shape;159;p5"/>
          <p:cNvGrpSpPr/>
          <p:nvPr/>
        </p:nvGrpSpPr>
        <p:grpSpPr>
          <a:xfrm>
            <a:off x="-73025" y="-53975"/>
            <a:ext cx="9282113" cy="5227638"/>
            <a:chOff x="-72533" y="-54200"/>
            <a:chExt cx="9281436" cy="5227800"/>
          </a:xfrm>
        </p:grpSpPr>
        <p:grpSp>
          <p:nvGrpSpPr>
            <p:cNvPr id="6149" name="Google Shape;160;p5"/>
            <p:cNvGrpSpPr/>
            <p:nvPr/>
          </p:nvGrpSpPr>
          <p:grpSpPr>
            <a:xfrm>
              <a:off x="204800" y="-54200"/>
              <a:ext cx="8645725" cy="5227800"/>
              <a:chOff x="204800" y="-54200"/>
              <a:chExt cx="8645725" cy="5227800"/>
            </a:xfrm>
          </p:grpSpPr>
          <p:cxnSp>
            <p:nvCxnSpPr>
              <p:cNvPr id="6166" name="Google Shape;161;p5"/>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6167" name="Google Shape;162;p5"/>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6168" name="Google Shape;163;p5"/>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6169" name="Google Shape;164;p5"/>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6170" name="Google Shape;165;p5"/>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6171" name="Google Shape;166;p5"/>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6172" name="Google Shape;167;p5"/>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6173" name="Google Shape;168;p5"/>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6174" name="Google Shape;169;p5"/>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6175" name="Google Shape;170;p5"/>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6176" name="Google Shape;171;p5"/>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6177" name="Google Shape;172;p5"/>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6178" name="Google Shape;173;p5"/>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6179" name="Google Shape;174;p5"/>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6180" name="Google Shape;175;p5"/>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6181" name="Google Shape;176;p5"/>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6182" name="Google Shape;177;p5"/>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6183" name="Google Shape;178;p5"/>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6184" name="Google Shape;179;p5"/>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6185" name="Google Shape;180;p5"/>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6186" name="Google Shape;181;p5"/>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6187" name="Google Shape;182;p5"/>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6188" name="Google Shape;183;p5"/>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6189" name="Google Shape;184;p5"/>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6190" name="Google Shape;185;p5"/>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6191" name="Google Shape;186;p5"/>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6192" name="Google Shape;187;p5"/>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6150" name="Google Shape;188;p5"/>
            <p:cNvGrpSpPr/>
            <p:nvPr/>
          </p:nvGrpSpPr>
          <p:grpSpPr>
            <a:xfrm rot="5400000">
              <a:off x="2240491" y="-2028760"/>
              <a:ext cx="4655390" cy="9281436"/>
              <a:chOff x="204800" y="-54200"/>
              <a:chExt cx="4655390" cy="5227800"/>
            </a:xfrm>
          </p:grpSpPr>
          <p:cxnSp>
            <p:nvCxnSpPr>
              <p:cNvPr id="6151" name="Google Shape;189;p5"/>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6152" name="Google Shape;190;p5"/>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6153" name="Google Shape;191;p5"/>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6154" name="Google Shape;192;p5"/>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6155" name="Google Shape;193;p5"/>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6156" name="Google Shape;194;p5"/>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6157" name="Google Shape;195;p5"/>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6158" name="Google Shape;196;p5"/>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6159" name="Google Shape;197;p5"/>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6160" name="Google Shape;198;p5"/>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6161" name="Google Shape;199;p5"/>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6162" name="Google Shape;200;p5"/>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6163" name="Google Shape;201;p5"/>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6164" name="Google Shape;202;p5"/>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6165" name="Google Shape;203;p5"/>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204" name="Google Shape;204;p5"/>
          <p:cNvSpPr txBox="1">
            <a:spLocks noGrp="1"/>
          </p:cNvSpPr>
          <p:nvPr>
            <p:ph type="title"/>
          </p:nvPr>
        </p:nvSpPr>
        <p:spPr>
          <a:xfrm>
            <a:off x="719925" y="444975"/>
            <a:ext cx="7704000" cy="572700"/>
          </a:xfrm>
          <a:prstGeom prst="rect">
            <a:avLst/>
          </a:prstGeom>
        </p:spPr>
        <p:txBody>
          <a:bodyPr spcFirstLastPara="1">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5" name="Google Shape;205;p5"/>
          <p:cNvSpPr txBox="1">
            <a:spLocks noGrp="1"/>
          </p:cNvSpPr>
          <p:nvPr>
            <p:ph type="body" idx="1"/>
          </p:nvPr>
        </p:nvSpPr>
        <p:spPr>
          <a:xfrm>
            <a:off x="877689" y="1886250"/>
            <a:ext cx="3193500" cy="1544700"/>
          </a:xfrm>
          <a:prstGeom prst="rect">
            <a:avLst/>
          </a:prstGeom>
        </p:spPr>
        <p:txBody>
          <a:bodyPr spcFirstLastPara="1">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p:txBody>
      </p:sp>
      <p:sp>
        <p:nvSpPr>
          <p:cNvPr id="206" name="Google Shape;206;p5"/>
          <p:cNvSpPr txBox="1">
            <a:spLocks noGrp="1"/>
          </p:cNvSpPr>
          <p:nvPr>
            <p:ph type="body" idx="2"/>
          </p:nvPr>
        </p:nvSpPr>
        <p:spPr>
          <a:xfrm>
            <a:off x="5089395" y="2737189"/>
            <a:ext cx="3193500" cy="1544700"/>
          </a:xfrm>
          <a:prstGeom prst="rect">
            <a:avLst/>
          </a:prstGeom>
        </p:spPr>
        <p:txBody>
          <a:bodyPr spcFirstLastPara="1">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p:txBody>
      </p:sp>
      <p:sp>
        <p:nvSpPr>
          <p:cNvPr id="207" name="Google Shape;207;p5"/>
          <p:cNvSpPr txBox="1">
            <a:spLocks noGrp="1"/>
          </p:cNvSpPr>
          <p:nvPr>
            <p:ph type="subTitle" idx="3"/>
          </p:nvPr>
        </p:nvSpPr>
        <p:spPr>
          <a:xfrm>
            <a:off x="877689" y="1475375"/>
            <a:ext cx="3193500" cy="411600"/>
          </a:xfrm>
          <a:prstGeom prst="rect">
            <a:avLst/>
          </a:prstGeom>
        </p:spPr>
        <p:txBody>
          <a:bodyPr spcFirstLastPara="1" anchor="ctr">
            <a:noAutofit/>
          </a:bodyPr>
          <a:lstStyle>
            <a:lvl1pPr lvl="0" algn="ctr">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208" name="Google Shape;208;p5"/>
          <p:cNvSpPr txBox="1">
            <a:spLocks noGrp="1"/>
          </p:cNvSpPr>
          <p:nvPr>
            <p:ph type="subTitle" idx="4"/>
          </p:nvPr>
        </p:nvSpPr>
        <p:spPr>
          <a:xfrm>
            <a:off x="5089395" y="2325589"/>
            <a:ext cx="3193500" cy="411600"/>
          </a:xfrm>
          <a:prstGeom prst="rect">
            <a:avLst/>
          </a:prstGeom>
        </p:spPr>
        <p:txBody>
          <a:bodyPr spcFirstLastPara="1" anchor="ctr">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 only">
    <p:bg>
      <p:bgPr>
        <a:solidFill>
          <a:srgbClr val="F6E9DA">
            <a:alpha val="61960"/>
          </a:srgbClr>
        </a:solidFill>
        <a:effectLst/>
      </p:bgPr>
    </p:bg>
    <p:spTree>
      <p:nvGrpSpPr>
        <p:cNvPr id="1" name="Shape 209"/>
        <p:cNvGrpSpPr/>
        <p:nvPr/>
      </p:nvGrpSpPr>
      <p:grpSpPr>
        <a:xfrm>
          <a:off x="0" y="0"/>
          <a:ext cx="0" cy="0"/>
          <a:chOff x="0" y="0"/>
          <a:chExt cx="0" cy="0"/>
        </a:xfrm>
      </p:grpSpPr>
      <p:grpSp>
        <p:nvGrpSpPr>
          <p:cNvPr id="7170" name="Google Shape;210;p6"/>
          <p:cNvGrpSpPr/>
          <p:nvPr/>
        </p:nvGrpSpPr>
        <p:grpSpPr>
          <a:xfrm>
            <a:off x="-73025" y="-53975"/>
            <a:ext cx="9282113" cy="5227638"/>
            <a:chOff x="-72533" y="-54200"/>
            <a:chExt cx="9281436" cy="5227800"/>
          </a:xfrm>
        </p:grpSpPr>
        <p:grpSp>
          <p:nvGrpSpPr>
            <p:cNvPr id="7177" name="Google Shape;211;p6"/>
            <p:cNvGrpSpPr/>
            <p:nvPr/>
          </p:nvGrpSpPr>
          <p:grpSpPr>
            <a:xfrm>
              <a:off x="204800" y="-54200"/>
              <a:ext cx="8645725" cy="5227800"/>
              <a:chOff x="204800" y="-54200"/>
              <a:chExt cx="8645725" cy="5227800"/>
            </a:xfrm>
          </p:grpSpPr>
          <p:cxnSp>
            <p:nvCxnSpPr>
              <p:cNvPr id="7194" name="Google Shape;212;p6"/>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7195" name="Google Shape;213;p6"/>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7196" name="Google Shape;214;p6"/>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7197" name="Google Shape;215;p6"/>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7198" name="Google Shape;216;p6"/>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7199" name="Google Shape;217;p6"/>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7200" name="Google Shape;218;p6"/>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7201" name="Google Shape;219;p6"/>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7202" name="Google Shape;220;p6"/>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7203" name="Google Shape;221;p6"/>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7204" name="Google Shape;222;p6"/>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7205" name="Google Shape;223;p6"/>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7206" name="Google Shape;224;p6"/>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7207" name="Google Shape;225;p6"/>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7208" name="Google Shape;226;p6"/>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7209" name="Google Shape;227;p6"/>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7210" name="Google Shape;228;p6"/>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7211" name="Google Shape;229;p6"/>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7212" name="Google Shape;230;p6"/>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7213" name="Google Shape;231;p6"/>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7214" name="Google Shape;232;p6"/>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7215" name="Google Shape;233;p6"/>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7216" name="Google Shape;234;p6"/>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7217" name="Google Shape;235;p6"/>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7218" name="Google Shape;236;p6"/>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7219" name="Google Shape;237;p6"/>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7220" name="Google Shape;238;p6"/>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7178" name="Google Shape;239;p6"/>
            <p:cNvGrpSpPr/>
            <p:nvPr/>
          </p:nvGrpSpPr>
          <p:grpSpPr>
            <a:xfrm rot="5400000">
              <a:off x="2240491" y="-2028760"/>
              <a:ext cx="4655390" cy="9281436"/>
              <a:chOff x="204800" y="-54200"/>
              <a:chExt cx="4655390" cy="5227800"/>
            </a:xfrm>
          </p:grpSpPr>
          <p:cxnSp>
            <p:nvCxnSpPr>
              <p:cNvPr id="7179" name="Google Shape;240;p6"/>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7180" name="Google Shape;241;p6"/>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7181" name="Google Shape;242;p6"/>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7182" name="Google Shape;243;p6"/>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7183" name="Google Shape;244;p6"/>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7184" name="Google Shape;245;p6"/>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7185" name="Google Shape;246;p6"/>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7186" name="Google Shape;247;p6"/>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7187" name="Google Shape;248;p6"/>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7188" name="Google Shape;249;p6"/>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7189" name="Google Shape;250;p6"/>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7190" name="Google Shape;251;p6"/>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7191" name="Google Shape;252;p6"/>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7192" name="Google Shape;253;p6"/>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7193" name="Google Shape;254;p6"/>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255;p6"/>
          <p:cNvSpPr/>
          <p:nvPr/>
        </p:nvSpPr>
        <p:spPr>
          <a:xfrm>
            <a:off x="590550" y="1089025"/>
            <a:ext cx="7964488" cy="351313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42" name="Google Shape;256;p6"/>
          <p:cNvSpPr/>
          <p:nvPr/>
        </p:nvSpPr>
        <p:spPr>
          <a:xfrm rot="19809770">
            <a:off x="212725" y="1081088"/>
            <a:ext cx="946150" cy="254000"/>
          </a:xfrm>
          <a:prstGeom prst="rect">
            <a:avLst/>
          </a:pr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43" name="Google Shape;257;p6"/>
          <p:cNvSpPr>
            <a:spLocks noChangeArrowheads="1"/>
          </p:cNvSpPr>
          <p:nvPr/>
        </p:nvSpPr>
        <p:spPr bwMode="auto">
          <a:xfrm rot="20012426">
            <a:off x="7950200" y="4522788"/>
            <a:ext cx="947738" cy="252413"/>
          </a:xfrm>
          <a:prstGeom prst="rect">
            <a:avLst/>
          </a:prstGeom>
          <a:solidFill>
            <a:schemeClr val="accent1"/>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44" name="Google Shape;259;p6"/>
          <p:cNvSpPr/>
          <p:nvPr/>
        </p:nvSpPr>
        <p:spPr>
          <a:xfrm>
            <a:off x="-6350" y="-12700"/>
            <a:ext cx="1346200" cy="1922463"/>
          </a:xfrm>
          <a:custGeom>
            <a:avLst/>
            <a:gdLst/>
            <a:ahLst/>
            <a:cxnLst/>
            <a:rect l="l" t="t" r="r" b="b"/>
            <a:pathLst>
              <a:path w="53878" h="76926" extrusionOk="0">
                <a:moveTo>
                  <a:pt x="53694" y="0"/>
                </a:moveTo>
                <a:cubicBezTo>
                  <a:pt x="54001" y="3683"/>
                  <a:pt x="54209" y="8476"/>
                  <a:pt x="51370" y="10842"/>
                </a:cubicBezTo>
                <a:cubicBezTo>
                  <a:pt x="46741" y="14700"/>
                  <a:pt x="38313" y="13668"/>
                  <a:pt x="33300" y="10325"/>
                </a:cubicBezTo>
                <a:cubicBezTo>
                  <a:pt x="32883" y="10047"/>
                  <a:pt x="32171" y="9390"/>
                  <a:pt x="32526" y="9035"/>
                </a:cubicBezTo>
                <a:cubicBezTo>
                  <a:pt x="34298" y="7263"/>
                  <a:pt x="39372" y="8623"/>
                  <a:pt x="39754" y="11100"/>
                </a:cubicBezTo>
                <a:cubicBezTo>
                  <a:pt x="40311" y="14713"/>
                  <a:pt x="37704" y="18626"/>
                  <a:pt x="34849" y="20909"/>
                </a:cubicBezTo>
                <a:cubicBezTo>
                  <a:pt x="26859" y="27300"/>
                  <a:pt x="12914" y="23226"/>
                  <a:pt x="5679" y="30461"/>
                </a:cubicBezTo>
                <a:cubicBezTo>
                  <a:pt x="-3707" y="39847"/>
                  <a:pt x="4676" y="57007"/>
                  <a:pt x="3356" y="70215"/>
                </a:cubicBezTo>
                <a:cubicBezTo>
                  <a:pt x="3107" y="72704"/>
                  <a:pt x="2373" y="76135"/>
                  <a:pt x="0" y="76926"/>
                </a:cubicBezTo>
              </a:path>
            </a:pathLst>
          </a:custGeom>
          <a:noFill/>
          <a:ln w="19050" cap="flat" cmpd="sng">
            <a:solidFill>
              <a:schemeClr val="accent6"/>
            </a:solidFill>
            <a:prstDash val="dot"/>
            <a:round/>
            <a:headEnd type="none" w="med" len="med"/>
            <a:tailEnd type="none" w="med" len="med"/>
          </a:ln>
        </p:spPr>
      </p:sp>
      <p:sp>
        <p:nvSpPr>
          <p:cNvPr id="258" name="Google Shape;258;p6"/>
          <p:cNvSpPr txBox="1">
            <a:spLocks noGrp="1"/>
          </p:cNvSpPr>
          <p:nvPr>
            <p:ph type="title"/>
          </p:nvPr>
        </p:nvSpPr>
        <p:spPr>
          <a:xfrm>
            <a:off x="719925" y="444975"/>
            <a:ext cx="7704000" cy="572700"/>
          </a:xfrm>
          <a:prstGeom prst="rect">
            <a:avLst/>
          </a:prstGeom>
        </p:spPr>
        <p:txBody>
          <a:bodyPr spcFirstLastPara="1">
            <a:noAutofit/>
          </a:bodyPr>
          <a:lstStyle>
            <a:lvl1pPr lvl="0" algn="ctr">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6E9DA">
            <a:alpha val="61960"/>
          </a:srgbClr>
        </a:solidFill>
        <a:effectLst/>
      </p:bgPr>
    </p:bg>
    <p:spTree>
      <p:nvGrpSpPr>
        <p:cNvPr id="1" name="Shape 260"/>
        <p:cNvGrpSpPr/>
        <p:nvPr/>
      </p:nvGrpSpPr>
      <p:grpSpPr>
        <a:xfrm>
          <a:off x="0" y="0"/>
          <a:ext cx="0" cy="0"/>
          <a:chOff x="0" y="0"/>
          <a:chExt cx="0" cy="0"/>
        </a:xfrm>
      </p:grpSpPr>
      <p:grpSp>
        <p:nvGrpSpPr>
          <p:cNvPr id="8194" name="Google Shape;261;p7"/>
          <p:cNvGrpSpPr/>
          <p:nvPr/>
        </p:nvGrpSpPr>
        <p:grpSpPr>
          <a:xfrm>
            <a:off x="-73025" y="-53975"/>
            <a:ext cx="9282113" cy="5227638"/>
            <a:chOff x="-72533" y="-54200"/>
            <a:chExt cx="9281436" cy="5227800"/>
          </a:xfrm>
        </p:grpSpPr>
        <p:grpSp>
          <p:nvGrpSpPr>
            <p:cNvPr id="8197" name="Google Shape;262;p7"/>
            <p:cNvGrpSpPr/>
            <p:nvPr/>
          </p:nvGrpSpPr>
          <p:grpSpPr>
            <a:xfrm>
              <a:off x="204800" y="-54200"/>
              <a:ext cx="8645725" cy="5227800"/>
              <a:chOff x="204800" y="-54200"/>
              <a:chExt cx="8645725" cy="5227800"/>
            </a:xfrm>
          </p:grpSpPr>
          <p:cxnSp>
            <p:nvCxnSpPr>
              <p:cNvPr id="8214" name="Google Shape;263;p7"/>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8215" name="Google Shape;264;p7"/>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8216" name="Google Shape;265;p7"/>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8217" name="Google Shape;266;p7"/>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8218" name="Google Shape;267;p7"/>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8219" name="Google Shape;268;p7"/>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8220" name="Google Shape;269;p7"/>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8221" name="Google Shape;270;p7"/>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8222" name="Google Shape;271;p7"/>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8223" name="Google Shape;272;p7"/>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8224" name="Google Shape;273;p7"/>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8225" name="Google Shape;274;p7"/>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8226" name="Google Shape;275;p7"/>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8227" name="Google Shape;276;p7"/>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8228" name="Google Shape;277;p7"/>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8229" name="Google Shape;278;p7"/>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8230" name="Google Shape;279;p7"/>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8231" name="Google Shape;280;p7"/>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8232" name="Google Shape;281;p7"/>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8233" name="Google Shape;282;p7"/>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8234" name="Google Shape;283;p7"/>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8235" name="Google Shape;284;p7"/>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8236" name="Google Shape;285;p7"/>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8237" name="Google Shape;286;p7"/>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8238" name="Google Shape;287;p7"/>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8239" name="Google Shape;288;p7"/>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8240" name="Google Shape;289;p7"/>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8198" name="Google Shape;290;p7"/>
            <p:cNvGrpSpPr/>
            <p:nvPr/>
          </p:nvGrpSpPr>
          <p:grpSpPr>
            <a:xfrm rot="5400000">
              <a:off x="2240491" y="-2028760"/>
              <a:ext cx="4655390" cy="9281436"/>
              <a:chOff x="204800" y="-54200"/>
              <a:chExt cx="4655390" cy="5227800"/>
            </a:xfrm>
          </p:grpSpPr>
          <p:cxnSp>
            <p:nvCxnSpPr>
              <p:cNvPr id="8199" name="Google Shape;291;p7"/>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8200" name="Google Shape;292;p7"/>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8201" name="Google Shape;293;p7"/>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8202" name="Google Shape;294;p7"/>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8203" name="Google Shape;295;p7"/>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8204" name="Google Shape;296;p7"/>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8205" name="Google Shape;297;p7"/>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8206" name="Google Shape;298;p7"/>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8207" name="Google Shape;299;p7"/>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8208" name="Google Shape;300;p7"/>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8209" name="Google Shape;301;p7"/>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8210" name="Google Shape;302;p7"/>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8211" name="Google Shape;303;p7"/>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8212" name="Google Shape;304;p7"/>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8213" name="Google Shape;305;p7"/>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306" name="Google Shape;306;p7"/>
          <p:cNvSpPr txBox="1">
            <a:spLocks noGrp="1"/>
          </p:cNvSpPr>
          <p:nvPr>
            <p:ph type="title"/>
          </p:nvPr>
        </p:nvSpPr>
        <p:spPr>
          <a:xfrm>
            <a:off x="1177200" y="1505070"/>
            <a:ext cx="2808000" cy="576000"/>
          </a:xfrm>
          <a:prstGeom prst="rect">
            <a:avLst/>
          </a:prstGeom>
        </p:spPr>
        <p:txBody>
          <a:bodyPr spcFirstLastPara="1">
            <a:noAutofit/>
          </a:bodyPr>
          <a:lstStyle>
            <a:lvl1pPr lvl="0" algn="ctr">
              <a:spcBef>
                <a:spcPts val="0"/>
              </a:spcBef>
              <a:spcAft>
                <a:spcPts val="0"/>
              </a:spcAft>
              <a:buSzPts val="3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7" name="Google Shape;307;p7"/>
          <p:cNvSpPr txBox="1">
            <a:spLocks noGrp="1"/>
          </p:cNvSpPr>
          <p:nvPr>
            <p:ph type="subTitle" idx="1"/>
          </p:nvPr>
        </p:nvSpPr>
        <p:spPr>
          <a:xfrm>
            <a:off x="1177200" y="2061564"/>
            <a:ext cx="2808000" cy="1851900"/>
          </a:xfrm>
          <a:prstGeom prst="rect">
            <a:avLst/>
          </a:prstGeom>
        </p:spPr>
        <p:txBody>
          <a:bodyPr spcFirstLastPara="1" anchor="ctr">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6E9DA">
            <a:alpha val="61960"/>
          </a:srgbClr>
        </a:solidFill>
        <a:effectLst/>
      </p:bgPr>
    </p:bg>
    <p:spTree>
      <p:nvGrpSpPr>
        <p:cNvPr id="1" name="Shape 308"/>
        <p:cNvGrpSpPr/>
        <p:nvPr/>
      </p:nvGrpSpPr>
      <p:grpSpPr>
        <a:xfrm>
          <a:off x="0" y="0"/>
          <a:ext cx="0" cy="0"/>
          <a:chOff x="0" y="0"/>
          <a:chExt cx="0" cy="0"/>
        </a:xfrm>
      </p:grpSpPr>
      <p:grpSp>
        <p:nvGrpSpPr>
          <p:cNvPr id="9218" name="Google Shape;309;p8"/>
          <p:cNvGrpSpPr/>
          <p:nvPr/>
        </p:nvGrpSpPr>
        <p:grpSpPr>
          <a:xfrm>
            <a:off x="-73025" y="-53975"/>
            <a:ext cx="9282113" cy="5227638"/>
            <a:chOff x="-72533" y="-54200"/>
            <a:chExt cx="9281436" cy="5227800"/>
          </a:xfrm>
        </p:grpSpPr>
        <p:grpSp>
          <p:nvGrpSpPr>
            <p:cNvPr id="9221" name="Google Shape;310;p8"/>
            <p:cNvGrpSpPr/>
            <p:nvPr/>
          </p:nvGrpSpPr>
          <p:grpSpPr>
            <a:xfrm>
              <a:off x="204800" y="-54200"/>
              <a:ext cx="8645725" cy="5227800"/>
              <a:chOff x="204800" y="-54200"/>
              <a:chExt cx="8645725" cy="5227800"/>
            </a:xfrm>
          </p:grpSpPr>
          <p:cxnSp>
            <p:nvCxnSpPr>
              <p:cNvPr id="9238" name="Google Shape;311;p8"/>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9239" name="Google Shape;312;p8"/>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9240" name="Google Shape;313;p8"/>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9241" name="Google Shape;314;p8"/>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9242" name="Google Shape;315;p8"/>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9243" name="Google Shape;316;p8"/>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9244" name="Google Shape;317;p8"/>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9245" name="Google Shape;318;p8"/>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9246" name="Google Shape;319;p8"/>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9247" name="Google Shape;320;p8"/>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9248" name="Google Shape;321;p8"/>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9249" name="Google Shape;322;p8"/>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9250" name="Google Shape;323;p8"/>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9251" name="Google Shape;324;p8"/>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9252" name="Google Shape;325;p8"/>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9253" name="Google Shape;326;p8"/>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9254" name="Google Shape;327;p8"/>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9255" name="Google Shape;328;p8"/>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9256" name="Google Shape;329;p8"/>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9257" name="Google Shape;330;p8"/>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9258" name="Google Shape;331;p8"/>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9259" name="Google Shape;332;p8"/>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9260" name="Google Shape;333;p8"/>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9261" name="Google Shape;334;p8"/>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9262" name="Google Shape;335;p8"/>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9263" name="Google Shape;336;p8"/>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9264" name="Google Shape;337;p8"/>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9222" name="Google Shape;338;p8"/>
            <p:cNvGrpSpPr/>
            <p:nvPr/>
          </p:nvGrpSpPr>
          <p:grpSpPr>
            <a:xfrm rot="5400000">
              <a:off x="2240491" y="-2028760"/>
              <a:ext cx="4655390" cy="9281436"/>
              <a:chOff x="204800" y="-54200"/>
              <a:chExt cx="4655390" cy="5227800"/>
            </a:xfrm>
          </p:grpSpPr>
          <p:cxnSp>
            <p:nvCxnSpPr>
              <p:cNvPr id="9223" name="Google Shape;339;p8"/>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9224" name="Google Shape;340;p8"/>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9225" name="Google Shape;341;p8"/>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9226" name="Google Shape;342;p8"/>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9227" name="Google Shape;343;p8"/>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9228" name="Google Shape;344;p8"/>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9229" name="Google Shape;345;p8"/>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9230" name="Google Shape;346;p8"/>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9231" name="Google Shape;347;p8"/>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9232" name="Google Shape;348;p8"/>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9233" name="Google Shape;349;p8"/>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9234" name="Google Shape;350;p8"/>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9235" name="Google Shape;351;p8"/>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9236" name="Google Shape;352;p8"/>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9237" name="Google Shape;353;p8"/>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354" name="Google Shape;354;p8"/>
          <p:cNvSpPr txBox="1">
            <a:spLocks noGrp="1"/>
          </p:cNvSpPr>
          <p:nvPr>
            <p:ph type="title"/>
          </p:nvPr>
        </p:nvSpPr>
        <p:spPr>
          <a:xfrm>
            <a:off x="720000" y="902200"/>
            <a:ext cx="4353000" cy="2238600"/>
          </a:xfrm>
          <a:prstGeom prst="rect">
            <a:avLst/>
          </a:prstGeom>
        </p:spPr>
        <p:txBody>
          <a:bodyPr spcFirstLastPara="1">
            <a:noAutofit/>
          </a:bodyPr>
          <a:lstStyle>
            <a:lvl1pPr lvl="0">
              <a:spcBef>
                <a:spcPts val="0"/>
              </a:spcBef>
              <a:spcAft>
                <a:spcPts val="0"/>
              </a:spcAft>
              <a:buSzPts val="4800"/>
              <a:buNone/>
              <a:defRPr sz="6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5" name="Google Shape;355;p8"/>
          <p:cNvSpPr txBox="1">
            <a:spLocks noGrp="1"/>
          </p:cNvSpPr>
          <p:nvPr>
            <p:ph type="subTitle" idx="1"/>
          </p:nvPr>
        </p:nvSpPr>
        <p:spPr>
          <a:xfrm>
            <a:off x="720000" y="3581525"/>
            <a:ext cx="3376800" cy="791400"/>
          </a:xfrm>
          <a:prstGeom prst="rect">
            <a:avLst/>
          </a:prstGeom>
          <a:solidFill>
            <a:schemeClr val="lt1"/>
          </a:solidFill>
          <a:effectLst>
            <a:outerShdw blurRad="57150" dist="19050" dir="5400000" algn="bl" rotWithShape="0">
              <a:schemeClr val="dk1">
                <a:alpha val="50000"/>
              </a:schemeClr>
            </a:outerShdw>
          </a:effectLst>
        </p:spPr>
        <p:txBody>
          <a:bodyPr spcFirstLastPara="1" anchor="ctr">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rgbClr val="F6E9DA">
            <a:alpha val="61960"/>
          </a:srgbClr>
        </a:solidFill>
        <a:effectLst/>
      </p:bgPr>
    </p:bg>
    <p:spTree>
      <p:nvGrpSpPr>
        <p:cNvPr id="1" name="Shape 356"/>
        <p:cNvGrpSpPr/>
        <p:nvPr/>
      </p:nvGrpSpPr>
      <p:grpSpPr>
        <a:xfrm>
          <a:off x="0" y="0"/>
          <a:ext cx="0" cy="0"/>
          <a:chOff x="0" y="0"/>
          <a:chExt cx="0" cy="0"/>
        </a:xfrm>
      </p:grpSpPr>
      <p:grpSp>
        <p:nvGrpSpPr>
          <p:cNvPr id="10242" name="Google Shape;357;p9"/>
          <p:cNvGrpSpPr/>
          <p:nvPr/>
        </p:nvGrpSpPr>
        <p:grpSpPr>
          <a:xfrm>
            <a:off x="-73025" y="-53975"/>
            <a:ext cx="9282113" cy="5227638"/>
            <a:chOff x="-72533" y="-54200"/>
            <a:chExt cx="9281436" cy="5227800"/>
          </a:xfrm>
        </p:grpSpPr>
        <p:grpSp>
          <p:nvGrpSpPr>
            <p:cNvPr id="10247" name="Google Shape;358;p9"/>
            <p:cNvGrpSpPr/>
            <p:nvPr/>
          </p:nvGrpSpPr>
          <p:grpSpPr>
            <a:xfrm>
              <a:off x="204800" y="-54200"/>
              <a:ext cx="8645725" cy="5227800"/>
              <a:chOff x="204800" y="-54200"/>
              <a:chExt cx="8645725" cy="5227800"/>
            </a:xfrm>
          </p:grpSpPr>
          <p:cxnSp>
            <p:nvCxnSpPr>
              <p:cNvPr id="10264" name="Google Shape;359;p9"/>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0265" name="Google Shape;360;p9"/>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0266" name="Google Shape;361;p9"/>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0267" name="Google Shape;362;p9"/>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0268" name="Google Shape;363;p9"/>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0269" name="Google Shape;364;p9"/>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0270" name="Google Shape;365;p9"/>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0271" name="Google Shape;366;p9"/>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0272" name="Google Shape;367;p9"/>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0273" name="Google Shape;368;p9"/>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0274" name="Google Shape;369;p9"/>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0275" name="Google Shape;370;p9"/>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0276" name="Google Shape;371;p9"/>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0277" name="Google Shape;372;p9"/>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0278" name="Google Shape;373;p9"/>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10279" name="Google Shape;374;p9"/>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10280" name="Google Shape;375;p9"/>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10281" name="Google Shape;376;p9"/>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10282" name="Google Shape;377;p9"/>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10283" name="Google Shape;378;p9"/>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10284" name="Google Shape;379;p9"/>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10285" name="Google Shape;380;p9"/>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10286" name="Google Shape;381;p9"/>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10287" name="Google Shape;382;p9"/>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10288" name="Google Shape;383;p9"/>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10289" name="Google Shape;384;p9"/>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10290" name="Google Shape;385;p9"/>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10248" name="Google Shape;386;p9"/>
            <p:cNvGrpSpPr/>
            <p:nvPr/>
          </p:nvGrpSpPr>
          <p:grpSpPr>
            <a:xfrm rot="5400000">
              <a:off x="2240491" y="-2028760"/>
              <a:ext cx="4655390" cy="9281436"/>
              <a:chOff x="204800" y="-54200"/>
              <a:chExt cx="4655390" cy="5227800"/>
            </a:xfrm>
          </p:grpSpPr>
          <p:cxnSp>
            <p:nvCxnSpPr>
              <p:cNvPr id="10249" name="Google Shape;387;p9"/>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0250" name="Google Shape;388;p9"/>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0251" name="Google Shape;389;p9"/>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0252" name="Google Shape;390;p9"/>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0253" name="Google Shape;391;p9"/>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0254" name="Google Shape;392;p9"/>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0255" name="Google Shape;393;p9"/>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0256" name="Google Shape;394;p9"/>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0257" name="Google Shape;395;p9"/>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0258" name="Google Shape;396;p9"/>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0259" name="Google Shape;397;p9"/>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0260" name="Google Shape;398;p9"/>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0261" name="Google Shape;399;p9"/>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0262" name="Google Shape;400;p9"/>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0263" name="Google Shape;401;p9"/>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1041" name="Google Shape;402;p9"/>
          <p:cNvSpPr/>
          <p:nvPr/>
        </p:nvSpPr>
        <p:spPr>
          <a:xfrm>
            <a:off x="914400" y="869950"/>
            <a:ext cx="3740150" cy="34163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42" name="Google Shape;403;p9"/>
          <p:cNvSpPr>
            <a:spLocks noChangeArrowheads="1"/>
          </p:cNvSpPr>
          <p:nvPr/>
        </p:nvSpPr>
        <p:spPr bwMode="auto">
          <a:xfrm rot="21358121">
            <a:off x="2346325" y="750888"/>
            <a:ext cx="947738" cy="252413"/>
          </a:xfrm>
          <a:prstGeom prst="rect">
            <a:avLst/>
          </a:prstGeom>
          <a:solidFill>
            <a:srgbClr val="E7B9B5"/>
          </a:solidFill>
          <a:ln>
            <a:noFill/>
          </a:ln>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04" name="Google Shape;404;p9"/>
          <p:cNvSpPr txBox="1">
            <a:spLocks noGrp="1"/>
          </p:cNvSpPr>
          <p:nvPr>
            <p:ph type="title"/>
          </p:nvPr>
        </p:nvSpPr>
        <p:spPr>
          <a:xfrm>
            <a:off x="1214700" y="2271154"/>
            <a:ext cx="3051300" cy="710400"/>
          </a:xfrm>
          <a:prstGeom prst="rect">
            <a:avLst/>
          </a:prstGeom>
        </p:spPr>
        <p:txBody>
          <a:bodyPr spcFirstLastPara="1" anchor="t">
            <a:noAutofit/>
          </a:bodyPr>
          <a:lstStyle>
            <a:lvl1pPr lvl="0" algn="ctr">
              <a:spcBef>
                <a:spcPts val="0"/>
              </a:spcBef>
              <a:spcAft>
                <a:spcPts val="0"/>
              </a:spcAft>
              <a:buSzPts val="36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5" name="Google Shape;405;p9"/>
          <p:cNvSpPr txBox="1">
            <a:spLocks noGrp="1"/>
          </p:cNvSpPr>
          <p:nvPr>
            <p:ph type="subTitle" idx="1"/>
          </p:nvPr>
        </p:nvSpPr>
        <p:spPr>
          <a:xfrm>
            <a:off x="1214675" y="2981554"/>
            <a:ext cx="3051300" cy="741900"/>
          </a:xfrm>
          <a:prstGeom prst="rect">
            <a:avLst/>
          </a:prstGeom>
        </p:spPr>
        <p:txBody>
          <a:bodyPr spcFirstLastPara="1" anchor="ctr">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6" name="Google Shape;406;p9"/>
          <p:cNvSpPr txBox="1">
            <a:spLocks noGrp="1"/>
          </p:cNvSpPr>
          <p:nvPr>
            <p:ph type="title" idx="2"/>
          </p:nvPr>
        </p:nvSpPr>
        <p:spPr>
          <a:xfrm>
            <a:off x="2226425" y="1467760"/>
            <a:ext cx="1027800" cy="835500"/>
          </a:xfrm>
          <a:prstGeom prst="rect">
            <a:avLst/>
          </a:prstGeom>
        </p:spPr>
        <p:txBody>
          <a:bodyPr spcFirstLastPara="1">
            <a:noAutofit/>
          </a:bodyPr>
          <a:lstStyle>
            <a:lvl1pPr lvl="0" algn="ctr" rtl="0">
              <a:spcBef>
                <a:spcPts val="0"/>
              </a:spcBef>
              <a:spcAft>
                <a:spcPts val="0"/>
              </a:spcAft>
              <a:buSzPts val="36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lang="en-US"/>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6E9DA">
            <a:alpha val="61960"/>
          </a:srgbClr>
        </a:solidFill>
        <a:effectLst/>
      </p:bgPr>
    </p:bg>
    <p:spTree>
      <p:nvGrpSpPr>
        <p:cNvPr id="1" name="Shape 409"/>
        <p:cNvGrpSpPr/>
        <p:nvPr/>
      </p:nvGrpSpPr>
      <p:grpSpPr>
        <a:xfrm>
          <a:off x="0" y="0"/>
          <a:ext cx="0" cy="0"/>
          <a:chOff x="0" y="0"/>
          <a:chExt cx="0" cy="0"/>
        </a:xfrm>
      </p:grpSpPr>
      <p:grpSp>
        <p:nvGrpSpPr>
          <p:cNvPr id="11266" name="Google Shape;410;p11"/>
          <p:cNvGrpSpPr/>
          <p:nvPr/>
        </p:nvGrpSpPr>
        <p:grpSpPr>
          <a:xfrm>
            <a:off x="-73025" y="-53975"/>
            <a:ext cx="9282113" cy="5227638"/>
            <a:chOff x="-72533" y="-54200"/>
            <a:chExt cx="9281436" cy="5227800"/>
          </a:xfrm>
        </p:grpSpPr>
        <p:grpSp>
          <p:nvGrpSpPr>
            <p:cNvPr id="11269" name="Google Shape;411;p11"/>
            <p:cNvGrpSpPr/>
            <p:nvPr/>
          </p:nvGrpSpPr>
          <p:grpSpPr>
            <a:xfrm>
              <a:off x="204800" y="-54200"/>
              <a:ext cx="8645725" cy="5227800"/>
              <a:chOff x="204800" y="-54200"/>
              <a:chExt cx="8645725" cy="5227800"/>
            </a:xfrm>
          </p:grpSpPr>
          <p:cxnSp>
            <p:nvCxnSpPr>
              <p:cNvPr id="11286" name="Google Shape;412;p11"/>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1287" name="Google Shape;413;p11"/>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1288" name="Google Shape;414;p11"/>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1289" name="Google Shape;415;p11"/>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1290" name="Google Shape;416;p11"/>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1291" name="Google Shape;417;p11"/>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1292" name="Google Shape;418;p11"/>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1293" name="Google Shape;419;p11"/>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1294" name="Google Shape;420;p11"/>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1295" name="Google Shape;421;p11"/>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1296" name="Google Shape;422;p11"/>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1297" name="Google Shape;423;p11"/>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1298" name="Google Shape;424;p11"/>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1299" name="Google Shape;425;p11"/>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1300" name="Google Shape;426;p11"/>
              <p:cNvCxnSpPr/>
              <p:nvPr/>
            </p:nvCxnSpPr>
            <p:spPr>
              <a:xfrm>
                <a:off x="5192718" y="-54200"/>
                <a:ext cx="0" cy="5227800"/>
              </a:xfrm>
              <a:prstGeom prst="straightConnector1">
                <a:avLst/>
              </a:prstGeom>
              <a:ln w="9525" cap="flat" cmpd="sng">
                <a:solidFill>
                  <a:srgbClr val="FFDCF6"/>
                </a:solidFill>
                <a:prstDash val="solid"/>
                <a:headEnd type="none" w="med" len="med"/>
                <a:tailEnd type="none" w="med" len="med"/>
              </a:ln>
            </p:spPr>
          </p:cxnSp>
          <p:cxnSp>
            <p:nvCxnSpPr>
              <p:cNvPr id="11301" name="Google Shape;427;p11"/>
              <p:cNvCxnSpPr/>
              <p:nvPr/>
            </p:nvCxnSpPr>
            <p:spPr>
              <a:xfrm>
                <a:off x="5525246" y="-54200"/>
                <a:ext cx="0" cy="5227800"/>
              </a:xfrm>
              <a:prstGeom prst="straightConnector1">
                <a:avLst/>
              </a:prstGeom>
              <a:ln w="9525" cap="flat" cmpd="sng">
                <a:solidFill>
                  <a:srgbClr val="FFDCF6"/>
                </a:solidFill>
                <a:prstDash val="solid"/>
                <a:headEnd type="none" w="med" len="med"/>
                <a:tailEnd type="none" w="med" len="med"/>
              </a:ln>
            </p:spPr>
          </p:cxnSp>
          <p:cxnSp>
            <p:nvCxnSpPr>
              <p:cNvPr id="11302" name="Google Shape;428;p11"/>
              <p:cNvCxnSpPr/>
              <p:nvPr/>
            </p:nvCxnSpPr>
            <p:spPr>
              <a:xfrm>
                <a:off x="5857774" y="-54200"/>
                <a:ext cx="0" cy="5227800"/>
              </a:xfrm>
              <a:prstGeom prst="straightConnector1">
                <a:avLst/>
              </a:prstGeom>
              <a:ln w="9525" cap="flat" cmpd="sng">
                <a:solidFill>
                  <a:srgbClr val="FFDCF6"/>
                </a:solidFill>
                <a:prstDash val="solid"/>
                <a:headEnd type="none" w="med" len="med"/>
                <a:tailEnd type="none" w="med" len="med"/>
              </a:ln>
            </p:spPr>
          </p:cxnSp>
          <p:cxnSp>
            <p:nvCxnSpPr>
              <p:cNvPr id="11303" name="Google Shape;429;p11"/>
              <p:cNvCxnSpPr/>
              <p:nvPr/>
            </p:nvCxnSpPr>
            <p:spPr>
              <a:xfrm>
                <a:off x="6190302" y="-54200"/>
                <a:ext cx="0" cy="5227800"/>
              </a:xfrm>
              <a:prstGeom prst="straightConnector1">
                <a:avLst/>
              </a:prstGeom>
              <a:ln w="9525" cap="flat" cmpd="sng">
                <a:solidFill>
                  <a:srgbClr val="FFDCF6"/>
                </a:solidFill>
                <a:prstDash val="solid"/>
                <a:headEnd type="none" w="med" len="med"/>
                <a:tailEnd type="none" w="med" len="med"/>
              </a:ln>
            </p:spPr>
          </p:cxnSp>
          <p:cxnSp>
            <p:nvCxnSpPr>
              <p:cNvPr id="11304" name="Google Shape;430;p11"/>
              <p:cNvCxnSpPr/>
              <p:nvPr/>
            </p:nvCxnSpPr>
            <p:spPr>
              <a:xfrm>
                <a:off x="6522830" y="-54200"/>
                <a:ext cx="0" cy="5227800"/>
              </a:xfrm>
              <a:prstGeom prst="straightConnector1">
                <a:avLst/>
              </a:prstGeom>
              <a:ln w="9525" cap="flat" cmpd="sng">
                <a:solidFill>
                  <a:srgbClr val="FFDCF6"/>
                </a:solidFill>
                <a:prstDash val="solid"/>
                <a:headEnd type="none" w="med" len="med"/>
                <a:tailEnd type="none" w="med" len="med"/>
              </a:ln>
            </p:spPr>
          </p:cxnSp>
          <p:cxnSp>
            <p:nvCxnSpPr>
              <p:cNvPr id="11305" name="Google Shape;431;p11"/>
              <p:cNvCxnSpPr/>
              <p:nvPr/>
            </p:nvCxnSpPr>
            <p:spPr>
              <a:xfrm>
                <a:off x="6855358" y="-54200"/>
                <a:ext cx="0" cy="5227800"/>
              </a:xfrm>
              <a:prstGeom prst="straightConnector1">
                <a:avLst/>
              </a:prstGeom>
              <a:ln w="9525" cap="flat" cmpd="sng">
                <a:solidFill>
                  <a:srgbClr val="FFDCF6"/>
                </a:solidFill>
                <a:prstDash val="solid"/>
                <a:headEnd type="none" w="med" len="med"/>
                <a:tailEnd type="none" w="med" len="med"/>
              </a:ln>
            </p:spPr>
          </p:cxnSp>
          <p:cxnSp>
            <p:nvCxnSpPr>
              <p:cNvPr id="11306" name="Google Shape;432;p11"/>
              <p:cNvCxnSpPr/>
              <p:nvPr/>
            </p:nvCxnSpPr>
            <p:spPr>
              <a:xfrm>
                <a:off x="7187886" y="-54200"/>
                <a:ext cx="0" cy="5227800"/>
              </a:xfrm>
              <a:prstGeom prst="straightConnector1">
                <a:avLst/>
              </a:prstGeom>
              <a:ln w="9525" cap="flat" cmpd="sng">
                <a:solidFill>
                  <a:srgbClr val="FFDCF6"/>
                </a:solidFill>
                <a:prstDash val="solid"/>
                <a:headEnd type="none" w="med" len="med"/>
                <a:tailEnd type="none" w="med" len="med"/>
              </a:ln>
            </p:spPr>
          </p:cxnSp>
          <p:cxnSp>
            <p:nvCxnSpPr>
              <p:cNvPr id="11307" name="Google Shape;433;p11"/>
              <p:cNvCxnSpPr/>
              <p:nvPr/>
            </p:nvCxnSpPr>
            <p:spPr>
              <a:xfrm>
                <a:off x="7520413" y="-54200"/>
                <a:ext cx="0" cy="5227800"/>
              </a:xfrm>
              <a:prstGeom prst="straightConnector1">
                <a:avLst/>
              </a:prstGeom>
              <a:ln w="9525" cap="flat" cmpd="sng">
                <a:solidFill>
                  <a:srgbClr val="FFDCF6"/>
                </a:solidFill>
                <a:prstDash val="solid"/>
                <a:headEnd type="none" w="med" len="med"/>
                <a:tailEnd type="none" w="med" len="med"/>
              </a:ln>
            </p:spPr>
          </p:cxnSp>
          <p:cxnSp>
            <p:nvCxnSpPr>
              <p:cNvPr id="11308" name="Google Shape;434;p11"/>
              <p:cNvCxnSpPr/>
              <p:nvPr/>
            </p:nvCxnSpPr>
            <p:spPr>
              <a:xfrm>
                <a:off x="7852941" y="-54200"/>
                <a:ext cx="0" cy="5227800"/>
              </a:xfrm>
              <a:prstGeom prst="straightConnector1">
                <a:avLst/>
              </a:prstGeom>
              <a:ln w="9525" cap="flat" cmpd="sng">
                <a:solidFill>
                  <a:srgbClr val="FFDCF6"/>
                </a:solidFill>
                <a:prstDash val="solid"/>
                <a:headEnd type="none" w="med" len="med"/>
                <a:tailEnd type="none" w="med" len="med"/>
              </a:ln>
            </p:spPr>
          </p:cxnSp>
          <p:cxnSp>
            <p:nvCxnSpPr>
              <p:cNvPr id="11309" name="Google Shape;435;p11"/>
              <p:cNvCxnSpPr/>
              <p:nvPr/>
            </p:nvCxnSpPr>
            <p:spPr>
              <a:xfrm>
                <a:off x="8185469" y="-54200"/>
                <a:ext cx="0" cy="5227800"/>
              </a:xfrm>
              <a:prstGeom prst="straightConnector1">
                <a:avLst/>
              </a:prstGeom>
              <a:ln w="9525" cap="flat" cmpd="sng">
                <a:solidFill>
                  <a:srgbClr val="FFDCF6"/>
                </a:solidFill>
                <a:prstDash val="solid"/>
                <a:headEnd type="none" w="med" len="med"/>
                <a:tailEnd type="none" w="med" len="med"/>
              </a:ln>
            </p:spPr>
          </p:cxnSp>
          <p:cxnSp>
            <p:nvCxnSpPr>
              <p:cNvPr id="11310" name="Google Shape;436;p11"/>
              <p:cNvCxnSpPr/>
              <p:nvPr/>
            </p:nvCxnSpPr>
            <p:spPr>
              <a:xfrm>
                <a:off x="8517997" y="-54200"/>
                <a:ext cx="0" cy="5227800"/>
              </a:xfrm>
              <a:prstGeom prst="straightConnector1">
                <a:avLst/>
              </a:prstGeom>
              <a:ln w="9525" cap="flat" cmpd="sng">
                <a:solidFill>
                  <a:srgbClr val="FFDCF6"/>
                </a:solidFill>
                <a:prstDash val="solid"/>
                <a:headEnd type="none" w="med" len="med"/>
                <a:tailEnd type="none" w="med" len="med"/>
              </a:ln>
            </p:spPr>
          </p:cxnSp>
          <p:cxnSp>
            <p:nvCxnSpPr>
              <p:cNvPr id="11311" name="Google Shape;437;p11"/>
              <p:cNvCxnSpPr/>
              <p:nvPr/>
            </p:nvCxnSpPr>
            <p:spPr>
              <a:xfrm>
                <a:off x="8850525" y="-54200"/>
                <a:ext cx="0" cy="5227800"/>
              </a:xfrm>
              <a:prstGeom prst="straightConnector1">
                <a:avLst/>
              </a:prstGeom>
              <a:ln w="9525" cap="flat" cmpd="sng">
                <a:solidFill>
                  <a:srgbClr val="FFDCF6"/>
                </a:solidFill>
                <a:prstDash val="solid"/>
                <a:headEnd type="none" w="med" len="med"/>
                <a:tailEnd type="none" w="med" len="med"/>
              </a:ln>
            </p:spPr>
          </p:cxnSp>
          <p:cxnSp>
            <p:nvCxnSpPr>
              <p:cNvPr id="11312" name="Google Shape;438;p11"/>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nvGrpSpPr>
            <p:cNvPr id="11270" name="Google Shape;439;p11"/>
            <p:cNvGrpSpPr/>
            <p:nvPr/>
          </p:nvGrpSpPr>
          <p:grpSpPr>
            <a:xfrm rot="5400000">
              <a:off x="2240491" y="-2028760"/>
              <a:ext cx="4655390" cy="9281436"/>
              <a:chOff x="204800" y="-54200"/>
              <a:chExt cx="4655390" cy="5227800"/>
            </a:xfrm>
          </p:grpSpPr>
          <p:cxnSp>
            <p:nvCxnSpPr>
              <p:cNvPr id="11271" name="Google Shape;440;p11"/>
              <p:cNvCxnSpPr/>
              <p:nvPr/>
            </p:nvCxnSpPr>
            <p:spPr>
              <a:xfrm>
                <a:off x="537328" y="-54200"/>
                <a:ext cx="0" cy="5227800"/>
              </a:xfrm>
              <a:prstGeom prst="straightConnector1">
                <a:avLst/>
              </a:prstGeom>
              <a:ln w="9525" cap="flat" cmpd="sng">
                <a:solidFill>
                  <a:srgbClr val="FFDCF6"/>
                </a:solidFill>
                <a:prstDash val="solid"/>
                <a:headEnd type="none" w="med" len="med"/>
                <a:tailEnd type="none" w="med" len="med"/>
              </a:ln>
            </p:spPr>
          </p:cxnSp>
          <p:cxnSp>
            <p:nvCxnSpPr>
              <p:cNvPr id="11272" name="Google Shape;441;p11"/>
              <p:cNvCxnSpPr/>
              <p:nvPr/>
            </p:nvCxnSpPr>
            <p:spPr>
              <a:xfrm>
                <a:off x="869856" y="-54200"/>
                <a:ext cx="0" cy="5227800"/>
              </a:xfrm>
              <a:prstGeom prst="straightConnector1">
                <a:avLst/>
              </a:prstGeom>
              <a:ln w="9525" cap="flat" cmpd="sng">
                <a:solidFill>
                  <a:srgbClr val="FFDCF6"/>
                </a:solidFill>
                <a:prstDash val="solid"/>
                <a:headEnd type="none" w="med" len="med"/>
                <a:tailEnd type="none" w="med" len="med"/>
              </a:ln>
            </p:spPr>
          </p:cxnSp>
          <p:cxnSp>
            <p:nvCxnSpPr>
              <p:cNvPr id="11273" name="Google Shape;442;p11"/>
              <p:cNvCxnSpPr/>
              <p:nvPr/>
            </p:nvCxnSpPr>
            <p:spPr>
              <a:xfrm>
                <a:off x="1202384" y="-54200"/>
                <a:ext cx="0" cy="5227800"/>
              </a:xfrm>
              <a:prstGeom prst="straightConnector1">
                <a:avLst/>
              </a:prstGeom>
              <a:ln w="9525" cap="flat" cmpd="sng">
                <a:solidFill>
                  <a:srgbClr val="FFDCF6"/>
                </a:solidFill>
                <a:prstDash val="solid"/>
                <a:headEnd type="none" w="med" len="med"/>
                <a:tailEnd type="none" w="med" len="med"/>
              </a:ln>
            </p:spPr>
          </p:cxnSp>
          <p:cxnSp>
            <p:nvCxnSpPr>
              <p:cNvPr id="11274" name="Google Shape;443;p11"/>
              <p:cNvCxnSpPr/>
              <p:nvPr/>
            </p:nvCxnSpPr>
            <p:spPr>
              <a:xfrm>
                <a:off x="1534912" y="-54200"/>
                <a:ext cx="0" cy="5227800"/>
              </a:xfrm>
              <a:prstGeom prst="straightConnector1">
                <a:avLst/>
              </a:prstGeom>
              <a:ln w="9525" cap="flat" cmpd="sng">
                <a:solidFill>
                  <a:srgbClr val="FFDCF6"/>
                </a:solidFill>
                <a:prstDash val="solid"/>
                <a:headEnd type="none" w="med" len="med"/>
                <a:tailEnd type="none" w="med" len="med"/>
              </a:ln>
            </p:spPr>
          </p:cxnSp>
          <p:cxnSp>
            <p:nvCxnSpPr>
              <p:cNvPr id="11275" name="Google Shape;444;p11"/>
              <p:cNvCxnSpPr/>
              <p:nvPr/>
            </p:nvCxnSpPr>
            <p:spPr>
              <a:xfrm>
                <a:off x="1867439" y="-54200"/>
                <a:ext cx="0" cy="5227800"/>
              </a:xfrm>
              <a:prstGeom prst="straightConnector1">
                <a:avLst/>
              </a:prstGeom>
              <a:ln w="9525" cap="flat" cmpd="sng">
                <a:solidFill>
                  <a:srgbClr val="FFDCF6"/>
                </a:solidFill>
                <a:prstDash val="solid"/>
                <a:headEnd type="none" w="med" len="med"/>
                <a:tailEnd type="none" w="med" len="med"/>
              </a:ln>
            </p:spPr>
          </p:cxnSp>
          <p:cxnSp>
            <p:nvCxnSpPr>
              <p:cNvPr id="11276" name="Google Shape;445;p11"/>
              <p:cNvCxnSpPr/>
              <p:nvPr/>
            </p:nvCxnSpPr>
            <p:spPr>
              <a:xfrm>
                <a:off x="2199967" y="-54200"/>
                <a:ext cx="0" cy="5227800"/>
              </a:xfrm>
              <a:prstGeom prst="straightConnector1">
                <a:avLst/>
              </a:prstGeom>
              <a:ln w="9525" cap="flat" cmpd="sng">
                <a:solidFill>
                  <a:srgbClr val="FFDCF6"/>
                </a:solidFill>
                <a:prstDash val="solid"/>
                <a:headEnd type="none" w="med" len="med"/>
                <a:tailEnd type="none" w="med" len="med"/>
              </a:ln>
            </p:spPr>
          </p:cxnSp>
          <p:cxnSp>
            <p:nvCxnSpPr>
              <p:cNvPr id="11277" name="Google Shape;446;p11"/>
              <p:cNvCxnSpPr/>
              <p:nvPr/>
            </p:nvCxnSpPr>
            <p:spPr>
              <a:xfrm>
                <a:off x="2532495" y="-54200"/>
                <a:ext cx="0" cy="5227800"/>
              </a:xfrm>
              <a:prstGeom prst="straightConnector1">
                <a:avLst/>
              </a:prstGeom>
              <a:ln w="9525" cap="flat" cmpd="sng">
                <a:solidFill>
                  <a:srgbClr val="FFDCF6"/>
                </a:solidFill>
                <a:prstDash val="solid"/>
                <a:headEnd type="none" w="med" len="med"/>
                <a:tailEnd type="none" w="med" len="med"/>
              </a:ln>
            </p:spPr>
          </p:cxnSp>
          <p:cxnSp>
            <p:nvCxnSpPr>
              <p:cNvPr id="11278" name="Google Shape;447;p11"/>
              <p:cNvCxnSpPr/>
              <p:nvPr/>
            </p:nvCxnSpPr>
            <p:spPr>
              <a:xfrm>
                <a:off x="2865023" y="-54200"/>
                <a:ext cx="0" cy="5227800"/>
              </a:xfrm>
              <a:prstGeom prst="straightConnector1">
                <a:avLst/>
              </a:prstGeom>
              <a:ln w="9525" cap="flat" cmpd="sng">
                <a:solidFill>
                  <a:srgbClr val="FFDCF6"/>
                </a:solidFill>
                <a:prstDash val="solid"/>
                <a:headEnd type="none" w="med" len="med"/>
                <a:tailEnd type="none" w="med" len="med"/>
              </a:ln>
            </p:spPr>
          </p:cxnSp>
          <p:cxnSp>
            <p:nvCxnSpPr>
              <p:cNvPr id="11279" name="Google Shape;448;p11"/>
              <p:cNvCxnSpPr/>
              <p:nvPr/>
            </p:nvCxnSpPr>
            <p:spPr>
              <a:xfrm>
                <a:off x="3197551" y="-54200"/>
                <a:ext cx="0" cy="5227800"/>
              </a:xfrm>
              <a:prstGeom prst="straightConnector1">
                <a:avLst/>
              </a:prstGeom>
              <a:ln w="9525" cap="flat" cmpd="sng">
                <a:solidFill>
                  <a:srgbClr val="FFDCF6"/>
                </a:solidFill>
                <a:prstDash val="solid"/>
                <a:headEnd type="none" w="med" len="med"/>
                <a:tailEnd type="none" w="med" len="med"/>
              </a:ln>
            </p:spPr>
          </p:cxnSp>
          <p:cxnSp>
            <p:nvCxnSpPr>
              <p:cNvPr id="11280" name="Google Shape;449;p11"/>
              <p:cNvCxnSpPr/>
              <p:nvPr/>
            </p:nvCxnSpPr>
            <p:spPr>
              <a:xfrm>
                <a:off x="3530079" y="-54200"/>
                <a:ext cx="0" cy="5227800"/>
              </a:xfrm>
              <a:prstGeom prst="straightConnector1">
                <a:avLst/>
              </a:prstGeom>
              <a:ln w="9525" cap="flat" cmpd="sng">
                <a:solidFill>
                  <a:srgbClr val="FFDCF6"/>
                </a:solidFill>
                <a:prstDash val="solid"/>
                <a:headEnd type="none" w="med" len="med"/>
                <a:tailEnd type="none" w="med" len="med"/>
              </a:ln>
            </p:spPr>
          </p:cxnSp>
          <p:cxnSp>
            <p:nvCxnSpPr>
              <p:cNvPr id="11281" name="Google Shape;450;p11"/>
              <p:cNvCxnSpPr/>
              <p:nvPr/>
            </p:nvCxnSpPr>
            <p:spPr>
              <a:xfrm>
                <a:off x="3862607" y="-54200"/>
                <a:ext cx="0" cy="5227800"/>
              </a:xfrm>
              <a:prstGeom prst="straightConnector1">
                <a:avLst/>
              </a:prstGeom>
              <a:ln w="9525" cap="flat" cmpd="sng">
                <a:solidFill>
                  <a:srgbClr val="FFDCF6"/>
                </a:solidFill>
                <a:prstDash val="solid"/>
                <a:headEnd type="none" w="med" len="med"/>
                <a:tailEnd type="none" w="med" len="med"/>
              </a:ln>
            </p:spPr>
          </p:cxnSp>
          <p:cxnSp>
            <p:nvCxnSpPr>
              <p:cNvPr id="11282" name="Google Shape;451;p11"/>
              <p:cNvCxnSpPr/>
              <p:nvPr/>
            </p:nvCxnSpPr>
            <p:spPr>
              <a:xfrm>
                <a:off x="4195135" y="-54200"/>
                <a:ext cx="0" cy="5227800"/>
              </a:xfrm>
              <a:prstGeom prst="straightConnector1">
                <a:avLst/>
              </a:prstGeom>
              <a:ln w="9525" cap="flat" cmpd="sng">
                <a:solidFill>
                  <a:srgbClr val="FFDCF6"/>
                </a:solidFill>
                <a:prstDash val="solid"/>
                <a:headEnd type="none" w="med" len="med"/>
                <a:tailEnd type="none" w="med" len="med"/>
              </a:ln>
            </p:spPr>
          </p:cxnSp>
          <p:cxnSp>
            <p:nvCxnSpPr>
              <p:cNvPr id="11283" name="Google Shape;452;p11"/>
              <p:cNvCxnSpPr/>
              <p:nvPr/>
            </p:nvCxnSpPr>
            <p:spPr>
              <a:xfrm>
                <a:off x="4527663" y="-54200"/>
                <a:ext cx="0" cy="5227800"/>
              </a:xfrm>
              <a:prstGeom prst="straightConnector1">
                <a:avLst/>
              </a:prstGeom>
              <a:ln w="9525" cap="flat" cmpd="sng">
                <a:solidFill>
                  <a:srgbClr val="FFDCF6"/>
                </a:solidFill>
                <a:prstDash val="solid"/>
                <a:headEnd type="none" w="med" len="med"/>
                <a:tailEnd type="none" w="med" len="med"/>
              </a:ln>
            </p:spPr>
          </p:cxnSp>
          <p:cxnSp>
            <p:nvCxnSpPr>
              <p:cNvPr id="11284" name="Google Shape;453;p11"/>
              <p:cNvCxnSpPr/>
              <p:nvPr/>
            </p:nvCxnSpPr>
            <p:spPr>
              <a:xfrm>
                <a:off x="4860190" y="-54200"/>
                <a:ext cx="0" cy="5227800"/>
              </a:xfrm>
              <a:prstGeom prst="straightConnector1">
                <a:avLst/>
              </a:prstGeom>
              <a:ln w="9525" cap="flat" cmpd="sng">
                <a:solidFill>
                  <a:srgbClr val="FFDCF6"/>
                </a:solidFill>
                <a:prstDash val="solid"/>
                <a:headEnd type="none" w="med" len="med"/>
                <a:tailEnd type="none" w="med" len="med"/>
              </a:ln>
            </p:spPr>
          </p:cxnSp>
          <p:cxnSp>
            <p:nvCxnSpPr>
              <p:cNvPr id="11285" name="Google Shape;454;p11"/>
              <p:cNvCxnSpPr/>
              <p:nvPr/>
            </p:nvCxnSpPr>
            <p:spPr>
              <a:xfrm>
                <a:off x="204800" y="-54200"/>
                <a:ext cx="0" cy="5227800"/>
              </a:xfrm>
              <a:prstGeom prst="straightConnector1">
                <a:avLst/>
              </a:prstGeom>
              <a:ln w="9525" cap="flat" cmpd="sng">
                <a:solidFill>
                  <a:srgbClr val="FFDCF6"/>
                </a:solidFill>
                <a:prstDash val="solid"/>
                <a:headEnd type="none" w="med" len="med"/>
                <a:tailEnd type="none" w="med" len="med"/>
              </a:ln>
            </p:spPr>
          </p:cxnSp>
        </p:grpSp>
      </p:grpSp>
      <p:sp>
        <p:nvSpPr>
          <p:cNvPr id="455" name="Google Shape;455;p11"/>
          <p:cNvSpPr txBox="1">
            <a:spLocks noGrp="1"/>
          </p:cNvSpPr>
          <p:nvPr>
            <p:ph type="title"/>
          </p:nvPr>
        </p:nvSpPr>
        <p:spPr>
          <a:xfrm rot="254571">
            <a:off x="3501367" y="1599223"/>
            <a:ext cx="4922691" cy="1439744"/>
          </a:xfrm>
          <a:prstGeom prst="rect">
            <a:avLst/>
          </a:prstGeom>
          <a:solidFill>
            <a:schemeClr val="lt1"/>
          </a:solidFill>
          <a:effectLst>
            <a:outerShdw blurRad="57150" dist="19050" dir="5400000" algn="bl" rotWithShape="0">
              <a:schemeClr val="dk1">
                <a:alpha val="50000"/>
              </a:schemeClr>
            </a:outerShdw>
          </a:effectLst>
        </p:spPr>
        <p:txBody>
          <a:bodyPr spcFirstLastPara="1">
            <a:noAutofit/>
          </a:bodyPr>
          <a:lstStyle>
            <a:lvl1pPr lvl="0" algn="ctr">
              <a:spcBef>
                <a:spcPts val="0"/>
              </a:spcBef>
              <a:spcAft>
                <a:spcPts val="0"/>
              </a:spcAft>
              <a:buSzPts val="9600"/>
              <a:buNone/>
              <a:defRPr sz="77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lang="en-US"/>
              <a:t>Click to edit Master title style</a:t>
            </a:r>
            <a:endParaRPr lang="en-US"/>
          </a:p>
        </p:txBody>
      </p:sp>
      <p:sp>
        <p:nvSpPr>
          <p:cNvPr id="456" name="Google Shape;456;p11"/>
          <p:cNvSpPr txBox="1">
            <a:spLocks noGrp="1"/>
          </p:cNvSpPr>
          <p:nvPr>
            <p:ph type="subTitle" idx="1"/>
          </p:nvPr>
        </p:nvSpPr>
        <p:spPr>
          <a:xfrm>
            <a:off x="3603350" y="3355750"/>
            <a:ext cx="4718700" cy="391800"/>
          </a:xfrm>
          <a:prstGeom prst="rect">
            <a:avLst/>
          </a:prstGeom>
        </p:spPr>
        <p:txBody>
          <a:bodyPr spcFirstLastPara="1">
            <a:noAutofit/>
          </a:bodyPr>
          <a:lstStyle>
            <a:lvl1pPr lvl="0" algn="ctr">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2" Type="http://schemas.openxmlformats.org/officeDocument/2006/relationships/theme" Target="../theme/theme2.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E9DA">
            <a:alpha val="61960"/>
          </a:srgbClr>
        </a:solidFill>
        <a:effectLst/>
      </p:bgPr>
    </p:bg>
    <p:spTree>
      <p:nvGrpSpPr>
        <p:cNvPr id="1" name=""/>
        <p:cNvGrpSpPr/>
        <p:nvPr/>
      </p:nvGrpSpPr>
      <p:grpSpPr/>
      <p:sp>
        <p:nvSpPr>
          <p:cNvPr id="1026" name="Google Shape;6;p1"/>
          <p:cNvSpPr txBox="1">
            <a:spLocks noGrp="1"/>
          </p:cNvSpPr>
          <p:nvPr>
            <p:ph type="title"/>
          </p:nvPr>
        </p:nvSpPr>
        <p:spPr>
          <a:xfrm>
            <a:off x="719138" y="444500"/>
            <a:ext cx="7704137" cy="573088"/>
          </a:xfrm>
          <a:prstGeom prst="rect">
            <a:avLst/>
          </a:prstGeom>
          <a:noFill/>
          <a:ln w="9525">
            <a:noFill/>
          </a:ln>
        </p:spPr>
        <p:txBody>
          <a:bodyPr lIns="91425" tIns="91425" rIns="91425" bIns="91425" anchor="ctr" anchorCtr="0"/>
          <a:p>
            <a:pPr lvl="0"/>
            <a:endParaRPr lang="en-US" altLang="en-US" dirty="0"/>
          </a:p>
        </p:txBody>
      </p:sp>
      <p:sp>
        <p:nvSpPr>
          <p:cNvPr id="1027" name="Google Shape;7;p1"/>
          <p:cNvSpPr txBox="1">
            <a:spLocks noGrp="1"/>
          </p:cNvSpPr>
          <p:nvPr>
            <p:ph type="body" idx="1"/>
          </p:nvPr>
        </p:nvSpPr>
        <p:spPr>
          <a:xfrm>
            <a:off x="720725" y="1152525"/>
            <a:ext cx="7702550" cy="3416300"/>
          </a:xfrm>
          <a:prstGeom prst="rect">
            <a:avLst/>
          </a:prstGeom>
          <a:noFill/>
          <a:ln w="9525">
            <a:noFill/>
          </a:ln>
        </p:spPr>
        <p:txBody>
          <a:bodyPr lIns="91425" tIns="91425" rIns="91425" bIns="91425"/>
          <a:p>
            <a:pPr lvl="0"/>
            <a:endParaRPr lang="en-US" alt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628650" y="274638"/>
            <a:ext cx="7886700" cy="993775"/>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628650" y="1370013"/>
            <a:ext cx="7886700" cy="3262312"/>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2052" name="Date Placeholder 3"/>
          <p:cNvSpPr>
            <a:spLocks noGrp="1" noChangeArrowheads="1"/>
          </p:cNvSpPr>
          <p:nvPr>
            <p:ph type="dt" sz="half" idx="2"/>
          </p:nvPr>
        </p:nvSpPr>
        <p:spPr bwMode="auto">
          <a:xfrm>
            <a:off x="628650" y="4767263"/>
            <a:ext cx="2057400" cy="274638"/>
          </a:xfrm>
          <a:prstGeom prst="rect">
            <a:avLst/>
          </a:prstGeom>
          <a:noFill/>
          <a:ln>
            <a:noFill/>
          </a:ln>
        </p:spPr>
        <p:txBody>
          <a:bodyPr vert="horz" wrap="square" lIns="91440" tIns="45720" rIns="91440" bIns="45720" numCol="1" anchor="ctr" anchorCtr="0" compatLnSpc="1"/>
          <a:lstStyle>
            <a:lvl1pPr eaLnBrk="1" hangingPunct="1">
              <a:buClr>
                <a:srgbClr val="000000"/>
              </a:buClr>
              <a:buFont typeface="Arial" panose="020B0604020202020204" pitchFamily="34" charset="0"/>
              <a:buNone/>
              <a:defRPr sz="900" smtClean="0">
                <a:solidFill>
                  <a:srgbClr val="898989"/>
                </a:solidFill>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fld id="{343A14DF-850C-4FD0-A3AA-7E6DA04D7E50}" type="datetimeFigureOut">
              <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rPr>
            </a:fld>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053" name="Footer Placeholder 4"/>
          <p:cNvSpPr>
            <a:spLocks noGrp="1" noChangeArrowheads="1"/>
          </p:cNvSpPr>
          <p:nvPr>
            <p:ph type="ftr" sz="quarter" idx="3"/>
          </p:nvPr>
        </p:nvSpPr>
        <p:spPr bwMode="auto">
          <a:xfrm>
            <a:off x="3028950" y="4767263"/>
            <a:ext cx="3086100" cy="274638"/>
          </a:xfrm>
          <a:prstGeom prst="rect">
            <a:avLst/>
          </a:prstGeom>
          <a:noFill/>
          <a:ln>
            <a:noFill/>
          </a:ln>
        </p:spPr>
        <p:txBody>
          <a:bodyPr vert="horz" wrap="square" lIns="91440" tIns="45720" rIns="91440" bIns="45720" numCol="1" anchor="ctr" anchorCtr="0" compatLnSpc="1"/>
          <a:lstStyle>
            <a:lvl1pPr algn="ctr" eaLnBrk="1" hangingPunct="1">
              <a:buClr>
                <a:srgbClr val="000000"/>
              </a:buClr>
              <a:buFont typeface="Arial" panose="020B0604020202020204" pitchFamily="34" charset="0"/>
              <a:buNone/>
              <a:defRPr sz="900">
                <a:solidFill>
                  <a:srgbClr val="898989"/>
                </a:solidFill>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6457950" y="4767263"/>
            <a:ext cx="2057400" cy="274638"/>
          </a:xfrm>
          <a:prstGeom prst="rect">
            <a:avLst/>
          </a:prstGeom>
        </p:spPr>
        <p:txBody>
          <a:bodyPr vert="horz" wrap="square" lIns="91440" tIns="45720" rIns="91440" bIns="45720" numCol="1" anchor="ctr" anchorCtr="0" compatLnSpc="1"/>
          <a:lstStyle>
            <a:lvl1pPr algn="r">
              <a:defRPr sz="900">
                <a:solidFill>
                  <a:srgbClr val="898989"/>
                </a:solidFill>
              </a:defRPr>
            </a:lvl1pPr>
          </a:lstStyle>
          <a:p>
            <a:pPr lvl="0" eaLnBrk="1" hangingPunct="1">
              <a:buClr>
                <a:srgbClr val="000000"/>
              </a:buClr>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image" Target="../media/image22.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9.xml"/><Relationship Id="rId2" Type="http://schemas.openxmlformats.org/officeDocument/2006/relationships/image" Target="../media/image24.png"/><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4.xml"/><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9.xml"/><Relationship Id="rId2" Type="http://schemas.openxmlformats.org/officeDocument/2006/relationships/image" Target="../media/image31.png"/><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0.xml"/><Relationship Id="rId2" Type="http://schemas.openxmlformats.org/officeDocument/2006/relationships/image" Target="../media/image35.png"/><Relationship Id="rId1" Type="http://schemas.openxmlformats.org/officeDocument/2006/relationships/image" Target="../media/image34.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3.xml"/><Relationship Id="rId3" Type="http://schemas.openxmlformats.org/officeDocument/2006/relationships/image" Target="../media/image21.png"/><Relationship Id="rId2" Type="http://schemas.openxmlformats.org/officeDocument/2006/relationships/image" Target="../media/image37.png"/><Relationship Id="rId1" Type="http://schemas.openxmlformats.org/officeDocument/2006/relationships/image" Target="../media/image36.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0.xml"/><Relationship Id="rId2" Type="http://schemas.openxmlformats.org/officeDocument/2006/relationships/image" Target="../media/image39.png"/><Relationship Id="rId1" Type="http://schemas.openxmlformats.org/officeDocument/2006/relationships/image" Target="../media/image38.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image" Target="../media/image40.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1.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image" Target="../media/image45.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9.xml"/><Relationship Id="rId2" Type="http://schemas.openxmlformats.org/officeDocument/2006/relationships/image" Target="../media/image47.emf"/><Relationship Id="rId1" Type="http://schemas.openxmlformats.org/officeDocument/2006/relationships/image" Target="../media/image46.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5.xml"/><Relationship Id="rId2" Type="http://schemas.openxmlformats.org/officeDocument/2006/relationships/image" Target="../media/image47.emf"/><Relationship Id="rId1"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9" Type="http://schemas.openxmlformats.org/officeDocument/2006/relationships/image" Target="../media/image57.png"/><Relationship Id="rId8" Type="http://schemas.openxmlformats.org/officeDocument/2006/relationships/image" Target="../media/image56.png"/><Relationship Id="rId7" Type="http://schemas.openxmlformats.org/officeDocument/2006/relationships/image" Target="../media/image55.png"/><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3" Type="http://schemas.openxmlformats.org/officeDocument/2006/relationships/image" Target="../media/image51.png"/><Relationship Id="rId22" Type="http://schemas.openxmlformats.org/officeDocument/2006/relationships/slideLayout" Target="../slideLayouts/slideLayout27.xml"/><Relationship Id="rId21" Type="http://schemas.openxmlformats.org/officeDocument/2006/relationships/image" Target="../media/image68.GIF"/><Relationship Id="rId20" Type="http://schemas.openxmlformats.org/officeDocument/2006/relationships/image" Target="../media/image67.GIF"/><Relationship Id="rId2" Type="http://schemas.openxmlformats.org/officeDocument/2006/relationships/image" Target="../media/image50.png"/><Relationship Id="rId19" Type="http://schemas.openxmlformats.org/officeDocument/2006/relationships/image" Target="../media/image66.png"/><Relationship Id="rId18" Type="http://schemas.openxmlformats.org/officeDocument/2006/relationships/image" Target="../media/image65.png"/><Relationship Id="rId17" Type="http://schemas.openxmlformats.org/officeDocument/2006/relationships/image" Target="../media/image64.png"/><Relationship Id="rId16" Type="http://schemas.openxmlformats.org/officeDocument/2006/relationships/image" Target="../media/image63.png"/><Relationship Id="rId15" Type="http://schemas.openxmlformats.org/officeDocument/2006/relationships/image" Target="../media/image62.png"/><Relationship Id="rId14" Type="http://schemas.openxmlformats.org/officeDocument/2006/relationships/slide" Target="slide3.xml"/><Relationship Id="rId13" Type="http://schemas.openxmlformats.org/officeDocument/2006/relationships/image" Target="../media/image61.png"/><Relationship Id="rId12" Type="http://schemas.openxmlformats.org/officeDocument/2006/relationships/image" Target="../media/image60.png"/><Relationship Id="rId11" Type="http://schemas.openxmlformats.org/officeDocument/2006/relationships/image" Target="../media/image59.png"/><Relationship Id="rId10" Type="http://schemas.openxmlformats.org/officeDocument/2006/relationships/image" Target="../media/image58.png"/><Relationship Id="rId1" Type="http://schemas.openxmlformats.org/officeDocument/2006/relationships/image" Target="../media/image49.png"/></Relationships>
</file>

<file path=ppt/slides/_rels/slide35.xml.rels><?xml version="1.0" encoding="UTF-8" standalone="yes"?>
<Relationships xmlns="http://schemas.openxmlformats.org/package/2006/relationships"><Relationship Id="rId9" Type="http://schemas.openxmlformats.org/officeDocument/2006/relationships/video" Target="NULL"/><Relationship Id="rId8" Type="http://schemas.openxmlformats.org/officeDocument/2006/relationships/image" Target="../media/image75.png"/><Relationship Id="rId7" Type="http://schemas.openxmlformats.org/officeDocument/2006/relationships/image" Target="../media/image74.png"/><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3" Type="http://schemas.openxmlformats.org/officeDocument/2006/relationships/image" Target="../media/image70.png"/><Relationship Id="rId2" Type="http://schemas.openxmlformats.org/officeDocument/2006/relationships/image" Target="../media/image69.png"/><Relationship Id="rId13" Type="http://schemas.openxmlformats.org/officeDocument/2006/relationships/slideLayout" Target="../slideLayouts/slideLayout27.xml"/><Relationship Id="rId12" Type="http://schemas.openxmlformats.org/officeDocument/2006/relationships/image" Target="../media/image77.png"/><Relationship Id="rId11" Type="http://schemas.openxmlformats.org/officeDocument/2006/relationships/slide" Target="slide3.xml"/><Relationship Id="rId10" Type="http://schemas.openxmlformats.org/officeDocument/2006/relationships/image" Target="../media/image76.png"/><Relationship Id="rId1" Type="http://schemas.openxmlformats.org/officeDocument/2006/relationships/image" Target="../media/image49.png"/></Relationships>
</file>

<file path=ppt/slides/_rels/slide36.xml.rels><?xml version="1.0" encoding="UTF-8" standalone="yes"?>
<Relationships xmlns="http://schemas.openxmlformats.org/package/2006/relationships"><Relationship Id="rId9" Type="http://schemas.openxmlformats.org/officeDocument/2006/relationships/image" Target="../media/image74.png"/><Relationship Id="rId8" Type="http://schemas.openxmlformats.org/officeDocument/2006/relationships/image" Target="../media/image76.png"/><Relationship Id="rId7" Type="http://schemas.openxmlformats.org/officeDocument/2006/relationships/video" Target="NUL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3" Type="http://schemas.openxmlformats.org/officeDocument/2006/relationships/image" Target="../media/image79.png"/><Relationship Id="rId2" Type="http://schemas.openxmlformats.org/officeDocument/2006/relationships/image" Target="../media/image78.png"/><Relationship Id="rId13" Type="http://schemas.openxmlformats.org/officeDocument/2006/relationships/slideLayout" Target="../slideLayouts/slideLayout27.xml"/><Relationship Id="rId12" Type="http://schemas.openxmlformats.org/officeDocument/2006/relationships/image" Target="../media/image77.png"/><Relationship Id="rId11" Type="http://schemas.openxmlformats.org/officeDocument/2006/relationships/slide" Target="slide3.xml"/><Relationship Id="rId10" Type="http://schemas.openxmlformats.org/officeDocument/2006/relationships/image" Target="../media/image75.png"/><Relationship Id="rId1" Type="http://schemas.openxmlformats.org/officeDocument/2006/relationships/image" Target="../media/image49.png"/></Relationships>
</file>

<file path=ppt/slides/_rels/slide37.xml.rels><?xml version="1.0" encoding="UTF-8" standalone="yes"?>
<Relationships xmlns="http://schemas.openxmlformats.org/package/2006/relationships"><Relationship Id="rId9" Type="http://schemas.openxmlformats.org/officeDocument/2006/relationships/video" Target="NULL"/><Relationship Id="rId8" Type="http://schemas.openxmlformats.org/officeDocument/2006/relationships/image" Target="../media/image75.png"/><Relationship Id="rId7" Type="http://schemas.openxmlformats.org/officeDocument/2006/relationships/image" Target="../media/image74.png"/><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3" Type="http://schemas.openxmlformats.org/officeDocument/2006/relationships/image" Target="../media/image84.png"/><Relationship Id="rId2" Type="http://schemas.openxmlformats.org/officeDocument/2006/relationships/image" Target="../media/image83.png"/><Relationship Id="rId13" Type="http://schemas.openxmlformats.org/officeDocument/2006/relationships/slideLayout" Target="../slideLayouts/slideLayout27.xml"/><Relationship Id="rId12" Type="http://schemas.openxmlformats.org/officeDocument/2006/relationships/image" Target="../media/image77.png"/><Relationship Id="rId11" Type="http://schemas.openxmlformats.org/officeDocument/2006/relationships/slide" Target="slide3.xml"/><Relationship Id="rId10" Type="http://schemas.openxmlformats.org/officeDocument/2006/relationships/image" Target="../media/image76.png"/><Relationship Id="rId1" Type="http://schemas.openxmlformats.org/officeDocument/2006/relationships/image" Target="../media/image49.png"/></Relationships>
</file>

<file path=ppt/slides/_rels/slide38.xml.rels><?xml version="1.0" encoding="UTF-8" standalone="yes"?>
<Relationships xmlns="http://schemas.openxmlformats.org/package/2006/relationships"><Relationship Id="rId9" Type="http://schemas.openxmlformats.org/officeDocument/2006/relationships/video" Target="NULL"/><Relationship Id="rId8" Type="http://schemas.openxmlformats.org/officeDocument/2006/relationships/image" Target="../media/image75.png"/><Relationship Id="rId7" Type="http://schemas.openxmlformats.org/officeDocument/2006/relationships/image" Target="../media/image74.png"/><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3" Type="http://schemas.openxmlformats.org/officeDocument/2006/relationships/image" Target="../media/image89.png"/><Relationship Id="rId2" Type="http://schemas.openxmlformats.org/officeDocument/2006/relationships/image" Target="../media/image88.png"/><Relationship Id="rId13" Type="http://schemas.openxmlformats.org/officeDocument/2006/relationships/slideLayout" Target="../slideLayouts/slideLayout27.xml"/><Relationship Id="rId12" Type="http://schemas.openxmlformats.org/officeDocument/2006/relationships/image" Target="../media/image77.png"/><Relationship Id="rId11" Type="http://schemas.openxmlformats.org/officeDocument/2006/relationships/slide" Target="slide3.xml"/><Relationship Id="rId10" Type="http://schemas.openxmlformats.org/officeDocument/2006/relationships/image" Target="../media/image76.png"/><Relationship Id="rId1" Type="http://schemas.openxmlformats.org/officeDocument/2006/relationships/image" Target="../media/image4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3.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5.xml"/><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6" name="Google Shape;1456;p35"/>
          <p:cNvSpPr>
            <a:spLocks noGrp="1"/>
          </p:cNvSpPr>
          <p:nvPr>
            <p:ph type="ctrTitle"/>
          </p:nvPr>
        </p:nvSpPr>
        <p:spPr>
          <a:xfrm>
            <a:off x="1106488" y="830263"/>
            <a:ext cx="7527925" cy="2735262"/>
          </a:xfrm>
          <a:ln/>
        </p:spPr>
        <p:txBody>
          <a:bodyPr vert="horz" wrap="square" lIns="91425" tIns="91425" rIns="91425" bIns="91425" anchor="ctr" anchorCtr="0"/>
          <a:p>
            <a:pPr algn="ctr" eaLnBrk="1" hangingPunct="1">
              <a:lnSpc>
                <a:spcPct val="150000"/>
              </a:lnSpc>
              <a:spcBef>
                <a:spcPct val="0"/>
              </a:spcBef>
              <a:spcAft>
                <a:spcPct val="0"/>
              </a:spcAft>
              <a:buClr>
                <a:srgbClr val="5D3552"/>
              </a:buClr>
              <a:buFont typeface="Concert One" charset="0"/>
              <a:buNone/>
            </a:pPr>
            <a:r>
              <a:rPr lang="en-US" altLang="en-US" sz="4000" b="1" dirty="0">
                <a:solidFill>
                  <a:srgbClr val="46283E"/>
                </a:solidFill>
                <a:latin typeface="Arial" panose="020B0604020202020204"/>
                <a:ea typeface="Arial" panose="020B0604020202020204"/>
                <a:cs typeface="Concert One" charset="0"/>
                <a:sym typeface="Concert One" charset="0"/>
              </a:rPr>
              <a:t>CHÀO MỪNG CÁC EM </a:t>
            </a:r>
            <a:br>
              <a:rPr lang="en-US" altLang="en-US" sz="4000" b="1" dirty="0">
                <a:solidFill>
                  <a:srgbClr val="46283E"/>
                </a:solidFill>
                <a:latin typeface="Arial" panose="020B0604020202020204"/>
                <a:ea typeface="Arial" panose="020B0604020202020204"/>
                <a:cs typeface="Concert One" charset="0"/>
                <a:sym typeface="Concert One" charset="0"/>
              </a:rPr>
            </a:br>
            <a:r>
              <a:rPr lang="en-US" altLang="en-US" sz="4000" b="1" dirty="0">
                <a:solidFill>
                  <a:srgbClr val="46283E"/>
                </a:solidFill>
                <a:latin typeface="Arial" panose="020B0604020202020204"/>
                <a:ea typeface="Arial" panose="020B0604020202020204"/>
                <a:cs typeface="Concert One" charset="0"/>
                <a:sym typeface="Concert One" charset="0"/>
              </a:rPr>
              <a:t>ĐẾN VỚI BÀI HỌC HÔM NAY!</a:t>
            </a:r>
            <a:endParaRPr lang="en-US" altLang="en-US" sz="4000" b="1" dirty="0">
              <a:solidFill>
                <a:srgbClr val="46283E"/>
              </a:solidFill>
              <a:latin typeface="Arial" panose="020B0604020202020204"/>
              <a:ea typeface="Concert One" charset="0"/>
              <a:cs typeface="Arial" panose="020B0604020202020204"/>
              <a:sym typeface="Concert One"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56"/>
                                        </p:tgtEl>
                                        <p:attrNameLst>
                                          <p:attrName>style.visibility</p:attrName>
                                        </p:attrNameLst>
                                      </p:cBhvr>
                                      <p:to>
                                        <p:strVal val="visible"/>
                                      </p:to>
                                    </p:set>
                                    <p:animEffect transition="in" filter="barn(inVertical)">
                                      <p:cBhvr>
                                        <p:cTn id="7" dur="500"/>
                                        <p:tgtEl>
                                          <p:spTgt spid="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61960"/>
          </a:srgbClr>
        </a:solidFill>
        <a:effectLst/>
      </p:bgPr>
    </p:bg>
    <p:spTree>
      <p:nvGrpSpPr>
        <p:cNvPr id="1" name=""/>
        <p:cNvGrpSpPr/>
        <p:nvPr/>
      </p:nvGrpSpPr>
      <p:grpSpPr/>
      <p:pic>
        <p:nvPicPr>
          <p:cNvPr id="11" name="Picture 10"/>
          <p:cNvPicPr>
            <a:picLocks noChangeAspect="1"/>
          </p:cNvPicPr>
          <p:nvPr/>
        </p:nvPicPr>
        <p:blipFill>
          <a:blip r:embed="rId1"/>
          <a:srcRect l="1166" t="10136" r="2872" b="56621"/>
          <a:stretch>
            <a:fillRect/>
          </a:stretch>
        </p:blipFill>
        <p:spPr>
          <a:xfrm>
            <a:off x="555625" y="768350"/>
            <a:ext cx="8032750" cy="1628775"/>
          </a:xfrm>
          <a:prstGeom prst="rect">
            <a:avLst/>
          </a:prstGeom>
          <a:noFill/>
          <a:ln w="9525">
            <a:noFill/>
          </a:ln>
        </p:spPr>
      </p:pic>
      <p:sp>
        <p:nvSpPr>
          <p:cNvPr id="4" name="Rectangle 3"/>
          <p:cNvSpPr>
            <a:spLocks noRot="1" noChangeAspect="1" noMove="1" noResize="1" noEditPoints="1" noAdjustHandles="1" noChangeArrowheads="1" noChangeShapeType="1" noTextEdit="1"/>
          </p:cNvSpPr>
          <p:nvPr/>
        </p:nvSpPr>
        <p:spPr>
          <a:xfrm>
            <a:off x="697802" y="2571750"/>
            <a:ext cx="3667720" cy="1899045"/>
          </a:xfrm>
          <a:prstGeom prst="rect">
            <a:avLst/>
          </a:prstGeom>
          <a:blipFill>
            <a:blip r:embed="rId2"/>
            <a:stretch>
              <a:fillRect l="-1661" r="-1827" b="-5145"/>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10" name="Rectangle 9"/>
          <p:cNvSpPr>
            <a:spLocks noRot="1" noChangeAspect="1" noMove="1" noResize="1" noEditPoints="1" noAdjustHandles="1" noChangeArrowheads="1" noChangeShapeType="1" noTextEdit="1"/>
          </p:cNvSpPr>
          <p:nvPr/>
        </p:nvSpPr>
        <p:spPr>
          <a:xfrm>
            <a:off x="4852219" y="2571750"/>
            <a:ext cx="3667720" cy="1938672"/>
          </a:xfrm>
          <a:prstGeom prst="rect">
            <a:avLst/>
          </a:prstGeom>
          <a:blipFill>
            <a:blip r:embed="rId3"/>
            <a:stretch>
              <a:fillRect l="-1827" r="-1661" b="-2516"/>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cxnSp>
        <p:nvCxnSpPr>
          <p:cNvPr id="18" name="Straight Connector 17"/>
          <p:cNvCxnSpPr/>
          <p:nvPr/>
        </p:nvCxnSpPr>
        <p:spPr>
          <a:xfrm>
            <a:off x="4572000" y="2397125"/>
            <a:ext cx="0" cy="2395538"/>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19" name="Oval Callout 9"/>
          <p:cNvSpPr/>
          <p:nvPr/>
        </p:nvSpPr>
        <p:spPr>
          <a:xfrm>
            <a:off x="3841750" y="66675"/>
            <a:ext cx="1047750" cy="606425"/>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2000" b="1" dirty="0">
                <a:solidFill>
                  <a:srgbClr val="C00000"/>
                </a:solidFill>
              </a:rPr>
              <a:t>Giải</a:t>
            </a:r>
            <a:endParaRPr lang="en-US" altLang="en-US" sz="2000" b="1" dirty="0">
              <a:solidFill>
                <a:srgbClr val="C0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1" name="Google Shape;2271;p51"/>
          <p:cNvSpPr/>
          <p:nvPr/>
        </p:nvSpPr>
        <p:spPr>
          <a:xfrm>
            <a:off x="657225" y="601663"/>
            <a:ext cx="7878763" cy="4144963"/>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2272" name="Google Shape;2272;p51"/>
          <p:cNvSpPr/>
          <p:nvPr/>
        </p:nvSpPr>
        <p:spPr>
          <a:xfrm rot="-241879">
            <a:off x="4122738" y="501650"/>
            <a:ext cx="947738" cy="254000"/>
          </a:xfrm>
          <a:prstGeom prst="rect">
            <a:avLst/>
          </a:pr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 name="Rectangle 2"/>
          <p:cNvSpPr>
            <a:spLocks noRot="1" noChangeAspect="1" noMove="1" noResize="1" noEditPoints="1" noAdjustHandles="1" noChangeArrowheads="1" noChangeShapeType="1" noTextEdit="1"/>
          </p:cNvSpPr>
          <p:nvPr/>
        </p:nvSpPr>
        <p:spPr>
          <a:xfrm>
            <a:off x="889112" y="2183347"/>
            <a:ext cx="4302100" cy="2359172"/>
          </a:xfrm>
          <a:prstGeom prst="rect">
            <a:avLst/>
          </a:prstGeom>
          <a:blipFill>
            <a:blip r:embed="rId1"/>
            <a:stretch>
              <a:fillRect l="-1558" r="-12606" b="-3876"/>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5" name="Oval 4"/>
          <p:cNvSpPr/>
          <p:nvPr/>
        </p:nvSpPr>
        <p:spPr>
          <a:xfrm>
            <a:off x="881063" y="927100"/>
            <a:ext cx="1571625" cy="628650"/>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2200" b="1" dirty="0">
                <a:solidFill>
                  <a:srgbClr val="FFFFFF"/>
                </a:solidFill>
              </a:rPr>
              <a:t>Ví dụ 2</a:t>
            </a:r>
            <a:endParaRPr lang="en-US" altLang="en-US" sz="2200" b="1" dirty="0">
              <a:solidFill>
                <a:srgbClr val="FFFFFF"/>
              </a:solidFill>
            </a:endParaRPr>
          </a:p>
        </p:txBody>
      </p:sp>
      <p:sp>
        <p:nvSpPr>
          <p:cNvPr id="6" name="TextBox 5"/>
          <p:cNvSpPr txBox="1">
            <a:spLocks noRot="1" noChangeAspect="1" noMove="1" noResize="1" noEditPoints="1" noAdjustHandles="1" noChangeArrowheads="1" noChangeShapeType="1" noTextEdit="1"/>
          </p:cNvSpPr>
          <p:nvPr/>
        </p:nvSpPr>
        <p:spPr>
          <a:xfrm>
            <a:off x="2560251" y="769560"/>
            <a:ext cx="5508498" cy="974177"/>
          </a:xfrm>
          <a:prstGeom prst="rect">
            <a:avLst/>
          </a:prstGeom>
          <a:blipFill>
            <a:blip r:embed="rId2"/>
            <a:stretch>
              <a:fillRect l="-1217" r="-996" b="-10625"/>
            </a:stretch>
          </a:blipFill>
        </p:spPr>
        <p:txBody>
          <a:bodyPr/>
          <a:lstStyle/>
          <a:p>
            <a:pPr marR="0" defTabSz="914400" eaLnBrk="1" fontAlgn="auto" hangingPunct="1">
              <a:spcBef>
                <a:spcPts val="0"/>
              </a:spcBef>
              <a:spcAft>
                <a:spcPts val="0"/>
              </a:spcAft>
              <a:buClr>
                <a:srgbClr val="000000"/>
              </a:buClr>
              <a:buSzTx/>
              <a:buFont typeface="Arial" panose="020B0604020202020204"/>
              <a:buNone/>
              <a:defRPr/>
            </a:pPr>
            <a:r>
              <a:rPr kumimoji="0" lang="en-US" kern="0" cap="none" spc="0" normalizeH="0" baseline="0" noProof="0">
                <a:noFill/>
                <a:latin typeface="Arial" panose="020B0604020202020204"/>
                <a:ea typeface="Arial" panose="020B0604020202020204"/>
                <a:cs typeface="Arial" panose="020B0604020202020204"/>
                <a:sym typeface="Arial" panose="020B0604020202020204"/>
              </a:rPr>
              <a:t> </a:t>
            </a:r>
            <a:endParaRPr kumimoji="0" lang="en-US" kern="0" cap="none" spc="0" normalizeH="0" baseline="0" noProof="0">
              <a:noFill/>
              <a:latin typeface="Arial" panose="020B0604020202020204"/>
              <a:ea typeface="Arial" panose="020B0604020202020204"/>
              <a:cs typeface="Arial" panose="020B0604020202020204"/>
              <a:sym typeface="Arial" panose="020B0604020202020204"/>
            </a:endParaRPr>
          </a:p>
        </p:txBody>
      </p:sp>
      <p:pic>
        <p:nvPicPr>
          <p:cNvPr id="8" name="Picture 7"/>
          <p:cNvPicPr>
            <a:picLocks noChangeAspect="1"/>
          </p:cNvPicPr>
          <p:nvPr/>
        </p:nvPicPr>
        <p:blipFill>
          <a:blip r:embed="rId3"/>
          <a:srcRect l="70750" t="12927" r="3320" b="40625"/>
          <a:stretch>
            <a:fillRect/>
          </a:stretch>
        </p:blipFill>
        <p:spPr>
          <a:xfrm>
            <a:off x="5534025" y="2314575"/>
            <a:ext cx="2713038" cy="2058988"/>
          </a:xfrm>
          <a:prstGeom prst="rect">
            <a:avLst/>
          </a:prstGeom>
          <a:noFill/>
          <a:ln w="9525">
            <a:noFill/>
          </a:ln>
        </p:spPr>
      </p:pic>
      <p:sp>
        <p:nvSpPr>
          <p:cNvPr id="9" name="TextBox 8"/>
          <p:cNvSpPr txBox="1"/>
          <p:nvPr/>
        </p:nvSpPr>
        <p:spPr>
          <a:xfrm>
            <a:off x="3752850" y="1806575"/>
            <a:ext cx="1687513" cy="400050"/>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2000" b="1" dirty="0">
                <a:solidFill>
                  <a:srgbClr val="FF0000"/>
                </a:solidFill>
              </a:rPr>
              <a:t>Giải</a:t>
            </a:r>
            <a:endParaRPr lang="en-US" altLang="en-US" sz="2000" b="1" dirty="0">
              <a:solidFill>
                <a:srgbClr val="FF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2"/>
                                        </p:tgtEl>
                                        <p:attrNameLst>
                                          <p:attrName>style.visibility</p:attrName>
                                        </p:attrNameLst>
                                      </p:cBhvr>
                                      <p:to>
                                        <p:strVal val="visible"/>
                                      </p:to>
                                    </p:set>
                                    <p:animEffect transition="in" filter="fade">
                                      <p:cBhvr>
                                        <p:cTn id="7" dur="500"/>
                                        <p:tgtEl>
                                          <p:spTgt spid="2272"/>
                                        </p:tgtEl>
                                      </p:cBhvr>
                                    </p:animEffect>
                                  </p:childTnLst>
                                </p:cTn>
                              </p:par>
                              <p:par>
                                <p:cTn id="8" presetID="10" presetClass="entr" presetSubtype="0" fill="hold"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fade">
                                      <p:cBhvr>
                                        <p:cTn id="10" dur="500"/>
                                        <p:tgtEl>
                                          <p:spTgt spid="227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charRg st="0" end="5"/>
                                            </p:txEl>
                                          </p:spTgt>
                                        </p:tgtEl>
                                        <p:attrNameLst>
                                          <p:attrName>style.visibility</p:attrName>
                                        </p:attrNameLst>
                                      </p:cBhvr>
                                      <p:to>
                                        <p:strVal val="visible"/>
                                      </p:to>
                                    </p:set>
                                    <p:animEffect transition="in" filter="barn(inVertical)">
                                      <p:cBhvr>
                                        <p:cTn id="23" dur="500"/>
                                        <p:tgtEl>
                                          <p:spTgt spid="9">
                                            <p:txEl>
                                              <p:charRg st="0"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1" grpId="0" animBg="1"/>
      <p:bldP spid="227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0" name="Google Shape;2060;p46"/>
          <p:cNvSpPr/>
          <p:nvPr/>
        </p:nvSpPr>
        <p:spPr>
          <a:xfrm>
            <a:off x="1146175" y="1233488"/>
            <a:ext cx="6697663" cy="3160713"/>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 name="Rectangle 4"/>
          <p:cNvSpPr>
            <a:spLocks noRot="1" noChangeAspect="1" noMove="1" noResize="1" noEditPoints="1" noAdjustHandles="1" noChangeArrowheads="1" noChangeShapeType="1" noTextEdit="1"/>
          </p:cNvSpPr>
          <p:nvPr/>
        </p:nvSpPr>
        <p:spPr>
          <a:xfrm>
            <a:off x="1959247" y="2075557"/>
            <a:ext cx="5199481" cy="1983428"/>
          </a:xfrm>
          <a:prstGeom prst="rect">
            <a:avLst/>
          </a:prstGeom>
          <a:blipFill>
            <a:blip r:embed="rId1"/>
            <a:stretch>
              <a:fillRect l="-1172" r="-1290" b="-4601"/>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2" name="Rectangle: Rounded Corners 1"/>
          <p:cNvSpPr/>
          <p:nvPr/>
        </p:nvSpPr>
        <p:spPr>
          <a:xfrm>
            <a:off x="3387725" y="1358900"/>
            <a:ext cx="2352675" cy="6635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2200" b="1" dirty="0">
                <a:solidFill>
                  <a:srgbClr val="FFFFFF"/>
                </a:solidFill>
              </a:rPr>
              <a:t>Luyện tập 1</a:t>
            </a:r>
            <a:endParaRPr lang="en-US" altLang="en-US" sz="2200" b="1" dirty="0">
              <a:solidFill>
                <a:srgbClr val="FFFFF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fade">
                                      <p:cBhvr>
                                        <p:cTn id="7" dur="500"/>
                                        <p:tgtEl>
                                          <p:spTgt spid="2060"/>
                                        </p:tgtEl>
                                      </p:cBhvr>
                                    </p:animEffect>
                                  </p:childTnLst>
                                </p:cTn>
                              </p:par>
                              <p:par>
                                <p:cTn id="8" presetID="17"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000000"/>
                                          </p:val>
                                        </p:tav>
                                        <p:tav tm="100000">
                                          <p:val>
                                            <p:strVal val="#ppt_w"/>
                                          </p:val>
                                        </p:tav>
                                      </p:tavLst>
                                    </p:anim>
                                    <p:anim calcmode="lin" valueType="num">
                                      <p:cBhvr>
                                        <p:cTn id="11"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a:spLocks noRot="1" noChangeAspect="1" noMove="1" noResize="1" noEditPoints="1" noAdjustHandles="1" noChangeArrowheads="1" noChangeShapeType="1" noTextEdit="1"/>
          </p:cNvSpPr>
          <p:nvPr/>
        </p:nvSpPr>
        <p:spPr>
          <a:xfrm>
            <a:off x="1763014" y="1060783"/>
            <a:ext cx="5939154" cy="3931525"/>
          </a:xfrm>
          <a:prstGeom prst="rect">
            <a:avLst/>
          </a:prstGeom>
          <a:blipFill>
            <a:blip r:embed="rId1"/>
            <a:stretch>
              <a:fillRect l="-1027" b="-1860"/>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3" name="Oval Callout 9"/>
          <p:cNvSpPr/>
          <p:nvPr/>
        </p:nvSpPr>
        <p:spPr>
          <a:xfrm>
            <a:off x="4208463" y="150813"/>
            <a:ext cx="1047750" cy="701675"/>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2000" b="1" dirty="0">
                <a:solidFill>
                  <a:srgbClr val="C00000"/>
                </a:solidFill>
              </a:rPr>
              <a:t>Giải</a:t>
            </a:r>
            <a:endParaRPr lang="en-US" altLang="en-US" sz="2000" b="1" dirty="0">
              <a:solidFill>
                <a:srgbClr val="C0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5" name="Google Shape;1695;p40"/>
          <p:cNvSpPr/>
          <p:nvPr/>
        </p:nvSpPr>
        <p:spPr>
          <a:xfrm>
            <a:off x="4951413" y="1385888"/>
            <a:ext cx="4056063" cy="3394075"/>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697" name="Google Shape;1697;p40"/>
          <p:cNvSpPr/>
          <p:nvPr/>
        </p:nvSpPr>
        <p:spPr>
          <a:xfrm>
            <a:off x="750888" y="1244600"/>
            <a:ext cx="3441700" cy="26543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7" name="Rectangle 6"/>
          <p:cNvSpPr/>
          <p:nvPr/>
        </p:nvSpPr>
        <p:spPr>
          <a:xfrm>
            <a:off x="1211263" y="2352675"/>
            <a:ext cx="2519362" cy="1046163"/>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just" eaLnBrk="1" hangingPunct="1">
              <a:lnSpc>
                <a:spcPct val="150000"/>
              </a:lnSpc>
              <a:buNone/>
            </a:pPr>
            <a:r>
              <a:rPr lang="en-US" altLang="en-US" sz="2200" dirty="0"/>
              <a:t>Giải thích bài toán ở phần mở đầu.</a:t>
            </a:r>
            <a:endParaRPr lang="en-US" altLang="en-US" sz="2200" dirty="0"/>
          </a:p>
        </p:txBody>
      </p:sp>
      <p:pic>
        <p:nvPicPr>
          <p:cNvPr id="9" name="Picture 8"/>
          <p:cNvPicPr>
            <a:picLocks noChangeAspect="1"/>
          </p:cNvPicPr>
          <p:nvPr/>
        </p:nvPicPr>
        <p:blipFill>
          <a:blip r:embed="rId1"/>
          <a:stretch>
            <a:fillRect/>
          </a:stretch>
        </p:blipFill>
        <p:spPr>
          <a:xfrm rot="-7550592" flipH="1">
            <a:off x="4017963" y="647700"/>
            <a:ext cx="841375" cy="957263"/>
          </a:xfrm>
          <a:prstGeom prst="rect">
            <a:avLst/>
          </a:prstGeom>
          <a:noFill/>
          <a:ln w="9525">
            <a:noFill/>
          </a:ln>
        </p:spPr>
      </p:pic>
      <p:sp>
        <p:nvSpPr>
          <p:cNvPr id="10" name="Rectangle 9"/>
          <p:cNvSpPr>
            <a:spLocks noRot="1" noChangeAspect="1" noMove="1" noResize="1" noEditPoints="1" noAdjustHandles="1" noChangeArrowheads="1" noChangeShapeType="1" noTextEdit="1"/>
          </p:cNvSpPr>
          <p:nvPr/>
        </p:nvSpPr>
        <p:spPr>
          <a:xfrm>
            <a:off x="5110423" y="1480610"/>
            <a:ext cx="3737985" cy="3298019"/>
          </a:xfrm>
          <a:prstGeom prst="rect">
            <a:avLst/>
          </a:prstGeom>
          <a:blipFill>
            <a:blip r:embed="rId2"/>
            <a:stretch>
              <a:fillRect l="-1629" r="-1629"/>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2" name="Rectangle: Rounded Corners 1"/>
          <p:cNvSpPr/>
          <p:nvPr/>
        </p:nvSpPr>
        <p:spPr>
          <a:xfrm>
            <a:off x="1422400" y="1552575"/>
            <a:ext cx="2095500" cy="61912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2200" b="1" dirty="0">
                <a:solidFill>
                  <a:srgbClr val="FFFFFF"/>
                </a:solidFill>
              </a:rPr>
              <a:t>Luyện tập 2</a:t>
            </a:r>
            <a:endParaRPr lang="en-US" altLang="en-US" sz="2200" b="1" dirty="0">
              <a:solidFill>
                <a:srgbClr val="FFFFFF"/>
              </a:solidFill>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97"/>
                                        </p:tgtEl>
                                        <p:attrNameLst>
                                          <p:attrName>style.visibility</p:attrName>
                                        </p:attrNameLst>
                                      </p:cBhvr>
                                      <p:to>
                                        <p:strVal val="visible"/>
                                      </p:to>
                                    </p:set>
                                    <p:animEffect transition="in" filter="fade">
                                      <p:cBhvr>
                                        <p:cTn id="7" dur="500"/>
                                        <p:tgtEl>
                                          <p:spTgt spid="16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7"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00000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95"/>
                                        </p:tgtEl>
                                        <p:attrNameLst>
                                          <p:attrName>style.visibility</p:attrName>
                                        </p:attrNameLst>
                                      </p:cBhvr>
                                      <p:to>
                                        <p:strVal val="visible"/>
                                      </p:to>
                                    </p:set>
                                    <p:animEffect transition="in" filter="fade">
                                      <p:cBhvr>
                                        <p:cTn id="26" dur="500"/>
                                        <p:tgtEl>
                                          <p:spTgt spid="169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 grpId="0" animBg="1"/>
      <p:bldP spid="1697" grpId="0" animBg="1"/>
      <p:bldP spid="7"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81" name="Google Shape;1881;p43"/>
          <p:cNvSpPr/>
          <p:nvPr/>
        </p:nvSpPr>
        <p:spPr>
          <a:xfrm>
            <a:off x="819150" y="512763"/>
            <a:ext cx="7675563" cy="1477963"/>
          </a:xfrm>
          <a:prstGeom prst="rect">
            <a:avLst/>
          </a:prstGeom>
          <a:solidFill>
            <a:schemeClr val="lt1"/>
          </a:solidFill>
          <a:ln>
            <a:noFill/>
          </a:ln>
          <a:effectLst>
            <a:outerShdw blurRad="57150" dist="19050" dir="5400000" algn="bl" rotWithShape="0">
              <a:schemeClr val="dk1">
                <a:alpha val="50000"/>
              </a:schemeClr>
            </a:outerShdw>
          </a:effectLst>
        </p:spPr>
        <p:txBody>
          <a:bodyPr lIns="91425" tIns="91425" rIns="91425" bIns="91425" anchor="ct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just" eaLnBrk="1" hangingPunct="1">
              <a:lnSpc>
                <a:spcPct val="150000"/>
              </a:lnSpc>
              <a:buNone/>
            </a:pPr>
            <a:r>
              <a:rPr lang="en-US" altLang="en-US" sz="2200" b="1" dirty="0">
                <a:solidFill>
                  <a:srgbClr val="C00000"/>
                </a:solidFill>
              </a:rPr>
              <a:t>II. ÁP DỤNG VÀO TRƯỜNG HỢP BẰNG NHAU VỀ CẠNH GÓC VUÔNG (HOẶC CẠNH HUYỀN) VÀ GÓC NHỌN CỦA TAM GIÁC VUÔNG</a:t>
            </a:r>
            <a:endParaRPr lang="en-US" altLang="en-US" sz="2200" b="1" dirty="0">
              <a:solidFill>
                <a:srgbClr val="C00000"/>
              </a:solidFill>
            </a:endParaRPr>
          </a:p>
        </p:txBody>
      </p:sp>
      <p:sp>
        <p:nvSpPr>
          <p:cNvPr id="4" name="Rectangle 3"/>
          <p:cNvSpPr/>
          <p:nvPr/>
        </p:nvSpPr>
        <p:spPr>
          <a:xfrm>
            <a:off x="720725" y="3041650"/>
            <a:ext cx="7612063" cy="1419225"/>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just" eaLnBrk="1" hangingPunct="1">
              <a:lnSpc>
                <a:spcPct val="150000"/>
              </a:lnSpc>
              <a:buNone/>
            </a:pPr>
            <a:r>
              <a:rPr lang="vi-VN" altLang="en-US" sz="2000" dirty="0"/>
              <a:t>Nếu một cạnh góc vuông và góc nhọn kề cạnh ấy của tam giác vuông này một cạnh góc vuông và góc nhọn kề cạnh ấy của tam giác vuông kia thì hai tam giác vuông đó bằng nhau</a:t>
            </a:r>
            <a:endParaRPr lang="vi-VN" altLang="en-US" sz="2000" dirty="0"/>
          </a:p>
        </p:txBody>
      </p:sp>
      <p:sp>
        <p:nvSpPr>
          <p:cNvPr id="6" name="Rectangle 5"/>
          <p:cNvSpPr/>
          <p:nvPr/>
        </p:nvSpPr>
        <p:spPr>
          <a:xfrm>
            <a:off x="720725" y="2078038"/>
            <a:ext cx="7612063" cy="958850"/>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just" eaLnBrk="1" hangingPunct="1">
              <a:lnSpc>
                <a:spcPct val="150000"/>
              </a:lnSpc>
              <a:buNone/>
            </a:pPr>
            <a:r>
              <a:rPr lang="vi-VN" altLang="en-US" sz="2000" b="1" i="1" dirty="0">
                <a:solidFill>
                  <a:srgbClr val="002060"/>
                </a:solidFill>
              </a:rPr>
              <a:t>* Trường hợp bằng nhau về cạnh góc vuông và góc nhọn của tam giác vuông</a:t>
            </a:r>
            <a:endParaRPr lang="en-US" altLang="en-US" sz="2000" b="1" i="1" dirty="0">
              <a:solidFill>
                <a:srgbClr val="00206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81"/>
                                        </p:tgtEl>
                                        <p:attrNameLst>
                                          <p:attrName>style.visibility</p:attrName>
                                        </p:attrNameLst>
                                      </p:cBhvr>
                                      <p:to>
                                        <p:strVal val="visible"/>
                                      </p:to>
                                    </p:set>
                                    <p:animEffect transition="in" filter="barn(inVertical)">
                                      <p:cBhvr>
                                        <p:cTn id="7" dur="500"/>
                                        <p:tgtEl>
                                          <p:spTgt spid="188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nodeType="clickEffect">
                                  <p:stCondLst>
                                    <p:cond delay="0"/>
                                  </p:stCondLst>
                                  <p:childTnLst>
                                    <p:set>
                                      <p:cBhvr>
                                        <p:cTn id="11" dur="1" fill="hold">
                                          <p:stCondLst>
                                            <p:cond delay="0"/>
                                          </p:stCondLst>
                                        </p:cTn>
                                        <p:tgtEl>
                                          <p:spTgt spid="6">
                                            <p:txEl>
                                              <p:charRg st="0" end="72"/>
                                            </p:txEl>
                                          </p:spTgt>
                                        </p:tgtEl>
                                        <p:attrNameLst>
                                          <p:attrName>style.visibility</p:attrName>
                                        </p:attrNameLst>
                                      </p:cBhvr>
                                      <p:to>
                                        <p:strVal val="visible"/>
                                      </p:to>
                                    </p:set>
                                    <p:anim calcmode="lin" valueType="num">
                                      <p:cBhvr>
                                        <p:cTn id="12" dur="500" fill="hold"/>
                                        <p:tgtEl>
                                          <p:spTgt spid="6">
                                            <p:txEl>
                                              <p:charRg st="0" end="72"/>
                                            </p:txEl>
                                          </p:spTgt>
                                        </p:tgtEl>
                                        <p:attrNameLst>
                                          <p:attrName>ppt_x</p:attrName>
                                        </p:attrNameLst>
                                      </p:cBhvr>
                                      <p:tavLst>
                                        <p:tav tm="0">
                                          <p:val>
                                            <p:strVal val="#ppt_x-#ppt_w/2"/>
                                          </p:val>
                                        </p:tav>
                                        <p:tav tm="100000">
                                          <p:val>
                                            <p:strVal val="#ppt_x"/>
                                          </p:val>
                                        </p:tav>
                                      </p:tavLst>
                                    </p:anim>
                                    <p:anim calcmode="lin" valueType="num">
                                      <p:cBhvr>
                                        <p:cTn id="13" dur="500" fill="hold"/>
                                        <p:tgtEl>
                                          <p:spTgt spid="6">
                                            <p:txEl>
                                              <p:charRg st="0" end="72"/>
                                            </p:txEl>
                                          </p:spTgt>
                                        </p:tgtEl>
                                        <p:attrNameLst>
                                          <p:attrName>ppt_y</p:attrName>
                                        </p:attrNameLst>
                                      </p:cBhvr>
                                      <p:tavLst>
                                        <p:tav tm="0">
                                          <p:val>
                                            <p:strVal val="#ppt_y"/>
                                          </p:val>
                                        </p:tav>
                                        <p:tav tm="100000">
                                          <p:val>
                                            <p:strVal val="#ppt_y"/>
                                          </p:val>
                                        </p:tav>
                                      </p:tavLst>
                                    </p:anim>
                                    <p:anim calcmode="lin" valueType="num">
                                      <p:cBhvr>
                                        <p:cTn id="14" dur="500" fill="hold"/>
                                        <p:tgtEl>
                                          <p:spTgt spid="6">
                                            <p:txEl>
                                              <p:charRg st="0" end="72"/>
                                            </p:txEl>
                                          </p:spTgt>
                                        </p:tgtEl>
                                        <p:attrNameLst>
                                          <p:attrName>ppt_w</p:attrName>
                                        </p:attrNameLst>
                                      </p:cBhvr>
                                      <p:tavLst>
                                        <p:tav tm="0">
                                          <p:val>
                                            <p:fltVal val="0.000000"/>
                                          </p:val>
                                        </p:tav>
                                        <p:tav tm="100000">
                                          <p:val>
                                            <p:strVal val="#ppt_w"/>
                                          </p:val>
                                        </p:tav>
                                      </p:tavLst>
                                    </p:anim>
                                    <p:anim calcmode="lin" valueType="num">
                                      <p:cBhvr>
                                        <p:cTn id="15" dur="500" fill="hold"/>
                                        <p:tgtEl>
                                          <p:spTgt spid="6">
                                            <p:txEl>
                                              <p:charRg st="0" end="72"/>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charRg st="0" end="170"/>
                                            </p:txEl>
                                          </p:spTgt>
                                        </p:tgtEl>
                                        <p:attrNameLst>
                                          <p:attrName>style.visibility</p:attrName>
                                        </p:attrNameLst>
                                      </p:cBhvr>
                                      <p:to>
                                        <p:strVal val="visible"/>
                                      </p:to>
                                    </p:set>
                                    <p:animEffect transition="in" filter="barn(inVertical)">
                                      <p:cBhvr>
                                        <p:cTn id="20" dur="500"/>
                                        <p:tgtEl>
                                          <p:spTgt spid="4">
                                            <p:txEl>
                                              <p:charRg st="0" end="1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1154113" y="582613"/>
            <a:ext cx="7137400" cy="3779838"/>
          </a:xfrm>
          <a:solidFill>
            <a:srgbClr val="FFFFFF"/>
          </a:solidFill>
        </p:spPr>
        <p:txBody>
          <a:bodyPr spcFirstLastPara="1" vert="horz" wrap="square" lIns="91425" tIns="91425" rIns="91425" bIns="91425" numCol="1" anchor="ctr" anchorCtr="0" compatLnSpc="1">
            <a:noAutofit/>
          </a:bodyPr>
          <a:p>
            <a:pPr eaLnBrk="1" hangingPunct="1">
              <a:spcBef>
                <a:spcPct val="0"/>
              </a:spcBef>
              <a:spcAft>
                <a:spcPct val="0"/>
              </a:spcAft>
              <a:buClr>
                <a:srgbClr val="5D3552"/>
              </a:buClr>
              <a:buFont typeface="Concert One" charset="0"/>
              <a:buNone/>
            </a:pPr>
            <a:r>
              <a:rPr sz="100" dirty="0">
                <a:solidFill>
                  <a:schemeClr val="bg1"/>
                </a:solidFill>
                <a:latin typeface="Concert One" charset="0"/>
                <a:ea typeface="Arial" panose="020B0604020202020204"/>
                <a:cs typeface="Concert One" charset="0"/>
                <a:sym typeface="Concert One" charset="0"/>
              </a:rPr>
              <a:t>.</a:t>
            </a:r>
            <a:endParaRPr sz="100" dirty="0">
              <a:solidFill>
                <a:schemeClr val="bg1"/>
              </a:solidFill>
              <a:latin typeface="Concert One" charset="0"/>
              <a:ea typeface="Concert One" charset="0"/>
              <a:cs typeface="Arial" panose="020B0604020202020204"/>
              <a:sym typeface="Concert One" charset="0"/>
            </a:endParaRPr>
          </a:p>
        </p:txBody>
      </p:sp>
      <p:graphicFrame>
        <p:nvGraphicFramePr>
          <p:cNvPr id="8" name="Table 7"/>
          <p:cNvGraphicFramePr>
            <a:graphicFrameLocks noGrp="1"/>
          </p:cNvGraphicFramePr>
          <p:nvPr/>
        </p:nvGraphicFramePr>
        <p:xfrm>
          <a:off x="1464282" y="1537420"/>
          <a:ext cx="3107718" cy="1896666"/>
        </p:xfrm>
        <a:graphic>
          <a:graphicData uri="http://schemas.openxmlformats.org/drawingml/2006/table">
            <a:tbl>
              <a:tblPr firstRow="1" firstCol="1" bandRow="1">
                <a:tableStyleId>{6105602E-AF20-4AA7-913D-A00B4CCD4658}</a:tableStyleId>
              </a:tblPr>
              <a:tblGrid>
                <a:gridCol w="677359"/>
                <a:gridCol w="2430359"/>
              </a:tblGrid>
              <a:tr h="1474454">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
                      <a:stretch>
                        <a:fillRect l="-27820" r="-501" b="-39407"/>
                      </a:stretch>
                    </a:blipFill>
                  </a:tcPr>
                </a:tc>
              </a:tr>
              <a:tr h="422212">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sz="1400"/>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1"/>
                      <a:stretch>
                        <a:fillRect l="-27820" t="-347059" r="-501" b="-36765"/>
                      </a:stretch>
                    </a:blipFill>
                  </a:tcPr>
                </a:tc>
              </a:tr>
            </a:tbl>
          </a:graphicData>
        </a:graphic>
      </p:graphicFrame>
      <p:pic>
        <p:nvPicPr>
          <p:cNvPr id="10" name="Picture 9"/>
          <p:cNvPicPr>
            <a:picLocks noChangeAspect="1"/>
          </p:cNvPicPr>
          <p:nvPr/>
        </p:nvPicPr>
        <p:blipFill>
          <a:blip r:embed="rId2"/>
          <a:srcRect l="76048" t="4999" r="3986" b="33344"/>
          <a:stretch>
            <a:fillRect/>
          </a:stretch>
        </p:blipFill>
        <p:spPr>
          <a:xfrm>
            <a:off x="5222875" y="812800"/>
            <a:ext cx="2422525" cy="3087688"/>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514350" y="409575"/>
            <a:ext cx="2116138" cy="538163"/>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en-US" altLang="en-US" sz="2200" b="1" i="1" dirty="0">
                <a:solidFill>
                  <a:srgbClr val="002060"/>
                </a:solidFill>
              </a:rPr>
              <a:t>Chứng minh:</a:t>
            </a:r>
            <a:endParaRPr lang="en-US" altLang="en-US" sz="2200" b="1" i="1" dirty="0">
              <a:solidFill>
                <a:srgbClr val="002060"/>
              </a:solidFill>
            </a:endParaRPr>
          </a:p>
        </p:txBody>
      </p:sp>
      <p:sp>
        <p:nvSpPr>
          <p:cNvPr id="6" name="Rectangle 5"/>
          <p:cNvSpPr>
            <a:spLocks noRot="1" noChangeAspect="1" noMove="1" noResize="1" noEditPoints="1" noAdjustHandles="1" noChangeArrowheads="1" noChangeShapeType="1" noTextEdit="1"/>
          </p:cNvSpPr>
          <p:nvPr/>
        </p:nvSpPr>
        <p:spPr>
          <a:xfrm>
            <a:off x="2058533" y="1646561"/>
            <a:ext cx="5381942" cy="2481064"/>
          </a:xfrm>
          <a:prstGeom prst="rect">
            <a:avLst/>
          </a:prstGeom>
          <a:blipFill>
            <a:blip r:embed="rId1"/>
            <a:stretch>
              <a:fillRect l="-1246" b="-2211"/>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7"/>
          <p:cNvSpPr/>
          <p:nvPr/>
        </p:nvSpPr>
        <p:spPr>
          <a:xfrm>
            <a:off x="182563" y="2395538"/>
            <a:ext cx="8778875" cy="1951037"/>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just" eaLnBrk="1" hangingPunct="1">
              <a:lnSpc>
                <a:spcPct val="150000"/>
              </a:lnSpc>
              <a:spcBef>
                <a:spcPts val="600"/>
              </a:spcBef>
              <a:spcAft>
                <a:spcPts val="1000"/>
              </a:spcAft>
              <a:buNone/>
            </a:pPr>
            <a:r>
              <a:rPr lang="vi-VN" altLang="en-US" sz="2800" dirty="0"/>
              <a:t>Nếu cạnh huyền và một góc nhọn của tam giác vuông này bằng cạnh huyền và một góc nhọn của tam giác vuông kia thì hai tam giác vuông đó bằng nhau. </a:t>
            </a:r>
            <a:endParaRPr lang="en-US" altLang="en-US" sz="2800" dirty="0">
              <a:ea typeface="Calibri" panose="020F0502020204030204" pitchFamily="34" charset="0"/>
            </a:endParaRPr>
          </a:p>
        </p:txBody>
      </p:sp>
      <p:sp>
        <p:nvSpPr>
          <p:cNvPr id="4" name="TextBox 3"/>
          <p:cNvSpPr txBox="1"/>
          <p:nvPr/>
        </p:nvSpPr>
        <p:spPr>
          <a:xfrm>
            <a:off x="1069975" y="971550"/>
            <a:ext cx="7564438" cy="1304925"/>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just" eaLnBrk="1" hangingPunct="1">
              <a:lnSpc>
                <a:spcPct val="150000"/>
              </a:lnSpc>
              <a:spcAft>
                <a:spcPts val="600"/>
              </a:spcAft>
              <a:buNone/>
            </a:pPr>
            <a:r>
              <a:rPr lang="vi-VN" altLang="en-US" sz="2800" b="1" i="1" dirty="0">
                <a:solidFill>
                  <a:srgbClr val="0070C0"/>
                </a:solidFill>
                <a:cs typeface="Calibri" panose="020F0502020204030204" pitchFamily="34" charset="0"/>
              </a:rPr>
              <a:t>* Trường hợp bằng nhau về cạnh huyền và góc nhọn của tam giác vuông </a:t>
            </a:r>
            <a:endParaRPr lang="en-US" altLang="en-US" sz="2800" dirty="0">
              <a:solidFill>
                <a:srgbClr val="0070C0"/>
              </a:solidFill>
              <a:ea typeface="Calibri" panose="020F050202020403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charRg st="0" end="69"/>
                                            </p:txEl>
                                          </p:spTgt>
                                        </p:tgtEl>
                                        <p:attrNameLst>
                                          <p:attrName>style.visibility</p:attrName>
                                        </p:attrNameLst>
                                      </p:cBhvr>
                                      <p:to>
                                        <p:strVal val="visible"/>
                                      </p:to>
                                    </p:set>
                                    <p:animEffect transition="in" filter="barn(inVertical)">
                                      <p:cBhvr>
                                        <p:cTn id="7" dur="500"/>
                                        <p:tgtEl>
                                          <p:spTgt spid="4">
                                            <p:txEl>
                                              <p:charRg st="0" end="69"/>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45" name="Google Shape;3245;p58"/>
          <p:cNvSpPr/>
          <p:nvPr/>
        </p:nvSpPr>
        <p:spPr>
          <a:xfrm>
            <a:off x="782638" y="1031875"/>
            <a:ext cx="7708900" cy="3470275"/>
          </a:xfrm>
          <a:prstGeom prst="rect">
            <a:avLst/>
          </a:prstGeom>
          <a:solidFill>
            <a:srgbClr val="FFFFFF"/>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aphicFrame>
        <p:nvGraphicFramePr>
          <p:cNvPr id="7" name="Table 6"/>
          <p:cNvGraphicFramePr>
            <a:graphicFrameLocks noGrp="1"/>
          </p:cNvGraphicFramePr>
          <p:nvPr/>
        </p:nvGraphicFramePr>
        <p:xfrm>
          <a:off x="1732808" y="1912143"/>
          <a:ext cx="3016172" cy="1869300"/>
        </p:xfrm>
        <a:graphic>
          <a:graphicData uri="http://schemas.openxmlformats.org/drawingml/2006/table">
            <a:tbl>
              <a:tblPr firstRow="1" firstCol="1" bandRow="1">
                <a:tableStyleId>{6105602E-AF20-4AA7-913D-A00B4CCD4658}</a:tableStyleId>
              </a:tblPr>
              <a:tblGrid>
                <a:gridCol w="657405"/>
                <a:gridCol w="2358767"/>
              </a:tblGrid>
              <a:tr h="1447088">
                <a:tc>
                  <a:txBody>
                    <a:bodyPr/>
                    <a:lstStyle/>
                    <a:p>
                      <a:pPr marL="0" marR="0" algn="ctr">
                        <a:lnSpc>
                          <a:spcPct val="150000"/>
                        </a:lnSpc>
                        <a:spcBef>
                          <a:spcPts val="0"/>
                        </a:spcBef>
                        <a:spcAft>
                          <a:spcPts val="0"/>
                        </a:spcAft>
                      </a:pPr>
                      <a:r>
                        <a:rPr lang="vi-VN" sz="2100" b="1" dirty="0">
                          <a:effectLst/>
                        </a:rPr>
                        <a:t>GT</a:t>
                      </a:r>
                      <a:endParaRPr lang="en-US" sz="2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
                      <a:stretch>
                        <a:fillRect l="-27835" r="-258" b="-39827"/>
                      </a:stretch>
                    </a:blipFill>
                  </a:tcPr>
                </a:tc>
              </a:tr>
              <a:tr h="414351">
                <a:tc>
                  <a:txBody>
                    <a:bodyPr/>
                    <a:lstStyle/>
                    <a:p>
                      <a:pPr marL="0" marR="0" algn="ctr">
                        <a:lnSpc>
                          <a:spcPct val="150000"/>
                        </a:lnSpc>
                        <a:spcBef>
                          <a:spcPts val="0"/>
                        </a:spcBef>
                        <a:spcAft>
                          <a:spcPts val="0"/>
                        </a:spcAft>
                      </a:pPr>
                      <a:r>
                        <a:rPr lang="vi-VN" sz="2100" b="1" dirty="0">
                          <a:effectLst/>
                        </a:rPr>
                        <a:t>KL</a:t>
                      </a:r>
                      <a:endParaRPr lang="en-US" sz="2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sz="1400"/>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1"/>
                      <a:stretch>
                        <a:fillRect l="-27835" t="-350000" r="-258" b="-39394"/>
                      </a:stretch>
                    </a:blipFill>
                  </a:tcPr>
                </a:tc>
              </a:tr>
            </a:tbl>
          </a:graphicData>
        </a:graphic>
      </p:graphicFrame>
      <p:pic>
        <p:nvPicPr>
          <p:cNvPr id="9" name="Picture 8"/>
          <p:cNvPicPr>
            <a:picLocks noChangeAspect="1"/>
          </p:cNvPicPr>
          <p:nvPr/>
        </p:nvPicPr>
        <p:blipFill>
          <a:blip r:embed="rId2"/>
          <a:srcRect l="73630" t="5266" r="5692" b="50000"/>
          <a:stretch>
            <a:fillRect/>
          </a:stretch>
        </p:blipFill>
        <p:spPr>
          <a:xfrm>
            <a:off x="4946650" y="1517650"/>
            <a:ext cx="2520950" cy="2593975"/>
          </a:xfrm>
          <a:prstGeom prst="rect">
            <a:avLst/>
          </a:prstGeom>
          <a:noFill/>
          <a:ln w="9525">
            <a:noFill/>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pic>
        <p:nvPicPr>
          <p:cNvPr id="11" name="Picture 10"/>
          <p:cNvPicPr>
            <a:picLocks noChangeAspect="1"/>
          </p:cNvPicPr>
          <p:nvPr/>
        </p:nvPicPr>
        <p:blipFill>
          <a:blip r:embed="rId1"/>
          <a:srcRect l="70322" t="7675" r="2177" b="36383"/>
          <a:stretch>
            <a:fillRect/>
          </a:stretch>
        </p:blipFill>
        <p:spPr>
          <a:xfrm>
            <a:off x="5340350" y="1179513"/>
            <a:ext cx="2687638" cy="2986087"/>
          </a:xfrm>
          <a:prstGeom prst="rect">
            <a:avLst/>
          </a:prstGeom>
          <a:noFill/>
          <a:ln w="9525">
            <a:noFill/>
          </a:ln>
        </p:spPr>
      </p:pic>
      <p:sp>
        <p:nvSpPr>
          <p:cNvPr id="2" name="Rectangle 1"/>
          <p:cNvSpPr>
            <a:spLocks noRot="1" noChangeAspect="1" noMove="1" noResize="1" noEditPoints="1" noAdjustHandles="1" noChangeArrowheads="1" noChangeShapeType="1" noTextEdit="1"/>
          </p:cNvSpPr>
          <p:nvPr/>
        </p:nvSpPr>
        <p:spPr>
          <a:xfrm>
            <a:off x="1322716" y="1256622"/>
            <a:ext cx="3063546" cy="2805320"/>
          </a:xfrm>
          <a:prstGeom prst="rect">
            <a:avLst/>
          </a:prstGeom>
          <a:blipFill>
            <a:blip r:embed="rId2"/>
            <a:stretch>
              <a:fillRect l="-2187" r="-1789" b="-3043"/>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3" name="TextBox 2"/>
          <p:cNvSpPr txBox="1"/>
          <p:nvPr/>
        </p:nvSpPr>
        <p:spPr>
          <a:xfrm>
            <a:off x="2614613" y="200025"/>
            <a:ext cx="3914775" cy="584200"/>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3200" b="1" dirty="0"/>
              <a:t>KHỞI ĐỘNG</a:t>
            </a:r>
            <a:endParaRPr lang="en-US" altLang="en-US" sz="32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charRg st="0" end="10"/>
                                            </p:txEl>
                                          </p:spTgt>
                                        </p:tgtEl>
                                        <p:attrNameLst>
                                          <p:attrName>style.visibility</p:attrName>
                                        </p:attrNameLst>
                                      </p:cBhvr>
                                      <p:to>
                                        <p:strVal val="visible"/>
                                      </p:to>
                                    </p:set>
                                    <p:animEffect transition="in" filter="randombar(horizontal)">
                                      <p:cBhvr>
                                        <p:cTn id="14" dur="500"/>
                                        <p:tgtEl>
                                          <p:spTgt spid="3">
                                            <p:txEl>
                                              <p:charRg st="0" end="1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4)">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2332038" y="542925"/>
            <a:ext cx="2128837" cy="400050"/>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000" b="1" i="1" dirty="0">
                <a:solidFill>
                  <a:srgbClr val="327F7C"/>
                </a:solidFill>
              </a:rPr>
              <a:t>Chứng minh:</a:t>
            </a:r>
            <a:endParaRPr lang="en-US" altLang="en-US" sz="2000" b="1" i="1" dirty="0">
              <a:solidFill>
                <a:srgbClr val="327F7C"/>
              </a:solidFill>
            </a:endParaRPr>
          </a:p>
        </p:txBody>
      </p:sp>
      <p:sp>
        <p:nvSpPr>
          <p:cNvPr id="5" name="Rectangle 4"/>
          <p:cNvSpPr>
            <a:spLocks noRot="1" noChangeAspect="1" noMove="1" noResize="1" noEditPoints="1" noAdjustHandles="1" noChangeArrowheads="1" noChangeShapeType="1" noTextEdit="1"/>
          </p:cNvSpPr>
          <p:nvPr/>
        </p:nvSpPr>
        <p:spPr>
          <a:xfrm>
            <a:off x="1834144" y="1518829"/>
            <a:ext cx="5254486" cy="2531783"/>
          </a:xfrm>
          <a:prstGeom prst="rect">
            <a:avLst/>
          </a:prstGeom>
          <a:blipFill>
            <a:blip r:embed="rId1"/>
            <a:stretch>
              <a:fillRect l="-1276" r="-232" b="-3614"/>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TextBox 12"/>
          <p:cNvSpPr txBox="1">
            <a:spLocks noRot="1" noChangeAspect="1" noMove="1" noResize="1" noEditPoints="1" noAdjustHandles="1" noChangeArrowheads="1" noChangeShapeType="1" noTextEdit="1"/>
          </p:cNvSpPr>
          <p:nvPr/>
        </p:nvSpPr>
        <p:spPr>
          <a:xfrm>
            <a:off x="1195643" y="1953078"/>
            <a:ext cx="5534159" cy="1881990"/>
          </a:xfrm>
          <a:prstGeom prst="rect">
            <a:avLst/>
          </a:prstGeom>
          <a:blipFill>
            <a:blip r:embed="rId1"/>
            <a:stretch>
              <a:fillRect l="-1101" r="-1211" b="-4854"/>
            </a:stretch>
          </a:blipFill>
        </p:spPr>
        <p:txBody>
          <a:bodyPr/>
          <a:lstStyle/>
          <a:p>
            <a:pPr marR="0" defTabSz="914400" eaLnBrk="1" fontAlgn="auto" hangingPunct="1">
              <a:spcBef>
                <a:spcPts val="0"/>
              </a:spcBef>
              <a:spcAft>
                <a:spcPts val="0"/>
              </a:spcAft>
              <a:buClr>
                <a:srgbClr val="000000"/>
              </a:buClr>
              <a:buSzTx/>
              <a:buFont typeface="Arial" panose="020B0604020202020204"/>
              <a:buNone/>
              <a:defRPr/>
            </a:pPr>
            <a:r>
              <a:rPr kumimoji="0" lang="en-US" kern="0" cap="none" spc="0" normalizeH="0" baseline="0" noProof="0">
                <a:noFill/>
                <a:latin typeface="Arial" panose="020B0604020202020204"/>
                <a:ea typeface="Arial" panose="020B0604020202020204"/>
                <a:cs typeface="Arial" panose="020B0604020202020204"/>
                <a:sym typeface="Arial" panose="020B0604020202020204"/>
              </a:rPr>
              <a:t> </a:t>
            </a:r>
            <a:endParaRPr kumimoji="0" lang="en-US" kern="0" cap="none" spc="0" normalizeH="0" baseline="0" noProof="0">
              <a:noFill/>
              <a:latin typeface="Arial" panose="020B0604020202020204"/>
              <a:ea typeface="Arial" panose="020B0604020202020204"/>
              <a:cs typeface="Arial" panose="020B0604020202020204"/>
              <a:sym typeface="Arial" panose="020B0604020202020204"/>
            </a:endParaRPr>
          </a:p>
        </p:txBody>
      </p:sp>
      <p:sp>
        <p:nvSpPr>
          <p:cNvPr id="5" name="Oval 4"/>
          <p:cNvSpPr/>
          <p:nvPr/>
        </p:nvSpPr>
        <p:spPr>
          <a:xfrm>
            <a:off x="3962400" y="1019175"/>
            <a:ext cx="1619250" cy="755650"/>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2200" b="1" dirty="0">
                <a:solidFill>
                  <a:srgbClr val="FFFFFF"/>
                </a:solidFill>
              </a:rPr>
              <a:t>Ví dụ 3</a:t>
            </a:r>
            <a:endParaRPr lang="en-US" altLang="en-US" sz="2200" b="1" dirty="0">
              <a:solidFill>
                <a:srgbClr val="FFFFFF"/>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Oval Callout 9"/>
          <p:cNvSpPr/>
          <p:nvPr/>
        </p:nvSpPr>
        <p:spPr>
          <a:xfrm>
            <a:off x="4240213" y="512763"/>
            <a:ext cx="1047750" cy="701675"/>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2000" b="1" dirty="0">
                <a:solidFill>
                  <a:srgbClr val="C00000"/>
                </a:solidFill>
              </a:rPr>
              <a:t>Giải</a:t>
            </a:r>
            <a:endParaRPr lang="en-US" altLang="en-US" sz="2000" b="1" dirty="0">
              <a:solidFill>
                <a:srgbClr val="C00000"/>
              </a:solidFill>
            </a:endParaRPr>
          </a:p>
        </p:txBody>
      </p:sp>
      <p:pic>
        <p:nvPicPr>
          <p:cNvPr id="5" name="Picture 4"/>
          <p:cNvPicPr>
            <a:picLocks noChangeAspect="1"/>
          </p:cNvPicPr>
          <p:nvPr/>
        </p:nvPicPr>
        <p:blipFill>
          <a:blip r:embed="rId1"/>
          <a:srcRect l="66371" t="30423" r="2985" b="5959"/>
          <a:stretch>
            <a:fillRect/>
          </a:stretch>
        </p:blipFill>
        <p:spPr>
          <a:xfrm>
            <a:off x="5978525" y="1671638"/>
            <a:ext cx="2801938" cy="2586037"/>
          </a:xfrm>
          <a:prstGeom prst="rect">
            <a:avLst/>
          </a:prstGeom>
          <a:noFill/>
          <a:ln w="9525">
            <a:noFill/>
          </a:ln>
        </p:spPr>
      </p:pic>
      <p:sp>
        <p:nvSpPr>
          <p:cNvPr id="2539" name="Google Shape;2539;p54"/>
          <p:cNvSpPr/>
          <p:nvPr/>
        </p:nvSpPr>
        <p:spPr>
          <a:xfrm>
            <a:off x="5840413" y="-57150"/>
            <a:ext cx="3341688" cy="1535113"/>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p:sp>
        <p:nvSpPr>
          <p:cNvPr id="6" name="TextBox 5"/>
          <p:cNvSpPr txBox="1">
            <a:spLocks noRot="1" noChangeAspect="1" noMove="1" noResize="1" noEditPoints="1" noAdjustHandles="1" noChangeArrowheads="1" noChangeShapeType="1" noTextEdit="1"/>
          </p:cNvSpPr>
          <p:nvPr/>
        </p:nvSpPr>
        <p:spPr>
          <a:xfrm>
            <a:off x="711875" y="1511500"/>
            <a:ext cx="4965442" cy="2359172"/>
          </a:xfrm>
          <a:prstGeom prst="rect">
            <a:avLst/>
          </a:prstGeom>
          <a:blipFill>
            <a:blip r:embed="rId2"/>
            <a:stretch>
              <a:fillRect l="-1351" r="-10442" b="-3876"/>
            </a:stretch>
          </a:blipFill>
        </p:spPr>
        <p:txBody>
          <a:bodyPr/>
          <a:lstStyle/>
          <a:p>
            <a:pPr marR="0" defTabSz="914400" eaLnBrk="1" fontAlgn="auto" hangingPunct="1">
              <a:spcBef>
                <a:spcPts val="0"/>
              </a:spcBef>
              <a:spcAft>
                <a:spcPts val="0"/>
              </a:spcAft>
              <a:buClr>
                <a:srgbClr val="000000"/>
              </a:buClr>
              <a:buSzTx/>
              <a:buFont typeface="Arial" panose="020B0604020202020204"/>
              <a:buNone/>
              <a:defRPr/>
            </a:pPr>
            <a:r>
              <a:rPr kumimoji="0" lang="en-US" kern="0" cap="none" spc="0" normalizeH="0" baseline="0" noProof="0">
                <a:noFill/>
                <a:latin typeface="Arial" panose="020B0604020202020204"/>
                <a:ea typeface="Arial" panose="020B0604020202020204"/>
                <a:cs typeface="Arial" panose="020B0604020202020204"/>
                <a:sym typeface="Arial" panose="020B0604020202020204"/>
              </a:rPr>
              <a:t> </a:t>
            </a:r>
            <a:endParaRPr kumimoji="0" lang="en-US" kern="0" cap="none" spc="0" normalizeH="0" baseline="0" noProof="0">
              <a:no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Rot="1" noChangeAspect="1" noMove="1" noResize="1" noEditPoints="1" noAdjustHandles="1" noChangeArrowheads="1" noChangeShapeType="1" noTextEdit="1"/>
          </p:cNvSpPr>
          <p:nvPr/>
        </p:nvSpPr>
        <p:spPr>
          <a:xfrm>
            <a:off x="1837549" y="1472687"/>
            <a:ext cx="5796659" cy="2343656"/>
          </a:xfrm>
          <a:prstGeom prst="rect">
            <a:avLst/>
          </a:prstGeom>
          <a:blipFill>
            <a:blip r:embed="rId1"/>
            <a:stretch>
              <a:fillRect l="-1052" r="-1157" b="-3906"/>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alpha val="61960"/>
          </a:srgbClr>
        </a:solidFill>
        <a:effectLst/>
      </p:bgPr>
    </p:bg>
    <p:spTree>
      <p:nvGrpSpPr>
        <p:cNvPr id="1" name=""/>
        <p:cNvGrpSpPr/>
        <p:nvPr/>
      </p:nvGrpSpPr>
      <p:grpSpPr/>
      <p:sp>
        <p:nvSpPr>
          <p:cNvPr id="7" name="Oval 6"/>
          <p:cNvSpPr/>
          <p:nvPr/>
        </p:nvSpPr>
        <p:spPr>
          <a:xfrm>
            <a:off x="3779838" y="812800"/>
            <a:ext cx="1584325" cy="749300"/>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2200" b="1" dirty="0">
                <a:solidFill>
                  <a:srgbClr val="FFFFFF"/>
                </a:solidFill>
              </a:rPr>
              <a:t>Ví dụ 4</a:t>
            </a:r>
            <a:endParaRPr lang="en-US" altLang="en-US" sz="2200" b="1" dirty="0">
              <a:solidFill>
                <a:srgbClr val="FFFFFF"/>
              </a:solidFill>
            </a:endParaRPr>
          </a:p>
        </p:txBody>
      </p:sp>
      <p:sp>
        <p:nvSpPr>
          <p:cNvPr id="2" name="TextBox 1"/>
          <p:cNvSpPr txBox="1">
            <a:spLocks noRot="1" noChangeAspect="1" noMove="1" noResize="1" noEditPoints="1" noAdjustHandles="1" noChangeArrowheads="1" noChangeShapeType="1" noTextEdit="1"/>
          </p:cNvSpPr>
          <p:nvPr/>
        </p:nvSpPr>
        <p:spPr>
          <a:xfrm>
            <a:off x="1662002" y="1581073"/>
            <a:ext cx="5819996" cy="2343655"/>
          </a:xfrm>
          <a:prstGeom prst="rect">
            <a:avLst/>
          </a:prstGeom>
          <a:blipFill>
            <a:blip r:embed="rId1"/>
            <a:stretch>
              <a:fillRect l="-1153" r="-1048" b="-3636"/>
            </a:stretch>
          </a:blipFill>
        </p:spPr>
        <p:txBody>
          <a:bodyPr/>
          <a:lstStyle/>
          <a:p>
            <a:pPr marR="0" defTabSz="914400" eaLnBrk="1" fontAlgn="auto" hangingPunct="1">
              <a:spcBef>
                <a:spcPts val="0"/>
              </a:spcBef>
              <a:spcAft>
                <a:spcPts val="0"/>
              </a:spcAft>
              <a:buClr>
                <a:srgbClr val="000000"/>
              </a:buClr>
              <a:buSzTx/>
              <a:buFont typeface="Arial" panose="020B0604020202020204"/>
              <a:buNone/>
              <a:defRPr/>
            </a:pPr>
            <a:r>
              <a:rPr kumimoji="0" lang="en-US" kern="0" cap="none" spc="0" normalizeH="0" baseline="0" noProof="0">
                <a:noFill/>
                <a:latin typeface="Arial" panose="020B0604020202020204"/>
                <a:ea typeface="Arial" panose="020B0604020202020204"/>
                <a:cs typeface="Arial" panose="020B0604020202020204"/>
                <a:sym typeface="Arial" panose="020B0604020202020204"/>
              </a:rPr>
              <a:t> </a:t>
            </a:r>
            <a:endParaRPr kumimoji="0" lang="en-US" kern="0" cap="none" spc="0" normalizeH="0" baseline="0" noProof="0">
              <a:no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alpha val="61960"/>
          </a:srgbClr>
        </a:solidFill>
        <a:effectLst/>
      </p:bgPr>
    </p:bg>
    <p:spTree>
      <p:nvGrpSpPr>
        <p:cNvPr id="1" name=""/>
        <p:cNvGrpSpPr/>
        <p:nvPr/>
      </p:nvGrpSpPr>
      <p:grpSpPr/>
      <p:pic>
        <p:nvPicPr>
          <p:cNvPr id="25" name="Picture 24"/>
          <p:cNvPicPr>
            <a:picLocks noChangeAspect="1"/>
          </p:cNvPicPr>
          <p:nvPr/>
        </p:nvPicPr>
        <p:blipFill>
          <a:blip r:embed="rId1"/>
          <a:srcRect l="65887" t="31569" r="3043" b="8089"/>
          <a:stretch>
            <a:fillRect/>
          </a:stretch>
        </p:blipFill>
        <p:spPr>
          <a:xfrm>
            <a:off x="463550" y="1058863"/>
            <a:ext cx="2841625" cy="2554287"/>
          </a:xfrm>
          <a:prstGeom prst="rect">
            <a:avLst/>
          </a:prstGeom>
          <a:noFill/>
          <a:ln w="9525">
            <a:noFill/>
          </a:ln>
        </p:spPr>
      </p:pic>
      <p:sp>
        <p:nvSpPr>
          <p:cNvPr id="23" name="Oval Callout 9"/>
          <p:cNvSpPr/>
          <p:nvPr/>
        </p:nvSpPr>
        <p:spPr>
          <a:xfrm>
            <a:off x="4048125" y="180975"/>
            <a:ext cx="1047750" cy="701675"/>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2000" b="1" dirty="0">
                <a:solidFill>
                  <a:srgbClr val="C00000"/>
                </a:solidFill>
              </a:rPr>
              <a:t>Giải</a:t>
            </a:r>
            <a:endParaRPr lang="en-US" altLang="en-US" sz="2000" b="1" dirty="0">
              <a:solidFill>
                <a:srgbClr val="C00000"/>
              </a:solidFill>
            </a:endParaRPr>
          </a:p>
        </p:txBody>
      </p:sp>
      <p:sp>
        <p:nvSpPr>
          <p:cNvPr id="26" name="TextBox 25"/>
          <p:cNvSpPr txBox="1">
            <a:spLocks noRot="1" noChangeAspect="1" noMove="1" noResize="1" noEditPoints="1" noAdjustHandles="1" noChangeArrowheads="1" noChangeShapeType="1" noTextEdit="1"/>
          </p:cNvSpPr>
          <p:nvPr/>
        </p:nvSpPr>
        <p:spPr>
          <a:xfrm>
            <a:off x="3498951" y="1025719"/>
            <a:ext cx="5594535" cy="2820837"/>
          </a:xfrm>
          <a:prstGeom prst="rect">
            <a:avLst/>
          </a:prstGeom>
          <a:blipFill>
            <a:blip r:embed="rId2"/>
            <a:stretch>
              <a:fillRect l="-1198" r="-1089" b="-3024"/>
            </a:stretch>
          </a:blipFill>
        </p:spPr>
        <p:txBody>
          <a:bodyPr/>
          <a:lstStyle/>
          <a:p>
            <a:pPr marR="0" defTabSz="914400" eaLnBrk="1" fontAlgn="auto" hangingPunct="1">
              <a:spcBef>
                <a:spcPts val="0"/>
              </a:spcBef>
              <a:spcAft>
                <a:spcPts val="0"/>
              </a:spcAft>
              <a:buClr>
                <a:srgbClr val="000000"/>
              </a:buClr>
              <a:buSzTx/>
              <a:buFont typeface="Arial" panose="020B0604020202020204"/>
              <a:buNone/>
              <a:defRPr/>
            </a:pPr>
            <a:r>
              <a:rPr kumimoji="0" lang="en-US" kern="0" cap="none" spc="0" normalizeH="0" baseline="0" noProof="0">
                <a:noFill/>
                <a:latin typeface="Arial" panose="020B0604020202020204"/>
                <a:ea typeface="Arial" panose="020B0604020202020204"/>
                <a:cs typeface="Arial" panose="020B0604020202020204"/>
                <a:sym typeface="Arial" panose="020B0604020202020204"/>
              </a:rPr>
              <a:t> </a:t>
            </a:r>
            <a:endParaRPr kumimoji="0" lang="en-US" kern="0" cap="none" spc="0" normalizeH="0" baseline="0" noProof="0">
              <a:noFill/>
              <a:latin typeface="Arial" panose="020B0604020202020204"/>
              <a:ea typeface="Arial" panose="020B0604020202020204"/>
              <a:cs typeface="Arial" panose="020B0604020202020204"/>
              <a:sym typeface="Arial" panose="020B0604020202020204"/>
            </a:endParaRPr>
          </a:p>
        </p:txBody>
      </p:sp>
      <p:sp>
        <p:nvSpPr>
          <p:cNvPr id="29" name="TextBox 28"/>
          <p:cNvSpPr txBox="1"/>
          <p:nvPr/>
        </p:nvSpPr>
        <p:spPr>
          <a:xfrm>
            <a:off x="201613" y="3830638"/>
            <a:ext cx="8740775" cy="1131887"/>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just" eaLnBrk="1" hangingPunct="1">
              <a:lnSpc>
                <a:spcPct val="150000"/>
              </a:lnSpc>
              <a:spcAft>
                <a:spcPts val="600"/>
              </a:spcAft>
              <a:buNone/>
            </a:pPr>
            <a:r>
              <a:rPr lang="vi-VN" altLang="en-US" sz="2400" b="1" i="1" u="sng" dirty="0">
                <a:solidFill>
                  <a:srgbClr val="FF0000"/>
                </a:solidFill>
                <a:cs typeface="Calibri" panose="020F0502020204030204" pitchFamily="34" charset="0"/>
              </a:rPr>
              <a:t>Nhận xét:</a:t>
            </a:r>
            <a:r>
              <a:rPr lang="vi-VN" altLang="en-US" sz="2400" dirty="0">
                <a:solidFill>
                  <a:srgbClr val="FF0000"/>
                </a:solidFill>
                <a:cs typeface="Calibri" panose="020F0502020204030204" pitchFamily="34" charset="0"/>
              </a:rPr>
              <a:t> </a:t>
            </a:r>
            <a:r>
              <a:rPr lang="vi-VN" altLang="en-US" sz="2400" dirty="0">
                <a:solidFill>
                  <a:srgbClr val="0070C0"/>
                </a:solidFill>
                <a:cs typeface="Calibri" panose="020F0502020204030204" pitchFamily="34" charset="0"/>
              </a:rPr>
              <a:t>Nếu một điểm nằm trong một góc và cách đều hai cạnh của góc thì nằm trên tia phân giác của góc đó. </a:t>
            </a:r>
            <a:endParaRPr lang="en-US" altLang="en-US" sz="2400" dirty="0">
              <a:solidFill>
                <a:srgbClr val="0070C0"/>
              </a:solidFill>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000000"/>
                                          </p:val>
                                        </p:tav>
                                        <p:tav tm="100000">
                                          <p:val>
                                            <p:strVal val="#ppt_w"/>
                                          </p:val>
                                        </p:tav>
                                      </p:tavLst>
                                    </p:anim>
                                    <p:anim calcmode="lin" valueType="num">
                                      <p:cBhvr>
                                        <p:cTn id="14" dur="500" fill="hold"/>
                                        <p:tgtEl>
                                          <p:spTgt spid="25"/>
                                        </p:tgtEl>
                                        <p:attrNameLst>
                                          <p:attrName>ppt_h</p:attrName>
                                        </p:attrNameLst>
                                      </p:cBhvr>
                                      <p:tavLst>
                                        <p:tav tm="0">
                                          <p:val>
                                            <p:fltVal val="0.000000"/>
                                          </p:val>
                                        </p:tav>
                                        <p:tav tm="100000">
                                          <p:val>
                                            <p:strVal val="#ppt_h"/>
                                          </p:val>
                                        </p:tav>
                                      </p:tavLst>
                                    </p:anim>
                                    <p:anim calcmode="lin" valueType="num">
                                      <p:cBhvr>
                                        <p:cTn id="15" dur="500" fill="hold"/>
                                        <p:tgtEl>
                                          <p:spTgt spid="25"/>
                                        </p:tgtEl>
                                        <p:attrNameLst>
                                          <p:attrName>style.rotation</p:attrName>
                                        </p:attrNameLst>
                                      </p:cBhvr>
                                      <p:tavLst>
                                        <p:tav tm="0">
                                          <p:val>
                                            <p:fltVal val="90.000000"/>
                                          </p:val>
                                        </p:tav>
                                        <p:tav tm="100000">
                                          <p:val>
                                            <p:fltVal val="0.000000"/>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
                                            <p:txEl>
                                              <p:charRg st="0" end="110"/>
                                            </p:txEl>
                                          </p:spTgt>
                                        </p:tgtEl>
                                        <p:attrNameLst>
                                          <p:attrName>style.visibility</p:attrName>
                                        </p:attrNameLst>
                                      </p:cBhvr>
                                      <p:to>
                                        <p:strVal val="visible"/>
                                      </p:to>
                                    </p:set>
                                    <p:animEffect transition="in" filter="fade">
                                      <p:cBhvr>
                                        <p:cTn id="21" dur="500"/>
                                        <p:tgtEl>
                                          <p:spTgt spid="29">
                                            <p:txEl>
                                              <p:charRg st="0" end="110"/>
                                            </p:txEl>
                                          </p:spTgt>
                                        </p:tgtEl>
                                      </p:cBhvr>
                                    </p:animEffect>
                                    <p:anim calcmode="lin" valueType="num">
                                      <p:cBhvr>
                                        <p:cTn id="22" dur="500" fill="hold"/>
                                        <p:tgtEl>
                                          <p:spTgt spid="29">
                                            <p:txEl>
                                              <p:charRg st="0" end="110"/>
                                            </p:txEl>
                                          </p:spTgt>
                                        </p:tgtEl>
                                        <p:attrNameLst>
                                          <p:attrName>ppt_x</p:attrName>
                                        </p:attrNameLst>
                                      </p:cBhvr>
                                      <p:tavLst>
                                        <p:tav tm="0">
                                          <p:val>
                                            <p:strVal val="#ppt_x"/>
                                          </p:val>
                                        </p:tav>
                                        <p:tav tm="100000">
                                          <p:val>
                                            <p:strVal val="#ppt_x"/>
                                          </p:val>
                                        </p:tav>
                                      </p:tavLst>
                                    </p:anim>
                                    <p:anim calcmode="lin" valueType="num">
                                      <p:cBhvr>
                                        <p:cTn id="23" dur="500" fill="hold"/>
                                        <p:tgtEl>
                                          <p:spTgt spid="29">
                                            <p:txEl>
                                              <p:charRg st="0" end="1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2233613" y="190500"/>
            <a:ext cx="4592637" cy="585788"/>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3200" b="1" dirty="0">
                <a:solidFill>
                  <a:srgbClr val="632E28"/>
                </a:solidFill>
              </a:rPr>
              <a:t>LUYỆN TẬP</a:t>
            </a:r>
            <a:endParaRPr lang="en-US" altLang="en-US" sz="3200" b="1" dirty="0">
              <a:solidFill>
                <a:srgbClr val="632E28"/>
              </a:solidFill>
            </a:endParaRPr>
          </a:p>
        </p:txBody>
      </p:sp>
      <p:sp>
        <p:nvSpPr>
          <p:cNvPr id="5" name="Rectangle 4"/>
          <p:cNvSpPr>
            <a:spLocks noRot="1" noChangeAspect="1" noMove="1" noResize="1" noEditPoints="1" noAdjustHandles="1" noChangeArrowheads="1" noChangeShapeType="1" noTextEdit="1"/>
          </p:cNvSpPr>
          <p:nvPr/>
        </p:nvSpPr>
        <p:spPr>
          <a:xfrm>
            <a:off x="844153" y="915458"/>
            <a:ext cx="7290637" cy="1471043"/>
          </a:xfrm>
          <a:prstGeom prst="rect">
            <a:avLst/>
          </a:prstGeom>
          <a:blipFill>
            <a:blip r:embed="rId1"/>
            <a:stretch>
              <a:fillRect l="-836" r="-920" b="-6639"/>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6" name="Rectangle 5"/>
          <p:cNvSpPr>
            <a:spLocks noRot="1" noChangeAspect="1" noMove="1" noResize="1" noEditPoints="1" noAdjustHandles="1" noChangeArrowheads="1" noChangeShapeType="1" noTextEdit="1"/>
          </p:cNvSpPr>
          <p:nvPr/>
        </p:nvSpPr>
        <p:spPr>
          <a:xfrm>
            <a:off x="3586763" y="2816962"/>
            <a:ext cx="4572000" cy="1507015"/>
          </a:xfrm>
          <a:prstGeom prst="rect">
            <a:avLst/>
          </a:prstGeom>
          <a:blipFill>
            <a:blip r:embed="rId2"/>
            <a:stretch>
              <a:fillRect l="-1333" b="-6478"/>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pic>
        <p:nvPicPr>
          <p:cNvPr id="7" name="Picture 6"/>
          <p:cNvPicPr>
            <a:picLocks noChangeAspect="1"/>
          </p:cNvPicPr>
          <p:nvPr/>
        </p:nvPicPr>
        <p:blipFill>
          <a:blip r:embed="rId3"/>
          <a:stretch>
            <a:fillRect/>
          </a:stretch>
        </p:blipFill>
        <p:spPr>
          <a:xfrm rot="-463424">
            <a:off x="2403475" y="2557463"/>
            <a:ext cx="1014413" cy="1154112"/>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charRg st="0" end="10"/>
                                            </p:txEl>
                                          </p:spTgt>
                                        </p:tgtEl>
                                        <p:attrNameLst>
                                          <p:attrName>style.visibility</p:attrName>
                                        </p:attrNameLst>
                                      </p:cBhvr>
                                      <p:to>
                                        <p:strVal val="visible"/>
                                      </p:to>
                                    </p:set>
                                    <p:animEffect transition="in" filter="barn(inVertical)">
                                      <p:cBhvr>
                                        <p:cTn id="7" dur="500"/>
                                        <p:tgtEl>
                                          <p:spTgt spid="4">
                                            <p:txEl>
                                              <p:charRg st="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4" name="Google Shape;2354;p52"/>
          <p:cNvSpPr/>
          <p:nvPr/>
        </p:nvSpPr>
        <p:spPr>
          <a:xfrm rot="-497">
            <a:off x="1149350" y="803275"/>
            <a:ext cx="6896100" cy="3573463"/>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5" name="Rectangle 14"/>
          <p:cNvSpPr>
            <a:spLocks noRot="1" noChangeAspect="1" noMove="1" noResize="1" noEditPoints="1" noAdjustHandles="1" noChangeArrowheads="1" noChangeShapeType="1" noTextEdit="1"/>
          </p:cNvSpPr>
          <p:nvPr/>
        </p:nvSpPr>
        <p:spPr>
          <a:xfrm>
            <a:off x="1334451" y="1017745"/>
            <a:ext cx="6710519" cy="974369"/>
          </a:xfrm>
          <a:prstGeom prst="rect">
            <a:avLst/>
          </a:prstGeom>
          <a:blipFill>
            <a:blip r:embed="rId1"/>
            <a:stretch>
              <a:fillRect l="-999" r="-3179" b="-10625"/>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pic>
        <p:nvPicPr>
          <p:cNvPr id="3" name="Picture 2"/>
          <p:cNvPicPr>
            <a:picLocks noChangeAspect="1"/>
          </p:cNvPicPr>
          <p:nvPr/>
        </p:nvPicPr>
        <p:blipFill>
          <a:blip r:embed="rId2"/>
          <a:srcRect l="61774" t="5911" r="4356" b="5379"/>
          <a:stretch>
            <a:fillRect/>
          </a:stretch>
        </p:blipFill>
        <p:spPr>
          <a:xfrm>
            <a:off x="2905125" y="2259013"/>
            <a:ext cx="3333750" cy="1974850"/>
          </a:xfrm>
          <a:prstGeom prst="rect">
            <a:avLst/>
          </a:prstGeom>
          <a:noFill/>
          <a:ln w="9525">
            <a:noFill/>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354"/>
                                        </p:tgtEl>
                                        <p:attrNameLst>
                                          <p:attrName>style.visibility</p:attrName>
                                        </p:attrNameLst>
                                      </p:cBhvr>
                                      <p:to>
                                        <p:strVal val="visible"/>
                                      </p:to>
                                    </p:set>
                                    <p:animEffect transition="in" filter="checkerboard(across)">
                                      <p:cBhvr>
                                        <p:cTn id="7" dur="500"/>
                                        <p:tgtEl>
                                          <p:spTgt spid="235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strVal val="#ppt_w*0.7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E9DA">
            <a:alpha val="39999"/>
          </a:srgbClr>
        </a:solidFill>
        <a:effectLst/>
      </p:bgPr>
    </p:bg>
    <p:spTree>
      <p:nvGrpSpPr>
        <p:cNvPr id="1" name=""/>
        <p:cNvGrpSpPr/>
        <p:nvPr/>
      </p:nvGrpSpPr>
      <p:grpSpPr/>
      <p:sp>
        <p:nvSpPr>
          <p:cNvPr id="6" name="Subtitle 5"/>
          <p:cNvSpPr>
            <a:spLocks noGrp="1"/>
          </p:cNvSpPr>
          <p:nvPr>
            <p:ph type="subTitle" idx="1"/>
          </p:nvPr>
        </p:nvSpPr>
        <p:spPr>
          <a:xfrm>
            <a:off x="754063" y="1074738"/>
            <a:ext cx="7748588" cy="3525838"/>
          </a:xfrm>
          <a:solidFill>
            <a:srgbClr val="FFFFFF"/>
          </a:solidFill>
        </p:spPr>
        <p:txBody>
          <a:bodyPr spcFirstLastPara="1" vert="horz" wrap="square" lIns="91425" tIns="91425" rIns="91425" bIns="91425" numCol="1" anchor="ctr" anchorCtr="0" compatLnSpc="1">
            <a:noAutofit/>
          </a:bodyPr>
          <a:p>
            <a:pPr marL="457200" indent="-317500" eaLnBrk="1" hangingPunct="1">
              <a:spcBef>
                <a:spcPct val="0"/>
              </a:spcBef>
              <a:spcAft>
                <a:spcPct val="0"/>
              </a:spcAft>
              <a:buClr>
                <a:srgbClr val="293B56"/>
              </a:buClr>
              <a:buFont typeface="Quicksand Medium" charset="0"/>
            </a:pPr>
            <a:r>
              <a:rPr sz="100" dirty="0">
                <a:solidFill>
                  <a:srgbClr val="293B56"/>
                </a:solidFill>
                <a:latin typeface="Quicksand Medium" charset="0"/>
                <a:ea typeface="Arial" panose="020B0604020202020204"/>
                <a:cs typeface="Quicksand Medium" charset="0"/>
                <a:sym typeface="Quicksand Medium" charset="0"/>
              </a:rPr>
              <a:t>.</a:t>
            </a:r>
            <a:endParaRPr sz="100" dirty="0">
              <a:solidFill>
                <a:srgbClr val="293B56"/>
              </a:solidFill>
              <a:latin typeface="Quicksand Medium" charset="0"/>
              <a:ea typeface="Quicksand Medium" charset="0"/>
              <a:cs typeface="Arial" panose="020B0604020202020204"/>
              <a:sym typeface="Quicksand Medium" charset="0"/>
            </a:endParaRPr>
          </a:p>
        </p:txBody>
      </p:sp>
      <p:sp>
        <p:nvSpPr>
          <p:cNvPr id="82" name="Oval Callout 81"/>
          <p:cNvSpPr/>
          <p:nvPr/>
        </p:nvSpPr>
        <p:spPr>
          <a:xfrm>
            <a:off x="3943350" y="242888"/>
            <a:ext cx="1047750" cy="701675"/>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2000" b="1" dirty="0">
                <a:solidFill>
                  <a:srgbClr val="C00000"/>
                </a:solidFill>
              </a:rPr>
              <a:t>Giải</a:t>
            </a:r>
            <a:endParaRPr lang="en-US" altLang="en-US" sz="2000" b="1" dirty="0">
              <a:solidFill>
                <a:srgbClr val="C00000"/>
              </a:solidFill>
            </a:endParaRPr>
          </a:p>
        </p:txBody>
      </p:sp>
      <p:sp>
        <p:nvSpPr>
          <p:cNvPr id="3" name="Rectangle 2"/>
          <p:cNvSpPr>
            <a:spLocks noRot="1" noChangeAspect="1" noMove="1" noResize="1" noEditPoints="1" noAdjustHandles="1" noChangeArrowheads="1" noChangeShapeType="1" noTextEdit="1"/>
          </p:cNvSpPr>
          <p:nvPr/>
        </p:nvSpPr>
        <p:spPr>
          <a:xfrm>
            <a:off x="791091" y="1228775"/>
            <a:ext cx="4884530" cy="3310521"/>
          </a:xfrm>
          <a:prstGeom prst="rect">
            <a:avLst/>
          </a:prstGeom>
          <a:blipFill>
            <a:blip r:embed="rId1"/>
            <a:stretch>
              <a:fillRect l="-1373" b="-2394"/>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pic>
        <p:nvPicPr>
          <p:cNvPr id="4" name="Picture 3"/>
          <p:cNvPicPr>
            <a:picLocks noChangeAspect="1"/>
          </p:cNvPicPr>
          <p:nvPr/>
        </p:nvPicPr>
        <p:blipFill>
          <a:blip r:embed="rId2"/>
          <a:srcRect l="61774" t="5911" r="4356" b="5379"/>
          <a:stretch>
            <a:fillRect/>
          </a:stretch>
        </p:blipFill>
        <p:spPr>
          <a:xfrm>
            <a:off x="5567363" y="2124075"/>
            <a:ext cx="2894012" cy="1716088"/>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E9DA">
            <a:alpha val="0"/>
          </a:srgbClr>
        </a:solidFill>
        <a:effectLst/>
      </p:bgPr>
    </p:bg>
    <p:spTree>
      <p:nvGrpSpPr>
        <p:cNvPr id="1" name=""/>
        <p:cNvGrpSpPr/>
        <p:nvPr/>
      </p:nvGrpSpPr>
      <p:grpSpPr/>
      <p:sp>
        <p:nvSpPr>
          <p:cNvPr id="13" name="TextBox 12"/>
          <p:cNvSpPr txBox="1">
            <a:spLocks noRot="1" noChangeAspect="1" noMove="1" noResize="1" noEditPoints="1" noAdjustHandles="1" noChangeArrowheads="1" noChangeShapeType="1" noTextEdit="1"/>
          </p:cNvSpPr>
          <p:nvPr/>
        </p:nvSpPr>
        <p:spPr>
          <a:xfrm>
            <a:off x="2242707" y="371782"/>
            <a:ext cx="6112183" cy="982577"/>
          </a:xfrm>
          <a:prstGeom prst="rect">
            <a:avLst/>
          </a:prstGeom>
          <a:blipFill>
            <a:blip r:embed="rId1"/>
            <a:stretch>
              <a:fillRect l="-1097" r="-897" b="-10559"/>
            </a:stretch>
          </a:blipFill>
        </p:spPr>
        <p:txBody>
          <a:bodyPr/>
          <a:lstStyle/>
          <a:p>
            <a:pPr marR="0" defTabSz="914400" eaLnBrk="1" fontAlgn="auto" hangingPunct="1">
              <a:spcBef>
                <a:spcPts val="0"/>
              </a:spcBef>
              <a:spcAft>
                <a:spcPts val="0"/>
              </a:spcAft>
              <a:buClr>
                <a:srgbClr val="000000"/>
              </a:buClr>
              <a:buSzTx/>
              <a:buFont typeface="Arial" panose="020B0604020202020204"/>
              <a:buNone/>
              <a:defRPr/>
            </a:pPr>
            <a:r>
              <a:rPr kumimoji="0" lang="en-US" kern="0" cap="none" spc="0" normalizeH="0" baseline="0" noProof="0">
                <a:noFill/>
                <a:latin typeface="Arial" panose="020B0604020202020204"/>
                <a:ea typeface="Arial" panose="020B0604020202020204"/>
                <a:cs typeface="Arial" panose="020B0604020202020204"/>
                <a:sym typeface="Arial" panose="020B0604020202020204"/>
              </a:rPr>
              <a:t> </a:t>
            </a:r>
            <a:endParaRPr kumimoji="0" lang="en-US" kern="0" cap="none" spc="0" normalizeH="0" baseline="0" noProof="0">
              <a:noFill/>
              <a:latin typeface="Arial" panose="020B0604020202020204"/>
              <a:ea typeface="Arial" panose="020B0604020202020204"/>
              <a:cs typeface="Arial" panose="020B0604020202020204"/>
              <a:sym typeface="Arial" panose="020B0604020202020204"/>
            </a:endParaRPr>
          </a:p>
        </p:txBody>
      </p:sp>
      <p:pic>
        <p:nvPicPr>
          <p:cNvPr id="3" name="Picture 2"/>
          <p:cNvPicPr>
            <a:picLocks noChangeAspect="1"/>
          </p:cNvPicPr>
          <p:nvPr/>
        </p:nvPicPr>
        <p:blipFill>
          <a:blip r:embed="rId2"/>
          <a:srcRect l="37419" t="29736" r="33388" b="6859"/>
          <a:stretch>
            <a:fillRect/>
          </a:stretch>
        </p:blipFill>
        <p:spPr>
          <a:xfrm>
            <a:off x="206375" y="2141538"/>
            <a:ext cx="2838450" cy="2079625"/>
          </a:xfrm>
          <a:prstGeom prst="rect">
            <a:avLst/>
          </a:prstGeom>
          <a:noFill/>
          <a:ln w="9525">
            <a:noFill/>
          </a:ln>
        </p:spPr>
      </p:pic>
      <p:sp>
        <p:nvSpPr>
          <p:cNvPr id="4" name="TextBox 3"/>
          <p:cNvSpPr txBox="1"/>
          <p:nvPr/>
        </p:nvSpPr>
        <p:spPr>
          <a:xfrm>
            <a:off x="3495675" y="1535113"/>
            <a:ext cx="2152650" cy="400050"/>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2000" b="1" dirty="0">
                <a:solidFill>
                  <a:srgbClr val="FF0000"/>
                </a:solidFill>
              </a:rPr>
              <a:t>Giải</a:t>
            </a:r>
            <a:endParaRPr lang="en-US" altLang="en-US" sz="2000" b="1" dirty="0">
              <a:solidFill>
                <a:srgbClr val="FF0000"/>
              </a:solidFill>
            </a:endParaRPr>
          </a:p>
        </p:txBody>
      </p:sp>
      <p:sp>
        <p:nvSpPr>
          <p:cNvPr id="8" name="TextBox 7"/>
          <p:cNvSpPr txBox="1">
            <a:spLocks noRot="1" noChangeAspect="1" noMove="1" noResize="1" noEditPoints="1" noAdjustHandles="1" noChangeArrowheads="1" noChangeShapeType="1" noTextEdit="1"/>
          </p:cNvSpPr>
          <p:nvPr/>
        </p:nvSpPr>
        <p:spPr>
          <a:xfrm>
            <a:off x="3387053" y="1956975"/>
            <a:ext cx="5288477" cy="2897781"/>
          </a:xfrm>
          <a:prstGeom prst="rect">
            <a:avLst/>
          </a:prstGeom>
          <a:blipFill>
            <a:blip r:embed="rId3"/>
            <a:stretch>
              <a:fillRect l="-1269" r="-2537" b="-2947"/>
            </a:stretch>
          </a:blipFill>
        </p:spPr>
        <p:txBody>
          <a:bodyPr/>
          <a:lstStyle/>
          <a:p>
            <a:pPr marR="0" defTabSz="914400" eaLnBrk="1" fontAlgn="auto" hangingPunct="1">
              <a:spcBef>
                <a:spcPts val="0"/>
              </a:spcBef>
              <a:spcAft>
                <a:spcPts val="0"/>
              </a:spcAft>
              <a:buClr>
                <a:srgbClr val="000000"/>
              </a:buClr>
              <a:buSzTx/>
              <a:buFont typeface="Arial" panose="020B0604020202020204"/>
              <a:buNone/>
              <a:defRPr/>
            </a:pPr>
            <a:r>
              <a:rPr kumimoji="0" lang="en-US" kern="0" cap="none" spc="0" normalizeH="0" baseline="0" noProof="0">
                <a:noFill/>
                <a:latin typeface="Arial" panose="020B0604020202020204"/>
                <a:ea typeface="Arial" panose="020B0604020202020204"/>
                <a:cs typeface="Arial" panose="020B0604020202020204"/>
                <a:sym typeface="Arial" panose="020B0604020202020204"/>
              </a:rPr>
              <a:t> </a:t>
            </a:r>
            <a:endParaRPr kumimoji="0" lang="en-US" kern="0" cap="none" spc="0" normalizeH="0" baseline="0" noProof="0">
              <a:no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charRg st="0" end="5"/>
                                            </p:txEl>
                                          </p:spTgt>
                                        </p:tgtEl>
                                        <p:attrNameLst>
                                          <p:attrName>style.visibility</p:attrName>
                                        </p:attrNameLst>
                                      </p:cBhvr>
                                      <p:to>
                                        <p:strVal val="visible"/>
                                      </p:to>
                                    </p:set>
                                    <p:animEffect transition="in" filter="barn(inVertical)">
                                      <p:cBhvr>
                                        <p:cTn id="19" dur="500"/>
                                        <p:tgtEl>
                                          <p:spTgt spid="4">
                                            <p:txEl>
                                              <p:charRg st="0"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a:picLocks noChangeAspect="1"/>
          </p:cNvPicPr>
          <p:nvPr/>
        </p:nvPicPr>
        <p:blipFill>
          <a:blip r:embed="rId1"/>
          <a:stretch>
            <a:fillRect/>
          </a:stretch>
        </p:blipFill>
        <p:spPr>
          <a:xfrm>
            <a:off x="869950" y="3619500"/>
            <a:ext cx="1146175" cy="1050925"/>
          </a:xfrm>
          <a:prstGeom prst="rect">
            <a:avLst/>
          </a:prstGeom>
          <a:noFill/>
          <a:ln w="9525">
            <a:noFill/>
          </a:ln>
        </p:spPr>
      </p:pic>
      <p:sp>
        <p:nvSpPr>
          <p:cNvPr id="7" name="TextBox 6"/>
          <p:cNvSpPr txBox="1">
            <a:spLocks noRot="1" noChangeAspect="1" noMove="1" noResize="1" noEditPoints="1" noAdjustHandles="1" noChangeArrowheads="1" noChangeShapeType="1" noTextEdit="1"/>
          </p:cNvSpPr>
          <p:nvPr/>
        </p:nvSpPr>
        <p:spPr>
          <a:xfrm>
            <a:off x="1015356" y="473371"/>
            <a:ext cx="7113287" cy="2820452"/>
          </a:xfrm>
          <a:prstGeom prst="rect">
            <a:avLst/>
          </a:prstGeom>
          <a:blipFill>
            <a:blip r:embed="rId2"/>
            <a:stretch>
              <a:fillRect l="-943" r="-8405" b="-3247"/>
            </a:stretch>
          </a:blipFill>
        </p:spPr>
        <p:txBody>
          <a:bodyPr/>
          <a:lstStyle/>
          <a:p>
            <a:pPr marR="0" defTabSz="914400" eaLnBrk="1" fontAlgn="auto" hangingPunct="1">
              <a:spcBef>
                <a:spcPts val="0"/>
              </a:spcBef>
              <a:spcAft>
                <a:spcPts val="0"/>
              </a:spcAft>
              <a:buClr>
                <a:srgbClr val="000000"/>
              </a:buClr>
              <a:buSzTx/>
              <a:buFont typeface="Arial" panose="020B0604020202020204"/>
              <a:buNone/>
              <a:defRPr/>
            </a:pPr>
            <a:r>
              <a:rPr kumimoji="0" lang="en-US" kern="0" cap="none" spc="0" normalizeH="0" baseline="0" noProof="0">
                <a:noFill/>
                <a:latin typeface="Arial" panose="020B0604020202020204"/>
                <a:ea typeface="Arial" panose="020B0604020202020204"/>
                <a:cs typeface="Arial" panose="020B0604020202020204"/>
                <a:sym typeface="Arial" panose="020B0604020202020204"/>
              </a:rPr>
              <a:t> </a:t>
            </a:r>
            <a:endParaRPr kumimoji="0" lang="en-US" kern="0" cap="none" spc="0" normalizeH="0" baseline="0" noProof="0">
              <a:noFill/>
              <a:latin typeface="Arial" panose="020B0604020202020204"/>
              <a:ea typeface="Arial" panose="020B0604020202020204"/>
              <a:cs typeface="Arial" panose="020B0604020202020204"/>
              <a:sym typeface="Arial" panose="020B0604020202020204"/>
            </a:endParaRPr>
          </a:p>
        </p:txBody>
      </p:sp>
      <p:sp>
        <p:nvSpPr>
          <p:cNvPr id="18" name="TextBox 17"/>
          <p:cNvSpPr txBox="1"/>
          <p:nvPr/>
        </p:nvSpPr>
        <p:spPr>
          <a:xfrm>
            <a:off x="2212975" y="3875088"/>
            <a:ext cx="5219700" cy="639763"/>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just" eaLnBrk="1" hangingPunct="1">
              <a:lnSpc>
                <a:spcPct val="150000"/>
              </a:lnSpc>
              <a:buNone/>
            </a:pPr>
            <a:r>
              <a:rPr lang="nl-NL" altLang="en-US" sz="2000" dirty="0">
                <a:latin typeface="Arial (Headings)"/>
                <a:cs typeface="Calibri" panose="020F0502020204030204" pitchFamily="34" charset="0"/>
              </a:rPr>
              <a:t>Theo</a:t>
            </a:r>
            <a:r>
              <a:rPr lang="vi-VN" altLang="en-US" sz="2000" dirty="0">
                <a:latin typeface="Arial (Headings)"/>
                <a:cs typeface="Calibri" panose="020F0502020204030204" pitchFamily="34" charset="0"/>
              </a:rPr>
              <a:t> em, tại sao lại có hai đẳng thức trên?</a:t>
            </a:r>
            <a:endParaRPr lang="en-US" altLang="en-US" sz="2000" dirty="0">
              <a:solidFill>
                <a:srgbClr val="293B56"/>
              </a:solidFill>
              <a:latin typeface="Arial (Heading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20725" y="442913"/>
            <a:ext cx="7640638" cy="573087"/>
          </a:xfrm>
          <a:ln/>
        </p:spPr>
        <p:txBody>
          <a:bodyPr vert="horz" wrap="square" lIns="91425" tIns="91425" rIns="91425" bIns="91425" anchor="ctr" anchorCtr="0"/>
          <a:p>
            <a:pPr algn="ctr" eaLnBrk="1" hangingPunct="1">
              <a:spcBef>
                <a:spcPct val="0"/>
              </a:spcBef>
              <a:spcAft>
                <a:spcPct val="0"/>
              </a:spcAft>
              <a:buClr>
                <a:srgbClr val="5D3552"/>
              </a:buClr>
              <a:buFont typeface="Concert One" charset="0"/>
              <a:buNone/>
            </a:pPr>
            <a:r>
              <a:rPr lang="en-US" altLang="en-US" sz="3600" b="1" dirty="0">
                <a:solidFill>
                  <a:srgbClr val="C00000"/>
                </a:solidFill>
                <a:latin typeface="Arial" panose="020B0604020202020204"/>
                <a:ea typeface="Arial" panose="020B0604020202020204"/>
                <a:cs typeface="Concert One" charset="0"/>
                <a:sym typeface="Concert One" charset="0"/>
              </a:rPr>
              <a:t>VẬN DỤNG</a:t>
            </a:r>
            <a:endParaRPr lang="en-US" altLang="en-US" sz="3600" b="1" dirty="0">
              <a:solidFill>
                <a:srgbClr val="C00000"/>
              </a:solidFill>
              <a:latin typeface="Arial" panose="020B0604020202020204"/>
              <a:ea typeface="Concert One" charset="0"/>
              <a:cs typeface="Arial" panose="020B0604020202020204"/>
              <a:sym typeface="Concert One" charset="0"/>
            </a:endParaRPr>
          </a:p>
        </p:txBody>
      </p:sp>
      <p:sp>
        <p:nvSpPr>
          <p:cNvPr id="5" name="Rectangle 4"/>
          <p:cNvSpPr>
            <a:spLocks noRot="1" noChangeAspect="1" noMove="1" noResize="1" noEditPoints="1" noAdjustHandles="1" noChangeArrowheads="1" noChangeShapeType="1" noTextEdit="1"/>
          </p:cNvSpPr>
          <p:nvPr/>
        </p:nvSpPr>
        <p:spPr>
          <a:xfrm>
            <a:off x="1267472" y="1579929"/>
            <a:ext cx="6598802" cy="2852063"/>
          </a:xfrm>
          <a:prstGeom prst="rect">
            <a:avLst/>
          </a:prstGeom>
          <a:blipFill>
            <a:blip r:embed="rId1"/>
            <a:stretch>
              <a:fillRect l="-1017" r="-19593" b="-2991"/>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477838" y="661988"/>
            <a:ext cx="8180388" cy="3779838"/>
          </a:xfrm>
          <a:solidFill>
            <a:srgbClr val="FFFFFF"/>
          </a:solidFill>
        </p:spPr>
        <p:txBody>
          <a:bodyPr spcFirstLastPara="1" vert="horz" wrap="square" lIns="91425" tIns="91425" rIns="91425" bIns="91425" numCol="1" anchor="ctr" anchorCtr="0" compatLnSpc="1">
            <a:noAutofit/>
          </a:bodyPr>
          <a:p>
            <a:pPr eaLnBrk="1" hangingPunct="1">
              <a:spcBef>
                <a:spcPct val="0"/>
              </a:spcBef>
              <a:spcAft>
                <a:spcPct val="0"/>
              </a:spcAft>
              <a:buClr>
                <a:srgbClr val="5D3552"/>
              </a:buClr>
              <a:buFont typeface="Concert One" charset="0"/>
              <a:buNone/>
            </a:pPr>
            <a:r>
              <a:rPr sz="100" dirty="0">
                <a:solidFill>
                  <a:schemeClr val="bg1"/>
                </a:solidFill>
                <a:latin typeface="Concert One" charset="0"/>
                <a:ea typeface="Arial" panose="020B0604020202020204"/>
                <a:cs typeface="Concert One" charset="0"/>
                <a:sym typeface="Concert One" charset="0"/>
              </a:rPr>
              <a:t>.</a:t>
            </a:r>
            <a:endParaRPr sz="100" dirty="0">
              <a:solidFill>
                <a:schemeClr val="bg1"/>
              </a:solidFill>
              <a:latin typeface="Concert One" charset="0"/>
              <a:ea typeface="Concert One" charset="0"/>
              <a:cs typeface="Arial" panose="020B0604020202020204"/>
              <a:sym typeface="Concert One" charset="0"/>
            </a:endParaRPr>
          </a:p>
        </p:txBody>
      </p:sp>
      <p:sp>
        <p:nvSpPr>
          <p:cNvPr id="2" name="Oval Callout 9"/>
          <p:cNvSpPr/>
          <p:nvPr/>
        </p:nvSpPr>
        <p:spPr>
          <a:xfrm>
            <a:off x="4240213" y="512763"/>
            <a:ext cx="1047750" cy="701675"/>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2000" b="1" dirty="0">
                <a:solidFill>
                  <a:srgbClr val="C00000"/>
                </a:solidFill>
              </a:rPr>
              <a:t>Giải</a:t>
            </a:r>
            <a:endParaRPr lang="en-US" altLang="en-US" sz="2000" b="1" dirty="0">
              <a:solidFill>
                <a:srgbClr val="C00000"/>
              </a:solidFill>
            </a:endParaRPr>
          </a:p>
        </p:txBody>
      </p:sp>
      <p:sp>
        <p:nvSpPr>
          <p:cNvPr id="2539" name="Google Shape;2539;p54"/>
          <p:cNvSpPr/>
          <p:nvPr/>
        </p:nvSpPr>
        <p:spPr>
          <a:xfrm>
            <a:off x="5840413" y="-57150"/>
            <a:ext cx="3341688" cy="1535113"/>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p:sp>
        <p:nvSpPr>
          <p:cNvPr id="6" name="TextBox 5"/>
          <p:cNvSpPr txBox="1">
            <a:spLocks noRot="1" noChangeAspect="1" noMove="1" noResize="1" noEditPoints="1" noAdjustHandles="1" noChangeArrowheads="1" noChangeShapeType="1" noTextEdit="1"/>
          </p:cNvSpPr>
          <p:nvPr/>
        </p:nvSpPr>
        <p:spPr>
          <a:xfrm>
            <a:off x="765250" y="1279162"/>
            <a:ext cx="5511943" cy="2878800"/>
          </a:xfrm>
          <a:prstGeom prst="rect">
            <a:avLst/>
          </a:prstGeom>
          <a:blipFill>
            <a:blip r:embed="rId1"/>
            <a:stretch>
              <a:fillRect l="-1217" b="-2966"/>
            </a:stretch>
          </a:blipFill>
        </p:spPr>
        <p:txBody>
          <a:bodyPr/>
          <a:lstStyle/>
          <a:p>
            <a:pPr marR="0" defTabSz="914400" eaLnBrk="1" fontAlgn="auto" hangingPunct="1">
              <a:spcBef>
                <a:spcPts val="0"/>
              </a:spcBef>
              <a:spcAft>
                <a:spcPts val="0"/>
              </a:spcAft>
              <a:buClr>
                <a:srgbClr val="000000"/>
              </a:buClr>
              <a:buSzTx/>
              <a:buFont typeface="Arial" panose="020B0604020202020204"/>
              <a:buNone/>
              <a:defRPr/>
            </a:pPr>
            <a:r>
              <a:rPr kumimoji="0" lang="en-US" kern="0" cap="none" spc="0" normalizeH="0" baseline="0" noProof="0">
                <a:noFill/>
                <a:latin typeface="Arial" panose="020B0604020202020204"/>
                <a:ea typeface="Arial" panose="020B0604020202020204"/>
                <a:cs typeface="Arial" panose="020B0604020202020204"/>
                <a:sym typeface="Arial" panose="020B0604020202020204"/>
              </a:rPr>
              <a:t> </a:t>
            </a:r>
            <a:endParaRPr kumimoji="0" lang="en-US" kern="0" cap="none" spc="0" normalizeH="0" baseline="0" noProof="0">
              <a:noFill/>
              <a:latin typeface="Arial" panose="020B0604020202020204"/>
              <a:ea typeface="Arial" panose="020B0604020202020204"/>
              <a:cs typeface="Arial" panose="020B0604020202020204"/>
              <a:sym typeface="Arial" panose="020B0604020202020204"/>
            </a:endParaRPr>
          </a:p>
        </p:txBody>
      </p:sp>
      <p:pic>
        <p:nvPicPr>
          <p:cNvPr id="4" name="Picture 3"/>
          <p:cNvPicPr>
            <a:picLocks noChangeAspect="1"/>
          </p:cNvPicPr>
          <p:nvPr/>
        </p:nvPicPr>
        <p:blipFill>
          <a:blip r:embed="rId2"/>
          <a:stretch>
            <a:fillRect/>
          </a:stretch>
        </p:blipFill>
        <p:spPr>
          <a:xfrm>
            <a:off x="5868988" y="1627188"/>
            <a:ext cx="2681287" cy="235267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000000"/>
                                          </p:val>
                                        </p:tav>
                                        <p:tav tm="100000">
                                          <p:val>
                                            <p:strVal val="#ppt_w"/>
                                          </p:val>
                                        </p:tav>
                                      </p:tavLst>
                                    </p:anim>
                                    <p:anim calcmode="lin" valueType="num">
                                      <p:cBhvr>
                                        <p:cTn id="19" dur="500" fill="hold"/>
                                        <p:tgtEl>
                                          <p:spTgt spid="4"/>
                                        </p:tgtEl>
                                        <p:attrNameLst>
                                          <p:attrName>ppt_h</p:attrName>
                                        </p:attrNameLst>
                                      </p:cBhvr>
                                      <p:tavLst>
                                        <p:tav tm="0">
                                          <p:val>
                                            <p:fltVal val="0.00000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a:spLocks noRot="1" noChangeAspect="1" noMove="1" noResize="1" noEditPoints="1" noAdjustHandles="1" noChangeArrowheads="1" noChangeShapeType="1" noTextEdit="1"/>
          </p:cNvSpPr>
          <p:nvPr/>
        </p:nvSpPr>
        <p:spPr>
          <a:xfrm>
            <a:off x="1633244" y="620483"/>
            <a:ext cx="4601179" cy="4051942"/>
          </a:xfrm>
          <a:prstGeom prst="rect">
            <a:avLst/>
          </a:prstGeom>
          <a:blipFill>
            <a:blip r:embed="rId1"/>
            <a:stretch>
              <a:fillRect l="-1457" r="-132" b="-1958"/>
            </a:stretch>
          </a:blipFill>
        </p:spPr>
        <p:txBody>
          <a:bodyPr/>
          <a:lstStyle/>
          <a:p>
            <a:pPr marR="0" defTabSz="914400" eaLnBrk="1" fontAlgn="auto" hangingPunct="1">
              <a:spcBef>
                <a:spcPts val="0"/>
              </a:spcBef>
              <a:spcAft>
                <a:spcPts val="0"/>
              </a:spcAft>
              <a:buClr>
                <a:srgbClr val="000000"/>
              </a:buClr>
              <a:buSzTx/>
              <a:buFont typeface="Arial" panose="020B0604020202020204"/>
              <a:buNone/>
              <a:defRPr/>
            </a:pPr>
            <a:r>
              <a:rPr kumimoji="0" lang="en-US" kern="0" cap="none" spc="0" normalizeH="0" baseline="0" noProof="0">
                <a:noFill/>
                <a:latin typeface="Arial" panose="020B0604020202020204"/>
                <a:ea typeface="Arial" panose="020B0604020202020204"/>
                <a:cs typeface="Arial" panose="020B0604020202020204"/>
                <a:sym typeface="Arial" panose="020B0604020202020204"/>
              </a:rPr>
              <a:t> </a:t>
            </a:r>
            <a:endParaRPr kumimoji="0" lang="en-US" kern="0" cap="none" spc="0" normalizeH="0" baseline="0" noProof="0">
              <a:noFill/>
              <a:latin typeface="Arial" panose="020B0604020202020204"/>
              <a:ea typeface="Arial" panose="020B0604020202020204"/>
              <a:cs typeface="Arial" panose="020B0604020202020204"/>
              <a:sym typeface="Arial" panose="020B0604020202020204"/>
            </a:endParaRPr>
          </a:p>
        </p:txBody>
      </p:sp>
      <p:pic>
        <p:nvPicPr>
          <p:cNvPr id="7" name="Picture 6"/>
          <p:cNvPicPr>
            <a:picLocks noChangeAspect="1"/>
          </p:cNvPicPr>
          <p:nvPr/>
        </p:nvPicPr>
        <p:blipFill>
          <a:blip r:embed="rId2"/>
          <a:stretch>
            <a:fillRect/>
          </a:stretch>
        </p:blipFill>
        <p:spPr>
          <a:xfrm>
            <a:off x="5772150" y="1339850"/>
            <a:ext cx="2976563" cy="26130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609600" y="1624013"/>
            <a:ext cx="8147050" cy="1824037"/>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en-US" altLang="en-US" sz="4000" dirty="0">
                <a:solidFill>
                  <a:srgbClr val="FF0000"/>
                </a:solidFill>
              </a:rPr>
              <a:t>Chúng ta cùng chơi một trò chơi trắc nghiệm sau</a:t>
            </a:r>
            <a:endParaRPr lang="en-US" altLang="en-US" sz="40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p:grpSp>
        <p:nvGrpSpPr>
          <p:cNvPr id="97282" name="Group 6"/>
          <p:cNvGrpSpPr/>
          <p:nvPr/>
        </p:nvGrpSpPr>
        <p:grpSpPr>
          <a:xfrm>
            <a:off x="-835025" y="3930650"/>
            <a:ext cx="11496675" cy="1262063"/>
            <a:chOff x="-1140691" y="5175504"/>
            <a:chExt cx="15327746" cy="1682496"/>
          </a:xfrm>
        </p:grpSpPr>
        <p:pic>
          <p:nvPicPr>
            <p:cNvPr id="97308" name="Picture 6"/>
            <p:cNvPicPr>
              <a:picLocks noChangeAspect="1"/>
            </p:cNvPicPr>
            <p:nvPr/>
          </p:nvPicPr>
          <p:blipFill>
            <a:blip r:embed="rId1"/>
            <a:stretch>
              <a:fillRect/>
            </a:stretch>
          </p:blipFill>
          <p:spPr>
            <a:xfrm>
              <a:off x="6871855" y="5175504"/>
              <a:ext cx="7315200" cy="1682496"/>
            </a:xfrm>
            <a:prstGeom prst="rect">
              <a:avLst/>
            </a:prstGeom>
            <a:noFill/>
            <a:ln w="9525">
              <a:noFill/>
            </a:ln>
          </p:spPr>
        </p:pic>
        <p:pic>
          <p:nvPicPr>
            <p:cNvPr id="97309" name="Picture 6"/>
            <p:cNvPicPr>
              <a:picLocks noChangeAspect="1"/>
            </p:cNvPicPr>
            <p:nvPr/>
          </p:nvPicPr>
          <p:blipFill>
            <a:blip r:embed="rId1"/>
            <a:stretch>
              <a:fillRect/>
            </a:stretch>
          </p:blipFill>
          <p:spPr>
            <a:xfrm>
              <a:off x="3214255" y="5175504"/>
              <a:ext cx="7315200" cy="1682496"/>
            </a:xfrm>
            <a:prstGeom prst="rect">
              <a:avLst/>
            </a:prstGeom>
            <a:noFill/>
            <a:ln w="9525">
              <a:noFill/>
            </a:ln>
          </p:spPr>
        </p:pic>
        <p:pic>
          <p:nvPicPr>
            <p:cNvPr id="97310" name="Picture 6"/>
            <p:cNvPicPr>
              <a:picLocks noChangeAspect="1"/>
            </p:cNvPicPr>
            <p:nvPr/>
          </p:nvPicPr>
          <p:blipFill>
            <a:blip r:embed="rId1"/>
            <a:stretch>
              <a:fillRect/>
            </a:stretch>
          </p:blipFill>
          <p:spPr>
            <a:xfrm>
              <a:off x="-1140691" y="5175504"/>
              <a:ext cx="7315200" cy="1682496"/>
            </a:xfrm>
            <a:prstGeom prst="rect">
              <a:avLst/>
            </a:prstGeom>
            <a:noFill/>
            <a:ln w="9525">
              <a:noFill/>
            </a:ln>
          </p:spPr>
        </p:pic>
      </p:grpSp>
      <p:pic>
        <p:nvPicPr>
          <p:cNvPr id="97283" name="Picture 6"/>
          <p:cNvPicPr>
            <a:picLocks noChangeAspect="1"/>
          </p:cNvPicPr>
          <p:nvPr/>
        </p:nvPicPr>
        <p:blipFill>
          <a:blip r:embed="rId2"/>
          <a:stretch>
            <a:fillRect/>
          </a:stretch>
        </p:blipFill>
        <p:spPr>
          <a:xfrm>
            <a:off x="4325938" y="206375"/>
            <a:ext cx="4652962" cy="4937125"/>
          </a:xfrm>
          <a:prstGeom prst="rect">
            <a:avLst/>
          </a:prstGeom>
          <a:noFill/>
          <a:ln w="9525">
            <a:noFill/>
          </a:ln>
        </p:spPr>
      </p:pic>
      <p:pic>
        <p:nvPicPr>
          <p:cNvPr id="10" name="Picture 3"/>
          <p:cNvPicPr>
            <a:picLocks noChangeAspect="1"/>
          </p:cNvPicPr>
          <p:nvPr/>
        </p:nvPicPr>
        <p:blipFill>
          <a:blip r:embed="rId3"/>
          <a:stretch>
            <a:fillRect/>
          </a:stretch>
        </p:blipFill>
        <p:spPr>
          <a:xfrm>
            <a:off x="6316663" y="158750"/>
            <a:ext cx="622300" cy="596900"/>
          </a:xfrm>
          <a:prstGeom prst="rect">
            <a:avLst/>
          </a:prstGeom>
          <a:noFill/>
          <a:ln w="9525">
            <a:noFill/>
          </a:ln>
        </p:spPr>
      </p:pic>
      <p:pic>
        <p:nvPicPr>
          <p:cNvPr id="12" name="Picture 10"/>
          <p:cNvPicPr>
            <a:picLocks noChangeAspect="1"/>
          </p:cNvPicPr>
          <p:nvPr/>
        </p:nvPicPr>
        <p:blipFill>
          <a:blip r:embed="rId4"/>
          <a:stretch>
            <a:fillRect/>
          </a:stretch>
        </p:blipFill>
        <p:spPr>
          <a:xfrm>
            <a:off x="4640263" y="2233613"/>
            <a:ext cx="784225" cy="727075"/>
          </a:xfrm>
          <a:prstGeom prst="rect">
            <a:avLst/>
          </a:prstGeom>
          <a:noFill/>
          <a:ln w="9525">
            <a:noFill/>
          </a:ln>
        </p:spPr>
      </p:pic>
      <p:pic>
        <p:nvPicPr>
          <p:cNvPr id="13" name="Picture 12"/>
          <p:cNvPicPr>
            <a:picLocks noChangeAspect="1"/>
          </p:cNvPicPr>
          <p:nvPr/>
        </p:nvPicPr>
        <p:blipFill>
          <a:blip r:embed="rId5"/>
          <a:stretch>
            <a:fillRect/>
          </a:stretch>
        </p:blipFill>
        <p:spPr>
          <a:xfrm>
            <a:off x="8183563" y="2233613"/>
            <a:ext cx="625475" cy="650875"/>
          </a:xfrm>
          <a:prstGeom prst="rect">
            <a:avLst/>
          </a:prstGeom>
          <a:noFill/>
          <a:ln w="9525">
            <a:noFill/>
          </a:ln>
        </p:spPr>
      </p:pic>
      <p:pic>
        <p:nvPicPr>
          <p:cNvPr id="14" name="Picture 13"/>
          <p:cNvPicPr>
            <a:picLocks noChangeAspect="1"/>
          </p:cNvPicPr>
          <p:nvPr/>
        </p:nvPicPr>
        <p:blipFill>
          <a:blip r:embed="rId6"/>
          <a:stretch>
            <a:fillRect/>
          </a:stretch>
        </p:blipFill>
        <p:spPr>
          <a:xfrm>
            <a:off x="8455025" y="1187450"/>
            <a:ext cx="596900" cy="588963"/>
          </a:xfrm>
          <a:prstGeom prst="rect">
            <a:avLst/>
          </a:prstGeom>
          <a:noFill/>
          <a:ln w="9525">
            <a:noFill/>
          </a:ln>
        </p:spPr>
      </p:pic>
      <p:pic>
        <p:nvPicPr>
          <p:cNvPr id="15" name="Picture 17"/>
          <p:cNvPicPr>
            <a:picLocks noChangeAspect="1"/>
          </p:cNvPicPr>
          <p:nvPr/>
        </p:nvPicPr>
        <p:blipFill>
          <a:blip r:embed="rId7"/>
          <a:stretch>
            <a:fillRect/>
          </a:stretch>
        </p:blipFill>
        <p:spPr>
          <a:xfrm>
            <a:off x="3983038" y="977900"/>
            <a:ext cx="642937" cy="638175"/>
          </a:xfrm>
          <a:prstGeom prst="rect">
            <a:avLst/>
          </a:prstGeom>
          <a:noFill/>
          <a:ln w="9525">
            <a:noFill/>
          </a:ln>
        </p:spPr>
      </p:pic>
      <p:pic>
        <p:nvPicPr>
          <p:cNvPr id="16" name="Picture 18"/>
          <p:cNvPicPr>
            <a:picLocks noChangeAspect="1"/>
          </p:cNvPicPr>
          <p:nvPr/>
        </p:nvPicPr>
        <p:blipFill>
          <a:blip r:embed="rId8"/>
          <a:stretch>
            <a:fillRect/>
          </a:stretch>
        </p:blipFill>
        <p:spPr>
          <a:xfrm>
            <a:off x="7126288" y="1916113"/>
            <a:ext cx="503237" cy="503237"/>
          </a:xfrm>
          <a:prstGeom prst="rect">
            <a:avLst/>
          </a:prstGeom>
          <a:noFill/>
          <a:ln w="9525">
            <a:noFill/>
          </a:ln>
        </p:spPr>
      </p:pic>
      <p:pic>
        <p:nvPicPr>
          <p:cNvPr id="17" name="Picture 22"/>
          <p:cNvPicPr>
            <a:picLocks noChangeAspect="1"/>
          </p:cNvPicPr>
          <p:nvPr/>
        </p:nvPicPr>
        <p:blipFill>
          <a:blip r:embed="rId9"/>
          <a:stretch>
            <a:fillRect/>
          </a:stretch>
        </p:blipFill>
        <p:spPr>
          <a:xfrm>
            <a:off x="5483225" y="1282700"/>
            <a:ext cx="633413" cy="633413"/>
          </a:xfrm>
          <a:prstGeom prst="rect">
            <a:avLst/>
          </a:prstGeom>
          <a:noFill/>
          <a:ln w="9525">
            <a:noFill/>
          </a:ln>
        </p:spPr>
      </p:pic>
      <p:pic>
        <p:nvPicPr>
          <p:cNvPr id="18" name="Picture 23"/>
          <p:cNvPicPr>
            <a:picLocks noChangeAspect="1"/>
          </p:cNvPicPr>
          <p:nvPr/>
        </p:nvPicPr>
        <p:blipFill>
          <a:blip r:embed="rId10"/>
          <a:stretch>
            <a:fillRect/>
          </a:stretch>
        </p:blipFill>
        <p:spPr>
          <a:xfrm>
            <a:off x="4625975" y="504825"/>
            <a:ext cx="766763" cy="758825"/>
          </a:xfrm>
          <a:prstGeom prst="rect">
            <a:avLst/>
          </a:prstGeom>
          <a:noFill/>
          <a:ln w="9525">
            <a:noFill/>
          </a:ln>
        </p:spPr>
      </p:pic>
      <p:sp>
        <p:nvSpPr>
          <p:cNvPr id="21" name="Title 1"/>
          <p:cNvSpPr txBox="1"/>
          <p:nvPr/>
        </p:nvSpPr>
        <p:spPr>
          <a:xfrm>
            <a:off x="68263" y="1584325"/>
            <a:ext cx="4211637" cy="993775"/>
          </a:xfrm>
          <a:prstGeom prst="rect">
            <a:avLst/>
          </a:prstGeom>
          <a:noFill/>
          <a:ln w="9525">
            <a:noFill/>
          </a:ln>
        </p:spPr>
        <p:txBody>
          <a:bodyPr lIns="68580" tIns="34290" rIns="68580" bIns="34290" anchor="b" anchorCtr="0"/>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eaLnBrk="1" hangingPunct="1">
              <a:spcBef>
                <a:spcPct val="0"/>
              </a:spcBef>
              <a:buNone/>
            </a:pPr>
            <a:r>
              <a:rPr lang="en-US" altLang="en-US" sz="5400" b="1" dirty="0">
                <a:solidFill>
                  <a:srgbClr val="FF0000"/>
                </a:solidFill>
                <a:latin typeface="Arial" panose="020B0604020202020204" pitchFamily="34" charset="0"/>
                <a:cs typeface="Arial" panose="020B0604020202020204" pitchFamily="34" charset="0"/>
                <a:sym typeface="Arial" panose="020B0604020202020204" pitchFamily="34" charset="0"/>
              </a:rPr>
              <a:t>HÁI HOA DÂN CHỦ</a:t>
            </a:r>
            <a:endParaRPr lang="en-US" altLang="en-US" sz="5400" b="1" dirty="0">
              <a:solidFill>
                <a:srgbClr val="FF0000"/>
              </a:solidFill>
              <a:latin typeface="Arial" panose="020B0604020202020204" pitchFamily="34" charset="0"/>
              <a:ea typeface="Arial" panose="020B0604020202020204" pitchFamily="34" charset="0"/>
              <a:sym typeface="Arial" panose="020B0604020202020204" pitchFamily="34" charset="0"/>
            </a:endParaRPr>
          </a:p>
        </p:txBody>
      </p:sp>
      <p:grpSp>
        <p:nvGrpSpPr>
          <p:cNvPr id="97293" name="Group 27"/>
          <p:cNvGrpSpPr/>
          <p:nvPr/>
        </p:nvGrpSpPr>
        <p:grpSpPr>
          <a:xfrm>
            <a:off x="-28575" y="3328988"/>
            <a:ext cx="9201150" cy="1193800"/>
            <a:chOff x="-3822" y="4580045"/>
            <a:chExt cx="12269297" cy="1591868"/>
          </a:xfrm>
        </p:grpSpPr>
        <p:pic>
          <p:nvPicPr>
            <p:cNvPr id="97303" name="Picture 16"/>
            <p:cNvPicPr>
              <a:picLocks noChangeAspect="1"/>
            </p:cNvPicPr>
            <p:nvPr/>
          </p:nvPicPr>
          <p:blipFill>
            <a:blip r:embed="rId11"/>
            <a:srcRect r="40067"/>
            <a:stretch>
              <a:fillRect/>
            </a:stretch>
          </p:blipFill>
          <p:spPr>
            <a:xfrm rot="-921495">
              <a:off x="-3822" y="4812783"/>
              <a:ext cx="1881751" cy="1359130"/>
            </a:xfrm>
            <a:prstGeom prst="rect">
              <a:avLst/>
            </a:prstGeom>
            <a:noFill/>
            <a:ln w="9525">
              <a:noFill/>
            </a:ln>
          </p:spPr>
        </p:pic>
        <p:pic>
          <p:nvPicPr>
            <p:cNvPr id="97304" name="Picture 16"/>
            <p:cNvPicPr>
              <a:picLocks noChangeAspect="1"/>
            </p:cNvPicPr>
            <p:nvPr/>
          </p:nvPicPr>
          <p:blipFill>
            <a:blip r:embed="rId11"/>
            <a:stretch>
              <a:fillRect/>
            </a:stretch>
          </p:blipFill>
          <p:spPr>
            <a:xfrm rot="644428">
              <a:off x="1759075" y="4600319"/>
              <a:ext cx="3139754" cy="1359130"/>
            </a:xfrm>
            <a:prstGeom prst="rect">
              <a:avLst/>
            </a:prstGeom>
            <a:noFill/>
            <a:ln w="9525">
              <a:noFill/>
            </a:ln>
          </p:spPr>
        </p:pic>
        <p:pic>
          <p:nvPicPr>
            <p:cNvPr id="97305" name="Picture 16"/>
            <p:cNvPicPr>
              <a:picLocks noChangeAspect="1"/>
            </p:cNvPicPr>
            <p:nvPr/>
          </p:nvPicPr>
          <p:blipFill>
            <a:blip r:embed="rId11"/>
            <a:stretch>
              <a:fillRect/>
            </a:stretch>
          </p:blipFill>
          <p:spPr>
            <a:xfrm rot="180549">
              <a:off x="5719881" y="4580045"/>
              <a:ext cx="3139754" cy="1359130"/>
            </a:xfrm>
            <a:prstGeom prst="rect">
              <a:avLst/>
            </a:prstGeom>
            <a:noFill/>
            <a:ln w="9525">
              <a:noFill/>
            </a:ln>
          </p:spPr>
        </p:pic>
        <p:pic>
          <p:nvPicPr>
            <p:cNvPr id="97306" name="Picture 16"/>
            <p:cNvPicPr>
              <a:picLocks noChangeAspect="1"/>
            </p:cNvPicPr>
            <p:nvPr/>
          </p:nvPicPr>
          <p:blipFill>
            <a:blip r:embed="rId11"/>
            <a:stretch>
              <a:fillRect/>
            </a:stretch>
          </p:blipFill>
          <p:spPr>
            <a:xfrm rot="342150">
              <a:off x="9125721" y="4651195"/>
              <a:ext cx="3139754" cy="1359130"/>
            </a:xfrm>
            <a:prstGeom prst="rect">
              <a:avLst/>
            </a:prstGeom>
            <a:noFill/>
            <a:ln w="9525">
              <a:noFill/>
            </a:ln>
          </p:spPr>
        </p:pic>
        <p:pic>
          <p:nvPicPr>
            <p:cNvPr id="97307" name="Picture 16"/>
            <p:cNvPicPr>
              <a:picLocks noChangeAspect="1"/>
            </p:cNvPicPr>
            <p:nvPr/>
          </p:nvPicPr>
          <p:blipFill>
            <a:blip r:embed="rId11"/>
            <a:srcRect l="60455"/>
            <a:stretch>
              <a:fillRect/>
            </a:stretch>
          </p:blipFill>
          <p:spPr>
            <a:xfrm rot="-504764">
              <a:off x="4673503" y="4825296"/>
              <a:ext cx="1095223" cy="1198887"/>
            </a:xfrm>
            <a:prstGeom prst="rect">
              <a:avLst/>
            </a:prstGeom>
            <a:noFill/>
            <a:ln w="9525">
              <a:noFill/>
            </a:ln>
          </p:spPr>
        </p:pic>
      </p:grpSp>
      <p:pic>
        <p:nvPicPr>
          <p:cNvPr id="26" name="Picture 7"/>
          <p:cNvPicPr>
            <a:picLocks noChangeAspect="1"/>
          </p:cNvPicPr>
          <p:nvPr/>
        </p:nvPicPr>
        <p:blipFill>
          <a:blip r:embed="rId12"/>
          <a:stretch>
            <a:fillRect/>
          </a:stretch>
        </p:blipFill>
        <p:spPr>
          <a:xfrm>
            <a:off x="5391150" y="185738"/>
            <a:ext cx="690563" cy="685800"/>
          </a:xfrm>
          <a:prstGeom prst="rect">
            <a:avLst/>
          </a:prstGeom>
          <a:noFill/>
          <a:ln w="9525">
            <a:noFill/>
          </a:ln>
        </p:spPr>
      </p:pic>
      <p:pic>
        <p:nvPicPr>
          <p:cNvPr id="31" name="Picture 9"/>
          <p:cNvPicPr>
            <a:picLocks noChangeAspect="1"/>
          </p:cNvPicPr>
          <p:nvPr/>
        </p:nvPicPr>
        <p:blipFill>
          <a:blip r:embed="rId13"/>
          <a:stretch>
            <a:fillRect/>
          </a:stretch>
        </p:blipFill>
        <p:spPr>
          <a:xfrm>
            <a:off x="7716838" y="309563"/>
            <a:ext cx="869950" cy="890587"/>
          </a:xfrm>
          <a:prstGeom prst="rect">
            <a:avLst/>
          </a:prstGeom>
          <a:noFill/>
          <a:ln w="9525">
            <a:noFill/>
          </a:ln>
        </p:spPr>
      </p:pic>
      <p:pic>
        <p:nvPicPr>
          <p:cNvPr id="97296" name="Picture 7">
            <a:hlinkClick r:id="rId14" action="ppaction://hlinksldjump"/>
          </p:cNvPr>
          <p:cNvPicPr>
            <a:picLocks noChangeAspect="1"/>
          </p:cNvPicPr>
          <p:nvPr/>
        </p:nvPicPr>
        <p:blipFill>
          <a:blip r:embed="rId15"/>
          <a:stretch>
            <a:fillRect/>
          </a:stretch>
        </p:blipFill>
        <p:spPr>
          <a:xfrm>
            <a:off x="6016625" y="2355850"/>
            <a:ext cx="1514475" cy="1038225"/>
          </a:xfrm>
          <a:prstGeom prst="rect">
            <a:avLst/>
          </a:prstGeom>
          <a:noFill/>
          <a:ln w="9525">
            <a:noFill/>
          </a:ln>
        </p:spPr>
      </p:pic>
      <p:pic>
        <p:nvPicPr>
          <p:cNvPr id="32" name="Picture 11"/>
          <p:cNvPicPr>
            <a:picLocks noChangeAspect="1"/>
          </p:cNvPicPr>
          <p:nvPr/>
        </p:nvPicPr>
        <p:blipFill>
          <a:blip r:embed="rId16"/>
          <a:stretch>
            <a:fillRect/>
          </a:stretch>
        </p:blipFill>
        <p:spPr>
          <a:xfrm>
            <a:off x="6861175" y="1058863"/>
            <a:ext cx="646113" cy="655637"/>
          </a:xfrm>
          <a:prstGeom prst="rect">
            <a:avLst/>
          </a:prstGeom>
          <a:noFill/>
          <a:ln w="9525">
            <a:noFill/>
          </a:ln>
        </p:spPr>
      </p:pic>
      <p:pic>
        <p:nvPicPr>
          <p:cNvPr id="33" name="Picture 5"/>
          <p:cNvPicPr>
            <a:picLocks noChangeAspect="1"/>
          </p:cNvPicPr>
          <p:nvPr/>
        </p:nvPicPr>
        <p:blipFill>
          <a:blip r:embed="rId17"/>
          <a:stretch>
            <a:fillRect/>
          </a:stretch>
        </p:blipFill>
        <p:spPr>
          <a:xfrm>
            <a:off x="7861300" y="1892300"/>
            <a:ext cx="420688" cy="419100"/>
          </a:xfrm>
          <a:prstGeom prst="rect">
            <a:avLst/>
          </a:prstGeom>
          <a:noFill/>
          <a:ln w="9525">
            <a:noFill/>
          </a:ln>
        </p:spPr>
      </p:pic>
      <p:pic>
        <p:nvPicPr>
          <p:cNvPr id="34" name="Picture 2"/>
          <p:cNvPicPr>
            <a:picLocks noChangeAspect="1"/>
          </p:cNvPicPr>
          <p:nvPr/>
        </p:nvPicPr>
        <p:blipFill>
          <a:blip r:embed="rId18"/>
          <a:stretch>
            <a:fillRect/>
          </a:stretch>
        </p:blipFill>
        <p:spPr>
          <a:xfrm>
            <a:off x="7080250" y="309563"/>
            <a:ext cx="563563" cy="533400"/>
          </a:xfrm>
          <a:prstGeom prst="rect">
            <a:avLst/>
          </a:prstGeom>
          <a:noFill/>
          <a:ln w="9525">
            <a:noFill/>
          </a:ln>
        </p:spPr>
      </p:pic>
      <p:pic>
        <p:nvPicPr>
          <p:cNvPr id="35" name="Picture 14"/>
          <p:cNvPicPr>
            <a:picLocks noChangeAspect="1"/>
          </p:cNvPicPr>
          <p:nvPr/>
        </p:nvPicPr>
        <p:blipFill>
          <a:blip r:embed="rId19"/>
          <a:stretch>
            <a:fillRect/>
          </a:stretch>
        </p:blipFill>
        <p:spPr>
          <a:xfrm>
            <a:off x="7720013" y="2673350"/>
            <a:ext cx="473075" cy="469900"/>
          </a:xfrm>
          <a:prstGeom prst="rect">
            <a:avLst/>
          </a:prstGeom>
          <a:noFill/>
          <a:ln w="9525">
            <a:noFill/>
          </a:ln>
        </p:spPr>
      </p:pic>
      <p:pic>
        <p:nvPicPr>
          <p:cNvPr id="29" name="Picture 28"/>
          <p:cNvPicPr>
            <a:picLocks noChangeAspect="1"/>
          </p:cNvPicPr>
          <p:nvPr/>
        </p:nvPicPr>
        <p:blipFill>
          <a:blip r:embed="rId20"/>
          <a:stretch>
            <a:fillRect/>
          </a:stretch>
        </p:blipFill>
        <p:spPr>
          <a:xfrm>
            <a:off x="-652462" y="2116138"/>
            <a:ext cx="512762" cy="498475"/>
          </a:xfrm>
          <a:prstGeom prst="rect">
            <a:avLst/>
          </a:prstGeom>
          <a:noFill/>
          <a:ln w="9525">
            <a:noFill/>
          </a:ln>
        </p:spPr>
      </p:pic>
      <p:pic>
        <p:nvPicPr>
          <p:cNvPr id="30" name="Picture 29"/>
          <p:cNvPicPr>
            <a:picLocks noChangeAspect="1"/>
          </p:cNvPicPr>
          <p:nvPr/>
        </p:nvPicPr>
        <p:blipFill>
          <a:blip r:embed="rId21"/>
          <a:stretch>
            <a:fillRect/>
          </a:stretch>
        </p:blipFill>
        <p:spPr>
          <a:xfrm>
            <a:off x="-598487" y="658813"/>
            <a:ext cx="511175" cy="4794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00" y="631900"/>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00" y="-226900"/>
                                    </p:animMotion>
                                  </p:childTnLst>
                                </p:cTn>
                              </p:par>
                              <p:par>
                                <p:cTn id="12" presetID="8" presetClass="emph" presetSubtype="0" repeatCount="indefinite" fill="hold" nodeType="withEffect">
                                  <p:stCondLst>
                                    <p:cond delay="0"/>
                                  </p:stCondLst>
                                  <p:childTnLst>
                                    <p:animRot by="21600000">
                                      <p:cBhvr>
                                        <p:cTn id="13" dur="2000" fill="hold"/>
                                        <p:tgtEl>
                                          <p:spTgt spid="15"/>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8"/>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17"/>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10"/>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16"/>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14"/>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3"/>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12"/>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26"/>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31"/>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32"/>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33"/>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34"/>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p:grpSp>
        <p:nvGrpSpPr>
          <p:cNvPr id="98306" name="Group 27"/>
          <p:cNvGrpSpPr/>
          <p:nvPr/>
        </p:nvGrpSpPr>
        <p:grpSpPr>
          <a:xfrm>
            <a:off x="-835025" y="3930650"/>
            <a:ext cx="11496675" cy="1262063"/>
            <a:chOff x="-1140691" y="5175504"/>
            <a:chExt cx="15327746" cy="1682496"/>
          </a:xfrm>
        </p:grpSpPr>
        <p:pic>
          <p:nvPicPr>
            <p:cNvPr id="98320" name="Picture 6"/>
            <p:cNvPicPr>
              <a:picLocks noChangeAspect="1"/>
            </p:cNvPicPr>
            <p:nvPr/>
          </p:nvPicPr>
          <p:blipFill>
            <a:blip r:embed="rId1"/>
            <a:stretch>
              <a:fillRect/>
            </a:stretch>
          </p:blipFill>
          <p:spPr>
            <a:xfrm>
              <a:off x="6871855" y="5175504"/>
              <a:ext cx="7315200" cy="1682496"/>
            </a:xfrm>
            <a:prstGeom prst="rect">
              <a:avLst/>
            </a:prstGeom>
            <a:noFill/>
            <a:ln w="9525">
              <a:noFill/>
            </a:ln>
          </p:spPr>
        </p:pic>
        <p:pic>
          <p:nvPicPr>
            <p:cNvPr id="98321" name="Picture 6"/>
            <p:cNvPicPr>
              <a:picLocks noChangeAspect="1"/>
            </p:cNvPicPr>
            <p:nvPr/>
          </p:nvPicPr>
          <p:blipFill>
            <a:blip r:embed="rId1"/>
            <a:stretch>
              <a:fillRect/>
            </a:stretch>
          </p:blipFill>
          <p:spPr>
            <a:xfrm>
              <a:off x="3214255" y="5175504"/>
              <a:ext cx="7315200" cy="1682496"/>
            </a:xfrm>
            <a:prstGeom prst="rect">
              <a:avLst/>
            </a:prstGeom>
            <a:noFill/>
            <a:ln w="9525">
              <a:noFill/>
            </a:ln>
          </p:spPr>
        </p:pic>
        <p:pic>
          <p:nvPicPr>
            <p:cNvPr id="98322" name="Picture 6"/>
            <p:cNvPicPr>
              <a:picLocks noChangeAspect="1"/>
            </p:cNvPicPr>
            <p:nvPr/>
          </p:nvPicPr>
          <p:blipFill>
            <a:blip r:embed="rId1"/>
            <a:stretch>
              <a:fillRect/>
            </a:stretch>
          </p:blipFill>
          <p:spPr>
            <a:xfrm>
              <a:off x="-1140691" y="5175504"/>
              <a:ext cx="7315200" cy="1682496"/>
            </a:xfrm>
            <a:prstGeom prst="rect">
              <a:avLst/>
            </a:prstGeom>
            <a:noFill/>
            <a:ln w="9525">
              <a:noFill/>
            </a:ln>
          </p:spPr>
        </p:pic>
      </p:grpSp>
      <p:sp>
        <p:nvSpPr>
          <p:cNvPr id="9" name="Rectangle 8"/>
          <p:cNvSpPr>
            <a:spLocks noGrp="1" noRot="1" noChangeAspect="1" noMove="1" noResize="1" noEditPoints="1" noAdjustHandles="1" noChangeArrowheads="1" noChangeShapeType="1" noTextEdit="1"/>
          </p:cNvSpPr>
          <p:nvPr/>
        </p:nvSpPr>
        <p:spPr bwMode="white">
          <a:xfrm>
            <a:off x="1588" y="0"/>
            <a:ext cx="9140825"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1200" cap="none" spc="0" normalizeH="0" baseline="0" noProof="0">
              <a:ln>
                <a:noFill/>
              </a:ln>
              <a:solidFill>
                <a:prstClr val="white"/>
              </a:solidFill>
              <a:effectLst/>
              <a:uLnTx/>
              <a:uFillTx/>
              <a:latin typeface="+mn-lt"/>
              <a:ea typeface="+mn-ea"/>
              <a:cs typeface="+mn-cs"/>
              <a:sym typeface="Arial" panose="020B0604020202020204"/>
            </a:endParaRPr>
          </a:p>
        </p:txBody>
      </p:sp>
      <p:sp>
        <p:nvSpPr>
          <p:cNvPr id="17" name="Câu hỏi"/>
          <p:cNvSpPr>
            <a:spLocks noRot="1" noChangeAspect="1" noMove="1" noResize="1" noEditPoints="1" noAdjustHandles="1" noChangeArrowheads="1" noChangeShapeType="1" noTextEdit="1"/>
          </p:cNvSpPr>
          <p:nvPr/>
        </p:nvSpPr>
        <p:spPr>
          <a:xfrm>
            <a:off x="910936" y="229468"/>
            <a:ext cx="7002573" cy="1496290"/>
          </a:xfrm>
          <a:prstGeom prst="roundRect">
            <a:avLst/>
          </a:prstGeom>
          <a:blipFill>
            <a:blip r:embed="rId2"/>
            <a:stretch>
              <a:fillRect r="-4003" b="-57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18" name="Đáp án đúng"/>
          <p:cNvSpPr>
            <a:spLocks noRot="1" noChangeAspect="1" noMove="1" noResize="1" noEditPoints="1" noAdjustHandles="1" noChangeArrowheads="1" noChangeShapeType="1" noTextEdit="1"/>
          </p:cNvSpPr>
          <p:nvPr/>
        </p:nvSpPr>
        <p:spPr>
          <a:xfrm>
            <a:off x="910938" y="3180484"/>
            <a:ext cx="3401291" cy="997526"/>
          </a:xfrm>
          <a:prstGeom prst="roundRect">
            <a:avLst/>
          </a:prstGeom>
          <a:blipFill>
            <a:blip r:embed="rId3"/>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19" name="Đáp án sai 1"/>
          <p:cNvSpPr>
            <a:spLocks noRot="1" noChangeAspect="1" noMove="1" noResize="1" noEditPoints="1" noAdjustHandles="1" noChangeArrowheads="1" noChangeShapeType="1" noTextEdit="1"/>
          </p:cNvSpPr>
          <p:nvPr/>
        </p:nvSpPr>
        <p:spPr>
          <a:xfrm>
            <a:off x="910936" y="1954359"/>
            <a:ext cx="3401291" cy="997526"/>
          </a:xfrm>
          <a:prstGeom prst="roundRect">
            <a:avLst/>
          </a:prstGeom>
          <a:blipFill>
            <a:blip r:embed="rId4"/>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20" name="Đáp án sai 2"/>
          <p:cNvSpPr>
            <a:spLocks noRot="1" noChangeAspect="1" noMove="1" noResize="1" noEditPoints="1" noAdjustHandles="1" noChangeArrowheads="1" noChangeShapeType="1" noTextEdit="1"/>
          </p:cNvSpPr>
          <p:nvPr/>
        </p:nvSpPr>
        <p:spPr>
          <a:xfrm>
            <a:off x="4831772" y="1954359"/>
            <a:ext cx="3401291" cy="997526"/>
          </a:xfrm>
          <a:prstGeom prst="roundRect">
            <a:avLst/>
          </a:prstGeom>
          <a:blipFill>
            <a:blip r:embed="rId5"/>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21" name="Đáp án sai 3"/>
          <p:cNvSpPr>
            <a:spLocks noRot="1" noChangeAspect="1" noMove="1" noResize="1" noEditPoints="1" noAdjustHandles="1" noChangeArrowheads="1" noChangeShapeType="1" noTextEdit="1"/>
          </p:cNvSpPr>
          <p:nvPr/>
        </p:nvSpPr>
        <p:spPr>
          <a:xfrm>
            <a:off x="4831771" y="3180484"/>
            <a:ext cx="3401291" cy="997526"/>
          </a:xfrm>
          <a:prstGeom prst="roundRect">
            <a:avLst/>
          </a:prstGeom>
          <a:blipFill>
            <a:blip r:embed="rId6"/>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pic>
        <p:nvPicPr>
          <p:cNvPr id="22" name="Picture 5"/>
          <p:cNvPicPr>
            <a:picLocks noChangeAspect="1"/>
          </p:cNvPicPr>
          <p:nvPr/>
        </p:nvPicPr>
        <p:blipFill>
          <a:blip r:embed="rId7"/>
          <a:stretch>
            <a:fillRect/>
          </a:stretch>
        </p:blipFill>
        <p:spPr>
          <a:xfrm>
            <a:off x="3611563" y="3400425"/>
            <a:ext cx="639762" cy="557213"/>
          </a:xfrm>
          <a:prstGeom prst="rect">
            <a:avLst/>
          </a:prstGeom>
          <a:noFill/>
          <a:ln w="9525">
            <a:noFill/>
          </a:ln>
        </p:spPr>
      </p:pic>
      <p:pic>
        <p:nvPicPr>
          <p:cNvPr id="23" name="Picture 10"/>
          <p:cNvPicPr>
            <a:picLocks noChangeAspect="1"/>
          </p:cNvPicPr>
          <p:nvPr/>
        </p:nvPicPr>
        <p:blipFill>
          <a:blip r:embed="rId8"/>
          <a:stretch>
            <a:fillRect/>
          </a:stretch>
        </p:blipFill>
        <p:spPr>
          <a:xfrm>
            <a:off x="7596188" y="2157413"/>
            <a:ext cx="636587" cy="568325"/>
          </a:xfrm>
          <a:prstGeom prst="rect">
            <a:avLst/>
          </a:prstGeom>
          <a:noFill/>
          <a:ln w="9525">
            <a:noFill/>
          </a:ln>
        </p:spPr>
      </p:pic>
      <p:pic>
        <p:nvPicPr>
          <p:cNvPr id="24" name="Picture 10"/>
          <p:cNvPicPr>
            <a:picLocks noChangeAspect="1"/>
          </p:cNvPicPr>
          <p:nvPr/>
        </p:nvPicPr>
        <p:blipFill>
          <a:blip r:embed="rId8"/>
          <a:stretch>
            <a:fillRect/>
          </a:stretch>
        </p:blipFill>
        <p:spPr>
          <a:xfrm>
            <a:off x="7596188" y="3395663"/>
            <a:ext cx="636587" cy="568325"/>
          </a:xfrm>
          <a:prstGeom prst="rect">
            <a:avLst/>
          </a:prstGeom>
          <a:noFill/>
          <a:ln w="9525">
            <a:noFill/>
          </a:ln>
        </p:spPr>
      </p:pic>
      <p:pic>
        <p:nvPicPr>
          <p:cNvPr id="25" name="Picture 10"/>
          <p:cNvPicPr>
            <a:picLocks noChangeAspect="1"/>
          </p:cNvPicPr>
          <p:nvPr/>
        </p:nvPicPr>
        <p:blipFill>
          <a:blip r:embed="rId8"/>
          <a:stretch>
            <a:fillRect/>
          </a:stretch>
        </p:blipFill>
        <p:spPr>
          <a:xfrm>
            <a:off x="3614738" y="2157413"/>
            <a:ext cx="636587" cy="568325"/>
          </a:xfrm>
          <a:prstGeom prst="rect">
            <a:avLst/>
          </a:prstGeom>
          <a:noFill/>
          <a:ln w="9525">
            <a:noFill/>
          </a:ln>
        </p:spPr>
      </p:pic>
      <p:pic>
        <p:nvPicPr>
          <p:cNvPr id="26" name="Correct sound effect and wrong sound effect (mp3cut.net)">
            <a:hlinkClick r:id="" action="ppaction://media"/>
          </p:cNvPr>
          <p:cNvPicPr>
            <a:picLocks noChangeAspect="1"/>
          </p:cNvPicPr>
          <p:nvPr>
            <a:videoFile r:link="rId9"/>
          </p:nvPr>
        </p:nvPicPr>
        <p:blipFill>
          <a:blip r:embed="rId10"/>
          <a:stretch>
            <a:fillRect/>
          </a:stretch>
        </p:blipFill>
        <p:spPr>
          <a:xfrm>
            <a:off x="4832350" y="-477837"/>
            <a:ext cx="365125" cy="365125"/>
          </a:xfrm>
          <a:prstGeom prst="rect">
            <a:avLst/>
          </a:prstGeom>
          <a:noFill/>
          <a:ln w="9525">
            <a:noFill/>
          </a:ln>
        </p:spPr>
      </p:pic>
      <p:pic>
        <p:nvPicPr>
          <p:cNvPr id="27" name="Correct sound effect and wrong sound effect (mp3cut.net) (1)">
            <a:hlinkClick r:id="" action="ppaction://media"/>
          </p:cNvPr>
          <p:cNvPicPr>
            <a:picLocks noChangeAspect="1"/>
          </p:cNvPicPr>
          <p:nvPr>
            <a:videoFile r:link="rId9"/>
          </p:nvPr>
        </p:nvPicPr>
        <p:blipFill>
          <a:blip r:embed="rId10"/>
          <a:stretch>
            <a:fillRect/>
          </a:stretch>
        </p:blipFill>
        <p:spPr>
          <a:xfrm>
            <a:off x="5827713" y="-477837"/>
            <a:ext cx="365125" cy="365125"/>
          </a:xfrm>
          <a:prstGeom prst="rect">
            <a:avLst/>
          </a:prstGeom>
          <a:noFill/>
          <a:ln w="9525">
            <a:noFill/>
          </a:ln>
        </p:spPr>
      </p:pic>
      <p:pic>
        <p:nvPicPr>
          <p:cNvPr id="98319" name="Picture 31">
            <a:hlinkClick r:id="rId11" action="ppaction://hlinksldjump"/>
          </p:cNvPr>
          <p:cNvPicPr>
            <a:picLocks noChangeAspect="1"/>
          </p:cNvPicPr>
          <p:nvPr/>
        </p:nvPicPr>
        <p:blipFill>
          <a:blip r:embed="rId12"/>
          <a:stretch>
            <a:fillRect/>
          </a:stretch>
        </p:blipFill>
        <p:spPr>
          <a:xfrm>
            <a:off x="7913688" y="4071938"/>
            <a:ext cx="1230312" cy="11207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withEffect">
                                  <p:stCondLst>
                                    <p:cond delay="0"/>
                                  </p:stCondLst>
                                  <p:childTnLst>
                                    <p:cmd type="call" cmd="playFrom(0.0)">
                                      <p:cBhvr>
                                        <p:cTn id="28" dur="835" fill="hold"/>
                                        <p:tgtEl>
                                          <p:spTgt spid="26"/>
                                        </p:tgtEl>
                                      </p:cBhvr>
                                    </p:cmd>
                                  </p:childTnLst>
                                </p:cTn>
                              </p:par>
                              <p:par>
                                <p:cTn id="29" presetID="1" presetClass="entr" presetSubtype="0" fill="hold" nodeType="withEffect">
                                  <p:stCondLst>
                                    <p:cond delay="0"/>
                                  </p:stCondLst>
                                  <p:childTnLst>
                                    <p:set>
                                      <p:cBhvr>
                                        <p:cTn id="30" dur="1" fill="hold">
                                          <p:stCondLst>
                                            <p:cond delay="9"/>
                                          </p:stCondLst>
                                        </p:cTn>
                                        <p:tgtEl>
                                          <p:spTgt spid="22"/>
                                        </p:tgtEl>
                                        <p:attrNameLst>
                                          <p:attrName>style.visibility</p:attrName>
                                        </p:attrNameLst>
                                      </p:cBhvr>
                                      <p:to>
                                        <p:strVal val="visible"/>
                                      </p:to>
                                    </p:set>
                                  </p:childTnLst>
                                </p:cTn>
                              </p:par>
                              <p:par>
                                <p:cTn id="31" presetID="26" presetClass="emph" presetSubtype="0" repeatCount="4000" fill="hold" nodeType="withEffect">
                                  <p:stCondLst>
                                    <p:cond delay="0"/>
                                  </p:stCondLst>
                                  <p:childTnLst>
                                    <p:animEffect transition="out" filter="fade">
                                      <p:cBhvr>
                                        <p:cTn id="32" dur="500" tmFilter="0, 0; .2, .5; .8, .5; 1, 0"/>
                                        <p:tgtEl>
                                          <p:spTgt spid="18"/>
                                        </p:tgtEl>
                                      </p:cBhvr>
                                    </p:animEffect>
                                    <p:animScale>
                                      <p:cBhvr>
                                        <p:cTn id="33"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withEffect">
                                  <p:stCondLst>
                                    <p:cond delay="0"/>
                                  </p:stCondLst>
                                  <p:childTnLst>
                                    <p:cmd type="call" cmd="playFrom(0.0)">
                                      <p:cBhvr>
                                        <p:cTn id="38" dur="862" fill="hold"/>
                                        <p:tgtEl>
                                          <p:spTgt spid="27"/>
                                        </p:tgtEl>
                                      </p:cBhvr>
                                    </p:cmd>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26" presetClass="emph" presetSubtype="0" repeatCount="4000" fill="hold" nodeType="withEffect">
                                  <p:stCondLst>
                                    <p:cond delay="0"/>
                                  </p:stCondLst>
                                  <p:childTnLst>
                                    <p:animEffect transition="out" filter="fade">
                                      <p:cBhvr>
                                        <p:cTn id="42" dur="500" tmFilter="0, 0; .2, .5; .8, .5; 1, 0"/>
                                        <p:tgtEl>
                                          <p:spTgt spid="19"/>
                                        </p:tgtEl>
                                      </p:cBhvr>
                                    </p:animEffect>
                                    <p:animScale>
                                      <p:cBhvr>
                                        <p:cTn id="43"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withEffect">
                                  <p:stCondLst>
                                    <p:cond delay="0"/>
                                  </p:stCondLst>
                                  <p:childTnLst>
                                    <p:cmd type="call" cmd="playFrom(0.0)">
                                      <p:cBhvr>
                                        <p:cTn id="48" dur="862" fill="hold"/>
                                        <p:tgtEl>
                                          <p:spTgt spid="27"/>
                                        </p:tgtEl>
                                      </p:cBhvr>
                                    </p:cmd>
                                  </p:childTnLst>
                                </p:cTn>
                              </p:par>
                              <p:par>
                                <p:cTn id="49" presetID="1" presetClass="entr" presetSubtype="0" fill="hold" nodeType="withEffect">
                                  <p:stCondLst>
                                    <p:cond delay="0"/>
                                  </p:stCondLst>
                                  <p:childTnLst>
                                    <p:set>
                                      <p:cBhvr>
                                        <p:cTn id="50" dur="1" fill="hold">
                                          <p:stCondLst>
                                            <p:cond delay="9"/>
                                          </p:stCondLst>
                                        </p:cTn>
                                        <p:tgtEl>
                                          <p:spTgt spid="23"/>
                                        </p:tgtEl>
                                        <p:attrNameLst>
                                          <p:attrName>style.visibility</p:attrName>
                                        </p:attrNameLst>
                                      </p:cBhvr>
                                      <p:to>
                                        <p:strVal val="visible"/>
                                      </p:to>
                                    </p:set>
                                  </p:childTnLst>
                                </p:cTn>
                              </p:par>
                              <p:par>
                                <p:cTn id="51" presetID="26" presetClass="emph" presetSubtype="0" repeatCount="4000" fill="hold" nodeType="withEffect">
                                  <p:stCondLst>
                                    <p:cond delay="0"/>
                                  </p:stCondLst>
                                  <p:childTnLst>
                                    <p:animEffect transition="out" filter="fade">
                                      <p:cBhvr>
                                        <p:cTn id="52" dur="500" tmFilter="0, 0; .2, .5; .8, .5; 1, 0"/>
                                        <p:tgtEl>
                                          <p:spTgt spid="20"/>
                                        </p:tgtEl>
                                      </p:cBhvr>
                                    </p:animEffect>
                                    <p:animScale>
                                      <p:cBhvr>
                                        <p:cTn id="53"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withEffect">
                                  <p:stCondLst>
                                    <p:cond delay="0"/>
                                  </p:stCondLst>
                                  <p:childTnLst>
                                    <p:cmd type="call" cmd="playFrom(0.0)">
                                      <p:cBhvr>
                                        <p:cTn id="58" dur="862" fill="hold"/>
                                        <p:tgtEl>
                                          <p:spTgt spid="27"/>
                                        </p:tgtEl>
                                      </p:cBhvr>
                                    </p:cmd>
                                  </p:childTnLst>
                                </p:cTn>
                              </p:par>
                              <p:par>
                                <p:cTn id="59" presetID="1" presetClass="entr" presetSubtype="0" fill="hold" nodeType="withEffect">
                                  <p:stCondLst>
                                    <p:cond delay="0"/>
                                  </p:stCondLst>
                                  <p:childTnLst>
                                    <p:set>
                                      <p:cBhvr>
                                        <p:cTn id="60" dur="1" fill="hold">
                                          <p:stCondLst>
                                            <p:cond delay="9"/>
                                          </p:stCondLst>
                                        </p:cTn>
                                        <p:tgtEl>
                                          <p:spTgt spid="24"/>
                                        </p:tgtEl>
                                        <p:attrNameLst>
                                          <p:attrName>style.visibility</p:attrName>
                                        </p:attrNameLst>
                                      </p:cBhvr>
                                      <p:to>
                                        <p:strVal val="visible"/>
                                      </p:to>
                                    </p:set>
                                  </p:childTnLst>
                                </p:cTn>
                              </p:par>
                              <p:par>
                                <p:cTn id="61" presetID="26" presetClass="emph" presetSubtype="0" repeatCount="4000" fill="hold" nodeType="withEffect">
                                  <p:stCondLst>
                                    <p:cond delay="0"/>
                                  </p:stCondLst>
                                  <p:childTnLst>
                                    <p:animEffect transition="out" filter="fade">
                                      <p:cBhvr>
                                        <p:cTn id="62" dur="500" tmFilter="0, 0; .2, .5; .8, .5; 1, 0"/>
                                        <p:tgtEl>
                                          <p:spTgt spid="21"/>
                                        </p:tgtEl>
                                      </p:cBhvr>
                                    </p:animEffect>
                                    <p:animScale>
                                      <p:cBhvr>
                                        <p:cTn id="63" dur="250" autoRev="1" fill="hold"/>
                                        <p:tgtEl>
                                          <p:spTgt spid="21"/>
                                        </p:tgtEl>
                                      </p:cBhvr>
                                      <p:by x="105000" y="105000"/>
                                    </p:animScale>
                                  </p:childTnLst>
                                </p:cTn>
                              </p:par>
                            </p:childTnLst>
                          </p:cTn>
                        </p:par>
                      </p:childTnLst>
                    </p:cTn>
                  </p:par>
                </p:childTnLst>
              </p:cTn>
              <p:nextCondLst>
                <p:cond evt="onClick" delay="0">
                  <p:tgtEl>
                    <p:spTgt spid="21"/>
                  </p:tgtEl>
                </p:cond>
              </p:nextCondLst>
            </p:seq>
            <p:video>
              <p:cMediaNode vol="80000">
                <p:cTn id="64" fill="hold" display="0">
                  <p:stCondLst>
                    <p:cond delay="indefinite"/>
                  </p:stCondLst>
                  <p:endCondLst>
                    <p:cond evt="onStopAudio" delay="0">
                      <p:tgtEl>
                        <p:sldTgt/>
                      </p:tgtEl>
                    </p:cond>
                  </p:endCondLst>
                </p:cTn>
                <p:tgtEl>
                  <p:spTgt spid="26"/>
                </p:tgtEl>
              </p:cMediaNode>
            </p:video>
            <p:video>
              <p:cMediaNode vol="80000">
                <p:cTn id="65" fill="hold" display="0">
                  <p:stCondLst>
                    <p:cond delay="indefinite"/>
                  </p:stCondLst>
                  <p:endCondLst>
                    <p:cond evt="onStopAudio" delay="0">
                      <p:tgtEl>
                        <p:sldTgt/>
                      </p:tgtEl>
                    </p:cond>
                  </p:endCondLst>
                </p:cTn>
                <p:tgtEl>
                  <p:spTgt spid="27"/>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p:grpSp>
        <p:nvGrpSpPr>
          <p:cNvPr id="99330" name="Group 16"/>
          <p:cNvGrpSpPr/>
          <p:nvPr/>
        </p:nvGrpSpPr>
        <p:grpSpPr>
          <a:xfrm>
            <a:off x="-835025" y="3930650"/>
            <a:ext cx="11496675" cy="1262063"/>
            <a:chOff x="-1140691" y="5175504"/>
            <a:chExt cx="15327746" cy="1682496"/>
          </a:xfrm>
        </p:grpSpPr>
        <p:pic>
          <p:nvPicPr>
            <p:cNvPr id="99344" name="Picture 6"/>
            <p:cNvPicPr>
              <a:picLocks noChangeAspect="1"/>
            </p:cNvPicPr>
            <p:nvPr/>
          </p:nvPicPr>
          <p:blipFill>
            <a:blip r:embed="rId1"/>
            <a:stretch>
              <a:fillRect/>
            </a:stretch>
          </p:blipFill>
          <p:spPr>
            <a:xfrm>
              <a:off x="6871855" y="5175504"/>
              <a:ext cx="7315200" cy="1682496"/>
            </a:xfrm>
            <a:prstGeom prst="rect">
              <a:avLst/>
            </a:prstGeom>
            <a:noFill/>
            <a:ln w="9525">
              <a:noFill/>
            </a:ln>
          </p:spPr>
        </p:pic>
        <p:pic>
          <p:nvPicPr>
            <p:cNvPr id="99345" name="Picture 6"/>
            <p:cNvPicPr>
              <a:picLocks noChangeAspect="1"/>
            </p:cNvPicPr>
            <p:nvPr/>
          </p:nvPicPr>
          <p:blipFill>
            <a:blip r:embed="rId1"/>
            <a:stretch>
              <a:fillRect/>
            </a:stretch>
          </p:blipFill>
          <p:spPr>
            <a:xfrm>
              <a:off x="3214255" y="5175504"/>
              <a:ext cx="7315200" cy="1682496"/>
            </a:xfrm>
            <a:prstGeom prst="rect">
              <a:avLst/>
            </a:prstGeom>
            <a:noFill/>
            <a:ln w="9525">
              <a:noFill/>
            </a:ln>
          </p:spPr>
        </p:pic>
        <p:pic>
          <p:nvPicPr>
            <p:cNvPr id="99346" name="Picture 6"/>
            <p:cNvPicPr>
              <a:picLocks noChangeAspect="1"/>
            </p:cNvPicPr>
            <p:nvPr/>
          </p:nvPicPr>
          <p:blipFill>
            <a:blip r:embed="rId1"/>
            <a:stretch>
              <a:fillRect/>
            </a:stretch>
          </p:blipFill>
          <p:spPr>
            <a:xfrm>
              <a:off x="-1140691" y="5175504"/>
              <a:ext cx="7315200" cy="1682496"/>
            </a:xfrm>
            <a:prstGeom prst="rect">
              <a:avLst/>
            </a:prstGeom>
            <a:noFill/>
            <a:ln w="9525">
              <a:noFill/>
            </a:ln>
          </p:spPr>
        </p:pic>
      </p:grpSp>
      <p:sp>
        <p:nvSpPr>
          <p:cNvPr id="9" name="Rectangle 8"/>
          <p:cNvSpPr>
            <a:spLocks noGrp="1" noRot="1" noChangeAspect="1" noMove="1" noResize="1" noEditPoints="1" noAdjustHandles="1" noChangeArrowheads="1" noChangeShapeType="1" noTextEdit="1"/>
          </p:cNvSpPr>
          <p:nvPr/>
        </p:nvSpPr>
        <p:spPr bwMode="white">
          <a:xfrm>
            <a:off x="1588" y="0"/>
            <a:ext cx="9140825"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1200" cap="none" spc="0" normalizeH="0" baseline="0" noProof="0">
              <a:ln>
                <a:noFill/>
              </a:ln>
              <a:solidFill>
                <a:prstClr val="white"/>
              </a:solidFill>
              <a:effectLst/>
              <a:uLnTx/>
              <a:uFillTx/>
              <a:latin typeface="+mn-lt"/>
              <a:ea typeface="+mn-ea"/>
              <a:cs typeface="+mn-cs"/>
              <a:sym typeface="Arial" panose="020B0604020202020204"/>
            </a:endParaRPr>
          </a:p>
        </p:txBody>
      </p:sp>
      <p:sp>
        <p:nvSpPr>
          <p:cNvPr id="28" name="Câu hỏi"/>
          <p:cNvSpPr>
            <a:spLocks noRot="1" noChangeAspect="1" noMove="1" noResize="1" noEditPoints="1" noAdjustHandles="1" noChangeArrowheads="1" noChangeShapeType="1" noTextEdit="1"/>
          </p:cNvSpPr>
          <p:nvPr/>
        </p:nvSpPr>
        <p:spPr>
          <a:xfrm>
            <a:off x="910935" y="194832"/>
            <a:ext cx="7657878" cy="1496292"/>
          </a:xfrm>
          <a:prstGeom prst="roundRect">
            <a:avLst/>
          </a:prstGeom>
          <a:blipFill>
            <a:blip r:embed="rId2"/>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29" name="Đáp án đúng"/>
          <p:cNvSpPr>
            <a:spLocks noRot="1" noChangeAspect="1" noMove="1" noResize="1" noEditPoints="1" noAdjustHandles="1" noChangeArrowheads="1" noChangeShapeType="1" noTextEdit="1"/>
          </p:cNvSpPr>
          <p:nvPr/>
        </p:nvSpPr>
        <p:spPr>
          <a:xfrm>
            <a:off x="4831771" y="3150175"/>
            <a:ext cx="3401291" cy="997526"/>
          </a:xfrm>
          <a:prstGeom prst="roundRect">
            <a:avLst/>
          </a:prstGeom>
          <a:blipFill>
            <a:blip r:embed="rId3"/>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30" name="Đáp án sai 1"/>
          <p:cNvSpPr>
            <a:spLocks noRot="1" noChangeAspect="1" noMove="1" noResize="1" noEditPoints="1" noAdjustHandles="1" noChangeArrowheads="1" noChangeShapeType="1" noTextEdit="1"/>
          </p:cNvSpPr>
          <p:nvPr/>
        </p:nvSpPr>
        <p:spPr>
          <a:xfrm>
            <a:off x="910936" y="1919724"/>
            <a:ext cx="3401291" cy="997526"/>
          </a:xfrm>
          <a:prstGeom prst="roundRect">
            <a:avLst/>
          </a:prstGeom>
          <a:blipFill>
            <a:blip r:embed="rId4"/>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31" name="Đáp án sai 2"/>
          <p:cNvSpPr>
            <a:spLocks noRot="1" noChangeAspect="1" noMove="1" noResize="1" noEditPoints="1" noAdjustHandles="1" noChangeArrowheads="1" noChangeShapeType="1" noTextEdit="1"/>
          </p:cNvSpPr>
          <p:nvPr/>
        </p:nvSpPr>
        <p:spPr>
          <a:xfrm>
            <a:off x="910936" y="3150175"/>
            <a:ext cx="3401291" cy="997526"/>
          </a:xfrm>
          <a:prstGeom prst="roundRect">
            <a:avLst/>
          </a:prstGeom>
          <a:blipFill>
            <a:blip r:embed="rId5"/>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32" name="Đáp án sai 3"/>
          <p:cNvSpPr>
            <a:spLocks noRot="1" noChangeAspect="1" noMove="1" noResize="1" noEditPoints="1" noAdjustHandles="1" noChangeArrowheads="1" noChangeShapeType="1" noTextEdit="1"/>
          </p:cNvSpPr>
          <p:nvPr/>
        </p:nvSpPr>
        <p:spPr>
          <a:xfrm>
            <a:off x="4831771" y="1919723"/>
            <a:ext cx="3401291" cy="997526"/>
          </a:xfrm>
          <a:prstGeom prst="roundRect">
            <a:avLst/>
          </a:prstGeom>
          <a:blipFill>
            <a:blip r:embed="rId6"/>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pic>
        <p:nvPicPr>
          <p:cNvPr id="33" name="Correct sound effect and wrong sound effect (mp3cut.net)">
            <a:hlinkClick r:id="" action="ppaction://media"/>
          </p:cNvPr>
          <p:cNvPicPr>
            <a:picLocks noChangeAspect="1"/>
          </p:cNvPicPr>
          <p:nvPr>
            <a:videoFile r:link="rId7"/>
          </p:nvPr>
        </p:nvPicPr>
        <p:blipFill>
          <a:blip r:embed="rId8"/>
          <a:stretch>
            <a:fillRect/>
          </a:stretch>
        </p:blipFill>
        <p:spPr>
          <a:xfrm>
            <a:off x="4832350" y="-477837"/>
            <a:ext cx="365125" cy="365125"/>
          </a:xfrm>
          <a:prstGeom prst="rect">
            <a:avLst/>
          </a:prstGeom>
          <a:noFill/>
          <a:ln w="9525">
            <a:noFill/>
          </a:ln>
        </p:spPr>
      </p:pic>
      <p:pic>
        <p:nvPicPr>
          <p:cNvPr id="34" name="Picture 5"/>
          <p:cNvPicPr>
            <a:picLocks noChangeAspect="1"/>
          </p:cNvPicPr>
          <p:nvPr/>
        </p:nvPicPr>
        <p:blipFill>
          <a:blip r:embed="rId9"/>
          <a:stretch>
            <a:fillRect/>
          </a:stretch>
        </p:blipFill>
        <p:spPr>
          <a:xfrm>
            <a:off x="7596188" y="3371850"/>
            <a:ext cx="639762" cy="557213"/>
          </a:xfrm>
          <a:prstGeom prst="rect">
            <a:avLst/>
          </a:prstGeom>
          <a:noFill/>
          <a:ln w="9525">
            <a:noFill/>
          </a:ln>
        </p:spPr>
      </p:pic>
      <p:pic>
        <p:nvPicPr>
          <p:cNvPr id="35" name="Picture 10"/>
          <p:cNvPicPr>
            <a:picLocks noChangeAspect="1"/>
          </p:cNvPicPr>
          <p:nvPr/>
        </p:nvPicPr>
        <p:blipFill>
          <a:blip r:embed="rId10"/>
          <a:stretch>
            <a:fillRect/>
          </a:stretch>
        </p:blipFill>
        <p:spPr>
          <a:xfrm>
            <a:off x="3614738" y="3360738"/>
            <a:ext cx="636587" cy="568325"/>
          </a:xfrm>
          <a:prstGeom prst="rect">
            <a:avLst/>
          </a:prstGeom>
          <a:noFill/>
          <a:ln w="9525">
            <a:noFill/>
          </a:ln>
        </p:spPr>
      </p:pic>
      <p:pic>
        <p:nvPicPr>
          <p:cNvPr id="36" name="Picture 10"/>
          <p:cNvPicPr>
            <a:picLocks noChangeAspect="1"/>
          </p:cNvPicPr>
          <p:nvPr/>
        </p:nvPicPr>
        <p:blipFill>
          <a:blip r:embed="rId10"/>
          <a:stretch>
            <a:fillRect/>
          </a:stretch>
        </p:blipFill>
        <p:spPr>
          <a:xfrm>
            <a:off x="7596188" y="2122488"/>
            <a:ext cx="636587" cy="568325"/>
          </a:xfrm>
          <a:prstGeom prst="rect">
            <a:avLst/>
          </a:prstGeom>
          <a:noFill/>
          <a:ln w="9525">
            <a:noFill/>
          </a:ln>
        </p:spPr>
      </p:pic>
      <p:pic>
        <p:nvPicPr>
          <p:cNvPr id="37" name="Picture 10"/>
          <p:cNvPicPr>
            <a:picLocks noChangeAspect="1"/>
          </p:cNvPicPr>
          <p:nvPr/>
        </p:nvPicPr>
        <p:blipFill>
          <a:blip r:embed="rId10"/>
          <a:stretch>
            <a:fillRect/>
          </a:stretch>
        </p:blipFill>
        <p:spPr>
          <a:xfrm>
            <a:off x="3614738" y="2122488"/>
            <a:ext cx="636587" cy="568325"/>
          </a:xfrm>
          <a:prstGeom prst="rect">
            <a:avLst/>
          </a:prstGeom>
          <a:noFill/>
          <a:ln w="9525">
            <a:noFill/>
          </a:ln>
        </p:spPr>
      </p:pic>
      <p:pic>
        <p:nvPicPr>
          <p:cNvPr id="38" name="Correct sound effect and wrong sound effect (mp3cut.net) (1)">
            <a:hlinkClick r:id="" action="ppaction://media"/>
          </p:cNvPr>
          <p:cNvPicPr>
            <a:picLocks noChangeAspect="1"/>
          </p:cNvPicPr>
          <p:nvPr>
            <a:videoFile r:link="rId7"/>
          </p:nvPr>
        </p:nvPicPr>
        <p:blipFill>
          <a:blip r:embed="rId8"/>
          <a:stretch>
            <a:fillRect/>
          </a:stretch>
        </p:blipFill>
        <p:spPr>
          <a:xfrm>
            <a:off x="5827713" y="-477837"/>
            <a:ext cx="365125" cy="365125"/>
          </a:xfrm>
          <a:prstGeom prst="rect">
            <a:avLst/>
          </a:prstGeom>
          <a:noFill/>
          <a:ln w="9525">
            <a:noFill/>
          </a:ln>
        </p:spPr>
      </p:pic>
      <p:pic>
        <p:nvPicPr>
          <p:cNvPr id="99343" name="Picture 20">
            <a:hlinkClick r:id="rId11" action="ppaction://hlinksldjump"/>
          </p:cNvPr>
          <p:cNvPicPr>
            <a:picLocks noChangeAspect="1"/>
          </p:cNvPicPr>
          <p:nvPr/>
        </p:nvPicPr>
        <p:blipFill>
          <a:blip r:embed="rId12"/>
          <a:stretch>
            <a:fillRect/>
          </a:stretch>
        </p:blipFill>
        <p:spPr>
          <a:xfrm>
            <a:off x="7913688" y="4071938"/>
            <a:ext cx="1230312" cy="11207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withEffect">
                                  <p:stCondLst>
                                    <p:cond delay="0"/>
                                  </p:stCondLst>
                                  <p:childTnLst>
                                    <p:cmd type="call" cmd="playFrom(0.0)">
                                      <p:cBhvr>
                                        <p:cTn id="28" dur="835" fill="hold"/>
                                        <p:tgtEl>
                                          <p:spTgt spid="33"/>
                                        </p:tgtEl>
                                      </p:cBhvr>
                                    </p:cmd>
                                  </p:childTnLst>
                                </p:cTn>
                              </p:par>
                              <p:par>
                                <p:cTn id="29" presetID="1" presetClass="entr" presetSubtype="0" fill="hold" nodeType="withEffect">
                                  <p:stCondLst>
                                    <p:cond delay="0"/>
                                  </p:stCondLst>
                                  <p:childTnLst>
                                    <p:set>
                                      <p:cBhvr>
                                        <p:cTn id="30" dur="1" fill="hold">
                                          <p:stCondLst>
                                            <p:cond delay="9"/>
                                          </p:stCondLst>
                                        </p:cTn>
                                        <p:tgtEl>
                                          <p:spTgt spid="34"/>
                                        </p:tgtEl>
                                        <p:attrNameLst>
                                          <p:attrName>style.visibility</p:attrName>
                                        </p:attrNameLst>
                                      </p:cBhvr>
                                      <p:to>
                                        <p:strVal val="visible"/>
                                      </p:to>
                                    </p:set>
                                  </p:childTnLst>
                                </p:cTn>
                              </p:par>
                              <p:par>
                                <p:cTn id="31" presetID="26" presetClass="emph" presetSubtype="0" repeatCount="4000" fill="hold" nodeType="withEffect">
                                  <p:stCondLst>
                                    <p:cond delay="0"/>
                                  </p:stCondLst>
                                  <p:childTnLst>
                                    <p:animEffect transition="out" filter="fade">
                                      <p:cBhvr>
                                        <p:cTn id="32" dur="500" tmFilter="0, 0; .2, .5; .8, .5; 1, 0"/>
                                        <p:tgtEl>
                                          <p:spTgt spid="29"/>
                                        </p:tgtEl>
                                      </p:cBhvr>
                                    </p:animEffect>
                                    <p:animScale>
                                      <p:cBhvr>
                                        <p:cTn id="33"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4" restart="whenNotActive" fill="hold" evtFilter="cancelBubble" nodeType="interactiveSeq">
                <p:stCondLst>
                  <p:cond evt="onClick" delay="0">
                    <p:tgtEl>
                      <p:spTgt spid="30"/>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withEffect">
                                  <p:stCondLst>
                                    <p:cond delay="0"/>
                                  </p:stCondLst>
                                  <p:childTnLst>
                                    <p:cmd type="call" cmd="playFrom(0.0)">
                                      <p:cBhvr>
                                        <p:cTn id="38" dur="862" fill="hold"/>
                                        <p:tgtEl>
                                          <p:spTgt spid="38"/>
                                        </p:tgtEl>
                                      </p:cBhvr>
                                    </p:cmd>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26" presetClass="emph" presetSubtype="0" repeatCount="4000" fill="hold" nodeType="withEffect">
                                  <p:stCondLst>
                                    <p:cond delay="0"/>
                                  </p:stCondLst>
                                  <p:childTnLst>
                                    <p:animEffect transition="out" filter="fade">
                                      <p:cBhvr>
                                        <p:cTn id="42" dur="500" tmFilter="0, 0; .2, .5; .8, .5; 1, 0"/>
                                        <p:tgtEl>
                                          <p:spTgt spid="30"/>
                                        </p:tgtEl>
                                      </p:cBhvr>
                                    </p:animEffect>
                                    <p:animScale>
                                      <p:cBhvr>
                                        <p:cTn id="43"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31"/>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withEffect">
                                  <p:stCondLst>
                                    <p:cond delay="0"/>
                                  </p:stCondLst>
                                  <p:childTnLst>
                                    <p:cmd type="call" cmd="playFrom(0.0)">
                                      <p:cBhvr>
                                        <p:cTn id="48" dur="862" fill="hold"/>
                                        <p:tgtEl>
                                          <p:spTgt spid="38"/>
                                        </p:tgtEl>
                                      </p:cBhvr>
                                    </p:cmd>
                                  </p:childTnLst>
                                </p:cTn>
                              </p:par>
                              <p:par>
                                <p:cTn id="49" presetID="1" presetClass="entr" presetSubtype="0" fill="hold" nodeType="withEffect">
                                  <p:stCondLst>
                                    <p:cond delay="0"/>
                                  </p:stCondLst>
                                  <p:childTnLst>
                                    <p:set>
                                      <p:cBhvr>
                                        <p:cTn id="50" dur="1" fill="hold">
                                          <p:stCondLst>
                                            <p:cond delay="9"/>
                                          </p:stCondLst>
                                        </p:cTn>
                                        <p:tgtEl>
                                          <p:spTgt spid="35"/>
                                        </p:tgtEl>
                                        <p:attrNameLst>
                                          <p:attrName>style.visibility</p:attrName>
                                        </p:attrNameLst>
                                      </p:cBhvr>
                                      <p:to>
                                        <p:strVal val="visible"/>
                                      </p:to>
                                    </p:set>
                                  </p:childTnLst>
                                </p:cTn>
                              </p:par>
                              <p:par>
                                <p:cTn id="51" presetID="26" presetClass="emph" presetSubtype="0" repeatCount="4000" fill="hold" nodeType="withEffect">
                                  <p:stCondLst>
                                    <p:cond delay="0"/>
                                  </p:stCondLst>
                                  <p:childTnLst>
                                    <p:animEffect transition="out" filter="fade">
                                      <p:cBhvr>
                                        <p:cTn id="52" dur="500" tmFilter="0, 0; .2, .5; .8, .5; 1, 0"/>
                                        <p:tgtEl>
                                          <p:spTgt spid="31"/>
                                        </p:tgtEl>
                                      </p:cBhvr>
                                    </p:animEffect>
                                    <p:animScale>
                                      <p:cBhvr>
                                        <p:cTn id="53"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54" restart="whenNotActive" fill="hold" evtFilter="cancelBubble" nodeType="interactiveSeq">
                <p:stCondLst>
                  <p:cond evt="onClick" delay="0">
                    <p:tgtEl>
                      <p:spTgt spid="32"/>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withEffect">
                                  <p:stCondLst>
                                    <p:cond delay="0"/>
                                  </p:stCondLst>
                                  <p:childTnLst>
                                    <p:cmd type="call" cmd="playFrom(0.0)">
                                      <p:cBhvr>
                                        <p:cTn id="58" dur="862" fill="hold"/>
                                        <p:tgtEl>
                                          <p:spTgt spid="38"/>
                                        </p:tgtEl>
                                      </p:cBhvr>
                                    </p:cmd>
                                  </p:childTnLst>
                                </p:cTn>
                              </p:par>
                              <p:par>
                                <p:cTn id="59" presetID="1" presetClass="entr" presetSubtype="0" fill="hold" nodeType="withEffect">
                                  <p:stCondLst>
                                    <p:cond delay="0"/>
                                  </p:stCondLst>
                                  <p:childTnLst>
                                    <p:set>
                                      <p:cBhvr>
                                        <p:cTn id="60" dur="1" fill="hold">
                                          <p:stCondLst>
                                            <p:cond delay="9"/>
                                          </p:stCondLst>
                                        </p:cTn>
                                        <p:tgtEl>
                                          <p:spTgt spid="36"/>
                                        </p:tgtEl>
                                        <p:attrNameLst>
                                          <p:attrName>style.visibility</p:attrName>
                                        </p:attrNameLst>
                                      </p:cBhvr>
                                      <p:to>
                                        <p:strVal val="visible"/>
                                      </p:to>
                                    </p:set>
                                  </p:childTnLst>
                                </p:cTn>
                              </p:par>
                              <p:par>
                                <p:cTn id="61" presetID="26" presetClass="emph" presetSubtype="0" repeatCount="4000" fill="hold" nodeType="withEffect">
                                  <p:stCondLst>
                                    <p:cond delay="0"/>
                                  </p:stCondLst>
                                  <p:childTnLst>
                                    <p:animEffect transition="out" filter="fade">
                                      <p:cBhvr>
                                        <p:cTn id="62" dur="500" tmFilter="0, 0; .2, .5; .8, .5; 1, 0"/>
                                        <p:tgtEl>
                                          <p:spTgt spid="32"/>
                                        </p:tgtEl>
                                      </p:cBhvr>
                                    </p:animEffect>
                                    <p:animScale>
                                      <p:cBhvr>
                                        <p:cTn id="63" dur="250" autoRev="1" fill="hold"/>
                                        <p:tgtEl>
                                          <p:spTgt spid="32"/>
                                        </p:tgtEl>
                                      </p:cBhvr>
                                      <p:by x="105000" y="105000"/>
                                    </p:animScale>
                                  </p:childTnLst>
                                </p:cTn>
                              </p:par>
                            </p:childTnLst>
                          </p:cTn>
                        </p:par>
                      </p:childTnLst>
                    </p:cTn>
                  </p:par>
                </p:childTnLst>
              </p:cTn>
              <p:nextCondLst>
                <p:cond evt="onClick" delay="0">
                  <p:tgtEl>
                    <p:spTgt spid="32"/>
                  </p:tgtEl>
                </p:cond>
              </p:nextCondLst>
            </p:seq>
            <p:video>
              <p:cMediaNode vol="80000">
                <p:cTn id="64" fill="hold" display="0">
                  <p:stCondLst>
                    <p:cond delay="indefinite"/>
                  </p:stCondLst>
                  <p:endCondLst>
                    <p:cond evt="onStopAudio" delay="0">
                      <p:tgtEl>
                        <p:sldTgt/>
                      </p:tgtEl>
                    </p:cond>
                  </p:endCondLst>
                </p:cTn>
                <p:tgtEl>
                  <p:spTgt spid="33"/>
                </p:tgtEl>
              </p:cMediaNode>
            </p:video>
            <p:video>
              <p:cMediaNode vol="80000">
                <p:cTn id="65" fill="hold" display="0">
                  <p:stCondLst>
                    <p:cond delay="indefinite"/>
                  </p:stCondLst>
                  <p:endCondLst>
                    <p:cond evt="onStopAudio" delay="0">
                      <p:tgtEl>
                        <p:sldTgt/>
                      </p:tgtEl>
                    </p:cond>
                  </p:endCondLst>
                </p:cTn>
                <p:tgtEl>
                  <p:spTgt spid="38"/>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p:grpSp>
        <p:nvGrpSpPr>
          <p:cNvPr id="100354" name="Group 27"/>
          <p:cNvGrpSpPr/>
          <p:nvPr/>
        </p:nvGrpSpPr>
        <p:grpSpPr>
          <a:xfrm>
            <a:off x="-835025" y="3930650"/>
            <a:ext cx="11496675" cy="1262063"/>
            <a:chOff x="-1140691" y="5175504"/>
            <a:chExt cx="15327746" cy="1682496"/>
          </a:xfrm>
        </p:grpSpPr>
        <p:pic>
          <p:nvPicPr>
            <p:cNvPr id="100368" name="Picture 6"/>
            <p:cNvPicPr>
              <a:picLocks noChangeAspect="1"/>
            </p:cNvPicPr>
            <p:nvPr/>
          </p:nvPicPr>
          <p:blipFill>
            <a:blip r:embed="rId1"/>
            <a:stretch>
              <a:fillRect/>
            </a:stretch>
          </p:blipFill>
          <p:spPr>
            <a:xfrm>
              <a:off x="6871855" y="5175504"/>
              <a:ext cx="7315200" cy="1682496"/>
            </a:xfrm>
            <a:prstGeom prst="rect">
              <a:avLst/>
            </a:prstGeom>
            <a:noFill/>
            <a:ln w="9525">
              <a:noFill/>
            </a:ln>
          </p:spPr>
        </p:pic>
        <p:pic>
          <p:nvPicPr>
            <p:cNvPr id="100369" name="Picture 6"/>
            <p:cNvPicPr>
              <a:picLocks noChangeAspect="1"/>
            </p:cNvPicPr>
            <p:nvPr/>
          </p:nvPicPr>
          <p:blipFill>
            <a:blip r:embed="rId1"/>
            <a:stretch>
              <a:fillRect/>
            </a:stretch>
          </p:blipFill>
          <p:spPr>
            <a:xfrm>
              <a:off x="3214255" y="5175504"/>
              <a:ext cx="7315200" cy="1682496"/>
            </a:xfrm>
            <a:prstGeom prst="rect">
              <a:avLst/>
            </a:prstGeom>
            <a:noFill/>
            <a:ln w="9525">
              <a:noFill/>
            </a:ln>
          </p:spPr>
        </p:pic>
        <p:pic>
          <p:nvPicPr>
            <p:cNvPr id="100370" name="Picture 6"/>
            <p:cNvPicPr>
              <a:picLocks noChangeAspect="1"/>
            </p:cNvPicPr>
            <p:nvPr/>
          </p:nvPicPr>
          <p:blipFill>
            <a:blip r:embed="rId1"/>
            <a:stretch>
              <a:fillRect/>
            </a:stretch>
          </p:blipFill>
          <p:spPr>
            <a:xfrm>
              <a:off x="-1140691" y="5175504"/>
              <a:ext cx="7315200" cy="1682496"/>
            </a:xfrm>
            <a:prstGeom prst="rect">
              <a:avLst/>
            </a:prstGeom>
            <a:noFill/>
            <a:ln w="9525">
              <a:noFill/>
            </a:ln>
          </p:spPr>
        </p:pic>
      </p:grpSp>
      <p:sp>
        <p:nvSpPr>
          <p:cNvPr id="9" name="Rectangle 8"/>
          <p:cNvSpPr>
            <a:spLocks noGrp="1" noRot="1" noChangeAspect="1" noMove="1" noResize="1" noEditPoints="1" noAdjustHandles="1" noChangeArrowheads="1" noChangeShapeType="1" noTextEdit="1"/>
          </p:cNvSpPr>
          <p:nvPr/>
        </p:nvSpPr>
        <p:spPr bwMode="white">
          <a:xfrm>
            <a:off x="1588" y="0"/>
            <a:ext cx="9140825"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1200" cap="none" spc="0" normalizeH="0" baseline="0" noProof="0">
              <a:ln>
                <a:noFill/>
              </a:ln>
              <a:solidFill>
                <a:prstClr val="white"/>
              </a:solidFill>
              <a:effectLst/>
              <a:uLnTx/>
              <a:uFillTx/>
              <a:latin typeface="+mn-lt"/>
              <a:ea typeface="+mn-ea"/>
              <a:cs typeface="+mn-cs"/>
              <a:sym typeface="Arial" panose="020B0604020202020204"/>
            </a:endParaRPr>
          </a:p>
        </p:txBody>
      </p:sp>
      <p:sp>
        <p:nvSpPr>
          <p:cNvPr id="17" name="Câu hỏi"/>
          <p:cNvSpPr>
            <a:spLocks noRot="1" noChangeAspect="1" noMove="1" noResize="1" noEditPoints="1" noAdjustHandles="1" noChangeArrowheads="1" noChangeShapeType="1" noTextEdit="1"/>
          </p:cNvSpPr>
          <p:nvPr/>
        </p:nvSpPr>
        <p:spPr>
          <a:xfrm>
            <a:off x="910936" y="292739"/>
            <a:ext cx="7322128" cy="1496290"/>
          </a:xfrm>
          <a:prstGeom prst="roundRect">
            <a:avLst/>
          </a:prstGeom>
          <a:blipFill>
            <a:blip r:embed="rId2"/>
            <a:stretch>
              <a:fillRect b="-4490"/>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18" name="Đáp án đúng"/>
          <p:cNvSpPr>
            <a:spLocks noRot="1" noChangeAspect="1" noMove="1" noResize="1" noEditPoints="1" noAdjustHandles="1" noChangeArrowheads="1" noChangeShapeType="1" noTextEdit="1"/>
          </p:cNvSpPr>
          <p:nvPr/>
        </p:nvSpPr>
        <p:spPr>
          <a:xfrm>
            <a:off x="910938" y="3243756"/>
            <a:ext cx="3401291" cy="997526"/>
          </a:xfrm>
          <a:prstGeom prst="roundRect">
            <a:avLst/>
          </a:prstGeom>
          <a:blipFill>
            <a:blip r:embed="rId3"/>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19" name="Đáp án sai 1"/>
          <p:cNvSpPr>
            <a:spLocks noRot="1" noChangeAspect="1" noMove="1" noResize="1" noEditPoints="1" noAdjustHandles="1" noChangeArrowheads="1" noChangeShapeType="1" noTextEdit="1"/>
          </p:cNvSpPr>
          <p:nvPr/>
        </p:nvSpPr>
        <p:spPr>
          <a:xfrm>
            <a:off x="910936" y="2017630"/>
            <a:ext cx="3401291" cy="997526"/>
          </a:xfrm>
          <a:prstGeom prst="roundRect">
            <a:avLst/>
          </a:prstGeom>
          <a:blipFill>
            <a:blip r:embed="rId4"/>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20" name="Đáp án sai 2"/>
          <p:cNvSpPr>
            <a:spLocks noRot="1" noChangeAspect="1" noMove="1" noResize="1" noEditPoints="1" noAdjustHandles="1" noChangeArrowheads="1" noChangeShapeType="1" noTextEdit="1"/>
          </p:cNvSpPr>
          <p:nvPr/>
        </p:nvSpPr>
        <p:spPr>
          <a:xfrm>
            <a:off x="4831772" y="2017630"/>
            <a:ext cx="3401291" cy="997526"/>
          </a:xfrm>
          <a:prstGeom prst="roundRect">
            <a:avLst/>
          </a:prstGeom>
          <a:blipFill>
            <a:blip r:embed="rId5"/>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21" name="Đáp án sai 3"/>
          <p:cNvSpPr>
            <a:spLocks noRot="1" noChangeAspect="1" noMove="1" noResize="1" noEditPoints="1" noAdjustHandles="1" noChangeArrowheads="1" noChangeShapeType="1" noTextEdit="1"/>
          </p:cNvSpPr>
          <p:nvPr/>
        </p:nvSpPr>
        <p:spPr>
          <a:xfrm>
            <a:off x="4831771" y="3243756"/>
            <a:ext cx="3401291" cy="997526"/>
          </a:xfrm>
          <a:prstGeom prst="roundRect">
            <a:avLst/>
          </a:prstGeom>
          <a:blipFill>
            <a:blip r:embed="rId6"/>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pic>
        <p:nvPicPr>
          <p:cNvPr id="22" name="Picture 5"/>
          <p:cNvPicPr>
            <a:picLocks noChangeAspect="1"/>
          </p:cNvPicPr>
          <p:nvPr/>
        </p:nvPicPr>
        <p:blipFill>
          <a:blip r:embed="rId7"/>
          <a:stretch>
            <a:fillRect/>
          </a:stretch>
        </p:blipFill>
        <p:spPr>
          <a:xfrm>
            <a:off x="3611563" y="3463925"/>
            <a:ext cx="639762" cy="557213"/>
          </a:xfrm>
          <a:prstGeom prst="rect">
            <a:avLst/>
          </a:prstGeom>
          <a:noFill/>
          <a:ln w="9525">
            <a:noFill/>
          </a:ln>
        </p:spPr>
      </p:pic>
      <p:pic>
        <p:nvPicPr>
          <p:cNvPr id="23" name="Picture 10"/>
          <p:cNvPicPr>
            <a:picLocks noChangeAspect="1"/>
          </p:cNvPicPr>
          <p:nvPr/>
        </p:nvPicPr>
        <p:blipFill>
          <a:blip r:embed="rId8"/>
          <a:stretch>
            <a:fillRect/>
          </a:stretch>
        </p:blipFill>
        <p:spPr>
          <a:xfrm>
            <a:off x="7596188" y="2220913"/>
            <a:ext cx="636587" cy="568325"/>
          </a:xfrm>
          <a:prstGeom prst="rect">
            <a:avLst/>
          </a:prstGeom>
          <a:noFill/>
          <a:ln w="9525">
            <a:noFill/>
          </a:ln>
        </p:spPr>
      </p:pic>
      <p:pic>
        <p:nvPicPr>
          <p:cNvPr id="24" name="Picture 10"/>
          <p:cNvPicPr>
            <a:picLocks noChangeAspect="1"/>
          </p:cNvPicPr>
          <p:nvPr/>
        </p:nvPicPr>
        <p:blipFill>
          <a:blip r:embed="rId8"/>
          <a:stretch>
            <a:fillRect/>
          </a:stretch>
        </p:blipFill>
        <p:spPr>
          <a:xfrm>
            <a:off x="7596188" y="3459163"/>
            <a:ext cx="636587" cy="566737"/>
          </a:xfrm>
          <a:prstGeom prst="rect">
            <a:avLst/>
          </a:prstGeom>
          <a:noFill/>
          <a:ln w="9525">
            <a:noFill/>
          </a:ln>
        </p:spPr>
      </p:pic>
      <p:pic>
        <p:nvPicPr>
          <p:cNvPr id="25" name="Picture 10"/>
          <p:cNvPicPr>
            <a:picLocks noChangeAspect="1"/>
          </p:cNvPicPr>
          <p:nvPr/>
        </p:nvPicPr>
        <p:blipFill>
          <a:blip r:embed="rId8"/>
          <a:stretch>
            <a:fillRect/>
          </a:stretch>
        </p:blipFill>
        <p:spPr>
          <a:xfrm>
            <a:off x="3614738" y="2220913"/>
            <a:ext cx="636587" cy="568325"/>
          </a:xfrm>
          <a:prstGeom prst="rect">
            <a:avLst/>
          </a:prstGeom>
          <a:noFill/>
          <a:ln w="9525">
            <a:noFill/>
          </a:ln>
        </p:spPr>
      </p:pic>
      <p:pic>
        <p:nvPicPr>
          <p:cNvPr id="26" name="Correct sound effect and wrong sound effect (mp3cut.net)">
            <a:hlinkClick r:id="" action="ppaction://media"/>
          </p:cNvPr>
          <p:cNvPicPr>
            <a:picLocks noChangeAspect="1"/>
          </p:cNvPicPr>
          <p:nvPr>
            <a:videoFile r:link="rId9"/>
          </p:nvPr>
        </p:nvPicPr>
        <p:blipFill>
          <a:blip r:embed="rId10"/>
          <a:stretch>
            <a:fillRect/>
          </a:stretch>
        </p:blipFill>
        <p:spPr>
          <a:xfrm>
            <a:off x="4832350" y="-477837"/>
            <a:ext cx="365125" cy="365125"/>
          </a:xfrm>
          <a:prstGeom prst="rect">
            <a:avLst/>
          </a:prstGeom>
          <a:noFill/>
          <a:ln w="9525">
            <a:noFill/>
          </a:ln>
        </p:spPr>
      </p:pic>
      <p:pic>
        <p:nvPicPr>
          <p:cNvPr id="27" name="Correct sound effect and wrong sound effect (mp3cut.net) (1)">
            <a:hlinkClick r:id="" action="ppaction://media"/>
          </p:cNvPr>
          <p:cNvPicPr>
            <a:picLocks noChangeAspect="1"/>
          </p:cNvPicPr>
          <p:nvPr>
            <a:videoFile r:link="rId9"/>
          </p:nvPr>
        </p:nvPicPr>
        <p:blipFill>
          <a:blip r:embed="rId10"/>
          <a:stretch>
            <a:fillRect/>
          </a:stretch>
        </p:blipFill>
        <p:spPr>
          <a:xfrm>
            <a:off x="5827713" y="-477837"/>
            <a:ext cx="365125" cy="365125"/>
          </a:xfrm>
          <a:prstGeom prst="rect">
            <a:avLst/>
          </a:prstGeom>
          <a:noFill/>
          <a:ln w="9525">
            <a:noFill/>
          </a:ln>
        </p:spPr>
      </p:pic>
      <p:pic>
        <p:nvPicPr>
          <p:cNvPr id="100367" name="Picture 31">
            <a:hlinkClick r:id="rId11" action="ppaction://hlinksldjump"/>
          </p:cNvPr>
          <p:cNvPicPr>
            <a:picLocks noChangeAspect="1"/>
          </p:cNvPicPr>
          <p:nvPr/>
        </p:nvPicPr>
        <p:blipFill>
          <a:blip r:embed="rId12"/>
          <a:stretch>
            <a:fillRect/>
          </a:stretch>
        </p:blipFill>
        <p:spPr>
          <a:xfrm>
            <a:off x="7913688" y="4071938"/>
            <a:ext cx="1230312" cy="11207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withEffect">
                                  <p:stCondLst>
                                    <p:cond delay="0"/>
                                  </p:stCondLst>
                                  <p:childTnLst>
                                    <p:cmd type="call" cmd="playFrom(0.0)">
                                      <p:cBhvr>
                                        <p:cTn id="28" dur="835" fill="hold"/>
                                        <p:tgtEl>
                                          <p:spTgt spid="26"/>
                                        </p:tgtEl>
                                      </p:cBhvr>
                                    </p:cmd>
                                  </p:childTnLst>
                                </p:cTn>
                              </p:par>
                              <p:par>
                                <p:cTn id="29" presetID="1" presetClass="entr" presetSubtype="0" fill="hold" nodeType="withEffect">
                                  <p:stCondLst>
                                    <p:cond delay="0"/>
                                  </p:stCondLst>
                                  <p:childTnLst>
                                    <p:set>
                                      <p:cBhvr>
                                        <p:cTn id="30" dur="1" fill="hold">
                                          <p:stCondLst>
                                            <p:cond delay="9"/>
                                          </p:stCondLst>
                                        </p:cTn>
                                        <p:tgtEl>
                                          <p:spTgt spid="22"/>
                                        </p:tgtEl>
                                        <p:attrNameLst>
                                          <p:attrName>style.visibility</p:attrName>
                                        </p:attrNameLst>
                                      </p:cBhvr>
                                      <p:to>
                                        <p:strVal val="visible"/>
                                      </p:to>
                                    </p:set>
                                  </p:childTnLst>
                                </p:cTn>
                              </p:par>
                              <p:par>
                                <p:cTn id="31" presetID="26" presetClass="emph" presetSubtype="0" repeatCount="4000" fill="hold" nodeType="withEffect">
                                  <p:stCondLst>
                                    <p:cond delay="0"/>
                                  </p:stCondLst>
                                  <p:childTnLst>
                                    <p:animEffect transition="out" filter="fade">
                                      <p:cBhvr>
                                        <p:cTn id="32" dur="500" tmFilter="0, 0; .2, .5; .8, .5; 1, 0"/>
                                        <p:tgtEl>
                                          <p:spTgt spid="18"/>
                                        </p:tgtEl>
                                      </p:cBhvr>
                                    </p:animEffect>
                                    <p:animScale>
                                      <p:cBhvr>
                                        <p:cTn id="33"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withEffect">
                                  <p:stCondLst>
                                    <p:cond delay="0"/>
                                  </p:stCondLst>
                                  <p:childTnLst>
                                    <p:cmd type="call" cmd="playFrom(0.0)">
                                      <p:cBhvr>
                                        <p:cTn id="38" dur="862" fill="hold"/>
                                        <p:tgtEl>
                                          <p:spTgt spid="27"/>
                                        </p:tgtEl>
                                      </p:cBhvr>
                                    </p:cmd>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26" presetClass="emph" presetSubtype="0" repeatCount="4000" fill="hold" nodeType="withEffect">
                                  <p:stCondLst>
                                    <p:cond delay="0"/>
                                  </p:stCondLst>
                                  <p:childTnLst>
                                    <p:animEffect transition="out" filter="fade">
                                      <p:cBhvr>
                                        <p:cTn id="42" dur="500" tmFilter="0, 0; .2, .5; .8, .5; 1, 0"/>
                                        <p:tgtEl>
                                          <p:spTgt spid="19"/>
                                        </p:tgtEl>
                                      </p:cBhvr>
                                    </p:animEffect>
                                    <p:animScale>
                                      <p:cBhvr>
                                        <p:cTn id="43"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withEffect">
                                  <p:stCondLst>
                                    <p:cond delay="0"/>
                                  </p:stCondLst>
                                  <p:childTnLst>
                                    <p:cmd type="call" cmd="playFrom(0.0)">
                                      <p:cBhvr>
                                        <p:cTn id="48" dur="862" fill="hold"/>
                                        <p:tgtEl>
                                          <p:spTgt spid="27"/>
                                        </p:tgtEl>
                                      </p:cBhvr>
                                    </p:cmd>
                                  </p:childTnLst>
                                </p:cTn>
                              </p:par>
                              <p:par>
                                <p:cTn id="49" presetID="1" presetClass="entr" presetSubtype="0" fill="hold" nodeType="withEffect">
                                  <p:stCondLst>
                                    <p:cond delay="0"/>
                                  </p:stCondLst>
                                  <p:childTnLst>
                                    <p:set>
                                      <p:cBhvr>
                                        <p:cTn id="50" dur="1" fill="hold">
                                          <p:stCondLst>
                                            <p:cond delay="9"/>
                                          </p:stCondLst>
                                        </p:cTn>
                                        <p:tgtEl>
                                          <p:spTgt spid="23"/>
                                        </p:tgtEl>
                                        <p:attrNameLst>
                                          <p:attrName>style.visibility</p:attrName>
                                        </p:attrNameLst>
                                      </p:cBhvr>
                                      <p:to>
                                        <p:strVal val="visible"/>
                                      </p:to>
                                    </p:set>
                                  </p:childTnLst>
                                </p:cTn>
                              </p:par>
                              <p:par>
                                <p:cTn id="51" presetID="26" presetClass="emph" presetSubtype="0" repeatCount="4000" fill="hold" nodeType="withEffect">
                                  <p:stCondLst>
                                    <p:cond delay="0"/>
                                  </p:stCondLst>
                                  <p:childTnLst>
                                    <p:animEffect transition="out" filter="fade">
                                      <p:cBhvr>
                                        <p:cTn id="52" dur="500" tmFilter="0, 0; .2, .5; .8, .5; 1, 0"/>
                                        <p:tgtEl>
                                          <p:spTgt spid="20"/>
                                        </p:tgtEl>
                                      </p:cBhvr>
                                    </p:animEffect>
                                    <p:animScale>
                                      <p:cBhvr>
                                        <p:cTn id="53"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withEffect">
                                  <p:stCondLst>
                                    <p:cond delay="0"/>
                                  </p:stCondLst>
                                  <p:childTnLst>
                                    <p:cmd type="call" cmd="playFrom(0.0)">
                                      <p:cBhvr>
                                        <p:cTn id="58" dur="862" fill="hold"/>
                                        <p:tgtEl>
                                          <p:spTgt spid="27"/>
                                        </p:tgtEl>
                                      </p:cBhvr>
                                    </p:cmd>
                                  </p:childTnLst>
                                </p:cTn>
                              </p:par>
                              <p:par>
                                <p:cTn id="59" presetID="1" presetClass="entr" presetSubtype="0" fill="hold" nodeType="withEffect">
                                  <p:stCondLst>
                                    <p:cond delay="0"/>
                                  </p:stCondLst>
                                  <p:childTnLst>
                                    <p:set>
                                      <p:cBhvr>
                                        <p:cTn id="60" dur="1" fill="hold">
                                          <p:stCondLst>
                                            <p:cond delay="9"/>
                                          </p:stCondLst>
                                        </p:cTn>
                                        <p:tgtEl>
                                          <p:spTgt spid="24"/>
                                        </p:tgtEl>
                                        <p:attrNameLst>
                                          <p:attrName>style.visibility</p:attrName>
                                        </p:attrNameLst>
                                      </p:cBhvr>
                                      <p:to>
                                        <p:strVal val="visible"/>
                                      </p:to>
                                    </p:set>
                                  </p:childTnLst>
                                </p:cTn>
                              </p:par>
                              <p:par>
                                <p:cTn id="61" presetID="26" presetClass="emph" presetSubtype="0" repeatCount="4000" fill="hold" nodeType="withEffect">
                                  <p:stCondLst>
                                    <p:cond delay="0"/>
                                  </p:stCondLst>
                                  <p:childTnLst>
                                    <p:animEffect transition="out" filter="fade">
                                      <p:cBhvr>
                                        <p:cTn id="62" dur="500" tmFilter="0, 0; .2, .5; .8, .5; 1, 0"/>
                                        <p:tgtEl>
                                          <p:spTgt spid="21"/>
                                        </p:tgtEl>
                                      </p:cBhvr>
                                    </p:animEffect>
                                    <p:animScale>
                                      <p:cBhvr>
                                        <p:cTn id="63" dur="250" autoRev="1" fill="hold"/>
                                        <p:tgtEl>
                                          <p:spTgt spid="21"/>
                                        </p:tgtEl>
                                      </p:cBhvr>
                                      <p:by x="105000" y="105000"/>
                                    </p:animScale>
                                  </p:childTnLst>
                                </p:cTn>
                              </p:par>
                            </p:childTnLst>
                          </p:cTn>
                        </p:par>
                      </p:childTnLst>
                    </p:cTn>
                  </p:par>
                </p:childTnLst>
              </p:cTn>
              <p:nextCondLst>
                <p:cond evt="onClick" delay="0">
                  <p:tgtEl>
                    <p:spTgt spid="21"/>
                  </p:tgtEl>
                </p:cond>
              </p:nextCondLst>
            </p:seq>
            <p:video>
              <p:cMediaNode vol="80000">
                <p:cTn id="64" fill="hold" display="0">
                  <p:stCondLst>
                    <p:cond delay="indefinite"/>
                  </p:stCondLst>
                  <p:endCondLst>
                    <p:cond evt="onStopAudio" delay="0">
                      <p:tgtEl>
                        <p:sldTgt/>
                      </p:tgtEl>
                    </p:cond>
                  </p:endCondLst>
                </p:cTn>
                <p:tgtEl>
                  <p:spTgt spid="26"/>
                </p:tgtEl>
              </p:cMediaNode>
            </p:video>
            <p:video>
              <p:cMediaNode vol="80000">
                <p:cTn id="65" fill="hold" display="0">
                  <p:stCondLst>
                    <p:cond delay="indefinite"/>
                  </p:stCondLst>
                  <p:endCondLst>
                    <p:cond evt="onStopAudio" delay="0">
                      <p:tgtEl>
                        <p:sldTgt/>
                      </p:tgtEl>
                    </p:cond>
                  </p:endCondLst>
                </p:cTn>
                <p:tgtEl>
                  <p:spTgt spid="27"/>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p:grpSp>
        <p:nvGrpSpPr>
          <p:cNvPr id="101378" name="Group 27"/>
          <p:cNvGrpSpPr/>
          <p:nvPr/>
        </p:nvGrpSpPr>
        <p:grpSpPr>
          <a:xfrm>
            <a:off x="-835025" y="3930650"/>
            <a:ext cx="11496675" cy="1262063"/>
            <a:chOff x="-1140691" y="5175504"/>
            <a:chExt cx="15327746" cy="1682496"/>
          </a:xfrm>
        </p:grpSpPr>
        <p:pic>
          <p:nvPicPr>
            <p:cNvPr id="101392" name="Picture 6"/>
            <p:cNvPicPr>
              <a:picLocks noChangeAspect="1"/>
            </p:cNvPicPr>
            <p:nvPr/>
          </p:nvPicPr>
          <p:blipFill>
            <a:blip r:embed="rId1"/>
            <a:stretch>
              <a:fillRect/>
            </a:stretch>
          </p:blipFill>
          <p:spPr>
            <a:xfrm>
              <a:off x="6871855" y="5175504"/>
              <a:ext cx="7315200" cy="1682496"/>
            </a:xfrm>
            <a:prstGeom prst="rect">
              <a:avLst/>
            </a:prstGeom>
            <a:noFill/>
            <a:ln w="9525">
              <a:noFill/>
            </a:ln>
          </p:spPr>
        </p:pic>
        <p:pic>
          <p:nvPicPr>
            <p:cNvPr id="101393" name="Picture 6"/>
            <p:cNvPicPr>
              <a:picLocks noChangeAspect="1"/>
            </p:cNvPicPr>
            <p:nvPr/>
          </p:nvPicPr>
          <p:blipFill>
            <a:blip r:embed="rId1"/>
            <a:stretch>
              <a:fillRect/>
            </a:stretch>
          </p:blipFill>
          <p:spPr>
            <a:xfrm>
              <a:off x="3214255" y="5175504"/>
              <a:ext cx="7315200" cy="1682496"/>
            </a:xfrm>
            <a:prstGeom prst="rect">
              <a:avLst/>
            </a:prstGeom>
            <a:noFill/>
            <a:ln w="9525">
              <a:noFill/>
            </a:ln>
          </p:spPr>
        </p:pic>
        <p:pic>
          <p:nvPicPr>
            <p:cNvPr id="101394" name="Picture 6"/>
            <p:cNvPicPr>
              <a:picLocks noChangeAspect="1"/>
            </p:cNvPicPr>
            <p:nvPr/>
          </p:nvPicPr>
          <p:blipFill>
            <a:blip r:embed="rId1"/>
            <a:stretch>
              <a:fillRect/>
            </a:stretch>
          </p:blipFill>
          <p:spPr>
            <a:xfrm>
              <a:off x="-1140691" y="5175504"/>
              <a:ext cx="7315200" cy="1682496"/>
            </a:xfrm>
            <a:prstGeom prst="rect">
              <a:avLst/>
            </a:prstGeom>
            <a:noFill/>
            <a:ln w="9525">
              <a:noFill/>
            </a:ln>
          </p:spPr>
        </p:pic>
      </p:grpSp>
      <p:sp>
        <p:nvSpPr>
          <p:cNvPr id="9" name="Rectangle 8"/>
          <p:cNvSpPr>
            <a:spLocks noGrp="1" noRot="1" noChangeAspect="1" noMove="1" noResize="1" noEditPoints="1" noAdjustHandles="1" noChangeArrowheads="1" noChangeShapeType="1" noTextEdit="1"/>
          </p:cNvSpPr>
          <p:nvPr/>
        </p:nvSpPr>
        <p:spPr bwMode="white">
          <a:xfrm>
            <a:off x="1588" y="0"/>
            <a:ext cx="9140825"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1200" cap="none" spc="0" normalizeH="0" baseline="0" noProof="0">
              <a:ln>
                <a:noFill/>
              </a:ln>
              <a:solidFill>
                <a:prstClr val="white"/>
              </a:solidFill>
              <a:effectLst/>
              <a:uLnTx/>
              <a:uFillTx/>
              <a:latin typeface="+mn-lt"/>
              <a:ea typeface="+mn-ea"/>
              <a:cs typeface="+mn-cs"/>
              <a:sym typeface="Arial" panose="020B0604020202020204"/>
            </a:endParaRPr>
          </a:p>
        </p:txBody>
      </p:sp>
      <p:sp>
        <p:nvSpPr>
          <p:cNvPr id="17" name="Câu hỏi"/>
          <p:cNvSpPr>
            <a:spLocks noRot="1" noChangeAspect="1" noMove="1" noResize="1" noEditPoints="1" noAdjustHandles="1" noChangeArrowheads="1" noChangeShapeType="1" noTextEdit="1"/>
          </p:cNvSpPr>
          <p:nvPr/>
        </p:nvSpPr>
        <p:spPr>
          <a:xfrm>
            <a:off x="910936" y="215614"/>
            <a:ext cx="7480896" cy="1496291"/>
          </a:xfrm>
          <a:prstGeom prst="roundRect">
            <a:avLst/>
          </a:prstGeom>
          <a:blipFill>
            <a:blip r:embed="rId2"/>
            <a:stretch>
              <a:fillRect r="-1954" b="-4878"/>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18" name="Đáp án đúng"/>
          <p:cNvSpPr>
            <a:spLocks noRot="1" noChangeAspect="1" noMove="1" noResize="1" noEditPoints="1" noAdjustHandles="1" noChangeArrowheads="1" noChangeShapeType="1" noTextEdit="1"/>
          </p:cNvSpPr>
          <p:nvPr/>
        </p:nvSpPr>
        <p:spPr>
          <a:xfrm>
            <a:off x="4831771" y="1940505"/>
            <a:ext cx="3401291" cy="997526"/>
          </a:xfrm>
          <a:prstGeom prst="roundRect">
            <a:avLst/>
          </a:prstGeom>
          <a:blipFill>
            <a:blip r:embed="rId3"/>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19" name="Đáp án sai 1"/>
          <p:cNvSpPr>
            <a:spLocks noRot="1" noChangeAspect="1" noMove="1" noResize="1" noEditPoints="1" noAdjustHandles="1" noChangeArrowheads="1" noChangeShapeType="1" noTextEdit="1"/>
          </p:cNvSpPr>
          <p:nvPr/>
        </p:nvSpPr>
        <p:spPr>
          <a:xfrm>
            <a:off x="910936" y="1940505"/>
            <a:ext cx="3401291" cy="997526"/>
          </a:xfrm>
          <a:prstGeom prst="roundRect">
            <a:avLst/>
          </a:prstGeom>
          <a:blipFill>
            <a:blip r:embed="rId4"/>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20" name="Đáp án sai 2"/>
          <p:cNvSpPr>
            <a:spLocks noRot="1" noChangeAspect="1" noMove="1" noResize="1" noEditPoints="1" noAdjustHandles="1" noChangeArrowheads="1" noChangeShapeType="1" noTextEdit="1"/>
          </p:cNvSpPr>
          <p:nvPr/>
        </p:nvSpPr>
        <p:spPr>
          <a:xfrm>
            <a:off x="910936" y="3170956"/>
            <a:ext cx="3401291" cy="997526"/>
          </a:xfrm>
          <a:prstGeom prst="roundRect">
            <a:avLst/>
          </a:prstGeom>
          <a:blipFill>
            <a:blip r:embed="rId5"/>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21" name="Đáp án sai 3"/>
          <p:cNvSpPr>
            <a:spLocks noRot="1" noChangeAspect="1" noMove="1" noResize="1" noEditPoints="1" noAdjustHandles="1" noChangeArrowheads="1" noChangeShapeType="1" noTextEdit="1"/>
          </p:cNvSpPr>
          <p:nvPr/>
        </p:nvSpPr>
        <p:spPr>
          <a:xfrm>
            <a:off x="4831771" y="3166630"/>
            <a:ext cx="3401291" cy="997526"/>
          </a:xfrm>
          <a:prstGeom prst="roundRect">
            <a:avLst/>
          </a:prstGeom>
          <a:blipFill>
            <a:blip r:embed="rId6"/>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pic>
        <p:nvPicPr>
          <p:cNvPr id="22" name="Picture 5"/>
          <p:cNvPicPr>
            <a:picLocks noChangeAspect="1"/>
          </p:cNvPicPr>
          <p:nvPr/>
        </p:nvPicPr>
        <p:blipFill>
          <a:blip r:embed="rId7"/>
          <a:stretch>
            <a:fillRect/>
          </a:stretch>
        </p:blipFill>
        <p:spPr>
          <a:xfrm>
            <a:off x="7539038" y="2160588"/>
            <a:ext cx="639762" cy="557212"/>
          </a:xfrm>
          <a:prstGeom prst="rect">
            <a:avLst/>
          </a:prstGeom>
          <a:noFill/>
          <a:ln w="9525">
            <a:noFill/>
          </a:ln>
        </p:spPr>
      </p:pic>
      <p:pic>
        <p:nvPicPr>
          <p:cNvPr id="23" name="Picture 10"/>
          <p:cNvPicPr>
            <a:picLocks noChangeAspect="1"/>
          </p:cNvPicPr>
          <p:nvPr/>
        </p:nvPicPr>
        <p:blipFill>
          <a:blip r:embed="rId8"/>
          <a:stretch>
            <a:fillRect/>
          </a:stretch>
        </p:blipFill>
        <p:spPr>
          <a:xfrm>
            <a:off x="3614738" y="3381375"/>
            <a:ext cx="636587" cy="568325"/>
          </a:xfrm>
          <a:prstGeom prst="rect">
            <a:avLst/>
          </a:prstGeom>
          <a:noFill/>
          <a:ln w="9525">
            <a:noFill/>
          </a:ln>
        </p:spPr>
      </p:pic>
      <p:pic>
        <p:nvPicPr>
          <p:cNvPr id="24" name="Picture 10"/>
          <p:cNvPicPr>
            <a:picLocks noChangeAspect="1"/>
          </p:cNvPicPr>
          <p:nvPr/>
        </p:nvPicPr>
        <p:blipFill>
          <a:blip r:embed="rId8"/>
          <a:stretch>
            <a:fillRect/>
          </a:stretch>
        </p:blipFill>
        <p:spPr>
          <a:xfrm>
            <a:off x="7596188" y="3381375"/>
            <a:ext cx="636587" cy="568325"/>
          </a:xfrm>
          <a:prstGeom prst="rect">
            <a:avLst/>
          </a:prstGeom>
          <a:noFill/>
          <a:ln w="9525">
            <a:noFill/>
          </a:ln>
        </p:spPr>
      </p:pic>
      <p:pic>
        <p:nvPicPr>
          <p:cNvPr id="25" name="Picture 10"/>
          <p:cNvPicPr>
            <a:picLocks noChangeAspect="1"/>
          </p:cNvPicPr>
          <p:nvPr/>
        </p:nvPicPr>
        <p:blipFill>
          <a:blip r:embed="rId8"/>
          <a:stretch>
            <a:fillRect/>
          </a:stretch>
        </p:blipFill>
        <p:spPr>
          <a:xfrm>
            <a:off x="3614738" y="2144713"/>
            <a:ext cx="636587" cy="566737"/>
          </a:xfrm>
          <a:prstGeom prst="rect">
            <a:avLst/>
          </a:prstGeom>
          <a:noFill/>
          <a:ln w="9525">
            <a:noFill/>
          </a:ln>
        </p:spPr>
      </p:pic>
      <p:pic>
        <p:nvPicPr>
          <p:cNvPr id="26" name="Correct sound effect and wrong sound effect (mp3cut.net)">
            <a:hlinkClick r:id="" action="ppaction://media"/>
          </p:cNvPr>
          <p:cNvPicPr>
            <a:picLocks noChangeAspect="1"/>
          </p:cNvPicPr>
          <p:nvPr>
            <a:videoFile r:link="rId9"/>
          </p:nvPr>
        </p:nvPicPr>
        <p:blipFill>
          <a:blip r:embed="rId10"/>
          <a:stretch>
            <a:fillRect/>
          </a:stretch>
        </p:blipFill>
        <p:spPr>
          <a:xfrm>
            <a:off x="4832350" y="-477837"/>
            <a:ext cx="365125" cy="365125"/>
          </a:xfrm>
          <a:prstGeom prst="rect">
            <a:avLst/>
          </a:prstGeom>
          <a:noFill/>
          <a:ln w="9525">
            <a:noFill/>
          </a:ln>
        </p:spPr>
      </p:pic>
      <p:pic>
        <p:nvPicPr>
          <p:cNvPr id="27" name="Correct sound effect and wrong sound effect (mp3cut.net) (1)">
            <a:hlinkClick r:id="" action="ppaction://media"/>
          </p:cNvPr>
          <p:cNvPicPr>
            <a:picLocks noChangeAspect="1"/>
          </p:cNvPicPr>
          <p:nvPr>
            <a:videoFile r:link="rId9"/>
          </p:nvPr>
        </p:nvPicPr>
        <p:blipFill>
          <a:blip r:embed="rId10"/>
          <a:stretch>
            <a:fillRect/>
          </a:stretch>
        </p:blipFill>
        <p:spPr>
          <a:xfrm>
            <a:off x="5827713" y="-477837"/>
            <a:ext cx="365125" cy="365125"/>
          </a:xfrm>
          <a:prstGeom prst="rect">
            <a:avLst/>
          </a:prstGeom>
          <a:noFill/>
          <a:ln w="9525">
            <a:noFill/>
          </a:ln>
        </p:spPr>
      </p:pic>
      <p:pic>
        <p:nvPicPr>
          <p:cNvPr id="101391" name="Picture 31">
            <a:hlinkClick r:id="rId11" action="ppaction://hlinksldjump"/>
          </p:cNvPr>
          <p:cNvPicPr>
            <a:picLocks noChangeAspect="1"/>
          </p:cNvPicPr>
          <p:nvPr/>
        </p:nvPicPr>
        <p:blipFill>
          <a:blip r:embed="rId12"/>
          <a:stretch>
            <a:fillRect/>
          </a:stretch>
        </p:blipFill>
        <p:spPr>
          <a:xfrm>
            <a:off x="7913688" y="4071938"/>
            <a:ext cx="1230312" cy="11207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withEffect">
                                  <p:stCondLst>
                                    <p:cond delay="0"/>
                                  </p:stCondLst>
                                  <p:childTnLst>
                                    <p:cmd type="call" cmd="playFrom(0.0)">
                                      <p:cBhvr>
                                        <p:cTn id="28" dur="835" fill="hold"/>
                                        <p:tgtEl>
                                          <p:spTgt spid="26"/>
                                        </p:tgtEl>
                                      </p:cBhvr>
                                    </p:cmd>
                                  </p:childTnLst>
                                </p:cTn>
                              </p:par>
                              <p:par>
                                <p:cTn id="29" presetID="1" presetClass="entr" presetSubtype="0" fill="hold" nodeType="withEffect">
                                  <p:stCondLst>
                                    <p:cond delay="0"/>
                                  </p:stCondLst>
                                  <p:childTnLst>
                                    <p:set>
                                      <p:cBhvr>
                                        <p:cTn id="30" dur="1" fill="hold">
                                          <p:stCondLst>
                                            <p:cond delay="9"/>
                                          </p:stCondLst>
                                        </p:cTn>
                                        <p:tgtEl>
                                          <p:spTgt spid="22"/>
                                        </p:tgtEl>
                                        <p:attrNameLst>
                                          <p:attrName>style.visibility</p:attrName>
                                        </p:attrNameLst>
                                      </p:cBhvr>
                                      <p:to>
                                        <p:strVal val="visible"/>
                                      </p:to>
                                    </p:set>
                                  </p:childTnLst>
                                </p:cTn>
                              </p:par>
                              <p:par>
                                <p:cTn id="31" presetID="26" presetClass="emph" presetSubtype="0" repeatCount="4000" fill="hold" nodeType="withEffect">
                                  <p:stCondLst>
                                    <p:cond delay="0"/>
                                  </p:stCondLst>
                                  <p:childTnLst>
                                    <p:animEffect transition="out" filter="fade">
                                      <p:cBhvr>
                                        <p:cTn id="32" dur="500" tmFilter="0, 0; .2, .5; .8, .5; 1, 0"/>
                                        <p:tgtEl>
                                          <p:spTgt spid="18"/>
                                        </p:tgtEl>
                                      </p:cBhvr>
                                    </p:animEffect>
                                    <p:animScale>
                                      <p:cBhvr>
                                        <p:cTn id="33"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withEffect">
                                  <p:stCondLst>
                                    <p:cond delay="0"/>
                                  </p:stCondLst>
                                  <p:childTnLst>
                                    <p:cmd type="call" cmd="playFrom(0.0)">
                                      <p:cBhvr>
                                        <p:cTn id="38" dur="862" fill="hold"/>
                                        <p:tgtEl>
                                          <p:spTgt spid="27"/>
                                        </p:tgtEl>
                                      </p:cBhvr>
                                    </p:cmd>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26" presetClass="emph" presetSubtype="0" repeatCount="4000" fill="hold" nodeType="withEffect">
                                  <p:stCondLst>
                                    <p:cond delay="0"/>
                                  </p:stCondLst>
                                  <p:childTnLst>
                                    <p:animEffect transition="out" filter="fade">
                                      <p:cBhvr>
                                        <p:cTn id="42" dur="500" tmFilter="0, 0; .2, .5; .8, .5; 1, 0"/>
                                        <p:tgtEl>
                                          <p:spTgt spid="19"/>
                                        </p:tgtEl>
                                      </p:cBhvr>
                                    </p:animEffect>
                                    <p:animScale>
                                      <p:cBhvr>
                                        <p:cTn id="43"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withEffect">
                                  <p:stCondLst>
                                    <p:cond delay="0"/>
                                  </p:stCondLst>
                                  <p:childTnLst>
                                    <p:cmd type="call" cmd="playFrom(0.0)">
                                      <p:cBhvr>
                                        <p:cTn id="48" dur="862" fill="hold"/>
                                        <p:tgtEl>
                                          <p:spTgt spid="27"/>
                                        </p:tgtEl>
                                      </p:cBhvr>
                                    </p:cmd>
                                  </p:childTnLst>
                                </p:cTn>
                              </p:par>
                              <p:par>
                                <p:cTn id="49" presetID="1" presetClass="entr" presetSubtype="0" fill="hold" nodeType="withEffect">
                                  <p:stCondLst>
                                    <p:cond delay="0"/>
                                  </p:stCondLst>
                                  <p:childTnLst>
                                    <p:set>
                                      <p:cBhvr>
                                        <p:cTn id="50" dur="1" fill="hold">
                                          <p:stCondLst>
                                            <p:cond delay="9"/>
                                          </p:stCondLst>
                                        </p:cTn>
                                        <p:tgtEl>
                                          <p:spTgt spid="23"/>
                                        </p:tgtEl>
                                        <p:attrNameLst>
                                          <p:attrName>style.visibility</p:attrName>
                                        </p:attrNameLst>
                                      </p:cBhvr>
                                      <p:to>
                                        <p:strVal val="visible"/>
                                      </p:to>
                                    </p:set>
                                  </p:childTnLst>
                                </p:cTn>
                              </p:par>
                              <p:par>
                                <p:cTn id="51" presetID="26" presetClass="emph" presetSubtype="0" repeatCount="4000" fill="hold" nodeType="withEffect">
                                  <p:stCondLst>
                                    <p:cond delay="0"/>
                                  </p:stCondLst>
                                  <p:childTnLst>
                                    <p:animEffect transition="out" filter="fade">
                                      <p:cBhvr>
                                        <p:cTn id="52" dur="500" tmFilter="0, 0; .2, .5; .8, .5; 1, 0"/>
                                        <p:tgtEl>
                                          <p:spTgt spid="20"/>
                                        </p:tgtEl>
                                      </p:cBhvr>
                                    </p:animEffect>
                                    <p:animScale>
                                      <p:cBhvr>
                                        <p:cTn id="53"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withEffect">
                                  <p:stCondLst>
                                    <p:cond delay="0"/>
                                  </p:stCondLst>
                                  <p:childTnLst>
                                    <p:cmd type="call" cmd="playFrom(0.0)">
                                      <p:cBhvr>
                                        <p:cTn id="58" dur="862" fill="hold"/>
                                        <p:tgtEl>
                                          <p:spTgt spid="27"/>
                                        </p:tgtEl>
                                      </p:cBhvr>
                                    </p:cmd>
                                  </p:childTnLst>
                                </p:cTn>
                              </p:par>
                              <p:par>
                                <p:cTn id="59" presetID="1" presetClass="entr" presetSubtype="0" fill="hold" nodeType="withEffect">
                                  <p:stCondLst>
                                    <p:cond delay="0"/>
                                  </p:stCondLst>
                                  <p:childTnLst>
                                    <p:set>
                                      <p:cBhvr>
                                        <p:cTn id="60" dur="1" fill="hold">
                                          <p:stCondLst>
                                            <p:cond delay="9"/>
                                          </p:stCondLst>
                                        </p:cTn>
                                        <p:tgtEl>
                                          <p:spTgt spid="24"/>
                                        </p:tgtEl>
                                        <p:attrNameLst>
                                          <p:attrName>style.visibility</p:attrName>
                                        </p:attrNameLst>
                                      </p:cBhvr>
                                      <p:to>
                                        <p:strVal val="visible"/>
                                      </p:to>
                                    </p:set>
                                  </p:childTnLst>
                                </p:cTn>
                              </p:par>
                              <p:par>
                                <p:cTn id="61" presetID="26" presetClass="emph" presetSubtype="0" repeatCount="4000" fill="hold" nodeType="withEffect">
                                  <p:stCondLst>
                                    <p:cond delay="0"/>
                                  </p:stCondLst>
                                  <p:childTnLst>
                                    <p:animEffect transition="out" filter="fade">
                                      <p:cBhvr>
                                        <p:cTn id="62" dur="500" tmFilter="0, 0; .2, .5; .8, .5; 1, 0"/>
                                        <p:tgtEl>
                                          <p:spTgt spid="21"/>
                                        </p:tgtEl>
                                      </p:cBhvr>
                                    </p:animEffect>
                                    <p:animScale>
                                      <p:cBhvr>
                                        <p:cTn id="63" dur="250" autoRev="1" fill="hold"/>
                                        <p:tgtEl>
                                          <p:spTgt spid="21"/>
                                        </p:tgtEl>
                                      </p:cBhvr>
                                      <p:by x="105000" y="105000"/>
                                    </p:animScale>
                                  </p:childTnLst>
                                </p:cTn>
                              </p:par>
                            </p:childTnLst>
                          </p:cTn>
                        </p:par>
                      </p:childTnLst>
                    </p:cTn>
                  </p:par>
                </p:childTnLst>
              </p:cTn>
              <p:nextCondLst>
                <p:cond evt="onClick" delay="0">
                  <p:tgtEl>
                    <p:spTgt spid="21"/>
                  </p:tgtEl>
                </p:cond>
              </p:nextCondLst>
            </p:seq>
            <p:video>
              <p:cMediaNode vol="80000">
                <p:cTn id="64" fill="hold" display="0">
                  <p:stCondLst>
                    <p:cond delay="indefinite"/>
                  </p:stCondLst>
                  <p:endCondLst>
                    <p:cond evt="onStopAudio" delay="0">
                      <p:tgtEl>
                        <p:sldTgt/>
                      </p:tgtEl>
                    </p:cond>
                  </p:endCondLst>
                </p:cTn>
                <p:tgtEl>
                  <p:spTgt spid="26"/>
                </p:tgtEl>
              </p:cMediaNode>
            </p:video>
            <p:video>
              <p:cMediaNode vol="80000">
                <p:cTn id="65" fill="hold" display="0">
                  <p:stCondLst>
                    <p:cond delay="indefinite"/>
                  </p:stCondLst>
                  <p:endCondLst>
                    <p:cond evt="onStopAudio" delay="0">
                      <p:tgtEl>
                        <p:sldTgt/>
                      </p:tgtEl>
                    </p:cond>
                  </p:endCondLst>
                </p:cTn>
                <p:tgtEl>
                  <p:spTgt spid="27"/>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18" name="Google Shape;1818;p42"/>
          <p:cNvSpPr/>
          <p:nvPr/>
        </p:nvSpPr>
        <p:spPr>
          <a:xfrm rot="-499">
            <a:off x="6164263" y="2220913"/>
            <a:ext cx="2065338" cy="151288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819" name="Google Shape;1819;p42"/>
          <p:cNvSpPr/>
          <p:nvPr/>
        </p:nvSpPr>
        <p:spPr>
          <a:xfrm rot="-499">
            <a:off x="3417888" y="2192338"/>
            <a:ext cx="2273300" cy="151288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820" name="Google Shape;1820;p42"/>
          <p:cNvSpPr/>
          <p:nvPr/>
        </p:nvSpPr>
        <p:spPr>
          <a:xfrm>
            <a:off x="917575" y="2220913"/>
            <a:ext cx="2065338" cy="151288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821" name="Google Shape;1821;p42"/>
          <p:cNvSpPr>
            <a:spLocks noGrp="1"/>
          </p:cNvSpPr>
          <p:nvPr>
            <p:ph type="title"/>
          </p:nvPr>
        </p:nvSpPr>
        <p:spPr>
          <a:xfrm>
            <a:off x="731838" y="519113"/>
            <a:ext cx="7704137" cy="571500"/>
          </a:xfrm>
          <a:ln/>
        </p:spPr>
        <p:txBody>
          <a:bodyPr vert="horz" wrap="square" lIns="91425" tIns="91425" rIns="91425" bIns="91425" anchor="ctr" anchorCtr="0"/>
          <a:p>
            <a:pPr eaLnBrk="1" hangingPunct="1">
              <a:spcBef>
                <a:spcPct val="0"/>
              </a:spcBef>
              <a:spcAft>
                <a:spcPct val="0"/>
              </a:spcAft>
              <a:buClr>
                <a:srgbClr val="5D3552"/>
              </a:buClr>
              <a:buFont typeface="Concert One" charset="0"/>
              <a:buNone/>
            </a:pPr>
            <a:r>
              <a:rPr lang="en-US" altLang="en-US" sz="3200" b="1" dirty="0">
                <a:solidFill>
                  <a:srgbClr val="4E1D19"/>
                </a:solidFill>
                <a:latin typeface="Arial" panose="020B0604020202020204"/>
                <a:ea typeface="Arial" panose="020B0604020202020204"/>
                <a:cs typeface="Concert One" charset="0"/>
                <a:sym typeface="Concert One" charset="0"/>
              </a:rPr>
              <a:t>HƯỚNG DẪN VỀ NHÀ</a:t>
            </a:r>
            <a:endParaRPr lang="en-US" altLang="en-US" sz="3200" b="1" dirty="0">
              <a:solidFill>
                <a:srgbClr val="4E1D19"/>
              </a:solidFill>
              <a:latin typeface="Arial" panose="020B0604020202020204"/>
              <a:ea typeface="Concert One" charset="0"/>
              <a:cs typeface="Arial" panose="020B0604020202020204"/>
              <a:sym typeface="Concert One" charset="0"/>
            </a:endParaRPr>
          </a:p>
        </p:txBody>
      </p:sp>
      <p:sp>
        <p:nvSpPr>
          <p:cNvPr id="1828" name="Google Shape;1828;p42"/>
          <p:cNvSpPr/>
          <p:nvPr/>
        </p:nvSpPr>
        <p:spPr>
          <a:xfrm rot="199366">
            <a:off x="6753225" y="2060575"/>
            <a:ext cx="946150" cy="252413"/>
          </a:xfrm>
          <a:prstGeom prst="rect">
            <a:avLst/>
          </a:pr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829" name="Google Shape;1829;p42"/>
          <p:cNvSpPr/>
          <p:nvPr/>
        </p:nvSpPr>
        <p:spPr>
          <a:xfrm rot="-241879">
            <a:off x="1476375" y="2101850"/>
            <a:ext cx="947738" cy="252413"/>
          </a:xfrm>
          <a:prstGeom prst="rect">
            <a:avLst/>
          </a:prstGeom>
          <a:solidFill>
            <a:srgbClr val="E7B9B5"/>
          </a:solidFill>
          <a:ln w="9525">
            <a:noFill/>
          </a:ln>
        </p:spPr>
        <p:txBody>
          <a:bodyPr lIns="91425" tIns="91425" rIns="91425" bIns="91425" anchor="ctr" anchorCtr="0"/>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endParaRPr lang="en-US" altLang="en-US" dirty="0"/>
          </a:p>
        </p:txBody>
      </p:sp>
      <p:sp>
        <p:nvSpPr>
          <p:cNvPr id="1830" name="Google Shape;1830;p42"/>
          <p:cNvSpPr/>
          <p:nvPr/>
        </p:nvSpPr>
        <p:spPr>
          <a:xfrm rot="-263755">
            <a:off x="4068763" y="2060575"/>
            <a:ext cx="947737" cy="252413"/>
          </a:xfrm>
          <a:prstGeom prst="rect">
            <a:avLst/>
          </a:prstGeom>
          <a:solidFill>
            <a:schemeClr val="tx2"/>
          </a:solidFill>
          <a:ln w="9525">
            <a:noFill/>
          </a:ln>
        </p:spPr>
        <p:txBody>
          <a:bodyPr lIns="91425" tIns="91425" rIns="91425" bIns="91425" anchor="ctr" anchorCtr="0"/>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endParaRPr lang="en-US" altLang="en-US" dirty="0"/>
          </a:p>
        </p:txBody>
      </p:sp>
      <p:sp>
        <p:nvSpPr>
          <p:cNvPr id="8" name="TextBox 7"/>
          <p:cNvSpPr txBox="1"/>
          <p:nvPr/>
        </p:nvSpPr>
        <p:spPr>
          <a:xfrm>
            <a:off x="935038" y="2579688"/>
            <a:ext cx="1989137" cy="1014412"/>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en-US" altLang="en-US" sz="2000" dirty="0"/>
              <a:t>Ôn lại kiến thức đã học</a:t>
            </a:r>
            <a:endParaRPr lang="en-US" altLang="en-US" sz="2000" dirty="0"/>
          </a:p>
        </p:txBody>
      </p:sp>
      <p:sp>
        <p:nvSpPr>
          <p:cNvPr id="68" name="TextBox 67"/>
          <p:cNvSpPr txBox="1"/>
          <p:nvPr/>
        </p:nvSpPr>
        <p:spPr>
          <a:xfrm>
            <a:off x="3402013" y="2559050"/>
            <a:ext cx="2343150" cy="958850"/>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en-US" altLang="en-US" sz="2000" dirty="0"/>
              <a:t>Hoàn thành bài tập 4, 6 trong SGK</a:t>
            </a:r>
            <a:endParaRPr lang="en-US" altLang="en-US" sz="2000" dirty="0"/>
          </a:p>
        </p:txBody>
      </p:sp>
      <p:sp>
        <p:nvSpPr>
          <p:cNvPr id="69" name="TextBox 68"/>
          <p:cNvSpPr txBox="1"/>
          <p:nvPr/>
        </p:nvSpPr>
        <p:spPr>
          <a:xfrm>
            <a:off x="6219825" y="2289175"/>
            <a:ext cx="1989138" cy="1419225"/>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en-US" altLang="en-US" sz="2000" dirty="0"/>
              <a:t>Chuẩn bị bài mới: “Bài 7. Tam giác cân”</a:t>
            </a:r>
            <a:endParaRPr lang="en-US" alt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21"/>
                                        </p:tgtEl>
                                        <p:attrNameLst>
                                          <p:attrName>style.visibility</p:attrName>
                                        </p:attrNameLst>
                                      </p:cBhvr>
                                      <p:to>
                                        <p:strVal val="visible"/>
                                      </p:to>
                                    </p:set>
                                    <p:animEffect transition="in" filter="barn(inVertical)">
                                      <p:cBhvr>
                                        <p:cTn id="7" dur="500"/>
                                        <p:tgtEl>
                                          <p:spTgt spid="182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829"/>
                                        </p:tgtEl>
                                        <p:attrNameLst>
                                          <p:attrName>style.visibility</p:attrName>
                                        </p:attrNameLst>
                                      </p:cBhvr>
                                      <p:to>
                                        <p:strVal val="visible"/>
                                      </p:to>
                                    </p:set>
                                    <p:anim calcmode="lin" valueType="num">
                                      <p:cBhvr>
                                        <p:cTn id="12" dur="500" fill="hold"/>
                                        <p:tgtEl>
                                          <p:spTgt spid="1829"/>
                                        </p:tgtEl>
                                        <p:attrNameLst>
                                          <p:attrName>ppt_w</p:attrName>
                                        </p:attrNameLst>
                                      </p:cBhvr>
                                      <p:tavLst>
                                        <p:tav tm="0">
                                          <p:val>
                                            <p:fltVal val="0.000000"/>
                                          </p:val>
                                        </p:tav>
                                        <p:tav tm="100000">
                                          <p:val>
                                            <p:strVal val="#ppt_w"/>
                                          </p:val>
                                        </p:tav>
                                      </p:tavLst>
                                    </p:anim>
                                    <p:anim calcmode="lin" valueType="num">
                                      <p:cBhvr>
                                        <p:cTn id="13" dur="500" fill="hold"/>
                                        <p:tgtEl>
                                          <p:spTgt spid="1829"/>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00000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1820"/>
                                        </p:tgtEl>
                                        <p:attrNameLst>
                                          <p:attrName>style.visibility</p:attrName>
                                        </p:attrNameLst>
                                      </p:cBhvr>
                                      <p:to>
                                        <p:strVal val="visible"/>
                                      </p:to>
                                    </p:set>
                                    <p:anim calcmode="lin" valueType="num">
                                      <p:cBhvr>
                                        <p:cTn id="20" dur="500" fill="hold"/>
                                        <p:tgtEl>
                                          <p:spTgt spid="1820"/>
                                        </p:tgtEl>
                                        <p:attrNameLst>
                                          <p:attrName>ppt_w</p:attrName>
                                        </p:attrNameLst>
                                      </p:cBhvr>
                                      <p:tavLst>
                                        <p:tav tm="0">
                                          <p:val>
                                            <p:fltVal val="0.000000"/>
                                          </p:val>
                                        </p:tav>
                                        <p:tav tm="100000">
                                          <p:val>
                                            <p:strVal val="#ppt_w"/>
                                          </p:val>
                                        </p:tav>
                                      </p:tavLst>
                                    </p:anim>
                                    <p:anim calcmode="lin" valueType="num">
                                      <p:cBhvr>
                                        <p:cTn id="21" dur="500" fill="hold"/>
                                        <p:tgtEl>
                                          <p:spTgt spid="182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1830"/>
                                        </p:tgtEl>
                                        <p:attrNameLst>
                                          <p:attrName>style.visibility</p:attrName>
                                        </p:attrNameLst>
                                      </p:cBhvr>
                                      <p:to>
                                        <p:strVal val="visible"/>
                                      </p:to>
                                    </p:set>
                                    <p:animEffect transition="in" filter="barn(outVertical)">
                                      <p:cBhvr>
                                        <p:cTn id="26" dur="500"/>
                                        <p:tgtEl>
                                          <p:spTgt spid="1830"/>
                                        </p:tgtEl>
                                      </p:cBhvr>
                                    </p:animEffect>
                                  </p:childTnLst>
                                </p:cTn>
                              </p:par>
                              <p:par>
                                <p:cTn id="27" presetID="16" presetClass="entr" presetSubtype="37"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barn(outVertical)">
                                      <p:cBhvr>
                                        <p:cTn id="29" dur="500"/>
                                        <p:tgtEl>
                                          <p:spTgt spid="68"/>
                                        </p:tgtEl>
                                      </p:cBhvr>
                                    </p:animEffect>
                                  </p:childTnLst>
                                </p:cTn>
                              </p:par>
                              <p:par>
                                <p:cTn id="30" presetID="16" presetClass="entr" presetSubtype="37" fill="hold" nodeType="withEffect">
                                  <p:stCondLst>
                                    <p:cond delay="0"/>
                                  </p:stCondLst>
                                  <p:childTnLst>
                                    <p:set>
                                      <p:cBhvr>
                                        <p:cTn id="31" dur="1" fill="hold">
                                          <p:stCondLst>
                                            <p:cond delay="0"/>
                                          </p:stCondLst>
                                        </p:cTn>
                                        <p:tgtEl>
                                          <p:spTgt spid="1819"/>
                                        </p:tgtEl>
                                        <p:attrNameLst>
                                          <p:attrName>style.visibility</p:attrName>
                                        </p:attrNameLst>
                                      </p:cBhvr>
                                      <p:to>
                                        <p:strVal val="visible"/>
                                      </p:to>
                                    </p:set>
                                    <p:animEffect transition="in" filter="barn(outVertical)">
                                      <p:cBhvr>
                                        <p:cTn id="32" dur="500"/>
                                        <p:tgtEl>
                                          <p:spTgt spid="181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828"/>
                                        </p:tgtEl>
                                        <p:attrNameLst>
                                          <p:attrName>style.visibility</p:attrName>
                                        </p:attrNameLst>
                                      </p:cBhvr>
                                      <p:to>
                                        <p:strVal val="visible"/>
                                      </p:to>
                                    </p:set>
                                    <p:anim calcmode="lin" valueType="num">
                                      <p:cBhvr additive="base">
                                        <p:cTn id="37" dur="500"/>
                                        <p:tgtEl>
                                          <p:spTgt spid="1828"/>
                                        </p:tgtEl>
                                        <p:attrNameLst>
                                          <p:attrName>ppt_y</p:attrName>
                                        </p:attrNameLst>
                                      </p:cBhvr>
                                      <p:tavLst>
                                        <p:tav tm="0">
                                          <p:val>
                                            <p:strVal val="#ppt_y+#ppt_h*1.125000"/>
                                          </p:val>
                                        </p:tav>
                                        <p:tav tm="100000">
                                          <p:val>
                                            <p:strVal val="#ppt_y"/>
                                          </p:val>
                                        </p:tav>
                                      </p:tavLst>
                                    </p:anim>
                                    <p:animEffect transition="in" filter="wipe(up)">
                                      <p:cBhvr>
                                        <p:cTn id="38" dur="500"/>
                                        <p:tgtEl>
                                          <p:spTgt spid="1828"/>
                                        </p:tgtEl>
                                      </p:cBhvr>
                                    </p:animEffect>
                                  </p:childTnLst>
                                </p:cTn>
                              </p:par>
                              <p:par>
                                <p:cTn id="39" presetID="12" presetClass="entr" presetSubtype="4"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additive="base">
                                        <p:cTn id="41" dur="500"/>
                                        <p:tgtEl>
                                          <p:spTgt spid="69"/>
                                        </p:tgtEl>
                                        <p:attrNameLst>
                                          <p:attrName>ppt_y</p:attrName>
                                        </p:attrNameLst>
                                      </p:cBhvr>
                                      <p:tavLst>
                                        <p:tav tm="0">
                                          <p:val>
                                            <p:strVal val="#ppt_y+#ppt_h*1.125000"/>
                                          </p:val>
                                        </p:tav>
                                        <p:tav tm="100000">
                                          <p:val>
                                            <p:strVal val="#ppt_y"/>
                                          </p:val>
                                        </p:tav>
                                      </p:tavLst>
                                    </p:anim>
                                    <p:animEffect transition="in" filter="wipe(up)">
                                      <p:cBhvr>
                                        <p:cTn id="42" dur="500"/>
                                        <p:tgtEl>
                                          <p:spTgt spid="69"/>
                                        </p:tgtEl>
                                      </p:cBhvr>
                                    </p:animEffect>
                                  </p:childTnLst>
                                </p:cTn>
                              </p:par>
                              <p:par>
                                <p:cTn id="43" presetID="12" presetClass="entr" presetSubtype="4" fill="hold" nodeType="withEffect">
                                  <p:stCondLst>
                                    <p:cond delay="0"/>
                                  </p:stCondLst>
                                  <p:childTnLst>
                                    <p:set>
                                      <p:cBhvr>
                                        <p:cTn id="44" dur="1" fill="hold">
                                          <p:stCondLst>
                                            <p:cond delay="0"/>
                                          </p:stCondLst>
                                        </p:cTn>
                                        <p:tgtEl>
                                          <p:spTgt spid="1818"/>
                                        </p:tgtEl>
                                        <p:attrNameLst>
                                          <p:attrName>style.visibility</p:attrName>
                                        </p:attrNameLst>
                                      </p:cBhvr>
                                      <p:to>
                                        <p:strVal val="visible"/>
                                      </p:to>
                                    </p:set>
                                    <p:anim calcmode="lin" valueType="num">
                                      <p:cBhvr additive="base">
                                        <p:cTn id="45" dur="500"/>
                                        <p:tgtEl>
                                          <p:spTgt spid="1818"/>
                                        </p:tgtEl>
                                        <p:attrNameLst>
                                          <p:attrName>ppt_y</p:attrName>
                                        </p:attrNameLst>
                                      </p:cBhvr>
                                      <p:tavLst>
                                        <p:tav tm="0">
                                          <p:val>
                                            <p:strVal val="#ppt_y+#ppt_h*1.125000"/>
                                          </p:val>
                                        </p:tav>
                                        <p:tav tm="100000">
                                          <p:val>
                                            <p:strVal val="#ppt_y"/>
                                          </p:val>
                                        </p:tav>
                                      </p:tavLst>
                                    </p:anim>
                                    <p:animEffect transition="in" filter="wipe(up)">
                                      <p:cBhvr>
                                        <p:cTn id="46" dur="500"/>
                                        <p:tgtEl>
                                          <p:spTgt spid="1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 grpId="0" animBg="1"/>
      <p:bldP spid="1819" grpId="0" animBg="1"/>
      <p:bldP spid="1820" grpId="0" animBg="1"/>
      <p:bldP spid="1821" grpId="0"/>
      <p:bldP spid="1828" grpId="0" animBg="1"/>
      <p:bldP spid="1829" grpId="0" animBg="1"/>
      <p:bldP spid="1830" grpId="0" animBg="1"/>
      <p:bldP spid="8"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64" name="Google Shape;1764;p41"/>
          <p:cNvSpPr/>
          <p:nvPr/>
        </p:nvSpPr>
        <p:spPr>
          <a:xfrm rot="-1102394" flipH="1">
            <a:off x="6076950" y="4313238"/>
            <a:ext cx="3206750" cy="519113"/>
          </a:xfrm>
          <a:custGeom>
            <a:avLst/>
            <a:gdLst/>
            <a:ahLst/>
            <a:cxnLst/>
            <a:rect l="l" t="t" r="r" b="b"/>
            <a:pathLst>
              <a:path w="168041" h="27179" extrusionOk="0">
                <a:moveTo>
                  <a:pt x="0" y="27179"/>
                </a:moveTo>
                <a:cubicBezTo>
                  <a:pt x="8707" y="18472"/>
                  <a:pt x="19666" y="10221"/>
                  <a:pt x="31855" y="8475"/>
                </a:cubicBezTo>
                <a:cubicBezTo>
                  <a:pt x="39930" y="7319"/>
                  <a:pt x="47743" y="14596"/>
                  <a:pt x="55819" y="13443"/>
                </a:cubicBezTo>
                <a:cubicBezTo>
                  <a:pt x="65911" y="12003"/>
                  <a:pt x="73095" y="0"/>
                  <a:pt x="83290" y="0"/>
                </a:cubicBezTo>
                <a:cubicBezTo>
                  <a:pt x="87639" y="0"/>
                  <a:pt x="92515" y="723"/>
                  <a:pt x="95856" y="3507"/>
                </a:cubicBezTo>
                <a:cubicBezTo>
                  <a:pt x="100092" y="7037"/>
                  <a:pt x="104763" y="14319"/>
                  <a:pt x="109884" y="12274"/>
                </a:cubicBezTo>
                <a:cubicBezTo>
                  <a:pt x="112042" y="11412"/>
                  <a:pt x="115326" y="8072"/>
                  <a:pt x="113683" y="6429"/>
                </a:cubicBezTo>
                <a:cubicBezTo>
                  <a:pt x="112196" y="4942"/>
                  <a:pt x="109541" y="4303"/>
                  <a:pt x="107546" y="4968"/>
                </a:cubicBezTo>
                <a:cubicBezTo>
                  <a:pt x="104852" y="5867"/>
                  <a:pt x="104306" y="11867"/>
                  <a:pt x="106669" y="13443"/>
                </a:cubicBezTo>
                <a:cubicBezTo>
                  <a:pt x="123809" y="24873"/>
                  <a:pt x="163032" y="765"/>
                  <a:pt x="168041" y="20749"/>
                </a:cubicBezTo>
              </a:path>
            </a:pathLst>
          </a:custGeom>
          <a:noFill/>
          <a:ln w="19050" cap="flat" cmpd="sng">
            <a:solidFill>
              <a:schemeClr val="accent6"/>
            </a:solidFill>
            <a:prstDash val="dot"/>
            <a:round/>
            <a:headEnd type="none" w="med" len="med"/>
            <a:tailEnd type="none" w="med" len="med"/>
          </a:ln>
        </p:spPr>
      </p:sp>
      <p:sp>
        <p:nvSpPr>
          <p:cNvPr id="5" name="TextBox 4"/>
          <p:cNvSpPr txBox="1"/>
          <p:nvPr/>
        </p:nvSpPr>
        <p:spPr>
          <a:xfrm>
            <a:off x="1395413" y="1538288"/>
            <a:ext cx="6353175" cy="2217737"/>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en-US" altLang="en-US" sz="3200" b="1" dirty="0">
                <a:solidFill>
                  <a:srgbClr val="C00000"/>
                </a:solidFill>
              </a:rPr>
              <a:t>BÀI 6: TRƯỜNG HỢP BẰNG NHAU THỨ BA CỦA TAM GIÁC: GÓC – CẠNH – GÓC</a:t>
            </a:r>
            <a:endParaRPr lang="en-US" altLang="en-US" sz="3200" b="1" dirty="0">
              <a:solidFill>
                <a:srgbClr val="C0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charRg st="0" end="66"/>
                                            </p:txEl>
                                          </p:spTgt>
                                        </p:tgtEl>
                                        <p:attrNameLst>
                                          <p:attrName>style.visibility</p:attrName>
                                        </p:attrNameLst>
                                      </p:cBhvr>
                                      <p:to>
                                        <p:strVal val="visible"/>
                                      </p:to>
                                    </p:set>
                                    <p:anim calcmode="lin" valueType="num">
                                      <p:cBhvr>
                                        <p:cTn id="7" dur="500" fill="hold"/>
                                        <p:tgtEl>
                                          <p:spTgt spid="5">
                                            <p:txEl>
                                              <p:charRg st="0" end="66"/>
                                            </p:txEl>
                                          </p:spTgt>
                                        </p:tgtEl>
                                        <p:attrNameLst>
                                          <p:attrName>ppt_w</p:attrName>
                                        </p:attrNameLst>
                                      </p:cBhvr>
                                      <p:tavLst>
                                        <p:tav tm="0">
                                          <p:val>
                                            <p:fltVal val="0.000000"/>
                                          </p:val>
                                        </p:tav>
                                        <p:tav tm="100000">
                                          <p:val>
                                            <p:strVal val="#ppt_w"/>
                                          </p:val>
                                        </p:tav>
                                      </p:tavLst>
                                    </p:anim>
                                    <p:anim calcmode="lin" valueType="num">
                                      <p:cBhvr>
                                        <p:cTn id="8" dur="500" fill="hold"/>
                                        <p:tgtEl>
                                          <p:spTgt spid="5">
                                            <p:txEl>
                                              <p:charRg st="0" end="66"/>
                                            </p:txEl>
                                          </p:spTgt>
                                        </p:tgtEl>
                                        <p:attrNameLst>
                                          <p:attrName>ppt_h</p:attrName>
                                        </p:attrNameLst>
                                      </p:cBhvr>
                                      <p:tavLst>
                                        <p:tav tm="0">
                                          <p:val>
                                            <p:fltVal val="0.000000"/>
                                          </p:val>
                                        </p:tav>
                                        <p:tav tm="100000">
                                          <p:val>
                                            <p:strVal val="#ppt_h"/>
                                          </p:val>
                                        </p:tav>
                                      </p:tavLst>
                                    </p:anim>
                                    <p:animEffect transition="in" filter="fade">
                                      <p:cBhvr>
                                        <p:cTn id="9" dur="500"/>
                                        <p:tgtEl>
                                          <p:spTgt spid="5">
                                            <p:txEl>
                                              <p:charRg st="0" end="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1001713" y="1189038"/>
            <a:ext cx="7262812" cy="1938337"/>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en-US" altLang="en-US" sz="4000" b="1" dirty="0">
                <a:solidFill>
                  <a:srgbClr val="5D3552"/>
                </a:solidFill>
              </a:rPr>
              <a:t>CẢM ƠN CÁC EM </a:t>
            </a:r>
            <a:endParaRPr lang="en-US" altLang="en-US" sz="4000" b="1" dirty="0">
              <a:solidFill>
                <a:srgbClr val="5D3552"/>
              </a:solidFill>
            </a:endParaRPr>
          </a:p>
          <a:p>
            <a:pPr marL="0" lvl="0" indent="0" algn="ctr" eaLnBrk="1" hangingPunct="1">
              <a:lnSpc>
                <a:spcPct val="150000"/>
              </a:lnSpc>
              <a:buNone/>
            </a:pPr>
            <a:r>
              <a:rPr lang="en-US" altLang="en-US" sz="4000" b="1" dirty="0">
                <a:solidFill>
                  <a:srgbClr val="5D3552"/>
                </a:solidFill>
              </a:rPr>
              <a:t>ĐÃ LẮNG NGHE BÀI GIẢNG!</a:t>
            </a:r>
            <a:endParaRPr lang="en-US" altLang="en-US" sz="4000" b="1" dirty="0">
              <a:solidFill>
                <a:srgbClr val="5D3552"/>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charRg st="0" end="15"/>
                                            </p:txEl>
                                          </p:spTgt>
                                        </p:tgtEl>
                                        <p:attrNameLst>
                                          <p:attrName>style.visibility</p:attrName>
                                        </p:attrNameLst>
                                      </p:cBhvr>
                                      <p:to>
                                        <p:strVal val="visible"/>
                                      </p:to>
                                    </p:set>
                                    <p:anim calcmode="lin" valueType="num">
                                      <p:cBhvr>
                                        <p:cTn id="7" dur="500" fill="hold"/>
                                        <p:tgtEl>
                                          <p:spTgt spid="4">
                                            <p:txEl>
                                              <p:charRg st="0" end="15"/>
                                            </p:txEl>
                                          </p:spTgt>
                                        </p:tgtEl>
                                        <p:attrNameLst>
                                          <p:attrName>ppt_w</p:attrName>
                                        </p:attrNameLst>
                                      </p:cBhvr>
                                      <p:tavLst>
                                        <p:tav tm="0">
                                          <p:val>
                                            <p:fltVal val="0.000000"/>
                                          </p:val>
                                        </p:tav>
                                        <p:tav tm="100000">
                                          <p:val>
                                            <p:strVal val="#ppt_w"/>
                                          </p:val>
                                        </p:tav>
                                      </p:tavLst>
                                    </p:anim>
                                    <p:anim calcmode="lin" valueType="num">
                                      <p:cBhvr>
                                        <p:cTn id="8" dur="500" fill="hold"/>
                                        <p:tgtEl>
                                          <p:spTgt spid="4">
                                            <p:txEl>
                                              <p:charRg st="0" end="15"/>
                                            </p:txEl>
                                          </p:spTgt>
                                        </p:tgtEl>
                                        <p:attrNameLst>
                                          <p:attrName>ppt_h</p:attrName>
                                        </p:attrNameLst>
                                      </p:cBhvr>
                                      <p:tavLst>
                                        <p:tav tm="0">
                                          <p:val>
                                            <p:fltVal val="0.000000"/>
                                          </p:val>
                                        </p:tav>
                                        <p:tav tm="100000">
                                          <p:val>
                                            <p:strVal val="#ppt_h"/>
                                          </p:val>
                                        </p:tav>
                                      </p:tavLst>
                                    </p:anim>
                                    <p:animEffect transition="in" filter="fade">
                                      <p:cBhvr>
                                        <p:cTn id="9" dur="500"/>
                                        <p:tgtEl>
                                          <p:spTgt spid="4">
                                            <p:txEl>
                                              <p:charRg st="0" end="15"/>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charRg st="15" end="39"/>
                                            </p:txEl>
                                          </p:spTgt>
                                        </p:tgtEl>
                                        <p:attrNameLst>
                                          <p:attrName>style.visibility</p:attrName>
                                        </p:attrNameLst>
                                      </p:cBhvr>
                                      <p:to>
                                        <p:strVal val="visible"/>
                                      </p:to>
                                    </p:set>
                                    <p:anim calcmode="lin" valueType="num">
                                      <p:cBhvr>
                                        <p:cTn id="12" dur="500" fill="hold"/>
                                        <p:tgtEl>
                                          <p:spTgt spid="4">
                                            <p:txEl>
                                              <p:charRg st="15" end="39"/>
                                            </p:txEl>
                                          </p:spTgt>
                                        </p:tgtEl>
                                        <p:attrNameLst>
                                          <p:attrName>ppt_w</p:attrName>
                                        </p:attrNameLst>
                                      </p:cBhvr>
                                      <p:tavLst>
                                        <p:tav tm="0">
                                          <p:val>
                                            <p:fltVal val="0.000000"/>
                                          </p:val>
                                        </p:tav>
                                        <p:tav tm="100000">
                                          <p:val>
                                            <p:strVal val="#ppt_w"/>
                                          </p:val>
                                        </p:tav>
                                      </p:tavLst>
                                    </p:anim>
                                    <p:anim calcmode="lin" valueType="num">
                                      <p:cBhvr>
                                        <p:cTn id="13" dur="500" fill="hold"/>
                                        <p:tgtEl>
                                          <p:spTgt spid="4">
                                            <p:txEl>
                                              <p:charRg st="15" end="39"/>
                                            </p:txEl>
                                          </p:spTgt>
                                        </p:tgtEl>
                                        <p:attrNameLst>
                                          <p:attrName>ppt_h</p:attrName>
                                        </p:attrNameLst>
                                      </p:cBhvr>
                                      <p:tavLst>
                                        <p:tav tm="0">
                                          <p:val>
                                            <p:fltVal val="0.000000"/>
                                          </p:val>
                                        </p:tav>
                                        <p:tav tm="100000">
                                          <p:val>
                                            <p:strVal val="#ppt_h"/>
                                          </p:val>
                                        </p:tav>
                                      </p:tavLst>
                                    </p:anim>
                                    <p:animEffect transition="in" filter="fade">
                                      <p:cBhvr>
                                        <p:cTn id="14" dur="500"/>
                                        <p:tgtEl>
                                          <p:spTgt spid="4">
                                            <p:txEl>
                                              <p:charRg st="15" end="3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8" name="Google Shape;1558;p37"/>
          <p:cNvSpPr/>
          <p:nvPr/>
        </p:nvSpPr>
        <p:spPr>
          <a:xfrm>
            <a:off x="3079750" y="688975"/>
            <a:ext cx="5380038" cy="397668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564" name="Google Shape;1564;p37"/>
          <p:cNvSpPr>
            <a:spLocks noGrp="1"/>
          </p:cNvSpPr>
          <p:nvPr>
            <p:ph type="title"/>
          </p:nvPr>
        </p:nvSpPr>
        <p:spPr>
          <a:xfrm>
            <a:off x="414338" y="557213"/>
            <a:ext cx="2705100" cy="1941512"/>
          </a:xfrm>
          <a:ln/>
        </p:spPr>
        <p:txBody>
          <a:bodyPr vert="horz" wrap="square" lIns="91425" tIns="91425" rIns="91425" bIns="91425" anchor="ctr" anchorCtr="0"/>
          <a:p>
            <a:pPr algn="ctr" eaLnBrk="1" hangingPunct="1">
              <a:lnSpc>
                <a:spcPct val="150000"/>
              </a:lnSpc>
              <a:spcBef>
                <a:spcPct val="0"/>
              </a:spcBef>
              <a:spcAft>
                <a:spcPct val="0"/>
              </a:spcAft>
              <a:buClr>
                <a:srgbClr val="5D3552"/>
              </a:buClr>
              <a:buFont typeface="Concert One" charset="0"/>
              <a:buNone/>
            </a:pPr>
            <a:r>
              <a:rPr lang="en-US" altLang="en-US" sz="3200" b="1" dirty="0">
                <a:solidFill>
                  <a:srgbClr val="46283E"/>
                </a:solidFill>
                <a:latin typeface="Arial" panose="020B0604020202020204"/>
                <a:ea typeface="Arial" panose="020B0604020202020204"/>
                <a:cs typeface="Concert One" charset="0"/>
                <a:sym typeface="Concert One" charset="0"/>
              </a:rPr>
              <a:t>NỘI DUNG BÀI HỌC</a:t>
            </a:r>
            <a:endParaRPr lang="en-US" altLang="en-US" sz="3200" b="1" dirty="0">
              <a:solidFill>
                <a:srgbClr val="46283E"/>
              </a:solidFill>
              <a:latin typeface="Arial" panose="020B0604020202020204"/>
              <a:ea typeface="Concert One" charset="0"/>
              <a:cs typeface="Arial" panose="020B0604020202020204"/>
              <a:sym typeface="Concert One" charset="0"/>
            </a:endParaRPr>
          </a:p>
        </p:txBody>
      </p:sp>
      <p:sp>
        <p:nvSpPr>
          <p:cNvPr id="1565" name="Google Shape;1565;p37"/>
          <p:cNvSpPr txBox="1">
            <a:spLocks noGrp="1"/>
          </p:cNvSpPr>
          <p:nvPr>
            <p:ph type="title" idx="3"/>
          </p:nvPr>
        </p:nvSpPr>
        <p:spPr>
          <a:xfrm>
            <a:off x="3089275" y="1274763"/>
            <a:ext cx="720725" cy="927100"/>
          </a:xfrm>
        </p:spPr>
        <p:txBody>
          <a:bodyPr spcFirstLastPara="1" vert="horz" wrap="square" lIns="91425" tIns="91425" rIns="91425" bIns="91425" numCol="1" anchor="ctr" anchorCtr="0" compatLnSpc="1">
            <a:noAutofit/>
          </a:bodyPr>
          <a:p>
            <a:pPr algn="ctr" eaLnBrk="1" hangingPunct="1">
              <a:spcBef>
                <a:spcPct val="0"/>
              </a:spcBef>
              <a:spcAft>
                <a:spcPct val="0"/>
              </a:spcAft>
              <a:buClr>
                <a:srgbClr val="5D3552"/>
              </a:buClr>
              <a:buFont typeface="Concert One" charset="0"/>
              <a:buNone/>
            </a:pPr>
            <a:r>
              <a:rPr lang="" altLang="x-none" sz="2800" b="1" dirty="0">
                <a:solidFill>
                  <a:srgbClr val="0070C0"/>
                </a:solidFill>
                <a:latin typeface="Arial" panose="020B0604020202020204"/>
                <a:ea typeface="Arial" panose="020B0604020202020204"/>
                <a:cs typeface="Concert One" charset="0"/>
                <a:sym typeface="Concert One" charset="0"/>
              </a:rPr>
              <a:t>01</a:t>
            </a:r>
            <a:endParaRPr lang="zh-CN" altLang="x-none" sz="2800" b="1">
              <a:solidFill>
                <a:srgbClr val="0070C0"/>
              </a:solidFill>
              <a:latin typeface="Arial" panose="020B0604020202020204"/>
              <a:ea typeface="Concert One" charset="0"/>
              <a:cs typeface="Arial" panose="020B0604020202020204"/>
              <a:sym typeface="Concert One" charset="0"/>
            </a:endParaRPr>
          </a:p>
        </p:txBody>
      </p:sp>
      <p:sp>
        <p:nvSpPr>
          <p:cNvPr id="1567" name="Google Shape;1567;p37"/>
          <p:cNvSpPr txBox="1">
            <a:spLocks noGrp="1"/>
          </p:cNvSpPr>
          <p:nvPr>
            <p:ph type="title" idx="6"/>
          </p:nvPr>
        </p:nvSpPr>
        <p:spPr>
          <a:xfrm>
            <a:off x="3097213" y="3167063"/>
            <a:ext cx="720725" cy="928688"/>
          </a:xfrm>
        </p:spPr>
        <p:txBody>
          <a:bodyPr spcFirstLastPara="1" vert="horz" wrap="square" lIns="91425" tIns="91425" rIns="91425" bIns="91425" numCol="1" anchor="ctr" anchorCtr="0" compatLnSpc="1">
            <a:noAutofit/>
          </a:bodyPr>
          <a:p>
            <a:pPr algn="ctr" eaLnBrk="1" hangingPunct="1">
              <a:spcBef>
                <a:spcPct val="0"/>
              </a:spcBef>
              <a:spcAft>
                <a:spcPct val="0"/>
              </a:spcAft>
              <a:buClr>
                <a:srgbClr val="5D3552"/>
              </a:buClr>
              <a:buFont typeface="Concert One" charset="0"/>
              <a:buNone/>
            </a:pPr>
            <a:r>
              <a:rPr lang="" altLang="x-none" sz="2800" b="1" dirty="0">
                <a:solidFill>
                  <a:srgbClr val="0070C0"/>
                </a:solidFill>
                <a:latin typeface="Arial" panose="020B0604020202020204"/>
                <a:ea typeface="Arial" panose="020B0604020202020204"/>
                <a:cs typeface="Concert One" charset="0"/>
                <a:sym typeface="Concert One" charset="0"/>
              </a:rPr>
              <a:t>02</a:t>
            </a:r>
            <a:endParaRPr lang="zh-CN" altLang="x-none" sz="2800" b="1">
              <a:solidFill>
                <a:srgbClr val="0070C0"/>
              </a:solidFill>
              <a:latin typeface="Arial" panose="020B0604020202020204"/>
              <a:ea typeface="Concert One" charset="0"/>
              <a:cs typeface="Arial" panose="020B0604020202020204"/>
              <a:sym typeface="Concert One" charset="0"/>
            </a:endParaRPr>
          </a:p>
        </p:txBody>
      </p:sp>
      <p:sp>
        <p:nvSpPr>
          <p:cNvPr id="1588" name="Google Shape;1588;p37"/>
          <p:cNvSpPr/>
          <p:nvPr/>
        </p:nvSpPr>
        <p:spPr>
          <a:xfrm>
            <a:off x="31750" y="19050"/>
            <a:ext cx="2935288" cy="2355850"/>
          </a:xfrm>
          <a:custGeom>
            <a:avLst/>
            <a:gdLst/>
            <a:ahLst/>
            <a:cxnLst/>
            <a:rect l="l" t="t" r="r" b="b"/>
            <a:pathLst>
              <a:path w="117414" h="94223" extrusionOk="0">
                <a:moveTo>
                  <a:pt x="115648" y="0"/>
                </a:moveTo>
                <a:cubicBezTo>
                  <a:pt x="118040" y="5263"/>
                  <a:pt x="118208" y="12984"/>
                  <a:pt x="114357" y="17296"/>
                </a:cubicBezTo>
                <a:cubicBezTo>
                  <a:pt x="103156" y="29840"/>
                  <a:pt x="75192" y="33221"/>
                  <a:pt x="64019" y="20652"/>
                </a:cubicBezTo>
                <a:cubicBezTo>
                  <a:pt x="62813" y="19295"/>
                  <a:pt x="62996" y="16193"/>
                  <a:pt x="64535" y="15231"/>
                </a:cubicBezTo>
                <a:cubicBezTo>
                  <a:pt x="66493" y="14008"/>
                  <a:pt x="70171" y="16089"/>
                  <a:pt x="70731" y="18329"/>
                </a:cubicBezTo>
                <a:cubicBezTo>
                  <a:pt x="71731" y="22326"/>
                  <a:pt x="68327" y="27051"/>
                  <a:pt x="64794" y="29171"/>
                </a:cubicBezTo>
                <a:cubicBezTo>
                  <a:pt x="51231" y="37308"/>
                  <a:pt x="32757" y="31561"/>
                  <a:pt x="18070" y="37431"/>
                </a:cubicBezTo>
                <a:cubicBezTo>
                  <a:pt x="11133" y="40204"/>
                  <a:pt x="5937" y="48805"/>
                  <a:pt x="5937" y="56276"/>
                </a:cubicBezTo>
                <a:cubicBezTo>
                  <a:pt x="5937" y="66114"/>
                  <a:pt x="13094" y="75425"/>
                  <a:pt x="11874" y="85188"/>
                </a:cubicBezTo>
                <a:cubicBezTo>
                  <a:pt x="11257" y="90123"/>
                  <a:pt x="4974" y="94223"/>
                  <a:pt x="0" y="94223"/>
                </a:cubicBezTo>
              </a:path>
            </a:pathLst>
          </a:custGeom>
          <a:noFill/>
          <a:ln w="19050" cap="flat" cmpd="sng">
            <a:solidFill>
              <a:schemeClr val="accent6"/>
            </a:solidFill>
            <a:prstDash val="dot"/>
            <a:round/>
            <a:headEnd type="none" w="med" len="med"/>
            <a:tailEnd type="none" w="med" len="med"/>
          </a:ln>
        </p:spPr>
      </p:sp>
      <p:sp>
        <p:nvSpPr>
          <p:cNvPr id="10" name="TextBox 9"/>
          <p:cNvSpPr txBox="1"/>
          <p:nvPr/>
        </p:nvSpPr>
        <p:spPr>
          <a:xfrm>
            <a:off x="3843338" y="1298575"/>
            <a:ext cx="3065462" cy="958850"/>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just" eaLnBrk="1" hangingPunct="1">
              <a:lnSpc>
                <a:spcPct val="150000"/>
              </a:lnSpc>
              <a:buNone/>
            </a:pPr>
            <a:r>
              <a:rPr lang="en-US" altLang="en-US" sz="2000" dirty="0"/>
              <a:t>Trường hợp bằng nhau góc – cạnh – góc </a:t>
            </a:r>
            <a:endParaRPr lang="en-US" altLang="en-US" sz="2000" dirty="0"/>
          </a:p>
        </p:txBody>
      </p:sp>
      <p:sp>
        <p:nvSpPr>
          <p:cNvPr id="69" name="TextBox 68"/>
          <p:cNvSpPr txBox="1"/>
          <p:nvPr/>
        </p:nvSpPr>
        <p:spPr>
          <a:xfrm>
            <a:off x="3794125" y="2862263"/>
            <a:ext cx="4627563" cy="1420812"/>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just" eaLnBrk="1" hangingPunct="1">
              <a:lnSpc>
                <a:spcPct val="150000"/>
              </a:lnSpc>
              <a:buNone/>
            </a:pPr>
            <a:r>
              <a:rPr lang="en-US" altLang="en-US" sz="2000" dirty="0"/>
              <a:t>Áp dụng vào trường hợp bằng nhau về cạnh góc vuông (hoặc cạnh huyền) và góc nhọn của tam giác vuông</a:t>
            </a:r>
            <a:endParaRPr lang="en-US" altLang="en-US"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58"/>
                                        </p:tgtEl>
                                        <p:attrNameLst>
                                          <p:attrName>style.visibility</p:attrName>
                                        </p:attrNameLst>
                                      </p:cBhvr>
                                      <p:to>
                                        <p:strVal val="visible"/>
                                      </p:to>
                                    </p:set>
                                    <p:animEffect transition="in" filter="fade">
                                      <p:cBhvr>
                                        <p:cTn id="7" dur="500"/>
                                        <p:tgtEl>
                                          <p:spTgt spid="155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64"/>
                                        </p:tgtEl>
                                        <p:attrNameLst>
                                          <p:attrName>style.visibility</p:attrName>
                                        </p:attrNameLst>
                                      </p:cBhvr>
                                      <p:to>
                                        <p:strVal val="visible"/>
                                      </p:to>
                                    </p:set>
                                    <p:animEffect transition="in" filter="barn(inVertical)">
                                      <p:cBhvr>
                                        <p:cTn id="12" dur="500"/>
                                        <p:tgtEl>
                                          <p:spTgt spid="15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65"/>
                                        </p:tgtEl>
                                        <p:attrNameLst>
                                          <p:attrName>style.visibility</p:attrName>
                                        </p:attrNameLst>
                                      </p:cBhvr>
                                      <p:to>
                                        <p:strVal val="visible"/>
                                      </p:to>
                                    </p:set>
                                    <p:animEffect transition="in" filter="wipe(left)">
                                      <p:cBhvr>
                                        <p:cTn id="17" dur="500"/>
                                        <p:tgtEl>
                                          <p:spTgt spid="1565"/>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567"/>
                                        </p:tgtEl>
                                        <p:attrNameLst>
                                          <p:attrName>style.visibility</p:attrName>
                                        </p:attrNameLst>
                                      </p:cBhvr>
                                      <p:to>
                                        <p:strVal val="visible"/>
                                      </p:to>
                                    </p:set>
                                    <p:anim calcmode="lin" valueType="num">
                                      <p:cBhvr additive="base">
                                        <p:cTn id="25" dur="500"/>
                                        <p:tgtEl>
                                          <p:spTgt spid="1567"/>
                                        </p:tgtEl>
                                        <p:attrNameLst>
                                          <p:attrName>ppt_y</p:attrName>
                                        </p:attrNameLst>
                                      </p:cBhvr>
                                      <p:tavLst>
                                        <p:tav tm="0">
                                          <p:val>
                                            <p:strVal val="#ppt_y+#ppt_h*1.125000"/>
                                          </p:val>
                                        </p:tav>
                                        <p:tav tm="100000">
                                          <p:val>
                                            <p:strVal val="#ppt_y"/>
                                          </p:val>
                                        </p:tav>
                                      </p:tavLst>
                                    </p:anim>
                                    <p:animEffect transition="in" filter="wipe(up)">
                                      <p:cBhvr>
                                        <p:cTn id="26" dur="500"/>
                                        <p:tgtEl>
                                          <p:spTgt spid="1567"/>
                                        </p:tgtEl>
                                      </p:cBhvr>
                                    </p:animEffect>
                                  </p:childTnLst>
                                </p:cTn>
                              </p:par>
                              <p:par>
                                <p:cTn id="27" presetID="12" presetClass="entr" presetSubtype="4"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additive="base">
                                        <p:cTn id="29" dur="500"/>
                                        <p:tgtEl>
                                          <p:spTgt spid="69"/>
                                        </p:tgtEl>
                                        <p:attrNameLst>
                                          <p:attrName>ppt_y</p:attrName>
                                        </p:attrNameLst>
                                      </p:cBhvr>
                                      <p:tavLst>
                                        <p:tav tm="0">
                                          <p:val>
                                            <p:strVal val="#ppt_y+#ppt_h*1.125000"/>
                                          </p:val>
                                        </p:tav>
                                        <p:tav tm="100000">
                                          <p:val>
                                            <p:strVal val="#ppt_y"/>
                                          </p:val>
                                        </p:tav>
                                      </p:tavLst>
                                    </p:anim>
                                    <p:animEffect transition="in" filter="wipe(up)">
                                      <p:cBhvr>
                                        <p:cTn id="3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 grpId="0" animBg="1"/>
      <p:bldP spid="1564" grpId="0"/>
      <p:bldP spid="1565" grpId="0"/>
      <p:bldP spid="1567" grpId="0"/>
      <p:bldP spid="10"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 name="Google Shape;1679;p39"/>
          <p:cNvSpPr/>
          <p:nvPr/>
        </p:nvSpPr>
        <p:spPr>
          <a:xfrm>
            <a:off x="633413" y="1166813"/>
            <a:ext cx="7877175" cy="3470275"/>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dirty="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680" name="Google Shape;1680;p39"/>
          <p:cNvSpPr>
            <a:spLocks noGrp="1"/>
          </p:cNvSpPr>
          <p:nvPr>
            <p:ph type="title"/>
          </p:nvPr>
        </p:nvSpPr>
        <p:spPr>
          <a:xfrm>
            <a:off x="533400" y="373063"/>
            <a:ext cx="8313738" cy="387350"/>
          </a:xfrm>
          <a:ln/>
        </p:spPr>
        <p:txBody>
          <a:bodyPr vert="horz" wrap="square" lIns="91425" tIns="91425" rIns="91425" bIns="91425" anchor="ctr" anchorCtr="0"/>
          <a:p>
            <a:pPr eaLnBrk="1" hangingPunct="1">
              <a:spcBef>
                <a:spcPct val="0"/>
              </a:spcBef>
              <a:spcAft>
                <a:spcPct val="0"/>
              </a:spcAft>
              <a:buClr>
                <a:srgbClr val="5D3552"/>
              </a:buClr>
              <a:buFont typeface="Concert One" charset="0"/>
              <a:buNone/>
            </a:pPr>
            <a:r>
              <a:rPr lang="en-US" altLang="en-US" sz="2400" b="1" dirty="0">
                <a:solidFill>
                  <a:srgbClr val="C00000"/>
                </a:solidFill>
                <a:latin typeface="Arial" panose="020B0604020202020204"/>
                <a:ea typeface="Arial" panose="020B0604020202020204"/>
                <a:cs typeface="Concert One" charset="0"/>
                <a:sym typeface="Concert One" charset="0"/>
              </a:rPr>
              <a:t>I. TRƯỜNG HỢP BẰNG NHAU GÓC CẠNH GÓC (G.C.G)</a:t>
            </a:r>
            <a:endParaRPr lang="en-US" altLang="en-US" sz="2400" b="1" dirty="0">
              <a:solidFill>
                <a:srgbClr val="C00000"/>
              </a:solidFill>
              <a:latin typeface="Arial" panose="020B0604020202020204"/>
              <a:ea typeface="Concert One" charset="0"/>
              <a:cs typeface="Arial" panose="020B0604020202020204"/>
              <a:sym typeface="Concert One" charset="0"/>
            </a:endParaRPr>
          </a:p>
        </p:txBody>
      </p:sp>
      <p:sp>
        <p:nvSpPr>
          <p:cNvPr id="3" name="Rectangle 2"/>
          <p:cNvSpPr>
            <a:spLocks noRot="1" noChangeAspect="1" noMove="1" noResize="1" noEditPoints="1" noAdjustHandles="1" noChangeArrowheads="1" noChangeShapeType="1" noTextEdit="1"/>
          </p:cNvSpPr>
          <p:nvPr/>
        </p:nvSpPr>
        <p:spPr>
          <a:xfrm>
            <a:off x="2066012" y="1218851"/>
            <a:ext cx="6046705" cy="958659"/>
          </a:xfrm>
          <a:prstGeom prst="rect">
            <a:avLst/>
          </a:prstGeom>
          <a:blipFill>
            <a:blip r:embed="rId1"/>
            <a:stretch>
              <a:fillRect l="-1109" r="-1008" b="-10828"/>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sp>
        <p:nvSpPr>
          <p:cNvPr id="2" name="Rectangle: Rounded Corners 1"/>
          <p:cNvSpPr/>
          <p:nvPr/>
        </p:nvSpPr>
        <p:spPr>
          <a:xfrm>
            <a:off x="1084263" y="1382713"/>
            <a:ext cx="889000" cy="630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400" b="1" i="0" u="none" strike="noStrike" kern="0" cap="none" spc="0" normalizeH="0" baseline="0" noProof="0" dirty="0">
                <a:ln>
                  <a:noFill/>
                </a:ln>
                <a:solidFill>
                  <a:srgbClr val="C00000"/>
                </a:solidFill>
                <a:effectLst/>
                <a:uLnTx/>
                <a:uFillTx/>
                <a:latin typeface="+mn-lt"/>
                <a:ea typeface="+mn-ea"/>
                <a:cs typeface="+mn-cs"/>
                <a:sym typeface="Arial" panose="020B0604020202020204"/>
              </a:rPr>
              <a:t>HĐ1</a:t>
            </a:r>
            <a:endParaRPr kumimoji="0" lang="en-US" sz="2400" b="1" i="0" u="none" strike="noStrike" kern="0" cap="none" spc="0" normalizeH="0" baseline="0" noProof="0" dirty="0">
              <a:ln>
                <a:noFill/>
              </a:ln>
              <a:solidFill>
                <a:srgbClr val="C00000"/>
              </a:solidFill>
              <a:effectLst/>
              <a:uLnTx/>
              <a:uFillTx/>
              <a:latin typeface="+mn-lt"/>
              <a:ea typeface="+mn-ea"/>
              <a:cs typeface="+mn-cs"/>
              <a:sym typeface="Arial" panose="020B0604020202020204"/>
            </a:endParaRPr>
          </a:p>
        </p:txBody>
      </p:sp>
      <p:pic>
        <p:nvPicPr>
          <p:cNvPr id="6" name="Picture 5"/>
          <p:cNvPicPr>
            <a:picLocks noChangeAspect="1"/>
          </p:cNvPicPr>
          <p:nvPr/>
        </p:nvPicPr>
        <p:blipFill rotWithShape="1">
          <a:blip r:embed="rId2"/>
          <a:srcRect l="72823" t="15460" r="2986" b="5976"/>
          <a:stretch>
            <a:fillRect/>
          </a:stretch>
        </p:blipFill>
        <p:spPr>
          <a:xfrm>
            <a:off x="6032090" y="2253665"/>
            <a:ext cx="2212257" cy="2031066"/>
          </a:xfrm>
          <a:prstGeom prst="ellipse">
            <a:avLst/>
          </a:prstGeom>
        </p:spPr>
      </p:pic>
      <p:sp>
        <p:nvSpPr>
          <p:cNvPr id="9" name="TextBox 8"/>
          <p:cNvSpPr txBox="1">
            <a:spLocks noRot="1" noChangeAspect="1" noMove="1" noResize="1" noEditPoints="1" noAdjustHandles="1" noChangeArrowheads="1" noChangeShapeType="1" noTextEdit="1"/>
          </p:cNvSpPr>
          <p:nvPr/>
        </p:nvSpPr>
        <p:spPr>
          <a:xfrm>
            <a:off x="1346249" y="2482676"/>
            <a:ext cx="4404974" cy="958660"/>
          </a:xfrm>
          <a:prstGeom prst="rect">
            <a:avLst/>
          </a:prstGeom>
          <a:blipFill>
            <a:blip r:embed="rId3"/>
            <a:stretch>
              <a:fillRect l="-1524" r="-1385" b="-10127"/>
            </a:stretch>
          </a:blipFill>
        </p:spPr>
        <p:txBody>
          <a:bodyPr/>
          <a:lstStyle/>
          <a:p>
            <a:pPr marR="0" defTabSz="914400" eaLnBrk="1" fontAlgn="auto" hangingPunct="1">
              <a:spcBef>
                <a:spcPts val="0"/>
              </a:spcBef>
              <a:spcAft>
                <a:spcPts val="0"/>
              </a:spcAft>
              <a:buClr>
                <a:srgbClr val="000000"/>
              </a:buClr>
              <a:buSzTx/>
              <a:buFont typeface="Arial" panose="020B0604020202020204"/>
              <a:buNone/>
              <a:defRPr/>
            </a:pPr>
            <a:r>
              <a:rPr kumimoji="0" lang="en-US" kern="0" cap="none" spc="0" normalizeH="0" baseline="0" noProof="0">
                <a:noFill/>
                <a:latin typeface="Arial" panose="020B0604020202020204"/>
                <a:ea typeface="Arial" panose="020B0604020202020204"/>
                <a:cs typeface="Arial" panose="020B0604020202020204"/>
                <a:sym typeface="Arial" panose="020B0604020202020204"/>
              </a:rPr>
              <a:t> </a:t>
            </a:r>
            <a:endParaRPr kumimoji="0" lang="en-US" kern="0" cap="none" spc="0" normalizeH="0" baseline="0" noProof="0">
              <a:noFill/>
              <a:latin typeface="Arial" panose="020B0604020202020204"/>
              <a:ea typeface="Arial" panose="020B0604020202020204"/>
              <a:cs typeface="Arial" panose="020B0604020202020204"/>
              <a:sym typeface="Arial" panose="020B0604020202020204"/>
            </a:endParaRPr>
          </a:p>
        </p:txBody>
      </p:sp>
      <p:sp>
        <p:nvSpPr>
          <p:cNvPr id="12" name="TextBox 11"/>
          <p:cNvSpPr txBox="1">
            <a:spLocks noRot="1" noChangeAspect="1" noMove="1" noResize="1" noEditPoints="1" noAdjustHandles="1" noChangeArrowheads="1" noChangeShapeType="1" noTextEdit="1"/>
          </p:cNvSpPr>
          <p:nvPr/>
        </p:nvSpPr>
        <p:spPr>
          <a:xfrm>
            <a:off x="749178" y="3632599"/>
            <a:ext cx="5335004" cy="958661"/>
          </a:xfrm>
          <a:prstGeom prst="rect">
            <a:avLst/>
          </a:prstGeom>
          <a:blipFill>
            <a:blip r:embed="rId4"/>
            <a:stretch>
              <a:fillRect l="-1257" b="-10828"/>
            </a:stretch>
          </a:blipFill>
        </p:spPr>
        <p:txBody>
          <a:bodyPr/>
          <a:lstStyle/>
          <a:p>
            <a:pPr marR="0" defTabSz="914400" eaLnBrk="1" fontAlgn="auto" hangingPunct="1">
              <a:spcBef>
                <a:spcPts val="0"/>
              </a:spcBef>
              <a:spcAft>
                <a:spcPts val="0"/>
              </a:spcAft>
              <a:buClr>
                <a:srgbClr val="000000"/>
              </a:buClr>
              <a:buSzTx/>
              <a:buFont typeface="Arial" panose="020B0604020202020204"/>
              <a:buNone/>
              <a:defRPr/>
            </a:pPr>
            <a:r>
              <a:rPr kumimoji="0" lang="en-US" kern="0" cap="none" spc="0" normalizeH="0" baseline="0" noProof="0">
                <a:noFill/>
                <a:latin typeface="Arial" panose="020B0604020202020204"/>
                <a:ea typeface="Arial" panose="020B0604020202020204"/>
                <a:cs typeface="Arial" panose="020B0604020202020204"/>
                <a:sym typeface="Arial" panose="020B0604020202020204"/>
              </a:rPr>
              <a:t> </a:t>
            </a:r>
            <a:endParaRPr kumimoji="0" lang="en-US" kern="0" cap="none" spc="0" normalizeH="0" baseline="0" noProof="0">
              <a:no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80"/>
                                        </p:tgtEl>
                                        <p:attrNameLst>
                                          <p:attrName>style.visibility</p:attrName>
                                        </p:attrNameLst>
                                      </p:cBhvr>
                                      <p:to>
                                        <p:strVal val="visible"/>
                                      </p:to>
                                    </p:set>
                                    <p:anim calcmode="lin" valueType="num">
                                      <p:cBhvr additive="base">
                                        <p:cTn id="7" dur="500" fill="hold"/>
                                        <p:tgtEl>
                                          <p:spTgt spid="1680"/>
                                        </p:tgtEl>
                                        <p:attrNameLst>
                                          <p:attrName>ppt_x</p:attrName>
                                        </p:attrNameLst>
                                      </p:cBhvr>
                                      <p:tavLst>
                                        <p:tav tm="0">
                                          <p:val>
                                            <p:strVal val="0-#ppt_w/2"/>
                                          </p:val>
                                        </p:tav>
                                        <p:tav tm="100000">
                                          <p:val>
                                            <p:strVal val="#ppt_x"/>
                                          </p:val>
                                        </p:tav>
                                      </p:tavLst>
                                    </p:anim>
                                    <p:anim calcmode="lin" valueType="num">
                                      <p:cBhvr additive="base">
                                        <p:cTn id="8" dur="500" fill="hold"/>
                                        <p:tgtEl>
                                          <p:spTgt spid="16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79"/>
                                        </p:tgtEl>
                                        <p:attrNameLst>
                                          <p:attrName>style.visibility</p:attrName>
                                        </p:attrNameLst>
                                      </p:cBhvr>
                                      <p:to>
                                        <p:strVal val="visible"/>
                                      </p:to>
                                    </p:set>
                                    <p:animEffect transition="in" filter="fade">
                                      <p:cBhvr>
                                        <p:cTn id="13" dur="500"/>
                                        <p:tgtEl>
                                          <p:spTgt spid="167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 grpId="0" animBg="1"/>
      <p:bldP spid="16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8" name="Google Shape;2198;p49"/>
          <p:cNvSpPr txBox="1">
            <a:spLocks noGrp="1"/>
          </p:cNvSpPr>
          <p:nvPr>
            <p:ph type="subTitle" idx="1"/>
          </p:nvPr>
        </p:nvSpPr>
        <p:spPr>
          <a:xfrm>
            <a:off x="854075" y="681038"/>
            <a:ext cx="7478713" cy="3941763"/>
          </a:xfrm>
          <a:solidFill>
            <a:srgbClr val="FFFFFF"/>
          </a:solidFill>
        </p:spPr>
        <p:txBody>
          <a:bodyPr spcFirstLastPara="1" vert="horz" wrap="square" lIns="182875" tIns="91425" rIns="91425" bIns="91425" numCol="1" anchor="ctr" anchorCtr="0" compatLnSpc="1">
            <a:noAutofit/>
          </a:bodyPr>
          <a:p>
            <a:pPr marL="0" indent="0" eaLnBrk="1" hangingPunct="1">
              <a:spcBef>
                <a:spcPct val="0"/>
              </a:spcBef>
              <a:spcAft>
                <a:spcPct val="0"/>
              </a:spcAft>
              <a:buClr>
                <a:srgbClr val="293B56"/>
              </a:buClr>
              <a:buFont typeface="Quicksand Medium" charset="0"/>
            </a:pPr>
            <a:r>
              <a:rPr b="1" dirty="0">
                <a:solidFill>
                  <a:schemeClr val="bg1"/>
                </a:solidFill>
                <a:latin typeface="Quicksand Medium" charset="0"/>
                <a:ea typeface="Arial" panose="020B0604020202020204"/>
                <a:cs typeface="Quicksand Medium" charset="0"/>
                <a:sym typeface="Quicksand Medium" charset="0"/>
              </a:rPr>
              <a:t>.</a:t>
            </a:r>
            <a:endParaRPr lang="zh-CN" altLang="x-none" b="1">
              <a:solidFill>
                <a:schemeClr val="bg1"/>
              </a:solidFill>
              <a:latin typeface="Quicksand Medium" charset="0"/>
              <a:ea typeface="Quicksand Medium" charset="0"/>
              <a:cs typeface="Arial" panose="020B0604020202020204"/>
              <a:sym typeface="Quicksand Medium" charset="0"/>
            </a:endParaRPr>
          </a:p>
        </p:txBody>
      </p:sp>
      <p:sp>
        <p:nvSpPr>
          <p:cNvPr id="4" name="Rectangle 3"/>
          <p:cNvSpPr>
            <a:spLocks noRot="1" noChangeAspect="1" noMove="1" noResize="1" noEditPoints="1" noAdjustHandles="1" noChangeArrowheads="1" noChangeShapeType="1" noTextEdit="1"/>
          </p:cNvSpPr>
          <p:nvPr/>
        </p:nvSpPr>
        <p:spPr>
          <a:xfrm>
            <a:off x="853621" y="1407208"/>
            <a:ext cx="5379668" cy="2394373"/>
          </a:xfrm>
          <a:prstGeom prst="rect">
            <a:avLst/>
          </a:prstGeom>
          <a:blipFill>
            <a:blip r:embed="rId1"/>
            <a:stretch>
              <a:fillRect l="-1133" r="-1133" b="-3562"/>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rPr>
              <a:t> </a:t>
            </a:r>
            <a:endParaRPr kumimoji="0" lang="en-US" sz="1400" b="0" i="0" u="none" strike="noStrike" kern="0" cap="none" spc="0" normalizeH="0" baseline="0" noProof="0">
              <a:ln>
                <a:noFill/>
              </a:ln>
              <a:noFill/>
              <a:effectLst/>
              <a:uLnTx/>
              <a:uFillTx/>
              <a:latin typeface="Arial" panose="020B0604020202020204"/>
              <a:ea typeface="Arial" panose="020B0604020202020204"/>
              <a:cs typeface="Arial" panose="020B0604020202020204"/>
              <a:sym typeface="Arial" panose="020B0604020202020204"/>
            </a:endParaRPr>
          </a:p>
        </p:txBody>
      </p:sp>
      <p:pic>
        <p:nvPicPr>
          <p:cNvPr id="5" name="Picture 4"/>
          <p:cNvPicPr>
            <a:picLocks noChangeAspect="1"/>
          </p:cNvPicPr>
          <p:nvPr/>
        </p:nvPicPr>
        <p:blipFill>
          <a:blip r:embed="rId2"/>
          <a:srcRect l="73468" t="6171" r="4112" b="3798"/>
          <a:stretch>
            <a:fillRect/>
          </a:stretch>
        </p:blipFill>
        <p:spPr>
          <a:xfrm>
            <a:off x="6232525" y="804863"/>
            <a:ext cx="2051050" cy="3629025"/>
          </a:xfrm>
          <a:prstGeom prst="rect">
            <a:avLst/>
          </a:prstGeom>
          <a:noFill/>
          <a:ln w="9525">
            <a:noFill/>
          </a:ln>
        </p:spPr>
      </p:pic>
      <p:sp>
        <p:nvSpPr>
          <p:cNvPr id="6" name="Rectangle: Rounded Corners 5"/>
          <p:cNvSpPr/>
          <p:nvPr/>
        </p:nvSpPr>
        <p:spPr>
          <a:xfrm>
            <a:off x="3101975" y="850900"/>
            <a:ext cx="889000" cy="555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400" b="1" i="0" u="none" strike="noStrike" kern="0" cap="none" spc="0" normalizeH="0" baseline="0" noProof="0" dirty="0">
                <a:ln>
                  <a:noFill/>
                </a:ln>
                <a:solidFill>
                  <a:srgbClr val="C00000"/>
                </a:solidFill>
                <a:effectLst/>
                <a:uLnTx/>
                <a:uFillTx/>
                <a:latin typeface="+mn-lt"/>
                <a:ea typeface="+mn-ea"/>
                <a:cs typeface="+mn-cs"/>
                <a:sym typeface="Arial" panose="020B0604020202020204"/>
              </a:rPr>
              <a:t>HĐ2</a:t>
            </a:r>
            <a:endParaRPr kumimoji="0" lang="en-US" sz="2400" b="1" i="0" u="none" strike="noStrike" kern="0" cap="none" spc="0" normalizeH="0" baseline="0" noProof="0" dirty="0">
              <a:ln>
                <a:noFill/>
              </a:ln>
              <a:solidFill>
                <a:srgbClr val="C00000"/>
              </a:solidFill>
              <a:effectLst/>
              <a:uLnTx/>
              <a:uFillTx/>
              <a:latin typeface="+mn-lt"/>
              <a:ea typeface="+mn-ea"/>
              <a:cs typeface="+mn-cs"/>
              <a:sym typeface="Arial" panose="020B0604020202020204"/>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61960"/>
          </a:srgbClr>
        </a:solidFill>
        <a:effectLst/>
      </p:bgPr>
    </p:bg>
    <p:spTree>
      <p:nvGrpSpPr>
        <p:cNvPr id="1" name=""/>
        <p:cNvGrpSpPr/>
        <p:nvPr/>
      </p:nvGrpSpPr>
      <p:grpSpPr/>
      <p:sp>
        <p:nvSpPr>
          <p:cNvPr id="3" name="TextBox 2"/>
          <p:cNvSpPr txBox="1"/>
          <p:nvPr/>
        </p:nvSpPr>
        <p:spPr>
          <a:xfrm>
            <a:off x="3260725" y="508000"/>
            <a:ext cx="2589213" cy="460375"/>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2400" b="1" dirty="0">
                <a:solidFill>
                  <a:srgbClr val="C00000"/>
                </a:solidFill>
              </a:rPr>
              <a:t>KẾT LUẬN</a:t>
            </a:r>
            <a:endParaRPr lang="en-US" altLang="en-US" sz="2400" b="1" dirty="0">
              <a:solidFill>
                <a:srgbClr val="C00000"/>
              </a:solidFill>
            </a:endParaRPr>
          </a:p>
        </p:txBody>
      </p:sp>
      <p:sp>
        <p:nvSpPr>
          <p:cNvPr id="4" name="Rectangle: Rounded Corners 3"/>
          <p:cNvSpPr/>
          <p:nvPr/>
        </p:nvSpPr>
        <p:spPr>
          <a:xfrm>
            <a:off x="939800" y="1146175"/>
            <a:ext cx="7272338" cy="1060450"/>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just" eaLnBrk="1" hangingPunct="1">
              <a:lnSpc>
                <a:spcPct val="150000"/>
              </a:lnSpc>
              <a:buNone/>
            </a:pPr>
            <a:r>
              <a:rPr lang="vi-VN" altLang="en-US" sz="2000" dirty="0">
                <a:solidFill>
                  <a:srgbClr val="293B56"/>
                </a:solidFill>
              </a:rPr>
              <a:t>Nếu một cạnh và hai góc kề của tam giác này bằng một cạnh và hai góc kề của tam giác kia thì hai tam giác đó bằng nhau. </a:t>
            </a:r>
            <a:endParaRPr lang="en-US" altLang="en-US" sz="2000" dirty="0">
              <a:solidFill>
                <a:srgbClr val="293B56"/>
              </a:solidFill>
            </a:endParaRPr>
          </a:p>
        </p:txBody>
      </p:sp>
      <p:sp>
        <p:nvSpPr>
          <p:cNvPr id="10" name="TextBox 9"/>
          <p:cNvSpPr txBox="1">
            <a:spLocks noRot="1" noChangeAspect="1" noMove="1" noResize="1" noEditPoints="1" noAdjustHandles="1" noChangeArrowheads="1" noChangeShapeType="1" noTextEdit="1"/>
          </p:cNvSpPr>
          <p:nvPr/>
        </p:nvSpPr>
        <p:spPr>
          <a:xfrm>
            <a:off x="1208949" y="4101388"/>
            <a:ext cx="6759290" cy="534826"/>
          </a:xfrm>
          <a:prstGeom prst="rect">
            <a:avLst/>
          </a:prstGeom>
          <a:blipFill>
            <a:blip r:embed="rId1"/>
            <a:stretch>
              <a:fillRect l="-902" b="-19318"/>
            </a:stretch>
          </a:blipFill>
        </p:spPr>
        <p:txBody>
          <a:bodyPr/>
          <a:lstStyle/>
          <a:p>
            <a:pPr marR="0" defTabSz="914400" eaLnBrk="1" fontAlgn="auto" hangingPunct="1">
              <a:spcBef>
                <a:spcPts val="0"/>
              </a:spcBef>
              <a:spcAft>
                <a:spcPts val="0"/>
              </a:spcAft>
              <a:buClr>
                <a:srgbClr val="000000"/>
              </a:buClr>
              <a:buSzTx/>
              <a:buFont typeface="Arial" panose="020B0604020202020204"/>
              <a:buNone/>
              <a:defRPr/>
            </a:pPr>
            <a:r>
              <a:rPr kumimoji="0" lang="en-US" kern="0" cap="none" spc="0" normalizeH="0" baseline="0" noProof="0">
                <a:noFill/>
                <a:latin typeface="Arial" panose="020B0604020202020204"/>
                <a:ea typeface="Arial" panose="020B0604020202020204"/>
                <a:cs typeface="Arial" panose="020B0604020202020204"/>
                <a:sym typeface="Arial" panose="020B0604020202020204"/>
              </a:rPr>
              <a:t> </a:t>
            </a:r>
            <a:endParaRPr kumimoji="0" lang="en-US" kern="0" cap="none" spc="0" normalizeH="0" baseline="0" noProof="0">
              <a:noFill/>
              <a:latin typeface="Arial" panose="020B0604020202020204"/>
              <a:ea typeface="Arial" panose="020B0604020202020204"/>
              <a:cs typeface="Arial" panose="020B0604020202020204"/>
              <a:sym typeface="Arial" panose="020B0604020202020204"/>
            </a:endParaRPr>
          </a:p>
        </p:txBody>
      </p:sp>
      <p:pic>
        <p:nvPicPr>
          <p:cNvPr id="12" name="Picture 11"/>
          <p:cNvPicPr>
            <a:picLocks noChangeAspect="1"/>
          </p:cNvPicPr>
          <p:nvPr/>
        </p:nvPicPr>
        <p:blipFill>
          <a:blip r:embed="rId2"/>
          <a:srcRect l="49033" t="7564" r="2028" b="10135"/>
          <a:stretch>
            <a:fillRect/>
          </a:stretch>
        </p:blipFill>
        <p:spPr>
          <a:xfrm>
            <a:off x="2335213" y="2327275"/>
            <a:ext cx="4473575" cy="1600200"/>
          </a:xfrm>
          <a:prstGeom prst="rect">
            <a:avLst/>
          </a:prstGeom>
          <a:noFill/>
          <a:ln w="9525">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charRg st="0" end="9"/>
                                            </p:txEl>
                                          </p:spTgt>
                                        </p:tgtEl>
                                        <p:attrNameLst>
                                          <p:attrName>style.visibility</p:attrName>
                                        </p:attrNameLst>
                                      </p:cBhvr>
                                      <p:to>
                                        <p:strVal val="visible"/>
                                      </p:to>
                                    </p:set>
                                    <p:animEffect transition="in" filter="barn(inVertical)">
                                      <p:cBhvr>
                                        <p:cTn id="7" dur="500"/>
                                        <p:tgtEl>
                                          <p:spTgt spid="3">
                                            <p:txEl>
                                              <p:charRg st="0"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3"/>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61960"/>
          </a:srgbClr>
        </a:solidFill>
        <a:effectLst/>
      </p:bgPr>
    </p:bg>
    <p:spTree>
      <p:nvGrpSpPr>
        <p:cNvPr id="1" name=""/>
        <p:cNvGrpSpPr/>
        <p:nvPr/>
      </p:nvGrpSpPr>
      <p:grpSpPr/>
      <p:pic>
        <p:nvPicPr>
          <p:cNvPr id="13" name="Picture 12"/>
          <p:cNvPicPr>
            <a:picLocks noChangeAspect="1"/>
          </p:cNvPicPr>
          <p:nvPr/>
        </p:nvPicPr>
        <p:blipFill>
          <a:blip r:embed="rId1"/>
          <a:srcRect l="1166" t="10136" r="2872" b="51111"/>
          <a:stretch>
            <a:fillRect/>
          </a:stretch>
        </p:blipFill>
        <p:spPr>
          <a:xfrm>
            <a:off x="265113" y="1898650"/>
            <a:ext cx="8431212" cy="1993900"/>
          </a:xfrm>
          <a:prstGeom prst="rect">
            <a:avLst/>
          </a:prstGeom>
          <a:noFill/>
          <a:ln w="9525">
            <a:noFill/>
          </a:ln>
        </p:spPr>
      </p:pic>
      <p:sp>
        <p:nvSpPr>
          <p:cNvPr id="7" name="Oval 6"/>
          <p:cNvSpPr/>
          <p:nvPr/>
        </p:nvSpPr>
        <p:spPr>
          <a:xfrm>
            <a:off x="1203325" y="681038"/>
            <a:ext cx="1703388" cy="752475"/>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r>
              <a:rPr lang="en-US" altLang="en-US" sz="2400" b="1" dirty="0">
                <a:solidFill>
                  <a:srgbClr val="FFFFFF"/>
                </a:solidFill>
              </a:rPr>
              <a:t>Ví dụ 1</a:t>
            </a:r>
            <a:endParaRPr lang="en-US" altLang="en-US" sz="2400" b="1" dirty="0">
              <a:solidFill>
                <a:srgbClr val="FFFFFF"/>
              </a:solidFill>
            </a:endParaRPr>
          </a:p>
        </p:txBody>
      </p:sp>
      <p:sp>
        <p:nvSpPr>
          <p:cNvPr id="11" name="TextBox 10"/>
          <p:cNvSpPr txBox="1"/>
          <p:nvPr/>
        </p:nvSpPr>
        <p:spPr>
          <a:xfrm>
            <a:off x="3049588" y="608013"/>
            <a:ext cx="4741862" cy="1044575"/>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just" eaLnBrk="1" hangingPunct="1">
              <a:lnSpc>
                <a:spcPct val="150000"/>
              </a:lnSpc>
              <a:buNone/>
            </a:pPr>
            <a:r>
              <a:rPr lang="en-US" altLang="en-US" sz="2200" dirty="0"/>
              <a:t>Quan sát Hình 59, các cặp tam giác nào dưới đây là bằng nhau? Vì sao?</a:t>
            </a:r>
            <a:endParaRPr lang="en-US"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ppt_w+.3"/>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theme/theme1.xml><?xml version="1.0" encoding="utf-8"?>
<a:theme xmlns:a="http://schemas.openxmlformats.org/drawingml/2006/main" name="Travel Influencer Portfolio by Slidesgo">
  <a:themeElements>
    <a:clrScheme name="Simple Light">
      <a:dk1>
        <a:srgbClr val="293B56"/>
      </a:dk1>
      <a:lt1>
        <a:srgbClr val="F0E7D2"/>
      </a:lt1>
      <a:dk2>
        <a:srgbClr val="FAF6EE"/>
      </a:dk2>
      <a:lt2>
        <a:srgbClr val="FFC35C"/>
      </a:lt2>
      <a:accent1>
        <a:srgbClr val="E7B9B5"/>
      </a:accent1>
      <a:accent2>
        <a:srgbClr val="AE8480"/>
      </a:accent2>
      <a:accent3>
        <a:srgbClr val="BD6459"/>
      </a:accent3>
      <a:accent4>
        <a:srgbClr val="90D3D0"/>
      </a:accent4>
      <a:accent5>
        <a:srgbClr val="6A90AB"/>
      </a:accent5>
      <a:accent6>
        <a:srgbClr val="5D3552"/>
      </a:accent6>
      <a:hlink>
        <a:srgbClr val="293B5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1656</Words>
  <Application>WPS Presentation</Application>
  <PresentationFormat/>
  <Paragraphs>211</Paragraphs>
  <Slides>40</Slides>
  <Notes>34</Notes>
  <HiddenSlides>0</HiddenSlides>
  <MMClips>8</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40</vt:i4>
      </vt:variant>
    </vt:vector>
  </HeadingPairs>
  <TitlesOfParts>
    <vt:vector size="61" baseType="lpstr">
      <vt:lpstr>Arial</vt:lpstr>
      <vt:lpstr>SimSun</vt:lpstr>
      <vt:lpstr>Wingdings</vt:lpstr>
      <vt:lpstr>Calibri Light</vt:lpstr>
      <vt:lpstr>Calibri</vt:lpstr>
      <vt:lpstr>Concert One</vt:lpstr>
      <vt:lpstr>Arial (Headings)</vt:lpstr>
      <vt:lpstr>Quicksand Medium</vt:lpstr>
      <vt:lpstr>Arial</vt:lpstr>
      <vt:lpstr>Tenor Sans</vt:lpstr>
      <vt:lpstr>Segoe Print</vt:lpstr>
      <vt:lpstr>Concert One</vt:lpstr>
      <vt:lpstr>Poppins</vt:lpstr>
      <vt:lpstr>Quicksand</vt:lpstr>
      <vt:lpstr>Anaheim</vt:lpstr>
      <vt:lpstr>Cormorant</vt:lpstr>
      <vt:lpstr>Microsoft YaHei</vt:lpstr>
      <vt:lpstr>Arial Unicode MS</vt:lpstr>
      <vt:lpstr>Times New Roman</vt:lpstr>
      <vt:lpstr>Travel Influencer Portfolio by Slidesgo</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INFLUENCER PORTFOLIO</dc:title>
  <dc:creator>User</dc:creator>
  <cp:lastModifiedBy>Thanh Phan Huu</cp:lastModifiedBy>
  <cp:revision>27</cp:revision>
  <dcterms:created xsi:type="dcterms:W3CDTF">2024-10-15T07:34:25Z</dcterms:created>
  <dcterms:modified xsi:type="dcterms:W3CDTF">2024-10-15T07:34:38Z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1950E1F651694AB4B8E4D4F7E860C57B_13</vt:lpwstr>
  </property>
  <property fmtid="{D5CDD505-2E9C-101B-9397-08002B2CF9AE}" pid="3" name="KSOProductBuildVer">
    <vt:lpwstr>1033-12.2.0.18586</vt:lpwstr>
  </property>
</Properties>
</file>