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3" d="100"/>
          <a:sy n="53" d="100"/>
        </p:scale>
        <p:origin x="8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8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8.png"/><Relationship Id="rId10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75287" y="112947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87" y="1129470"/>
                <a:ext cx="17177513" cy="8855501"/>
              </a:xfrm>
              <a:prstGeom prst="rect">
                <a:avLst/>
              </a:prstGeom>
              <a:blipFill>
                <a:blip r:embed="rId3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2180</Words>
  <Application>Microsoft Office PowerPoint</Application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</vt:lpstr>
      <vt:lpstr>Merriweather Black</vt:lpstr>
      <vt:lpstr>Arial</vt:lpstr>
      <vt:lpstr>Spectral Light</vt:lpstr>
      <vt:lpstr>Spectral</vt:lpstr>
      <vt:lpstr>Cambria Math</vt:lpstr>
      <vt:lpstr>Times New Roman</vt:lpstr>
      <vt:lpstr>Symbol</vt:lpstr>
      <vt:lpstr>Merriweather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Administrator</cp:lastModifiedBy>
  <cp:revision>119</cp:revision>
  <dcterms:created xsi:type="dcterms:W3CDTF">2006-08-16T00:00:00Z</dcterms:created>
  <dcterms:modified xsi:type="dcterms:W3CDTF">2024-03-10T13:55:00Z</dcterms:modified>
  <dc:identifier>DAFOn_7ZoxE</dc:identifier>
</cp:coreProperties>
</file>