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6.xml" ContentType="application/vnd.openxmlformats-officedocument.presentationml.notesSlide+xml"/>
  <Override PartName="/ppt/ink/ink2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19"/>
  </p:notesMasterIdLst>
  <p:sldIdLst>
    <p:sldId id="337" r:id="rId2"/>
    <p:sldId id="336" r:id="rId3"/>
    <p:sldId id="305" r:id="rId4"/>
    <p:sldId id="306" r:id="rId5"/>
    <p:sldId id="307" r:id="rId6"/>
    <p:sldId id="308" r:id="rId7"/>
    <p:sldId id="271" r:id="rId8"/>
    <p:sldId id="311" r:id="rId9"/>
    <p:sldId id="312" r:id="rId10"/>
    <p:sldId id="330" r:id="rId11"/>
    <p:sldId id="331" r:id="rId12"/>
    <p:sldId id="332" r:id="rId13"/>
    <p:sldId id="333" r:id="rId14"/>
    <p:sldId id="334" r:id="rId15"/>
    <p:sldId id="313" r:id="rId16"/>
    <p:sldId id="262" r:id="rId17"/>
    <p:sldId id="26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24D956-6CB4-4658-935D-6F53A8ACB3BF}">
  <a:tblStyle styleId="{AB24D956-6CB4-4658-935D-6F53A8ACB3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61" autoAdjust="0"/>
    <p:restoredTop sz="94660"/>
  </p:normalViewPr>
  <p:slideViewPr>
    <p:cSldViewPr snapToGrid="0">
      <p:cViewPr>
        <p:scale>
          <a:sx n="100" d="100"/>
          <a:sy n="100" d="100"/>
        </p:scale>
        <p:origin x="-894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25.emf"/><Relationship Id="rId2" Type="http://schemas.openxmlformats.org/officeDocument/2006/relationships/image" Target="../media/image7.wmf"/><Relationship Id="rId1" Type="http://schemas.openxmlformats.org/officeDocument/2006/relationships/image" Target="../media/image14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emf"/><Relationship Id="rId7" Type="http://schemas.openxmlformats.org/officeDocument/2006/relationships/image" Target="../media/image49.w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22.5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0 24575,'0'5'0,"-1"0"0,0 0 0,1 0 0,-1 0 0,-1 0 0,1-1 0,-1 1 0,0 0 0,0-1 0,0 1 0,-1-1 0,1 0 0,-6 6 0,-7 14 0,-15 50 0,7 2 0,-6 13 0,7 3 0,19-77 0,6-25 0,10-25 0,109-154 0,-69 123 0,-53 66 0,0 0 0,0 0 0,0-1 0,0 1 0,0 0 0,0 0 0,1 0 0,-1 0 0,0 0 0,0 0 0,0-1 0,0 1 0,1 0 0,-1 0 0,0 0 0,0 0 0,0 0 0,0 0 0,1 0 0,-1 0 0,0 0 0,0 0 0,0 0 0,1 0 0,-1 0 0,0 0 0,0 0 0,0 0 0,1 0 0,-1 0 0,0 0 0,0 0 0,0 0 0,0 0 0,1 0 0,-1 0 0,0 0 0,0 0 0,0 1 0,0-1 0,1 0 0,-1 0 0,0 0 0,0 0 0,0 0 0,0 1 0,1-1 0,3 14 0,-1 14 0,-3-21 0,1 4 0,-1 1 0,-1 0 0,0 0 0,0 0 0,-1 0 0,0-1 0,-1 1 0,-1-1 0,-6 16 0,-5 5 0,1 0 0,-10 37 0,-10 52 0,30-105 0,1 0 0,-1 25 0,-3 34 0,8-79 0,-1 0 0,1 1 0,-1-1 0,1 0 0,0 0 0,1 1 0,-1-1 0,1 1 0,-1-1 0,4-4 0,29-39 0,-25 37 0,-1-1 0,12-21 0,-14 22 0,0 1 0,0 0 0,1 0 0,11-12 0,19-24 0,-8 6 0,-22 25 0,1 0 0,-6 34 0,-2-10 0,0 1 0,-1-1 0,0 1 0,-1 0 0,-5 18 0,-34 75 0,4-3 0,35-94 0,1 1 0,0-1 0,0 1 0,0 9 0,2-10 0,-2 0 0,1 0 0,-1 0 0,0 1 0,-4 9 0,4-10 0,-1 0 0,1 0 0,0 0 0,1 0 0,0 0 0,1 10 0,-1-5 0,1-18 0,1 0 0,0 1 0,0-1 0,1 1 0,-1-1 0,1 1 0,0 0 0,1 0 0,-1 0 0,1 0 0,4-3 0,14-23 0,27-38 0,8-14 0,11-9 0,-59 84 0,-9 17 0,-2 8 0,2-10 0,1 1 0,-1 0 0,-1 1 0,0-1 0,0 0 0,0 0 0,-1 0 0,0 0 0,0 0 0,-6 10 0,-13 41 0,17-45 0,-1 1 0,-10 20 0,11-23 0,0-1 0,0 1 0,2 0 0,-4 22 0,5-24 0,-3 15 0,-1 3 0,1 0 0,1 29 0,7-66 0,0-1 0,0 1 0,1 0 0,1 1 0,6-10 0,-3 6 0,-1 0 0,13-27 0,9-14 0,-12 23 0,-15 24 0,0-1 0,1 1 0,0 0 0,0 1 0,0-1 0,0 1 0,1-1 0,0 1 0,0 1 0,1-1 0,-1 1 0,7-4 0,-12 8 0,1-1 0,-1 1 0,0 0 0,0 0 0,1 0 0,-1 0 0,0 0 0,1 0 0,-1 0 0,0 0 0,1 0 0,-1 0 0,0 0 0,0 0 0,1 0 0,-1 0 0,0 0 0,1 0 0,-1 0 0,0 1 0,0-1 0,1 0 0,-1 0 0,0 0 0,0 0 0,1 0 0,-1 1 0,0-1 0,0 0 0,1 0 0,-1 1 0,0-1 0,0 0 0,0 1 0,4 13 0,-4 22 0,0-30 0,-1 10 0,-1-1 0,-1 0 0,0-1 0,-1 1 0,-10 23 0,1 0 0,4-11 0,4-15 0,1 1 0,1 0 0,-1 0 0,2 0 0,0 1 0,0 13 0,-3 15 0,3-36 0,1 1 0,0-1 0,0 0 0,1 1 0,0-1 0,0 1 0,0-1 0,1 0 0,0 1 0,2 5 0,-3-11 0,0-1 0,0 1 0,0-1 0,0 1 0,1-1 0,-1 0 0,0 1 0,1-1 0,-1 0 0,0 1 0,1-1 0,-1 0 0,0 1 0,1-1 0,-1 0 0,0 1 0,1-1 0,-1 0 0,1 0 0,-1 0 0,1 1 0,-1-1 0,0 0 0,1 0 0,-1 0 0,1 0 0,-1 0 0,1 0 0,-1 0 0,1 0 0,-1 0 0,1 0 0,-1 0 0,1 0 0,-1 0 0,1-1 0,-1 1 0,0 0 0,1 0 0,-1 0 0,1-1 0,-1 1 0,1 0 0,-1 0 0,0-1 0,1 1 0,-1 0 0,0-1 0,1 1 0,-1 0 0,0-2 0,23-24 0,-16 17 0,1 1 0,-1-1 0,-1 0 0,0 0 0,8-16 0,6-9 0,32-53 0,-46 79 0,-1 1 0,-1-1 0,1 0 0,-1-1 0,5-16 0,-14 82 0,2-46 0,0 0 0,-1 1 0,0-1 0,-1 0 0,0-1 0,-10 15 0,1 0 0,4-9 0,0-1 0,-1 1 0,-25 25 0,-2 12 0,30-40 0,7-12-62,1 0 0,-1 0 0,1-1 0,-1 1 0,0 0 0,1-1 0,-1 1 0,0-1 0,1 1 0,-1-1 0,0 1 0,0-1-1,1 1 1,-1-1 0,0 0 0,0 1 0,0-1 0,0 0 0,1 0 0,-1 1 0,-1-1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34.52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1781 44 24575,'0'0'0,"-1"0"0,1 0 0,0 0 0,-1 0 0,1-1 0,0 1 0,0 0 0,-1 0 0,1 0 0,0-1 0,-1 1 0,1 0 0,0 0 0,0-1 0,-1 1 0,1 0 0,0-1 0,0 1 0,0 0 0,0-1 0,-1 1 0,1 0 0,0-1 0,0 1 0,0 0 0,0-1 0,0 1 0,0-1 0,0 1 0,0 0 0,0-1 0,0 1 0,0 0 0,0-1 0,0 1 0,0-1 0,1 1 0,-1 0 0,0-1 0,0 1 0,0 0 0,0-1 0,1 1 0,-1 0 0,0 0 0,0-1 0,1 1 0,-1 0 0,0 0 0,0-1 0,1 1 0,-1 0 0,0 0 0,1 0 0,-1-1 0,0 1 0,1 0 0,-1 0 0,0 0 0,1 0 0,-1 0 0,0 0 0,1 0 0,-1 0 0,1 0 0,-1 0 0,0 0 0,1 0 0,0 0 0,3 0 0,0 0 0,0 0 0,0 0 0,0 1 0,-1 0 0,1-1 0,0 2 0,0-1 0,0 0 0,-1 1 0,1-1 0,-1 1 0,1 0 0,-1 0 0,5 4 0,26 14 0,-30-19 0,0-1 0,0 1 0,0 0 0,0-1 0,0 0 0,0 0 0,0 0 0,6-2 0,-7 2 0,0-1 0,0 1 0,0 0 0,0-1 0,0 1 0,0 0 0,0 1 0,0-1 0,0 1 0,0-1 0,0 1 0,0 0 0,-1 0 0,1 0 0,3 2 0,-45-11 0,25 3 0,-26-10 0,-62-32 0,102 47 0,0-1 0,0 1 0,-1 0 0,1 0 0,0 0 0,0 0 0,0 0 0,0 0 0,-1-1 0,1 1 0,0 0 0,0 0 0,0 0 0,-1 0 0,1 0 0,0 0 0,0 0 0,0 0 0,-1 0 0,1 0 0,0 0 0,0 0 0,-1 0 0,1 0 0,0 0 0,0 0 0,0 0 0,-1 0 0,1 0 0,0 1 0,0-1 0,0 0 0,0 0 0,-1 0 0,1 0 0,0 0 0,0 0 0,0 1 0,0-1 0,-1 0 0,1 0 0,0 0 0,0 0 0,0 1 0,0-1 0,0 0 0,0 0 0,0 0 0,0 1 0,0 15 0,9 18 0,-9-34 0,20 47 0,-18-44 0,0 0 0,0 0 0,0 0 0,0 0 0,0 0 0,1 0 0,-1-1 0,1 1 0,0-1 0,-1 0 0,8 4 0,-5-4 0,0-1 0,1 0 0,-1 0 0,1-1 0,0 1 0,-1-1 0,1 0 0,-1-1 0,1 0 0,-1 0 0,1 0 0,-1 0 0,0-1 0,1 0 0,-1 0 0,0 0 0,6-4 0,-11 6 0,0-1 0,1 1 0,-1 0 0,0 0 0,0 0 0,0 0 0,0 0 0,0-1 0,0 1 0,0 0 0,0 0 0,0 0 0,0-1 0,1 1 0,-1 0 0,0 0 0,0 0 0,0 0 0,0-1 0,0 1 0,0 0 0,0 0 0,0 0 0,-1-1 0,1 1 0,0 0 0,0 0 0,0 0 0,0 0 0,0-1 0,0 1 0,0 0 0,0 0 0,0 0 0,0 0 0,-1 0 0,1-1 0,0 1 0,0 0 0,0 0 0,0 0 0,0 0 0,-1 0 0,1 0 0,0-1 0,-14-5 0,-13-1 0,6 3 0,35 2 0,19-1 0,-28 2 0,0-1 0,0 2 0,1-1 0,-1 1 0,0 0 0,1 0 0,-1 0 0,0 1 0,1-1 0,-1 1 0,0 1 0,10 3 0,-13-1 0,0 1 0,0-1 0,-1 1 0,1 0 0,-1 0 0,0 0 0,-1 0 0,1-1 0,-1 1 0,0 0 0,0 5 0,0 1 0,0 1 0,-1 0 0,-1 0 0,0 0 0,0 0 0,-1 0 0,-5 12 0,0 2 0,8-21 0,-1 0 0,-1 0 0,1 0 0,-1 0 0,0 0 0,0 0 0,-1 0 0,1-1 0,-1 1 0,0-1 0,0 0 0,0 0 0,-1 0 0,-6 6 0,-7 6 0,16-13 0,-1-1 0,0 0 0,0 0 0,0-1 0,0 1 0,0 0 0,0-1 0,0 1 0,-1-1 0,1 0 0,0 1 0,-1-1 0,-3 1 0,4-2 0,0 1 0,1-1 0,-1 1 0,0-1 0,0 0 0,1 0 0,-1 0 0,0 0 0,0 0 0,1 0 0,-1-1 0,0 1 0,1 0 0,-1-1 0,0 0 0,1 1 0,-1-1 0,0 0 0,1 0 0,-1 0 0,-1-1 0,1-1 0,0 1 0,0 0 0,0 0 0,0-1 0,1 1 0,-1-1 0,1 0 0,0 1 0,0-1 0,0 0 0,0 0 0,-1-3 0,1 1 0,0-1 0,0 1 0,1-1 0,0 0 0,0 1 0,0-1 0,1 1 0,-1-1 0,1 1 0,1-1 0,-1 1 0,1 0 0,0-1 0,3-4 0,14-33 0,-17 36 0,1 0 0,0 1 0,0-1 0,0 1 0,1 0 0,0 0 0,6-8 0,-3 7 0,6-5 0,-12 12 0,0 0 0,-1 1 0,1-1 0,-1 1 0,1-1 0,0 1 0,-1-1 0,1 1 0,-1 0 0,0-1 0,1 1 0,-1-1 0,0 1 0,1 0 0,-1-1 0,0 1 0,1 0 0,-1 0 0,0-1 0,0 1 0,0 0 0,0 0 0,0-1 0,0 1 0,0 0 0,0 0 0,0 1 0,1 6 0,-1 0 0,0 1 0,0-1 0,-1 0 0,0 1 0,0-1 0,-1 0 0,0 0 0,0 1 0,-1-2 0,0 1 0,-6 9 0,11-22 0,12-29 0,14-54 0,-27 84 0,-1 5 0,-3 17 0,-7 28 0,-1-15 0,-12 55 0,21-84 0,1-6 0,-1-20 0,2 17 0,0 0 0,0 0 0,1-1 0,0 1 0,0 0 0,4-10 0,-1 9 0,5-13 0,0 1 0,12-43 0,-14 41 0,-7 22 0,1 1 0,0-1 0,-1 0 0,1 1 0,-1-1 0,1 1 0,-1-1 0,1 0 0,-1 1 0,1-1 0,-1 1 0,1-1 0,-1 1 0,0 0 0,1-1 0,-1 1 0,0-1 0,1 1 0,-1 0 0,0-1 0,0 1 0,0 0 0,0-1 0,1 1 0,-1-1 0,0 1 0,0 0 0,0 0 0,3 18 0,0 0 0,-1 0 0,-1 0 0,-1 0 0,-4 36 0,2-48 0,1-17 0,2-21 0,16-64 0,-12 58 0,-6 30 0,-3 24 0,-4 23 0,4-20 0,0 1 0,-8 20 0,-5-6 0,14-29 0,-1 0 0,1 0 0,0 1 0,1-1 0,0 1 0,0-1 0,0 1 0,-1 7 0,4-19 0,0 0 0,0 0 0,0-1 0,0 1 0,1 0 0,-1 0 0,1 0 0,1 1 0,-1-1 0,1 0 0,0 1 0,0 0 0,0-1 0,0 1 0,1 0 0,4-3 0,-7 7 0,-1 0 0,1 1 0,-1-1 0,1 0 0,-1 1 0,0-1 0,1 1 0,-1-1 0,1 1 0,-1-1 0,0 1 0,1-1 0,-1 1 0,0-1 0,0 1 0,1 0 0,-1-1 0,0 1 0,0-1 0,0 1 0,0 0 0,0-1 0,0 1 0,0 0 0,0-1 0,0 1 0,0-1 0,0 1 0,0 0 0,-1 0 0,1 25 0,0-25 0,0 0 0,0 1 0,0-1 0,0 0 0,0 0 0,0 0 0,-1 1 0,1-1 0,0 0 0,-1 0 0,1 0 0,-1 0 0,1 0 0,-1 0 0,0 0 0,1 0 0,-1 0 0,0 0 0,0 0 0,1 0 0,-1-1 0,0 1 0,-2 1 0,2-2 0,-1 0 0,1 0 0,-1 1 0,0-1 0,1-1 0,-1 1 0,1 0 0,-1 0 0,1 0 0,0-1 0,-1 1 0,1-1 0,-1 1 0,1-1 0,0 0 0,-3-1 0,3 1 0,0 1 0,0-1 0,1 1 0,-1-1 0,0 1 0,0-1 0,0 1 0,0 0 0,0-1 0,1 1 0,-1 0 0,0 0 0,0-1 0,0 1 0,0 0 0,0 0 0,0 0 0,0 0 0,0 1 0,0-1 0,0 0 0,0 0 0,0 0 0,0 1 0,0-1 0,1 0 0,-1 1 0,0-1 0,0 1 0,0-1 0,0 1 0,1 0 0,-2 1 0,0 1 0,-1 1 0,2 0 0,-1-1 0,0 1 0,1 0 0,-2 8 0,3-10 0,-1 1 0,1 0 0,-1-1 0,0 1 0,0-1 0,0 1 0,0-1 0,-1 1 0,1-1 0,0 0 0,-1 1 0,0-1 0,-2 3 0,-81 52 0,13-1 0,-66 23 0,107-60 0,23-15 0,0 1 0,0 0 0,0 0 0,1 1 0,-11 9 0,14-9 0,1-1 0,1 0 0,-1 0 0,1 1 0,0-1 0,0 1 0,0 0 0,1 0 0,-1 6 0,-6 54 0,8-65 0,0-1 0,0 0 0,0 0 0,0 1 0,0-1 0,0 0 0,0 0 0,0 1 0,0-1 0,0 0 0,0 0 0,0 1 0,1-1 0,-1 0 0,0 0 0,0 1 0,0-1 0,0 0 0,0 0 0,0 0 0,1 1 0,-1-1 0,0 0 0,0 0 0,0 0 0,1 0 0,-1 1 0,0-1 0,0 0 0,1 0 0,-1 0 0,0 0 0,0 0 0,1 0 0,-1 0 0,0 0 0,0 0 0,1 0 0,-1 0 0,0 0 0,0 0 0,1 0 0,16-4 0,12-12 0,-19 8 0,0 0 0,0-1 0,-1-1 0,9-11 0,-13 18 0,0 2 0,0-1 0,0 1 0,0-1 0,0 1 0,0 1 0,0-1 0,0 1 0,10 0 0,-6 0 0,40-2 0,-15 1 0,38-6 0,-51 5 0,0 1 0,41 2 0,23 0 0,-27-11 0,-43 6 0,0 2 0,1-1 0,16 1 0,19 3 0,58-2 0,-81-5 0,-28 6 0,0 0 0,0 0 0,0 0 0,0 0 0,0 0 0,0 0 0,0 0 0,0 0 0,0 0 0,0 0 0,0 0 0,0 0 0,0 0 0,0 0 0,0 0 0,0 0 0,0 0 0,0-1 0,0 1 0,0 0 0,0 0 0,0 0 0,0 0 0,0 0 0,0 0 0,0 0 0,0 0 0,0 0 0,0 0 0,-16 3 0,-27 8 0,32-8 0,1 0 0,-1 0 0,0-1 0,-16 1 0,-194 2 0,114 1 0,-189-1 0,250 3 0,8 0 0,-180 3 0,91-6 0,-32 0 0,64 6 0,38-13 0,-71 4 0,-281 5 0,241-9 0,100 2 0,41 0 0,24 0 0,10 0 0,111-11 0,-72 9 0,73-12 0,7-2 0,-20 0 0,-68 11 0,-25 1 0,-20 3 0,-71 9 0,10 0 0,-54 9 0,11-2 0,110-15 0,-2 0 0,0 0 0,0 1 0,-1-1 0,1 1 0,0-1 0,0 1 0,0 0 0,0 0 0,-4 2 0,44-1 0,75-12 0,-35-1 0,-56 7 0,-1 1 0,29-1 0,-28 3 0,-1 0 0,0-2 0,31-8 0,-8 17 0,-35-6 0,-5 1 0,0-1 0,0 0 0,0 0 0,-1 0 0,1 0 0,0 0 0,0-1 0,0 0 0,0 1 0,-1-1 0,1 0 0,0 0 0,-1 0 0,4-3 0,-43 2 0,-5 3 0,-86 12 0,90-10 0,32-3 0,-1 0 0,1 0 0,0 0 0,-1 1 0,1 0 0,0 1 0,-11 3 0,74-16 0,-5 0 0,5-1 0,-19-1 0,-80 16 0,1-2 0,-44-5 0,80 4 0,-1 0 0,0-1 0,-1 0 0,1 0 0,0 0 0,-7-2 0,14 2 0,-1 1 0,0 0 0,0-1 0,0 1 0,0-1 0,0 1 0,0 0 0,1-1 0,-1 1 0,0 0 0,0 0 0,0-1 0,1 1 0,-1 0 0,0 0 0,0-1 0,1 1 0,-1 0 0,0 0 0,1-1 0,-1 1 0,0 0 0,1 0 0,-1 0 0,0 0 0,1 0 0,-1 0 0,0 0 0,1-1 0,-1 1 0,1 0 0,-1 0 0,0 0 0,1 1 0,21-7 0,-16 4 0,57-11 0,-42 10 0,59-13 0,-121 18 0,1 7 0,-1-2 0,-1-2 0,-41 0 0,82-5 0,-24 0 120,23-4-321,13-3-1083,-7 5-5542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50.3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1 271 24575,'173'-10'0,"-267"-1"0,156-12 0,-59 22 0,0 1 0,0-1 0,-1 0 0,1 0 0,0 0 0,-1 0 0,1 0 0,0-1 0,-1 1 0,3-3 0,-4 3 0,-1 0 0,0 0 0,0 0 0,1 0 0,-1 0 0,0-1 0,0 1 0,0 0 0,0 0 0,0 0 0,0 0 0,-1 0 0,1 0 0,0 0 0,-1 0 0,1 0 0,0 0 0,-1 0 0,1 0 0,-1 0 0,1 0 0,-1 0 0,0 0 0,0 0 0,1 0 0,-3-1 0,1-4 0,-1-1 0,1 0 0,0 0 0,0 0 0,0 0 0,1 0 0,1 0 0,-1-1 0,1 1 0,0 0 0,1-1 0,-1 1 0,3-9 0,-1 13 0,1 0 0,-1 0 0,1 1 0,-1-1 0,1 1 0,0-1 0,0 1 0,0 0 0,0 0 0,0 0 0,0 1 0,0-1 0,6-1 0,15-11 0,27-14 0,-56 33 0,-1 0 0,1 1 0,1 0 0,-1 0 0,1 0 0,0 0 0,0 1 0,0 0 0,1 0 0,-4 13 0,1-1 0,-4 20 0,7-16 0,1-14 0,1 1 0,0-1 0,1 1 0,1 16 0,29-80 0,-20 12 0,-6 19 0,7-1 0,-11 24 0,0 0 0,1 0 0,-1-1 0,0 1 0,0 0 0,1 0 0,-1 0 0,0-1 0,0 1 0,1 0 0,-1 0 0,0 0 0,1 0 0,-1 0 0,0-1 0,0 1 0,1 0 0,-1 0 0,0 0 0,1 0 0,-1 0 0,0 0 0,1 0 0,-1 0 0,0 0 0,1 0 0,-1 1 0,0-1 0,1 0 0,-1 0 0,0 0 0,1 0 0,-1 0 0,0 0 0,0 1 0,1-1 0,-1 0 0,0 0 0,0 1 0,1-1 0,-1 0 0,0 0 0,0 1 0,0-1 0,1 0 0,-1 0 0,0 1 0,0-1 0,0 0 0,0 1 0,0-1 0,0 0 0,0 1 0,0-1 0,1 0 0,-1 1 0,0-1 0,0 0 0,0 1 0,-1-1 0,1 0 0,0 1 0,0-1 0,1 2 0,-1 0 0,1-1 0,0 1 0,0 0 0,0-1 0,0 1 0,0-1 0,0 0 0,0 1 0,1-1 0,-1 0 0,0 1 0,1-1 0,-1 0 0,1 0 0,-1 0 0,1-1 0,0 1 0,-1 0 0,1 0 0,0-1 0,-1 1 0,1-1 0,0 0 0,0 1 0,2-1 0,8 1 0,0-1 0,0 0 0,14-2 0,1 1 0,201-15 0,-122 11 0,-104 4 0,1 0 0,-1 0 0,0 0 0,1 0 0,-1 0 0,0 0 0,1-1 0,-1 1 0,0-1 0,0 1 0,3-4 0,-4 4 0,-1 0 0,1 1 0,0-1 0,-1 1 0,1-1 0,0 0 0,-1 1 0,1-1 0,-1 0 0,1 0 0,-1 1 0,0-1 0,1 0 0,-1 0 0,0 0 0,1 0 0,-1 1 0,0-1 0,0 0 0,0 0 0,0 0 0,0 0 0,0 0 0,0 0 0,0 0 0,0 0 0,0 1 0,0-1 0,-1 0 0,1 0 0,0 0 0,-1 0 0,1 1 0,-1-1 0,1 0 0,-1-1 0,-1 3 0,0 1 0,0-1 0,0 1 0,0 0 0,1-1 0,-1 1 0,1 0 0,-1 0 0,1 0 0,0 0 0,0 0 0,-2 4 0,-1 0 0,1-3 0,-1 1 0,0 0 0,0-1 0,0 0 0,0 0 0,0-1 0,-1 1 0,0-1 0,1 0 0,-1 0 0,0 0 0,0-1 0,0 1 0,0-1 0,-9 0 0,-11 1 0,1-1 0,-29-3 0,8 0 0,36 1 0,1 0 0,-1-1 0,1 0 0,-1 0 0,1-1 0,-10-4 0,1 0 0,-14-8 0,27 12 0,0 1 0,0 0 0,0 0 0,-1 0 0,1 0 0,0 1 0,-1 0 0,1 0 0,-1 0 0,1 0 0,-6 0 0,-16-6 0,24 6 0,0 0 0,0 0 0,1 0 0,-1 1 0,0-1 0,0 0 0,0 1 0,0 0 0,0 0 0,-3-1 0,4 2 0,1-1 0,-1 1 0,0-1 0,0 1 0,1-1 0,-1 1 0,1 0 0,-1-1 0,0 1 0,1 0 0,-1-1 0,1 1 0,0 0 0,-1 0 0,1-1 0,0 1 0,-1 0 0,1 0 0,0 0 0,0 0 0,0 0 0,-1-1 0,1 1 0,0 0 0,0 0 0,1 0 0,-1 0 0,0 0 0,0-1 0,1 3 0,-2-1 0,2 1 0,-1 0 0,0-1 0,0 1 0,1 0 0,0-1 0,-1 1 0,1 0 0,0-1 0,0 1 0,0-1 0,1 0 0,-1 1 0,1-1 0,-1 0 0,1 0 0,0 0 0,0 0 0,-1 0 0,1 0 0,1 0 0,-1-1 0,0 1 0,0-1 0,1 0 0,-1 1 0,1-1 0,-1 0 0,1 0 0,-1-1 0,1 1 0,0 0 0,4-1 0,7 1 0,1 1 0,1-1 0,0 0 0,0-1 0,0-1 0,0-1 0,15-4 0,8-1 0,-31 7 0,0-1 0,0-1 0,0 0 0,0 0 0,0 0 0,-1-1 0,13-6 0,-22 7 0,-9 2 0,-12 4 0,-160 61 0,162-60 0,15-3 0,24-2 0,5-1 0,-1-2 0,0 0 0,40-13 0,23-3 0,-84 19 0,-1 0 0,1 0 0,0 0 0,0 0 0,0-1 0,0 1 0,0 0 0,0 0 0,0-1 0,0 1 0,0-1 0,-1 1 0,1 0 0,0-1 0,0 0 0,0 1 0,-1-1 0,1 1 0,0-1 0,-1 0 0,2-1 0,-2 1 0,-1 1 0,1-1 0,-1 1 0,1-1 0,-1 1 0,1-1 0,-1 1 0,1 0 0,-1-1 0,1 1 0,-1-1 0,1 1 0,-1 0 0,1-1 0,-1 1 0,0 0 0,1 0 0,-1 0 0,0-1 0,1 1 0,-1 0 0,0 0 0,1 0 0,-1 0 0,0 0 0,1 0 0,-1 0 0,0 1 0,1-1 0,-2 0 0,-49 4 0,0 1 0,-85 21 0,27-4 0,81-16 0,0 1 0,-33 12 0,59-16 0,10-2 0,15-4 0,-12 0 0,0 0 0,1 1 0,15-1 0,24-5 0,91-21 0,-121 25 0,-14 3 0,-1 0 0,1-1 0,-1 0 0,0 0 0,0 0 0,0 0 0,6-4 0,-14 6 0,-2-1 0,0 1 0,0 0 0,0 0 0,0 1 0,0-1 0,-4 2 0,-8 5 0,-1-1 0,1 0 0,-18 3 0,-5 1 0,-26 8 0,47-14 0,-1 0 0,1 1 0,0 2 0,1-1 0,-1 2 0,1 0 0,-25 18 0,42-26 0,-1 0 0,1 0 0,0 0 0,0 0 0,0 0 0,0 0 0,0 0 0,0 0 0,0 0 0,-1 0 0,1 0 0,0 1 0,0-1 0,0 0 0,0 0 0,0 0 0,0 0 0,0 0 0,0 0 0,0 0 0,-1 0 0,1 0 0,0 0 0,0 0 0,0 1 0,0-1 0,0 0 0,0 0 0,0 0 0,0 0 0,0 0 0,0 0 0,0 0 0,0 1 0,0-1 0,0 0 0,0 0 0,0 0 0,0 0 0,0 0 0,0 0 0,0 0 0,0 1 0,0-1 0,0 0 0,0 0 0,0 0 0,0 0 0,0 0 0,1 0 0,-1 0 0,0 0 0,0 0 0,0 1 0,0-1 0,0 0 0,0 0 0,0 0 0,0 0 0,0 0 0,0 0 0,1 0 0,-1 0 0,0 0 0,0 0 0,13 1 0,14-5 0,3-7 0,33-7 0,27-10 0,-64 19 0,21-9 0,-97 27 0,39-5 0,5-3 0,0 1 0,1 0 0,-1 0 0,0 1 0,1 0 0,0 0 0,-6 4 0,11-7 0,-1 0 0,1 0 0,0 0 0,0 0 0,0 0 0,0 0 0,0 0 0,0 0 0,0 1 0,0-1 0,0 0 0,0 0 0,0 0 0,0 0 0,0 0 0,0 0 0,0 1 0,0-1 0,0 0 0,0 0 0,0 0 0,0 0 0,0 0 0,0 0 0,0 0 0,0 1 0,0-1 0,0 0 0,0 0 0,0 0 0,0 0 0,0 0 0,0 0 0,0 0 0,1 1 0,-1-1 0,0 0 0,0 0 0,0 0 0,0 0 0,0 0 0,0 0 0,0 0 0,0 0 0,1 0 0,-1 0 0,0 0 0,0 0 0,0 0 0,0 0 0,0 0 0,0 0 0,1 0 0,-1 0 0,13 2 0,13-2 0,-6-3 0,-6 1 0,1-1 0,0 0 0,-1-1 0,0-1 0,16-7 0,-60 16 0,-30 15 0,44-15 0,0 0 0,1 2 0,0 0 0,-22 11 0,13 2 0,24-19 0,0 0 0,0 0 0,0 0 0,0 0 0,-1 0 0,1 0 0,0 0 0,0 0 0,0 0 0,0 0 0,0 0 0,0 0 0,0 0 0,0 1 0,0-1 0,0 0 0,-1 0 0,1 0 0,0 0 0,0 0 0,0 0 0,0 0 0,0 1 0,0-1 0,0 0 0,0 0 0,0 0 0,0 0 0,0 0 0,0 0 0,0 1 0,0-1 0,0 0 0,0 0 0,0 0 0,0 0 0,0 0 0,0 0 0,0 1 0,1-1 0,-1 0 0,0 0 0,0 0 0,0 0 0,0 0 0,0 0 0,0 0 0,0 0 0,0 0 0,0 1 0,0-1 0,1 0 0,-1 0 0,17-2 0,13-7 0,0 0 0,-1-2 0,0-1 0,29-18 0,-40 21 0,-14 8 0,0-1 0,1 0 0,-1 0 0,0 0 0,0-1 0,0 0 0,-1 1 0,1-1 0,0-1 0,-1 1 0,0 0 0,5-7 0,-8 10 0,0 0 0,0 0 0,0 0 0,0 0 0,0 0 0,0 0 0,0-1 0,0 1 0,0 0 0,0 0 0,0 0 0,0 0 0,0 0 0,0 0 0,0 0 0,0-1 0,0 1 0,0 0 0,0 0 0,0 0 0,0 0 0,0 0 0,0 0 0,0-1 0,0 1 0,0 0 0,0 0 0,0 0 0,0 0 0,0 0 0,0 0 0,-1 0 0,1 0 0,0 0 0,0-1 0,0 1 0,0 0 0,0 0 0,0 0 0,0 0 0,0 0 0,-1 0 0,1 0 0,0 0 0,0 0 0,0 0 0,0 0 0,0 0 0,0 0 0,0 0 0,-1 0 0,1 0 0,-11 2 0,-16 9 0,22-9 0,-135 55 0,129-53 0,9-4 0,0 0 0,0 1 0,0-1 0,0 1 0,1-1 0,-1 1 0,0 0 0,0 0 0,1 0 0,-1 0 0,0 0 0,1 0 0,-1 0 0,1 1 0,0-1 0,-2 2 0,3-2 0,0-1 0,0 0 0,0 0 0,1 1 0,-1-1 0,0 0 0,0 0 0,1 1 0,-1-1 0,0 0 0,0 0 0,1 1 0,-1-1 0,0 0 0,1 0 0,-1 0 0,0 0 0,0 0 0,1 0 0,-1 1 0,0-1 0,1 0 0,-1 0 0,1 0 0,-1 0 0,0 0 0,1 0 0,-1 0 0,0 0 0,1 0 0,-1-1 0,0 1 0,1 0 0,-1 0 0,0 0 0,0 0 0,1 0 0,-1-1 0,0 1 0,1 0 0,-1 0 0,19-6 0,-18 6 0,62-13 0,2 0 0,-20-1 0,-25 9 0,-1-1 0,0 0 0,-1-2 0,0 0 0,18-12 0,-28 12 0,-12 3 0,3 5 0,0 0 0,-1-1 0,1 1 0,0 0 0,-1 0 0,1 0 0,0 0 0,0 0 0,-1 1 0,1-1 0,0 0 0,0 1 0,-1-1 0,-1 1 0,-83 39 0,48-24 0,-43 25 0,59-29 0,17-10 0,-1 1 0,1-1 0,0 1 0,0 0 0,1 1 0,-9 6 0,69-30 0,30-17 0,49-18 0,-128 53 0,-5 2 0,0 0 0,-1 0 0,1-1 0,-1 1 0,1 0 0,-1-1 0,1 1 0,-1-1 0,0 0 0,1 1 0,-1-1 0,1 0 0,-1 0 0,0 0 0,0 0 0,0 0 0,0 0 0,1 0 0,-1 0 0,-1-1 0,1 1 0,1-2 0,-2 3 0,0 0 0,0-1 0,-1 1 0,1 0 0,0 0 0,0-1 0,-1 1 0,1 0 0,0 0 0,-1-1 0,1 1 0,0 0 0,-1 0 0,1 0 0,0 0 0,-1-1 0,1 1 0,0 0 0,-1 0 0,1 0 0,0 0 0,-1 0 0,1 0 0,-1 0 0,1 0 0,0 0 0,-1 0 0,1 0 0,0 0 0,-1 0 0,1 0 0,0 1 0,-1-1 0,1 0 0,0 0 0,-1 0 0,1 0 0,0 1 0,-1-1 0,1 0 0,0 0 0,-1 1 0,1-1 0,-20 10 0,18-9 0,-68 41 0,51-32 0,-12 9 0,31-19 0,1 1 0,-1-1 0,0 0 0,1 0 0,-1 1 0,1-1 0,-1 0 0,1 0 0,-1 0 0,1 1 0,-1-1 0,1 0 0,-1 0 0,1 0 0,-1 0 0,1 0 0,-1 0 0,1 0 0,-1 0 0,1 0 0,-1 0 0,1 0 0,-1 0 0,1-1 0,-1 1 0,1 0 0,-1 0 0,1-1 0,-1 1 0,1 0 0,23-6 0,172-75 0,-193 80 0,7-2 0,-1-1 0,0-1 0,0 0 0,0 0 0,0-1 0,12-10 0,-21 16 0,0 0 0,0 0 0,0 0 0,0 0 0,0 0 0,0 0 0,0 0 0,0 0 0,1-1 0,-1 1 0,0 0 0,0 0 0,0 0 0,0 0 0,0 0 0,0 0 0,0 0 0,0 0 0,0 0 0,0 0 0,0 0 0,0 0 0,0 0 0,0-1 0,0 1 0,0 0 0,0 0 0,0 0 0,0 0 0,0 0 0,0 0 0,0 0 0,0 0 0,0 0 0,0 0 0,0 0 0,0-1 0,0 1 0,0 0 0,-1 0 0,1 0 0,0 0 0,0 0 0,0 0 0,0 0 0,0 0 0,0 0 0,0 0 0,0 0 0,0 0 0,0 0 0,0 0 0,0 0 0,0 0 0,0 0 0,-1 0 0,1 0 0,0 0 0,0 0 0,0 0 0,0 0 0,0 0 0,0 0 0,0 0 0,0 0 0,0 0 0,0 0 0,0 0 0,-1 0 0,-9 1 0,-11 5 0,-59 24 0,14-6 0,-92 48 0,150-68 0,1 0 0,1 1 0,-1 0 0,-9 9 0,43-18 0,-7-4 0,37-10 0,-11 4 0,3-2 0,-32 12 0,0-1 0,0-1 0,-1 0 0,0-1 0,27-17 0,-42 24 0,-1 0 0,0 0 0,0 0 0,1 0 0,-1 0 0,0-1 0,0 1 0,1 0 0,-1 0 0,0 0 0,0 0 0,0 0 0,1-1 0,-1 1 0,0 0 0,0 0 0,0 0 0,0-1 0,0 1 0,1 0 0,-1 0 0,0-1 0,0 1 0,0 0 0,0 0 0,0-1 0,0 1 0,0 0 0,0 0 0,0-1 0,0 1 0,0 0 0,0 0 0,0-1 0,0 1 0,0 0 0,0 0 0,0-1 0,0 1 0,0 0 0,-1-1 0,-11-2 0,-20 6 0,24 2 0,-14 6 0,1 1 0,1 1 0,-26 21 0,47-34 0,-1 0 0,0 1 0,1-1 0,-1 0 0,0 1 0,1-1 0,-1 0 0,1 1 0,-1-1 0,1 0 0,-1 0 0,0 0 0,1 1 0,-1-1 0,1 0 0,-1 0 0,1 0 0,-1 0 0,1 0 0,-1 0 0,1 0 0,0 0 0,-1 0 0,1 0 0,-1 0 0,1 0 0,-1 0 0,0-1 0,2 1 0,21-3 0,-5-5 0,-1 0 0,21-5 0,-26 10 0,-1 0 0,0-1 0,0-1 0,0 0 0,0 0 0,-1-1 0,0-1 0,14-11 0,-25 15 0,-9 3 0,-12 7 0,7 2 0,0 0 0,-1-1 0,0-1 0,-1 0 0,-21 5 0,30-9 0,-2 0 0,-11 3 0,1 1 0,1 0 0,-1 2 0,1 0 0,0 1 0,-22 16 0,33-19 0,-4 5 0,13-12 0,0 0 0,0 1 0,0-1 0,0 0 0,-1 0 0,1 0 0,0 1 0,0-1 0,0 0 0,0 0 0,0 0 0,-1 0 0,1-1 0,0 1 0,0 0 0,0 0 0,0 0 0,0-1 0,-1 1 0,2-1 0,46-17 0,-27 9 0,151-62 0,-146 60 0,-45 21 0,-75 40 0,73-34 0,25-13 0,13-5 0,1-3 0,1-1 0,20-11 0,-37 17 0,126-52 0,-191 77 0,44-16 0,10-5 0,0 0 0,0 0 0,1 1 0,-1 0 0,1 1 0,0 0 0,1 0 0,-9 9 0,16-15 0,-1 0 0,1 1 0,0-1 0,0 0 0,0 0 0,0 0 0,-1 0 0,1 0 0,0 0 0,0 1 0,0-1 0,0 0 0,0 0 0,0 0 0,-1 1 0,1-1 0,0 0 0,0 0 0,0 0 0,0 0 0,0 1 0,0-1 0,0 0 0,0 0 0,0 0 0,0 1 0,0-1 0,0 0 0,0 0 0,0 1 0,0-1 0,0 0 0,0 0 0,0 0 0,0 0 0,0 1 0,1-1 0,-1 0 0,0 0 0,0 0 0,0 1 0,0-1 0,0 0 0,1 0 0,10-1 0,16-8 0,-26 9 0,106-54 0,-107 54 0,0 0 0,1 0 0,-1 0 0,0 0 0,0 0 0,0 0 0,0 0 0,0 0 0,1 0 0,-1 0 0,0 0 0,0 0 0,0 0 0,0 0 0,0 0 0,1 0 0,-1 0 0,0 1 0,0-1 0,0 0 0,0 0 0,0 0 0,0 0 0,0 0 0,1 0 0,-1 0 0,0 0 0,0 0 0,0 1 0,0-1 0,0 0 0,0 0 0,0 0 0,0 0 0,0 0 0,0 1 0,0-1 0,0 0 0,0 0 0,0 0 0,0 0 0,0 0 0,0 1 0,0-1 0,0 0 0,0 0 0,0 0 0,0 13 0,-5 11 0,-52 86 0,53-102 0,0-1 0,0 0 0,-1 0 0,0 0 0,0-1 0,-8 8 0,12-13 0,0 0 0,0 0 0,0-1 0,-1 1 0,1 0 0,0-1 0,0 1 0,-1 0 0,1-1 0,0 0 0,-1 1 0,1-1 0,-1 0 0,1 0 0,-1 0 0,1 0 0,-3 0 0,2 0 0,0-1 0,0 0 0,0 0 0,0 0 0,0 0 0,0 0 0,0 0 0,0-1 0,0 1 0,1 0 0,-1-1 0,0 0 0,1 1 0,-3-4 0,-15-30 0,17 30 0,0 0 0,-1 0 0,0 0 0,1 0 0,-2 1 0,1-1 0,-5-5 0,6 47 0,1-19 0,-1-1 0,-1 0 0,-8 32 0,2-11 0,-6 8 0,11-37 0,1 0 0,0 1 0,0-1 0,-2 18 0,-5 111 0,5-23 0,4-111-1365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54.8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45 690 24575,'-2'1'0,"1"-1"0,-1 1 0,1-1 0,0 1 0,0 0 0,-1 0 0,1 0 0,0-1 0,0 1 0,0 0 0,0 1 0,0-1 0,0 0 0,0 0 0,-1 2 0,-16 24 0,12-17 0,11-27 0,11-25 0,-8 25 0,-2 0 0,0-1 0,-1 0 0,4-22 0,-4 178 0,-5-136 0,-1 17 0,-2-35 0,0-12 0,1 0 0,4-40 0,-1 12 0,-1 56 0,1 0 0,-1 0 0,0 0 0,0 0 0,0 0 0,0 0 0,0 0 0,0 0 0,0 0 0,0-1 0,0 1 0,0 0 0,0 0 0,0 0 0,0 0 0,1 0 0,-1 0 0,0 0 0,0 0 0,0 0 0,0 0 0,0 0 0,0 0 0,0 0 0,0 0 0,0 0 0,0 0 0,0 0 0,4 15 0,1 24 0,-5 98 0,5-223 0,-5-67 0,-10 303 0,10-130 0,0-34 0,-6-157 0,5 148 0,-7-45 0,6 53 0,1 1 0,1-1 0,0 1 0,4-24 0,-1 8 0,-1 11 0,1-1 0,1 0 0,1 1 0,11-32 0,15-19 0,-31 68 1,1-1 0,0 1 0,0 0 0,0-1 0,0 1 1,1 0-1,-1 0 0,1 0 0,-1 0 0,1 0 0,0 0 0,0 0 0,0 0 0,0 1 0,0-1 0,4-2 0,0 2-9,0 0-1,0 0 0,0 0 1,0 1-1,8-2 1,22-5-1324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1:55.9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24 399 24575,'-1'10'0,"0"0"0,0 1 0,-1-1 0,-5 15 0,-1 9 0,6-21 0,1-1 0,1 1 0,0 12 0,0 12 0,37-53 0,-21 10 0,0-1 0,-1 0 0,0-1 0,0 0 0,15-12 0,93-65 0,-83 56 0,-26 21 0,-1-2 0,0 0 0,16-16 0,-25 21 0,0 0 0,0-1 0,0 1 0,-1-1 0,0 0 0,0 0 0,0 0 0,-1-1 0,0 1 0,0-1 0,0-6 0,12-31 0,-7 24 0,2 1 0,0 0 0,1 1 0,1 0 0,22-28 0,-22 34 0,1 0 0,0 0 0,1 1 0,22-15 0,-31 23 0,0 1 0,0-1 0,1 0 0,0 1 0,-1 0 0,1 0 0,0 1 0,0-1 0,0 1 0,0 0 0,0 0 0,0 1 0,0-1 0,1 1 0,-1 1 0,0-1 0,0 0 0,0 1 0,7 2 0,-10-2 0,-1 0 0,1 1 0,-1-1 0,0 0 0,1 1 0,-1-1 0,0 1 0,0-1 0,1 1 0,-1 0 0,-1-1 0,1 1 0,0 0 0,0 0 0,-1 0 0,1-1 0,-1 1 0,1 0 0,-1 0 0,0 3 0,3 44 0,-4-44 0,2 4 0,-1 1 0,-1 0 0,0 0 0,0-1 0,-1 1 0,0 0 0,-1-1 0,0 0 0,0 1 0,-1-1 0,-7 11 0,9-15 0,0-1 0,0 1 0,1 0 0,0-1 0,-1 1 0,1 7 0,-6 15 0,-1-4 0,1-2 0,0 0 0,-2-1 0,0-1 0,-17 27 0,9-26 0,-1-1 0,-38 32 0,38-35 0,-4 4 0,6-5 0,-1-1 0,-20 14 0,28-22 0,-1 1 0,1 1 0,0 0 0,0 0 0,1 1 0,0 0 0,1 0 0,0 1 0,1 0 0,-10 19 0,-31 68 0,40-81 0,0 2 0,-4 22 0,4-17 0,4-7 0,0 1 0,-2 34 0,4-32 0,-7 36 0,6-42 0,0 0 0,1 0 0,1 19 0,-3 30 0,1-42 0,0 0 0,2-1 0,2 22 0,-2 41 0,-7-38 0,4-28 0,1 0 0,0 21 0,2 60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1:58.8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1568 24575,'-2'0'0,"-1"-1"0,0 1 0,1-1 0,-1 1 0,1-1 0,0 0 0,-1 0 0,1 0 0,0-1 0,-1 1 0,1 0 0,0-1 0,0 0 0,0 1 0,0-1 0,0 0 0,1 0 0,-1 0 0,0 0 0,-2-4 0,-2-5 0,0 0 0,1 0 0,-4-13 0,-41-138 0,41 130 0,-12-66 0,7-50 0,11-71 0,5 118 0,-2 85 0,2-1 0,-1 1 0,2 0 0,0 1 0,1-1 0,1 1 0,0-1 0,14-25 0,-3 14 0,39-46 0,-52 69 0,3-3 0,2 0 0,-1 1 0,1-1 0,0 2 0,0-1 0,1 1 0,-1 0 0,15-5 0,-13 6 0,1-1 0,-2-1 0,1 1 0,-1-2 0,1 1 0,7-9 0,-17 15 0,1-1 0,-1 1 0,1-1 0,-1 1 0,1-1 0,-1 1 0,1-1 0,-1 1 0,1 0 0,-1-1 0,1 1 0,0 0 0,-1-1 0,1 1 0,0 0 0,-1 0 0,1 0 0,0-1 0,-1 1 0,1 0 0,0 0 0,-1 0 0,1 0 0,0 0 0,-1 0 0,1 1 0,0-1 0,1 0 0,-1 1 0,0 0 0,0 0 0,0 0 0,0 0 0,0 0 0,0 0 0,0 0 0,0 1 0,-1-1 0,1 0 0,0 0 0,-1 1 0,1 1 0,13 52 0,-12-45 0,1 4 0,-1 1 0,-1-1 0,0 1 0,-1-1 0,0 1 0,-2 0 0,1-1 0,-7 25 0,-18 65 0,15-64 0,7-27 0,0 0 0,1-1 0,-2 17 0,3-12 0,-1-1 0,-8 23 0,-4 22 0,7-4 0,-9 71 0,10-96 0,5-27 0,1 0 0,0 0 0,-1 1 0,2-1 0,-1 7 0,-6 102 0,0 0 0,9-158 0,14-81 0,-15 120 0,21-136 0,22-297 0,-40 205 0,-1 10 0,19 88 0,-22 133 0,0-7 0,1 1 0,0 0 0,1-1 0,2-9 0,-4 18 0,0 0 0,1-1 0,-1 1 0,0 0 0,1 0 0,-1-1 0,0 1 0,1 0 0,-1 0 0,0 0 0,1 0 0,-1 0 0,1-1 0,-1 1 0,0 0 0,1 0 0,-1 0 0,0 0 0,1 0 0,-1 0 0,1 0 0,-1 0 0,0 1 0,1-1 0,-1 0 0,0 0 0,1 0 0,-1 0 0,0 0 0,1 0 0,-1 1 0,0-1 0,1 0 0,-1 0 0,0 1 0,1-1 0,-1 0 0,0 0 0,0 1 0,1-1 0,-1 0 0,0 1 0,0-1 0,0 0 0,1 1 0,-1-1 0,0 1 0,17 22 0,-13-18 0,6 11 0,0 1 0,0-1 0,-2 1 0,0 1 0,7 23 0,-12-32 0,3 9 0,-1 2 0,0-1 0,-1 1 0,-2-1 0,2 32 0,2 93 0,28 218 0,-7-145 0,-13-117 0,-9-55 0,-3-24 0,1 1 0,0-1 0,10 29 0,2 17 0,1 3 0,-3-24 0,-9-93 0,-6-13 0,4-92 0,5-17 0,-3 99 0,-2 50 0,-1 0 0,0 0 0,-1-1 0,-4-22 0,0 14 0,0-41 0,0 10 0,1 31 0,1 6 0,0 1 0,2-38 0,0 60 0,0 0 0,0-1 0,0 1 0,0 0 0,0 0 0,0-1 0,0 1 0,0 0 0,0 0 0,0-1 0,0 1 0,0 0 0,0-1 0,0 1 0,0 0 0,1 0 0,-1-1 0,0 1 0,0 0 0,0 0 0,0 0 0,0-1 0,1 1 0,-1 0 0,0 0 0,0 0 0,0-1 0,1 1 0,-1 0 0,0 0 0,0 0 0,0 0 0,1 0 0,-1 0 0,0-1 0,0 1 0,1 0 0,-1 0 0,1 0 0,8 9 0,9 21 0,-15-26 0,42 92 0,-33-71 0,-1 0 0,-2 1 0,7 28 0,-9-24 0,6 61 0,1-14 0,0 29 0,-14-106 0,0 0 0,0 0 0,0 0 0,0 0 0,0 0 0,0 0 0,0 1 0,0-1 0,0 0 0,0 0 0,0 0 0,0 0 0,0 0 0,0 1 0,0-1 0,0 0 0,0 0 0,0 0 0,0 0 0,0 0 0,0 0 0,0 1 0,0-1 0,0 0 0,0 0 0,0 0 0,0 0 0,0 0 0,0 0 0,0 1 0,0-1 0,0 0 0,1 0 0,-1 0 0,0 0 0,0 0 0,0 0 0,0 0 0,0 0 0,0 0 0,0 1 0,1-1 0,-1 0 0,0 0 0,0 0 0,0 0 0,0 0 0,0 0 0,1 0 0,-1 0 0,0 0 0,0 0 0,0 0 0,0 0 0,0 0 0,1 0 0,-1 0 0,0 0 0,0 0 0,0 0 0,0 0 0,0-1 0,0 1 0,1 0 0,-1 0 0,0 0 0,0 0 0,0 0 0,9-14 0,4-20 0,-5 0 0,23-58 0,-19 58 0,-9 30 0,-1 0 0,1 0 0,-1 0 0,1 1 0,0-1 0,0 1 0,1-1 0,-1 1 0,1 0 0,0 1 0,-1-1 0,8-3 0,21-19 0,5-22 0,-12 11 0,-6 14-1365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2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1043 0 24575,'-1'0'0,"0"1"0,0-1 0,0 0 0,0 1 0,-1-1 0,1 1 0,0 0 0,0-1 0,0 1 0,0 0 0,1-1 0,-1 1 0,0 0 0,0 0 0,0 0 0,1 0 0,-1 0 0,0 0 0,1 0 0,-1 0 0,1 0 0,-1 0 0,0 2 0,-11 35 0,7-21 0,-9 61 0,0-36 0,11-29 0,-1 0 0,-1-1 0,0 1 0,-10 15 0,-13 21 0,17-30 0,0 1 0,-1-2 0,-16 18 0,-10 6 0,-74 62 0,99-94 0,1 1 0,0 0 0,0 1 0,2 1 0,-1 0 0,2 0 0,0 1 0,0 0 0,-12 29 0,21-42 0,-1-1 0,1 1 0,-1 0 0,1 0 0,0 0 0,0 0 0,-1 0 0,1 0 0,0 0 0,0 0 0,0 0 0,0 0 0,0 0 0,0 0 0,0 0 0,0 0 0,0 0 0,1 0 0,-1 0 0,0 0 0,1-1 0,-1 1 0,1 0 0,-1 0 0,1 0 0,-1 0 0,1-1 0,-1 1 0,1 0 0,0 0 0,-1-1 0,1 1 0,0 0 0,0-1 0,-1 1 0,1-1 0,0 1 0,0-1 0,0 0 0,0 1 0,0-1 0,0 0 0,0 1 0,0-1 0,0 0 0,0 0 0,0 0 0,0 0 0,0 0 0,0 0 0,0 0 0,1-1 0,9 0 0,1-1 0,-1 0 0,21-7 0,-10 3 0,198-50 0,-47 19 0,-162 34 0,19-4 0,-29 7 0,1 0 0,-1 0 0,0 0 0,1 0 0,-1 0 0,0 0 0,0 0 0,1 0 0,-1 0 0,0 1 0,1-1 0,-1 0 0,0 1 0,0-1 0,0 1 0,0-1 0,1 1 0,0 1 0,-2-2 0,1 1 0,-1-1 0,0 1 0,0 0 0,1-1 0,-1 1 0,0-1 0,0 1 0,0 0 0,0-1 0,0 1 0,0-1 0,0 1 0,0 0 0,0-1 0,0 1 0,0-1 0,0 1 0,-1 0 0,1-1 0,0 1 0,0-1 0,-1 1 0,1-1 0,0 1 0,-1-1 0,1 1 0,0-1 0,-1 1 0,1-1 0,-1 1 0,1-1 0,-1 0 0,1 1 0,-1-1 0,1 0 0,-1 1 0,0-1 0,-25 17 0,21-15 0,-10 6 0,0-1 0,-1-1 0,0-1 0,-1 0 0,1-1 0,-19 2 0,23-4 0,-11 4 0,17-4 0,0 0 0,-1-1 0,1 0 0,0 0 0,-11 0 0,15-1 0,0 0 0,0-1 0,0 1 0,0-1 0,1 1 0,-1-1 0,0 0 0,0 0 0,1 0 0,-1 0 0,0 0 0,1 0 0,-1 0 0,1 0 0,-1 0 0,1-1 0,0 1 0,-1-1 0,1 1 0,0-1 0,0 0 0,-2-3 0,1 1 0,0 0 0,0-1 0,0 1 0,1-1 0,-1 1 0,1-1 0,0 0 0,0-5 0,1 8 0,0 1 0,0-1 0,0 0 0,0 0 0,1 0 0,-1 1 0,1-1 0,-1 0 0,1 1 0,0-1 0,0 0 0,-1 1 0,1-1 0,0 1 0,1-1 0,-1 1 0,0-1 0,0 1 0,1 0 0,-1 0 0,0 0 0,1 0 0,2-2 0,4-1 0,0-1 0,1 2 0,0-1 0,0 1 0,0 1 0,0-1 0,17-1 0,68 1 0,-88 3 0,-4 0 0,0 0 0,0 0 0,0 1 0,0-1 0,0 1 0,0 0 0,0 0 0,-1-1 0,1 1 0,0 0 0,0 0 0,-1 1 0,1-1 0,0 0 0,-1 0 0,0 1 0,1-1 0,-1 1 0,0 0 0,1-1 0,-1 1 0,0 0 0,0 0 0,-1-1 0,2 4 0,3 7 0,-1 0 0,0 1 0,2 13 0,4 15 0,29 37 0,-34-68 0,0 0 0,1-1 0,0 0 0,0 0 0,1 0 0,0-1 0,1 0 0,0-1 0,13 11 0,-4-6 0,0-1 0,0-1 0,0-1 0,26 9 0,-38-16 0,-1 0 0,1-1 0,0 1 0,0-1 0,0 0 0,0-1 0,0 1 0,0-1 0,0 0 0,0 0 0,0-1 0,0 0 0,0 1 0,0-2 0,0 1 0,0 0 0,-1-1 0,1 0 0,-1 0 0,1-1 0,-1 1 0,0-1 0,8-5 0,20-10 0,-27 16 0,0 0 0,-1 0 0,0 0 0,1-1 0,-1 1 0,0-1 0,0 0 0,0 0 0,5-7 0,-9 10 0,-1-1 0,1 0 0,0 1 0,0-1 0,-1 1 0,1-1 0,0 1 0,-1-1 0,1 1 0,0-1 0,-1 1 0,1-1 0,-1 1 0,1-1 0,-1 1 0,1 0 0,-1-1 0,1 1 0,-1 0 0,0 0 0,1-1 0,-1 1 0,1 0 0,-1 0 0,0 0 0,1 0 0,-1 0 0,0-1 0,1 1 0,-1 0 0,1 1 0,-1-1 0,-1 0 0,-28-5 0,28 5 0,-233-7 0,166 8 0,-1 6 0,1 3 0,44-6 0,1 0 0,-28-1 0,-322-3 0,324 8 0,9-1 0,-7-1 0,-24 2 0,10-1 0,18 0 0,13-3 0,-45 12 0,12-3 0,50-10 0,-35 9 0,46-11 0,0 1 0,0-1 0,0 1 0,1 0 0,-1-1 0,0 1 0,1 1 0,0-1 0,-1 0 0,1 1 0,0-1 0,0 1 0,-2 4 0,2-4 0,-5 15 0,7-17 0,0 0 0,1-1 0,-1 1 0,1 0 0,-1-1 0,1 1 0,-1-1 0,1 1 0,0 0 0,-1-1 0,1 0 0,-1 1 0,1-1 0,0 1 0,0-1 0,-1 0 0,1 1 0,0-1 0,-1 0 0,1 0 0,0 0 0,0 0 0,0 0 0,-1 1 0,1-1 0,0-1 0,1 1 0,198 8-297,-158-9-771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3.5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626 1 24575,'-2'1'0,"-1"1"0,1-1 0,-1 1 0,0-1 0,1 0 0,-1 0 0,0 0 0,0 0 0,0 0 0,-4 0 0,-2 1 0,-61 22 0,-32 19 0,81-36 0,0 0 0,0-2 0,-1 0 0,-31 2 0,-151 0 0,135 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4.4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5.9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6.5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24575,'0'2'0,"1"-1"0,0 2 0,1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33.5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192 418 24575,'0'-4'0,"-1"-1"0,-1 1 0,1-1 0,0 1 0,-1 0 0,0 0 0,0 0 0,0 0 0,-1 0 0,1 0 0,-1 1 0,-5-6 0,4 5 0,0-2 0,0 1 0,1 0 0,0-1 0,-5-10 0,8 15 0,0 0 0,-1 0 0,1 0 0,0-1 0,-1 1 0,1 0 0,-1 0 0,1 0 0,-1 0 0,1 0 0,-1 0 0,0 0 0,1 0 0,-1 0 0,0 1 0,0-1 0,-1-1 0,2 2 0,-1 1 0,1-1 0,0 0 0,-1 1 0,1-1 0,-1 0 0,1 1 0,0-1 0,-1 0 0,1 1 0,0-1 0,-1 0 0,1 1 0,0-1 0,0 1 0,-1-1 0,1 1 0,0-1 0,0 1 0,0-1 0,0 1 0,-1-1 0,1 1 0,0 0 0,-5 44 0,5-26 0,-1-13 0,1-1 0,0 1 0,0-1 0,1 1 0,-1 0 0,1-1 0,0 1 0,1-1 0,3 10 0,-5-15 0,0 0 0,0 0 0,0 0 0,0 0 0,0 0 0,0 0 0,0 0 0,0 0 0,0 0 0,0 0 0,0 1 0,0-1 0,0 0 0,1 0 0,-1 0 0,0 0 0,0 0 0,0 0 0,0 0 0,0 0 0,0 0 0,0 0 0,0 0 0,0 0 0,1 0 0,-1 0 0,0 0 0,0 0 0,0 0 0,0 0 0,0 0 0,0 0 0,0 0 0,0 0 0,0 0 0,1 0 0,-1 0 0,0 0 0,0 0 0,0 0 0,0 0 0,0 0 0,0-1 0,0 1 0,0 0 0,0 0 0,0 0 0,0 0 0,0 0 0,1 0 0,-1 0 0,0 0 0,0 0 0,0 0 0,0 0 0,0-1 0,0 1 0,0 0 0,0 0 0,4-11 0,1-12 0,6-36 0,-1 12 0,1 8 0,-9 35 0,-1 0 0,1 1 0,-1-1 0,0 0 0,0 1 0,0-1 0,0 0 0,-1 0 0,0 0 0,1 0 0,-2 0 0,1 1 0,0-1 0,-1 0 0,1 0 0,-1 0 0,0 0 0,-1 1 0,-1-5 0,-8-16 0,9 20 0,0 0 0,0-1 0,0 1 0,0 0 0,-1 0 0,0 0 0,-5-5 0,-48-50 0,53 56 0,-1-1 0,0 1 0,1 0 0,-1 0 0,0 0 0,-1 1 0,1-1 0,-8-2 0,-22-15 0,34 20 0,0 0 0,0 0 0,0 0 0,-1 0 0,1 0 0,0 0 0,0 0 0,0-1 0,0 1 0,0 0 0,0 0 0,0 0 0,0 0 0,0 0 0,0 0 0,0 0 0,0 0 0,0 0 0,0 0 0,0 0 0,-1 0 0,1 0 0,0-1 0,0 1 0,0 0 0,0 0 0,0 0 0,0 0 0,0 0 0,0 0 0,0 0 0,0 0 0,0 0 0,0-1 0,0 1 0,0 0 0,0 0 0,0 0 0,1 0 0,-1 0 0,0 0 0,0 0 0,0 0 0,0 0 0,0 0 0,0 0 0,0 0 0,0-1 0,0 1 0,0 0 0,0 0 0,0 0 0,0 0 0,0 0 0,0 0 0,1 0 0,-1 0 0,0 0 0,0 0 0,0 0 0,0 0 0,0 0 0,0 0 0,0 0 0,0 0 0,0 0 0,0 0 0,1 0 0,-1 0 0,11 0 0,12 3 0,-3 1 0,-7-1 0,-1-1 0,0 2 0,-1-1 0,20 10 0,-22-10 0,-1-1 0,1 0 0,0 0 0,0-1 0,0 0 0,0-1 0,0 0 0,0-1 0,0 1 0,0-2 0,16-3 0,-24 4 0,0 1 0,0-1 0,0 1 0,0-1 0,0 0 0,0 1 0,0-1 0,0 0 0,0 0 0,0 0 0,0 0 0,0 0 0,-1 1 0,1-1 0,0-1 0,-1 1 0,1 0 0,-1 0 0,1 0 0,-1 0 0,0 0 0,1 0 0,-1-1 0,0 1 0,0 0 0,0 0 0,0 0 0,0-2 0,0 2 0,0 1 0,0-1 0,0 1 0,0-1 0,0 1 0,0 0 0,-1-1 0,1 1 0,0-1 0,0 1 0,-1-1 0,1 1 0,0 0 0,0-1 0,-1 1 0,1-1 0,0 1 0,-1 0 0,1-1 0,-1 1 0,1 0 0,0 0 0,-1-1 0,1 1 0,-1 0 0,1 0 0,-1 0 0,1 0 0,-1-1 0,1 1 0,-1 0 0,1 0 0,0 0 0,-1 0 0,1 0 0,-1 0 0,1 0 0,-1 0 0,1 0 0,-1 0 0,1 1 0,-1-1 0,1 0 0,-1 0 0,1 0 0,-1 1 0,1-1 0,0 0 0,-1 0 0,1 1 0,-1-1 0,1 0 0,0 1 0,-1-1 0,1 0 0,0 1 0,0-1 0,-1 2 0,-1 0 0,0 1 0,0-1 0,1 1 0,-1 0 0,1 0 0,0 0 0,0 0 0,0 0 0,0 0 0,1 0 0,-1 0 0,1 0 0,-1 7 0,1-3 0,0 0 0,0 1 0,1-1 0,0 0 0,2 8 0,0-4 0,3 8 0,-4-37 0,-2 14 0,0 1 0,0-1 0,0 1 0,0-1 0,1 1 0,-1-1 0,1 1 0,0 0 0,0-1 0,0 1 0,0 0 0,1 0 0,-1 0 0,1 0 0,0 0 0,0 0 0,0 0 0,0 1 0,0-1 0,1 1 0,-1-1 0,4-1 0,-60 46 0,50-40 0,0 0 0,0 0 0,0 0 0,0-1 0,0 0 0,-1 0 0,1 0 0,-5 0 0,-15 5 0,13-2 0,2-1 0,0 0 0,0-1 0,-1 0 0,-9 1 0,-3 2 0,22-5 0,0 1 0,0-1 0,0 1 0,0-1 0,0 1 0,1-1 0,-1 1 0,0-1 0,0 1 0,0-1 0,0 1 0,1-1 0,-1 1 0,0-1 0,0 1 0,1-1 0,-1 1 0,0-1 0,1 0 0,-1 1 0,0-1 0,1 0 0,0 1 0,4 6 0,-2-3 0,-1 0 0,0 0 0,0 1 0,0-1 0,-1 0 0,1 1 0,-1-1 0,0 1 0,0-1 0,-1 1 0,1 0 0,-1-1 0,0 1 0,0 0 0,-1-1 0,1 1 0,-1-1 0,0 1 0,0-1 0,-1 1 0,1-1 0,-3 5 0,3-8-38,1-1 0,0 0 0,0 1 1,0-1-1,-1 1 0,1-1 0,0 1 0,0-1 0,0 1 0,0-1 0,0 1 0,0-1 0,0 1 0,0-1 0,0 1 0,0-1 1,1 1-1,-1-1 0,0 1 0,0-1 0,0 1 0,0-1 0,1 1 0,-1-1 0,0 1 0,1-1 0,-1 0 0,0 1 0,1-1 1,-1 1-1,0-1 0,1 0 0,-1 1 0,1-1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8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253 0 24575,'-7'1'0,"0"1"0,0-1 0,0 1 0,1 1 0,-1-1 0,1 1 0,0 0 0,-1 1 0,1-1 0,1 1 0,-1 1 0,0-1 0,1 1 0,-6 6 0,-21 16 0,11-13 0,4-2 0,1-1 0,1 2 0,-18 17 0,26-22 0,-5 8 0,15-13 0,11-5 0,48-19 0,-25 6 0,-16 7 0,33-19 0,15-6 0,-39 20 0,-24 10 0,1 0 0,0 0 0,0 1 0,0 0 0,1 0 0,-1 0 0,0 1 0,11 0 0,-7 0 0,0 0 0,0-1 0,18-5 0,17-2 0,-36 7 0,1 1 0,0 0 0,0 1 0,-1 0 0,1 1 0,14 3 0,-24-4 0,-1 1 0,1-1 0,0 1 0,-1-1 0,1 0 0,-1 1 0,1 0 0,-1-1 0,1 1 0,-1-1 0,1 1 0,-1 0 0,1-1 0,-1 1 0,0 0 0,0-1 0,1 1 0,-1 0 0,0 0 0,0-1 0,0 1 0,0 0 0,0 0 0,0-1 0,0 1 0,0 0 0,0 0 0,0-1 0,0 1 0,0 0 0,0 0 0,-1-1 0,1 1 0,0 0 0,-1-1 0,1 1 0,0 0 0,-1-1 0,1 1 0,-1 0 0,1-1 0,-1 1 0,1-1 0,-2 1 0,-24 27 0,-124 66 0,-21 16 0,154-99 0,-18 15 0,33-25 0,0 1 0,1 0 0,-1 0 0,0-1 0,1 1 0,-1 0 0,1 0 0,0 0 0,0 1 0,-1-1 0,1 0 0,1 0 0,-2 5 0,38-24 0,150-66 0,-150 67 0,38-11 0,20-9 0,-74 28 0,1 2 0,0 0 0,41-6 0,-34 7 0,39-11 0,-58 13 0,0 1 0,0-1 0,0 2 0,1-1 0,-1 1 0,13 1 0,-22 0 0,0 0 0,0 0 0,0 0 0,1 0 0,-1 0 0,0 0 0,0 0 0,0 0 0,0 0 0,0 0 0,1 0 0,-1 0 0,0 0 0,0 0 0,0 0 0,0 0 0,0 1 0,0-1 0,0 0 0,0 0 0,1 0 0,-1 0 0,0 0 0,0 0 0,0 0 0,0 1 0,0-1 0,0 0 0,0 0 0,0 0 0,0 0 0,0 0 0,0 1 0,0-1 0,0 0 0,0 0 0,0 0 0,0 0 0,0 0 0,0 1 0,0-1 0,0 0 0,0 0 0,0 0 0,0 0 0,0 0 0,0 0 0,0 1 0,0-1 0,-1 0 0,-6 10 0,-11 8 0,18-18 0,-22 17 0,-1-1 0,0-1 0,-50 24 0,9-5 0,-66 30 0,-19 12 0,122-61 0,18-10 0,-1 0 0,1 1 0,0 0 0,0 1 0,1 0 0,-12 12 0,20-19 0,-1 0 0,1 0 0,0 0 0,0 0 0,0 1 0,0-1 0,0 0 0,0 0 0,0 0 0,0 0 0,0 0 0,0 0 0,0 1 0,0-1 0,0 0 0,0 0 0,0 0 0,0 0 0,0 0 0,0 0 0,0 1 0,0-1 0,0 0 0,0 0 0,0 0 0,0 0 0,0 0 0,0 0 0,0 0 0,0 1 0,0-1 0,0 0 0,0 0 0,1 0 0,-1 0 0,0 0 0,0 0 0,0 0 0,0 0 0,0 0 0,0 0 0,0 1 0,0-1 0,1 0 0,-1 0 0,0 0 0,0 0 0,0 0 0,0 0 0,0 0 0,0 0 0,1 0 0,-1 0 0,13 2 0,11-3 0,326-95 0,-249 65 0,-7 0 0,66-17 0,-40 14 0,-38 10 0,-59 21 0,-23 8 0,-10 5 0,-29 15 0,-1-1 0,-1-2 0,-79 31 0,-36 18 0,4 2 0,127-61 0,1 2 0,1 1 0,-32 26 0,43-26 0,12-14 0,0-1 0,0 0 0,0 0 0,0 1 0,0-1 0,-1 0 0,1 0 0,1 0 0,-1 1 0,0-1 0,0 0 0,0 0 0,0 1 0,0-1 0,0 0 0,0 0 0,0 1 0,0-1 0,0 0 0,0 0 0,1 0 0,-1 1 0,0-1 0,0 0 0,0 0 0,0 0 0,1 0 0,-1 1 0,0-1 0,0 0 0,0 0 0,1 0 0,-1 0 0,0 0 0,0 0 0,1 1 0,33 0 0,-18-2 0,30 1 0,0-3 0,82-14 0,222-78 0,-309 83 0,11-1 0,-32 8 0,0 0 0,25-10 0,-22 3 0,-23 11 0,0 1 0,0 0 0,0 0 0,0 0 0,0 0 0,0 0 0,0 0 0,0 0 0,0 0 0,0 0 0,0 0 0,0 0 0,0 0 0,-1 0 0,1 0 0,0 0 0,0 0 0,0 0 0,0 0 0,0 0 0,0 0 0,0 0 0,0 0 0,0 0 0,0 0 0,0 0 0,0 0 0,0 0 0,0 0 0,0 0 0,0 0 0,0 0 0,0-1 0,0 1 0,0 0 0,0 0 0,0 0 0,0 0 0,-15 6 0,-28 12 0,1 2 0,1 2 0,1 2 0,-48 37 0,87-60 0,-1 0 0,1 0 0,-1 0 0,1 0 0,-1 1 0,1-1 0,0 1 0,-1-1 0,1 1 0,0-1 0,0 1 0,0 0 0,1 0 0,-3 3 0,9 3 0,13-6 0,8-4 0,0-1 0,-1-1 0,33-10 0,-24 5 0,96-26 0,-99 25 0,-28 8 0,-12 7 0,-4 3 0,-12 7 0,12-9 0,1 1 0,0 0 0,1 1 0,0 0 0,0 0 0,-17 20 0,27-28 0,-1 1 0,1-1 0,0 0 0,0 0 0,0 1 0,0-1 0,-1 0 0,1 0 0,0 1 0,0-1 0,0 0 0,0 0 0,0 1 0,0-1 0,0 0 0,0 1 0,0-1 0,0 0 0,0 0 0,0 1 0,0-1 0,0 0 0,0 1 0,0-1 0,0 0 0,0 0 0,0 1 0,0-1 0,1 0 0,-1 0 0,0 1 0,0-1 0,0 0 0,0 0 0,1 0 0,-1 1 0,0-1 0,0 0 0,0 0 0,1 0 0,-1 1 0,0-1 0,0 0 0,1 0 0,19 4 0,20-6 0,4-13 0,-35 11 0,-1 0 0,1 1 0,0 1 0,0 0 0,11-2 0,-6 2-341,1-1 0,-1-1-1,27-10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3:00.4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1 24575,'-1'14'0,"0"1"0,-1-1 0,-7 24 0,5-24 0,1 0 0,1 0 0,-2 27 0,3-36 0,1 0 0,0 0 0,0 1 0,0-1 0,1 0 0,0 0 0,0 0 0,0 0 0,0 0 0,1 0 0,0 0 0,0 0 0,0-1 0,1 1 0,-1-1 0,1 1 0,0-1 0,0 0 0,1 0 0,4 4 0,21 26 0,-27-30 0,0 0 0,0-1 0,1 1 0,-1-1 0,1 0 0,0 0 0,0 0 0,0 0 0,0-1 0,1 1 0,-1-1 0,1 0 0,-1 0 0,1 0 0,0 0 0,0-1 0,0 1 0,0-1 0,0 0 0,0 0 0,0-1 0,0 1 0,6-1 0,-2-1 0,0 0 0,0 0 0,0-1 0,0 0 0,0-1 0,12-5 0,7-3 0,-5 5 0,-19 5 0,1 1 0,-1-1 0,1 0 0,-1 0 0,1 0 0,-1 0 0,1-1 0,-1 1 0,0-1 0,0 0 0,0 0 0,0 0 0,0 0 0,0-1 0,-1 1 0,1-1 0,-1 0 0,1 0 0,-1 1 0,0-2 0,2-3 0,-2 2-170,1-1-1,-2 1 0,1-1 1,-1 0-1,0 0 0,0 1 1,0-12-1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3:02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1 24575,'0'1'0,"-1"0"0,-1 0 0,-1 0 0,-1 0 0,-1-1 0,0 0 0,0 1 0,1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9:26.0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480 402 24575,'14'-1'0,"0"-1"0,0-1 0,0 0 0,-1-1 0,1 0 0,-1-1 0,14-7 0,45-14 0,-202 22 0,-296 4 0,410 1 0,1 1 0,-1 0 0,-15 5 0,-10 2 0,52-16 0,12-2 0,3 3 0,0-1 0,25-11 0,-31 10 0,1 0 0,-1 2 0,2 1 0,27-4 0,-26 5 0,0 0 0,-1-2 0,0 0 0,41-19 0,-38 15 0,1 0 0,48-11 0,327-64-776,-303 68 776,-71 14 0,-1-1 0,0-2 0,33-10 0,-32 7 19,0 1-1,1 1 1,0 1-1,0 2 1,0 1-1,56 1 1,-76 2 52,0 0 1,0-1 0,1 0 0,-1 0 0,0-1 0,0 0 0,0-1-1,7-3 1,-27 4-72,-10 2 0,-237 61 0,151-39 0,-82 20 0,63-20 0,113-19 0,-1 1 0,1 0 0,-24 11 0,-5 2 0,-23-3 0,24-7 0,36-5 0,0 0 0,0 1 0,0 0 0,1 0 0,-1 0 0,1 1 0,0-1 0,0 1 0,0 1 0,0-1 0,1 1 0,-1-1 0,1 1 0,0 0 0,-4 9 0,7-13 0,1-1 0,0 0 0,0 1 0,0-1 0,0 0 0,0 1 0,0-1 0,0 0 0,0 1 0,0-1 0,0 1 0,0-1 0,0 0 0,0 1 0,0-1 0,0 0 0,0 1 0,0-1 0,1 0 0,-1 1 0,0-1 0,0 0 0,0 0 0,0 1 0,1-1 0,-1 0 0,0 1 0,0-1 0,1 0 0,-1 0 0,0 0 0,1 1 0,15 4 0,21-4 0,-34-1 0,40-1 0,86-14 0,-95 9 0,-5 1 0,0-1 0,31-11 0,-39 11 0,-1 1 0,37-5 0,-36 7 0,0-1 0,34-10 0,96-30 0,-98 30 0,91-35 0,-129 43 0,2 1 0,-1 0 0,24-3 0,-29 7 0,0 0 0,-1-2 0,1 1 0,-1-1 0,1-1 0,-1 0 0,0 0 0,0-1 0,-1 0 0,13-10 0,-21 15 0,0-1 0,0 1 0,-1-1 0,1 1 0,0-1 0,-1 1 0,1-1 0,-1 0 0,1 1 0,-1-1 0,1 0 0,-1 0 0,1 1 0,-1-1 0,1 0 0,-1 0 0,0 0 0,0 0 0,1 1 0,-1-1 0,0 0 0,0-1 0,0 1 0,-1 1 0,1-1 0,-1 1 0,1-1 0,0 1 0,-1-1 0,1 1 0,-1-1 0,0 1 0,1 0 0,-1-1 0,1 1 0,-1 0 0,1-1 0,-1 1 0,0 0 0,1 0 0,-1-1 0,0 1 0,1 0 0,-2 0 0,-3-1 0,0 1 0,0 0 0,-1 0 0,1 0 0,0 1 0,-6 1 0,8-1 0,-1 0 0,1 0 0,0 0 0,0 1 0,0 0 0,-1 0 0,1 0 0,1 0 0,-1 0 0,0 0 0,0 1 0,-2 3 0,5-6 0,-1 1 0,1-1 0,0 1 0,-1-1 0,1 1 0,0-1 0,0 1 0,-1-1 0,1 1 0,0 0 0,0-1 0,0 1 0,0 0 0,0-1 0,0 1 0,0-1 0,0 1 0,0 0 0,0-1 0,0 1 0,0 0 0,0-1 0,0 1 0,1-1 0,-1 1 0,0 0 0,2 1 0,-1-1 0,0 0 0,0 0 0,1 0 0,-1 0 0,1 0 0,-1-1 0,0 1 0,1 0 0,0-1 0,-1 1 0,1-1 0,-1 1 0,1-1 0,2 1 0,13 1 0,-1 0 0,32 0 0,-43-2 0,1 0 0,-1 0 0,0-1 0,1 1 0,-1-1 0,0-1 0,0 1 0,0-1 0,0 0 0,0 0 0,0 0 0,-1-1 0,6-3 0,-9 6 10,-1-1 0,1 1 0,0-1-1,-1 1 1,1-1 0,0 0 0,-1 1-1,1-1 1,-1 0 0,1 0 0,-1 1-1,1-1 1,-1 0 0,1 0 0,-1 0-1,0 0 1,0 1 0,1-1 0,-1 0-1,0 0 1,0 0 0,0 0 0,0 0-1,0 0 1,0 0 0,0 0 0,0 1-1,-1-1 1,1 0 0,0 0 0,0 0-1,-1 0 1,1 0 0,-1-1 0,-1 1-132,1-1 0,-1 1 0,1-1 0,-1 1 0,0 0 0,1 0 0,-1-1 0,0 1 0,0 1 1,0-1-1,0 0 0,0 0 0,-4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7:14:14.9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69 24575,'1'0'0,"1"1"0,-1-1 0,0 0 0,1 0 0,-1 1 0,0-1 0,1 1 0,-1 0 0,0-1 0,1 1 0,-1 0 0,0 0 0,0-1 0,0 1 0,0 0 0,0 0 0,0 0 0,0 1 0,0-1 0,0 0 0,-1 0 0,1 0 0,0 1 0,0 1 0,12 38 0,-8-25 0,0 2 0,-1 1 0,-1-1 0,-1 1 0,0-1 0,-2 23 0,0-18 0,2 0 0,6 38 0,26 108 0,-13-63 0,-12-60 0,-5-23 0,0-1 0,1 34 0,-4-40 0,1-1 0,1 1 0,0-1 0,1 0 0,10 25 0,4 13 0,-12-27 0,-2-1 0,3 40 0,-5-33 0,0-18 0,1-1 0,0 0 0,9 23 0,-7-23 0,-1 0 0,0 1 0,2 18 0,5 34 0,-6-41 0,-2-1 0,2 31 0,-6-42 0,1-9 0,-1-1 0,1 1 0,0 0 0,0-1 0,0 1 0,0 0 0,1-1 0,-1 1 0,1-1 0,0 1 0,0-1 0,1 1 0,1 4 0,-2-8 0,-1 0 0,0 0 0,0 0 0,1 0 0,-1 0 0,0 0 0,0 0 0,1 0 0,-1 0 0,0 0 0,0 0 0,1 0 0,-1-1 0,0 1 0,0 0 0,0 0 0,1 0 0,-1 0 0,0 0 0,0 0 0,1 0 0,-1-1 0,0 1 0,0 0 0,0 0 0,0 0 0,1-1 0,-1 1 0,0 0 0,0 0 0,0 0 0,0-1 0,0 1 0,0 0 0,1 0 0,-1-1 0,0 1 0,0 0 0,0 0 0,0-1 0,0 1 0,0 0 0,0 0 0,0-1 0,0 1 0,0 0 0,0-1 0,3-14 0,2-53 0,-6-100 0,-1 60 0,2-950 0,-1 1055 0,1 1 0,0-1 0,0 0 0,1 1 0,-1-1 0,0 0 0,1 1 0,0-1 0,0 1 0,-1-1 0,1 1 0,1-1 0,-1 1 0,0-1 0,1 1 0,-1 0 0,1 0 0,0 0 0,2-3 0,1 2 0,1-1 0,0 2 0,-1-1 0,1 0 0,0 1 0,0 0 0,8-1 0,17-3 0,-1 2 0,0 1 0,1 2 0,56 4 0,-8-1 0,526-2 0,-605 0 0,0 0 0,0 0 0,0 0 0,0 0 0,0 0 0,0 1 0,0-1 0,0 0 0,0 0 0,0 0 0,0 0 0,0 0 0,0 0 0,0 0 0,0 0 0,0 0 0,0 0 0,0 0 0,0 0 0,0 0 0,0 0 0,0 1 0,0-1 0,0 0 0,0 0 0,0 0 0,0 0 0,0 0 0,0 0 0,0 0 0,0 0 0,0 0 0,0 0 0,0 0 0,0 0 0,0 0 0,0 0 0,0 0 0,0 0 0,0 0 0,1 0 0,-1 0 0,0 0 0,0 0 0,0 0 0,0 0 0,0 0 0,0 1 0,0-1 0,0 0 0,0 0 0,0 0 0,0 0 0,-9 5 0,-15 3 0,5-3 0,0 0 0,0 1 0,-31 15 0,-3 1 0,-30 2 0,59-18 0,1 1 0,0 0 0,-35 18 0,5-6 0,44-16 0,0 0 0,0 0 0,0 0 0,1 1 0,-14 9 0,21-13 0,0 1 0,0-1 0,0 1 0,0 0 0,0 0 0,0-1 0,0 1 0,1 0 0,-1 0 0,0 0 0,1 0 0,-1 0 0,0 0 0,1 0 0,-1 0 0,0 2 0,2-3 0,-1 0 0,0 1 0,0-1 0,0 1 0,0-1 0,0 0 0,1 1 0,-1-1 0,0 0 0,0 1 0,1-1 0,-1 0 0,0 0 0,0 1 0,1-1 0,-1 0 0,0 0 0,1 1 0,-1-1 0,1 0 0,-1 0 0,0 0 0,1 0 0,-1 1 0,0-1 0,1 0 0,-1 0 0,1 0 0,0 0 0,2 0 0,1 1 0,0-1 0,0 0 0,0 0 0,-1-1 0,1 1 0,0-1 0,6-2 0,91-27 0,15-6 0,-93 25 0,-23 11 0,1-1 0,-1 1 0,0 0 0,1 0 0,-1 0 0,1-1 0,-1 1 0,1 0 0,-1-1 0,1 1 0,-1 0 0,0-1 0,1 1 0,-1-1 0,0 1 0,1 0 0,-1-1 0,0 1 0,0-1 0,1 1 0,-1-1 0,0 1 0,0-1 0,0 1 0,0-1 0,0 1 0,0-1 0,1 1 0,-1-1 0,0 1 0,-1-1 0,1 1 0,0-1 0,0 1 0,0-1 0,0 1 0,0-1 0,0 1 0,-1-1 0,1 1 0,0-1 0,-3 0 0,0 1 0,1-1 0,-1 1 0,0 0 0,1 0 0,-1 0 0,0 1 0,1-1 0,-1 1 0,1-1 0,-1 1 0,1 0 0,-1 0 0,1 0 0,-4 2 0,2-2 0,-36 16 0,26-10 0,1-2 0,-1 0 0,0 0 0,-20 3 0,13-4 0,0 2 0,0 0 0,-20 10 0,17-7 0,-40 11 0,24-9 0,1 2 0,-47 21 0,29-10 0,74-20 0,14-4 0,-7-4 0,-2-2 0,1 0 0,-1-2 0,0 0 0,0-1 0,-1-2 0,22-13 0,25-12 0,-26 18 0,-27 12 0,-1 0 0,0 0 0,0-2 0,24-17 0,-20 12 0,0 2 0,0 0 0,28-11 0,-13 5 0,-32 17 0,-1 0 0,1-1 0,-1 1 0,1 0 0,-1 0 0,1-1 0,-1 1 0,1 0 0,-1 0 0,1 0 0,-1 0 0,1 0 0,0 0 0,-1 0 0,1 0 0,-1 0 0,1 0 0,-1 0 0,1 0 0,0 0 0,-1 0 0,1 0 0,-1 1 0,1-1 0,-1 0 0,1 0 0,-1 1 0,1-1 0,0 1 0,6 18 0,-7 32 0,-1-41 0,0 3 0,-1 0 0,-1 0 0,0-1 0,-1 1 0,-8 19 0,-7 26 0,14-40 0,-1 0 0,-1 0 0,-1 0 0,-13 19 0,0 5 0,-33 83 0,26-43 0,28-138 0,2-58 0,0 104 0,-1 1 0,1 0 0,0 0 0,1 0 0,0 0 0,1 0 0,7-13 0,40-54 0,-12 19 0,-27 41 0,0 1 0,1 0 0,1 1 0,0 1 0,1 0 0,1 1 0,0 0 0,24-12 0,41-33 0,-76 52 0,1 0 0,0 1 0,0 0 0,1 1 0,-1-1 0,1 1 0,0 0 0,0 1 0,0 0 0,9-2 0,-15 4 0,0 0 0,0 0 0,0 1 0,-1-1 0,1 0 0,0 1 0,0-1 0,-1 1 0,1-1 0,0 1 0,-1-1 0,1 1 0,0 0 0,-1-1 0,1 1 0,-1 0 0,1-1 0,-1 1 0,1 0 0,-1 0 0,0-1 0,1 1 0,-1 0 0,0 0 0,1 0 0,-1 0 0,0 0 0,0-1 0,0 1 0,0 0 0,0 2 0,0 33 0,0-30 0,-1 12 0,-1-1 0,-1 0 0,0 0 0,-1 0 0,-1-1 0,-1 1 0,0-1 0,-1-1 0,-16 27 0,5-14 0,-1-1 0,-1-1 0,-1-1 0,-30 27 0,-26 28 0,-17 15 0,66-69 0,2 2 0,-35 45 0,55-65 0,2-2 0,0-1 0,0 0 0,0 0 0,0 0 0,-1-1 0,0 1 0,-8 5 0,13-10 0,-1 0 0,1 0 0,-1 0 0,1-1 0,-1 1 0,1 0 0,-1 0 0,1 0 0,0-1 0,-1 1 0,1 0 0,-1 0 0,1-1 0,0 1 0,-1 0 0,1-1 0,0 1 0,0 0 0,-1-1 0,1 1 0,0-1 0,0 1 0,-1 0 0,1-1 0,0 1 0,0-1 0,0 1 0,0-1 0,0 1 0,-1-1 0,1 1 0,0 0 0,0-1 0,0 1 0,0-1 0,1 1 0,-1-1 0,0 0 0,-1-23 0,1 22 0,4-120 0,-2 107 0,1-1 0,0 1 0,1 0 0,1 0 0,11-26 0,60-140 0,-56 133 0,-17 37 0,1 1 0,1-1 0,-1 1 0,2 0 0,-1 1 0,14-18 0,-13 22 0,-1-1 0,-1 0 0,1-1 0,-1 1 0,0-1 0,-1 1 0,0-1 0,0 0 0,0-1 0,3-13 0,-6 20 0,0 1 0,0 0 0,0 0 0,0 0 0,0-1 0,0 1 0,0 0 0,0 0 0,0 0 0,0-1 0,0 1 0,0 0 0,0 0 0,0 0 0,0-1 0,0 1 0,0 0 0,0 0 0,0 0 0,0 0 0,-1-1 0,1 1 0,0 0 0,0 0 0,0 0 0,0 0 0,0-1 0,-1 1 0,1 0 0,0 0 0,0 0 0,0 0 0,0 0 0,-1 0 0,1 0 0,0-1 0,0 1 0,0 0 0,-1 0 0,1 0 0,0 0 0,0 0 0,-1 0 0,-10 5 0,-8 12 0,19-17 0,-94 89 0,68-69 0,-1-1 0,-1-1 0,-41 20 0,55-32 0,1-1 0,-1 0 0,-18 4 0,18-6 0,1 0 0,1 2 0,-1-1 0,-15 10 0,4-3 0,0 0 0,-49 15 0,-21 9 0,75-28 0,1 0 0,-38 7 0,34-8 0,-38 13 0,44-12 0,0-1 0,0 0 0,0-1 0,-1-1 0,0 0 0,0-2 0,0 0 0,0 0 0,-18-2 0,32 0 0,1-1 0,0 1 0,0-1 0,0 0 0,-1 0 0,1 0 0,0 0 0,0 0 0,0 0 0,0 0 0,0-1 0,0 1 0,1 0 0,-1-1 0,0 0 0,1 1 0,-1-1 0,1 0 0,0 0 0,0 0 0,-1 0 0,1 0 0,0 0 0,1 0 0,-1-1 0,0 1 0,1 0 0,-1-3 0,0 1 0,0 0 0,1 1 0,0-1 0,0 0 0,0 0 0,0 0 0,0 1 0,1-1 0,-1 0 0,1 0 0,0 1 0,1-1 0,-1 0 0,0 1 0,1-1 0,3-4 0,3-2 0,1 1 0,-1 0 0,1 0 0,1 1 0,0 0 0,0 1 0,0 0 0,1 1 0,0 0 0,0 1 0,20-7 0,19-14 0,-40 20 0,0 0 0,1 1 0,-1 0 0,1 1 0,0 0 0,1 1 0,15-4 0,-3 3 0,1 0 0,24-10 0,37-7 0,-77 20 0,0 0 0,0 0 0,0 1 0,0 0 0,0 1 0,0 0 0,14 3 0,-20-3 0,1 1 0,-1-1 0,0 1 0,0 0 0,0 0 0,0 0 0,-1 0 0,1 1 0,0-1 0,-1 1 0,0 0 0,1 0 0,-1-1 0,0 1 0,-1 1 0,1-1 0,0 0 0,-1 0 0,0 1 0,0-1 0,1 5 0,3 9 0,-2 0 0,0 1 0,0 17 0,-1-7 0,-2 0 0,0 0 0,-2 0 0,-7 34 0,6-44 0,-2 0 0,-1-1 0,0 0 0,-1 0 0,0 0 0,-2 0 0,-14 21 0,-30 51 0,38-60 0,13-25 0,0 0 0,1 0 0,-1 0 0,0 0 0,-1-1 0,-4 7 0,4-11 0,3-8 0,4-10 0,5-5 0,1 0 0,2 0 0,25-38 0,-5 9 0,-18 29 0,2 1 0,1 0 0,39-40 0,70-51 0,-123 111 0,57-41 0,-43 33 0,-1 0 0,25-24 0,-37 32 0,1-1 0,-1 1 0,1 0 0,-1 0 0,1 1 0,0-1 0,6-1 0,-7 2 0,1 1 0,-1-1 0,1-1 0,-1 1 0,0 0 0,0-1 0,0 0 0,0 0 0,5-7 0,-6 7 0,1-1 0,-1 1 0,1 0 0,-1 0 0,1 0 0,0 0 0,0 1 0,0 0 0,1-1 0,-1 1 0,1 1 0,-1-1 0,1 1 0,-1 0 0,1 0 0,9-1 0,-13 2 0,0 1 0,0-1 0,0 1 0,0-1 0,0 0 0,-1 1 0,1 0 0,0-1 0,0 1 0,-1-1 0,1 1 0,0 0 0,-1 0 0,1-1 0,0 1 0,-1 0 0,1 0 0,-1 0 0,0 0 0,1 0 0,-1-1 0,0 1 0,1 0 0,-1 0 0,0 0 0,0 0 0,0 0 0,0 0 0,0 1 0,1 34 0,-1-29 0,0 8 0,0 0 0,-1 0 0,0 0 0,-2 0 0,1 0 0,-2-1 0,0 1 0,-1-1 0,0 0 0,-9 16 0,-5 5 0,-32 56 0,-116 131 0,97-132 0,39-34 0,8-10 0,20-50 0,0-11 0,3-16 0,4 10 0,0-1 0,2 2 0,1-1 0,1 1 0,0 0 0,16-26 0,-13 24 0,6-16 0,-9 20 0,1 1 0,0-1 0,16-20 0,78-107 0,-87 125 0,2 0 0,37-33 0,-9 9 0,-46 43 0,0 1 0,1-1 0,-1 0 0,1 1 0,-1-1 0,1 1 0,-1-1 0,1 0 0,-1 1 0,1-1 0,0 1 0,-1 0 0,1-1 0,0 1 0,-1-1 0,1 1 0,0 0 0,0 0 0,-1-1 0,1 1 0,0 0 0,0 0 0,-1 0 0,1 0 0,0 0 0,0 0 0,0 0 0,-1 0 0,1 0 0,0 0 0,1 1 0,-1 0 0,0 0 0,0 1 0,-1-1 0,1 0 0,0 1 0,-1-1 0,1 1 0,-1-1 0,1 1 0,-1-1 0,0 1 0,1-1 0,-1 1 0,0 2 0,-4 62 0,4-63 0,-5 22 0,-2 1 0,0-1 0,-2 0 0,-15 31 0,9-19 0,8-24 0,0 1 0,-16 22 0,15-26 0,1 1 0,0 0 0,1 1 0,-7 16 0,10-20 0,-1 0 0,0-1 0,0 1 0,-1-1 0,-9 11 0,8-10 0,0 0 0,1 0 0,-8 16 0,8-14 0,-1-1 0,0 1 0,0-1 0,-15 16 0,12-16 0,2 0 0,-1 1 0,2 0 0,-9 14 0,0 6 0,-20 27 0,-1 2 0,27-43 0,0-1 0,-2 1 0,-12 13 0,16-27 0,5-10 0,4-13 0,3 6 0,1 0 0,1 0 0,16-27 0,5-9 0,-13 23 0,24-35 0,0 2 0,-17 24 0,2 2 0,33-40 0,27-45 0,-61 91 0,-11 12 0,29-29 0,-11 15 0,43-58 0,-30 35 0,19-34 0,-16 21 0,-8 4 0,2-3 0,-38 78 0,-3 8 0,-20 58 0,11-38 0,-2-1 0,-26 62 0,30-83 0,1 0 0,-7 28 0,12-34 0,-1 1 0,-1-1 0,0-1 0,-1 1 0,0-1 0,-1 1 0,0-2 0,-11 16 0,5-10 0,0 1 0,-10 22 0,-9 11 0,6-2 0,22-39 0,-2 0 0,1-1 0,-1 1 0,0-1 0,-10 11 0,-6 6 0,-19 29 0,-3 4 0,-36 58 0,42-74 0,21-26 0,-22 30 0,29-35 0,-1 1 0,-17 15 0,-16 19 0,-8 21 0,50-70 0,0 0 0,0 1 0,0-1 0,1 0 0,-1 0 0,1 0 0,0 0 0,-1 0 0,2-5 0,-2-10 0,2 1 0,0-1 0,0 1 0,2-1 0,0 1 0,1 0 0,1 0 0,12-28 0,20-22 0,2 1 0,3 2 0,74-85 0,-98 126 0,-11 13 0,0 1 0,0 0 0,2 0 0,9-8 0,-1 8 0,-17 9 0,0 0 0,1 0 0,-1 0 0,0 0 0,1 0 0,-1 0 0,0 0 0,1 0 0,-1 0 0,0 0 0,1 0 0,-1 0 0,0 0 0,1 0 0,-1 0 0,0 0 0,1 1 0,-1-1 0,0 0 0,1 0 0,-1 0 0,0 1 0,0-1 0,1 0 0,-1 0 0,0 1 0,1-1 0,0 3 0,0 1 0,-1-1 0,1 0 0,0 0 0,-1 0 0,0 0 0,0 1 0,0 3 0,1 44 0,-5 136 0,-1-160 0,-1 0 0,-1-1 0,-1 0 0,-18 37 0,19-46 0,-5 7 0,0 0 0,-2 0 0,-19 23 0,19-28 0,1 0 0,1 1 0,1 0 0,0 1 0,-7 23 0,-2 11 0,16-88 0,7 19 0,0 1 0,1 0 0,1 0 0,0 0 0,1 1 0,0 0 0,1 0 0,13-18 0,-7 9 0,16-32 0,-13 22 0,23-35 0,-29 49 0,120-178 0,-117 176 0,0 1 0,31-30 0,-6 6 0,-22 22 0,7-8 0,1 1 0,52-45 0,-75 71 0,0 0 0,0 0 0,0 0 0,1 0 0,-1 0 0,0 0 0,1 1 0,-1-1 0,0 0 0,1 1 0,-1-1 0,1 1 0,-1 0 0,1-1 0,-1 1 0,1 0 0,0 0 0,-1 0 0,1 0 0,-1 0 0,4 1 0,-4-1 0,0 1 0,0 0 0,0 0 0,0 0 0,0 0 0,0 0 0,0 0 0,0 0 0,0 0 0,0 1 0,0-1 0,-1 0 0,1 1 0,0-1 0,-1 0 0,1 1 0,-1-1 0,1 3 0,1 9 0,-1 0 0,0 1 0,-2 26 0,1-30 0,-1 43 0,-5 74 0,4-113 0,-1 1 0,0-1 0,-1 0 0,-1 0 0,0 0 0,-11 21 0,-27 41 0,22-37 0,17-30 0,0-1 0,-1 1 0,0-1 0,0 1 0,-9 8 0,9-10 0,0 0 0,0 0 0,0 0 0,1 1 0,-4 9 0,4-9 0,0 0 0,0 1 0,-1-2 0,-9 13 0,8-12 0,0 0 0,0 0 0,1 0 0,1 0 0,-1 1 0,1 0 0,1 0 0,-5 16 0,8-83 0,-1 22 0,3 9 0,2 0 0,0 0 0,2 1 0,14-42 0,8-37 0,-22 80 0,2 0 0,1 1 0,1 0 0,15-27 0,10-25 0,-25 55 0,1 1 0,1 0 0,0 0 0,2 1 0,0 1 0,1 0 0,21-19 0,-36 37 0,0 0 0,0-1 0,1 1 0,-1 0 0,0-1 0,0 1 0,1 0 0,-1 0 0,0-1 0,1 1 0,-1 0 0,0 0 0,1 0 0,-1-1 0,0 1 0,1 0 0,-1 0 0,0 0 0,1 0 0,-1 0 0,1 0 0,-1 0 0,0 0 0,1 0 0,-1 0 0,0 0 0,1 0 0,-1 0 0,1 0 0,-1 0 0,0 0 0,1 0 0,0 1 0,4 12 0,-4 27 0,-1-35 0,1 61 0,0-35 0,-1 1 0,-8 57 0,3-72 0,0 0 0,0-1 0,-10 18 0,-12 34 0,20-49 0,-1-1 0,-1 0 0,-21 33 0,22-38 0,-12 15 0,-35 41 0,23-31 0,22-28 0,3-3 0,15-11 0,3-2 0,1 0 0,0 1 0,-1 0 0,1 1 0,1 0 0,-1 1 0,1 0 0,-1 1 0,1 0 0,0 1 0,-1 1 0,17 1 0,-4-2 0,-15 0 0,0 1 0,0 0 0,0 1 0,15 2 0,-23-2 0,0-1 0,0 1 0,0 0 0,0-1 0,0 1 0,0 0 0,0 0 0,0 0 0,-1 1 0,1-1 0,0 0 0,-1 1 0,1-1 0,-1 1 0,1-1 0,-1 1 0,0 0 0,0 0 0,1-1 0,-1 1 0,-1 0 0,1 0 0,0 0 0,0 0 0,-1 0 0,1 3 0,0 2 0,0-1 0,0 1 0,-1 0 0,0 0 0,0 0 0,0 0 0,-1-1 0,0 1 0,-1 0 0,0-1 0,0 1 0,0-1 0,-1 1 0,-3 6 0,-4 3 0,-1-1 0,0 0 0,-23 23 0,17-20 0,-27 37 0,32-42 0,12-13 0,0 1 0,-1-1 0,1 0 0,0 0 0,0 0 0,-1 0 0,1 0 0,0 0 0,0 0 0,-1 0 0,1 0 0,0 0 0,0 0 0,-1 0 0,1 0 0,0 0 0,0 0 0,-1 0 0,1 0 0,0 0 0,0 0 0,-1 0 0,1 0 0,0 0 0,0 0 0,-1-1 0,1 1 0,0 0 0,0 0 0,-1 0 0,1 0 0,0-1 0,-1 0 0,1-1 0,-1 0 0,1 1 0,-1-1 0,1 1 0,0-1 0,-1 0 0,1 1 0,0-1 0,0 0 0,0 1 0,1-1 0,-1 0 0,0 1 0,1-1 0,0-2 0,2-9 0,1 0 0,1 1 0,0-1 0,1 1 0,1 0 0,-1 0 0,2 1 0,0 0 0,0 0 0,11-10 0,2-13 0,-20 30 0,2 0 0,-1-1 0,0 1 0,1 0 0,0 0 0,0 0 0,0 1 0,6-7 0,19-9 0,1 1 0,0 1 0,1 1 0,57-20 0,-72 29 0,-11 5 0,1 0 0,-1 0 0,1 0 0,0 1 0,0 0 0,-1-1 0,8 1 0,-11 1 0,1 0 0,-1 0 0,0 1 0,0-1 0,1 0 0,-1 1 0,0-1 0,0 1 0,0 0 0,0-1 0,0 1 0,0 0 0,0 0 0,0-1 0,0 1 0,0 0 0,0 0 0,0 0 0,0 0 0,-1 0 0,1 0 0,0 1 0,-1-1 0,1 0 0,-1 0 0,1 0 0,-1 1 0,0-1 0,0 0 0,1 0 0,-1 1 0,0-1 0,0 3 0,6 31-1365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7:14:21.0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1526 1303 24575,'1'-19'0,"1"0"0,1 0 0,1 0 0,9-27 0,5-23 0,-13 48 0,1 0 0,1 0 0,1 1 0,19-38 0,-14 34 0,-2-1 0,15-45 0,-22 56 0,15-32 0,4-17 0,-17 44 0,1 0 0,1 0 0,12-21 0,-13 27 0,-1 1 0,0-1 0,0 0 0,-2-1 0,1 1 0,-2-1 0,0 0 0,2-14 0,-3 4 0,2 0 0,0 0 0,2 1 0,1 0 0,0 0 0,22-43 0,-24 99 0,-4 20 0,1-30 0,-2 1 0,0-1 0,-2 1 0,-4 23 0,-32 61 0,31-84 0,-1-1 0,0 0 0,-18 31 0,-14 36 0,35-76 0,-2 0 0,-10 18 0,10-20 0,1 0 0,0 1 0,-6 17 0,1-1 0,-2 1 0,0-2 0,-30 45 0,42-70 0,-4-37 0,5 0 0,6-108 0,-4 121 0,2 0 0,0 0 0,1 0 0,14-33 0,-15 40 0,0 1 0,0 0 0,2-22 0,-5 21 0,2 1 0,0-1 0,7-19 0,23-27 0,-25 48 0,-1-2 0,1 1 0,6-20 0,-4 6 0,2 2 0,26-44 0,6-10 0,-30 53 0,1 2 0,1 0 0,1 0 0,1 2 0,0 0 0,2 1 0,1 1 0,1 1 0,31-21 0,-43 33 0,1 1 0,0 0 0,1 0 0,-1 2 0,1-1 0,0 1 0,0 1 0,0 0 0,1 1 0,23-1 0,-8-2 0,-24 4 0,1 0 0,-1 0 0,1 0 0,0 1 0,-1 0 0,1-1 0,5 2 0,-8 0 0,0-1 0,0 1 0,0 0 0,0 0 0,-1 0 0,1 0 0,0 0 0,-1 0 0,1 0 0,0 1 0,-1-1 0,0 0 0,1 1 0,-1-1 0,0 1 0,0 0 0,0-1 0,0 1 0,0 0 0,0 0 0,1 2 0,3 11 0,0 0 0,0 1 0,-1-1 0,-1 1 0,2 31 0,-6 85 0,-1-55 0,2-28 0,2-16 0,-2 0 0,-2 0 0,0 0 0,-2 0 0,-2 0 0,-11 37 0,2-11 0,13-48 0,0-1 0,-1 1 0,0-1 0,0 0 0,-1 0 0,-1 0 0,-7 13 0,6-13 0,1-1 0,0 1 0,-4 15 0,6-16 0,-1 1 0,0-1 0,-10 16 0,14-25 0,0 1 0,0-1 0,0 0 0,-1 0 0,1 1 0,0-1 0,0 0 0,0 1 0,0-1 0,0 0 0,-1 0 0,1 1 0,0-1 0,0 0 0,-1 0 0,1 0 0,0 1 0,0-1 0,-1 0 0,1 0 0,0 0 0,0 0 0,-1 0 0,1 1 0,0-1 0,-1 0 0,1 0 0,0 0 0,0 0 0,-1 0 0,1 0 0,0 0 0,-1 0 0,1 0 0,0 0 0,-1 0 0,1 0 0,0 0 0,-1 0 0,1-1 0,0 1 0,0 0 0,-1 0 0,1 0 0,-6-18 0,5-23 0,4 27 0,1-1 0,1 1 0,0 0 0,1 1 0,0 0 0,10-16 0,-6 10 0,-1-1 0,10-28 0,12-25 0,26-42 0,10-7 0,-62 113 0,0 0 0,1 0 0,0 0 0,10-10 0,17-27 0,5-10 0,-29 46 0,-1-1 0,0-1 0,-1 1 0,7-16 0,-113 134 0,88-96 0,-18 24 0,-2-2 0,-1-1 0,-2-1 0,-42 30 0,34-25 0,34-28 0,0 0 0,0-1 0,-12 8 0,-45 19 0,48-26 0,0 1 0,1 0 0,0 1 0,-16 13 0,17-12 0,0-1 0,0 0 0,-1-1 0,0-1 0,-33 12 0,23-10 0,-35 20 0,-38 17 0,83-33 0,17-9 0,10-6 0,5-5 0,-1 0 0,0-1 0,0-1 0,0 0 0,-1-1 0,17-15 0,40-24 0,-57 40 0,0-1 0,-1 0 0,-1-2 0,14-12 0,-7 9 0,1 0 0,0 1 0,1 1 0,1 0 0,-1 2 0,40-13 0,30-14 0,143-62 0,-153 69 0,-59 23 0,1-1 0,29-15 0,-29 12 0,0 1 0,1 2 0,0 0 0,28-5 0,18-5 0,-69 17 0,1 1 0,-1-1 0,1 0 0,-1 1 0,0 0 0,1-1 0,-1 1 0,1 0 0,-1 0 0,1 0 0,-1 0 0,1 0 0,-1 0 0,1 0 0,-1 0 0,1 1 0,-1-1 0,1 0 0,-1 1 0,0-1 0,1 1 0,-1 0 0,0 0 0,1-1 0,-1 1 0,0 0 0,0 0 0,0 0 0,0 0 0,0 0 0,0 0 0,0 1 0,0-1 0,0 0 0,0 0 0,-1 1 0,1-1 0,0 0 0,-1 1 0,1-1 0,-1 1 0,0-1 0,1 1 0,-1-1 0,0 1 0,0-1 0,0 1 0,0 1 0,0 5 0,-1 0 0,0 0 0,0 0 0,0 0 0,-1 0 0,0-1 0,0 1 0,-5 9 0,-6 8 0,0-1 0,-2 0 0,-33 41 0,12-17 0,24-30 0,-28 30 0,-2 0 0,28-32 0,0 0 0,-21 18 0,-105 86 0,48-59 0,-53 29 0,132-80 0,5-4 0,1 0 0,-1-1 0,0 0 0,-1 0 0,-9 4 0,-18 10 0,30-15 0,0-1 0,1 1 0,-1-1 0,-1-1 0,1 1 0,0-1 0,-1 0 0,-8 2 0,14-4 0,1 0 0,-1 0 0,1 0 0,-1 0 0,1 0 0,-1 0 0,0 0 0,1 0 0,-1 0 0,1 0 0,-1-1 0,1 1 0,-1 0 0,0 0 0,1 0 0,-1-1 0,1 1 0,-1 0 0,1-1 0,0 1 0,-1 0 0,1-1 0,-1 1 0,1-1 0,0 1 0,-1-1 0,1 1 0,0-1 0,-1 1 0,1-1 0,0 1 0,0-1 0,-1 0 0,1-1 0,0 0 0,0 0 0,0 0 0,0 0 0,0 1 0,1-1 0,-1 0 0,1 0 0,-1 0 0,2-2 0,22-40 0,24-21 0,-27 34 0,27-30 0,-38 51 0,1 1 0,0 0 0,13-8 0,28-24 0,-52 40 0,1 1 0,-1-1 0,0 0 0,1 1 0,-1-1 0,1 1 0,-1-1 0,1 0 0,-1 1 0,1-1 0,-1 1 0,1 0 0,-1-1 0,1 1 0,0-1 0,-1 1 0,1 0 0,0 0 0,-1-1 0,1 1 0,0 0 0,0 0 0,-1 0 0,1 0 0,0 0 0,-1 0 0,1 0 0,0 0 0,0 0 0,-1 0 0,2 0 0,-2 1 0,0 1 0,0-1 0,0 0 0,0 0 0,0 1 0,-1-1 0,1 0 0,0 0 0,-1 1 0,1-1 0,-1 0 0,1 0 0,-1 0 0,1 0 0,-1 0 0,0 0 0,0 0 0,1 0 0,-2 1 0,-11 13 0,0-1 0,-1 0 0,0-1 0,-1-1 0,-22 14 0,-15 13 0,35-27 0,0 0 0,-21 10 0,21-13 0,-1 2 0,-19 15 0,23-17 0,0 0 0,-1-1 0,0 0 0,-1-1 0,-32 9 0,-12 6 0,-45 13-267,-2 2-6,-118 48-1143,182-71 1314,-86 22 119,94-28-37,0 1 0,1 2 0,0 1 0,-37 19 0,32-11-118,-45 15-1,-30 14 4,-102 72 216,185-107 149,24-11-95,-1 0-1,1 1 0,0 0 1,-8 6-1,12-8-35,1 0-1,-1 1 1,1-1-1,0 1 1,0 0-1,0-1 1,0 1 0,1 0-1,-1 0 1,1 0-1,-1 0 1,1 0-1,0 1 1,0 3 0,-4 52 11,5-50-112,0 0 0,-1 0 0,0-1 0,0 1 0,0-1 0,-1 1 0,-1-1-1,-5 14 1,-17 43 2,22-53 0,0-1 0,-1 0 0,-1-1 0,0 1 0,0-1 0,-14 19 0,10-16 0,0 0 0,-12 25 0,13-23 0,0 0 0,-13 16 0,-32 40 0,-39 47 0,-22 21 0,114-138 0,-1-1 0,1 0 0,0 1 0,0-1 0,-1 0 0,1 1 0,0-1 0,-1 0 0,1 0 0,0 1 0,-1-1 0,1 0 0,0 0 0,-1 0 0,1 0 0,-1 0 0,1 1 0,0-1 0,-1 0 0,1 0 0,-1 0 0,1 0 0,0 0 0,-1 0 0,1 0 0,-1 0 0,1 0 0,0 0 0,-1-1 0,1 1 0,-1 0 0,1 0 0,0 0 0,-1 0 0,1-1 0,0 1 0,-1 0 0,1 0 0,0-1 0,-1 1 0,1 0 0,0 0 0,0-1 0,-1 1 0,1 0 0,0-1 0,0 1 0,0 0 0,-1-1 0,1 1 0,0-1 0,0 1 0,0 0 0,0-1 0,0 1 0,0-1 0,0 1 0,0 0 0,0-1 0,0 0 0,-7-35 0,5 23 0,-5-27 0,2 0 0,1-1 0,4-80 0,1 57 0,1 34 0,1 0 0,1 0 0,2 1 0,14-42 0,-12 50 0,1 1 0,0 0 0,2 0 0,0 1 0,17-20 0,-27 37 0,0 1 0,-1-1 0,1 1 0,0-1 0,1 1 0,-1-1 0,0 1 0,0 0 0,1 0 0,-1-1 0,1 1 0,-1 0 0,1 0 0,-1 1 0,1-1 0,-1 0 0,1 0 0,0 1 0,-1-1 0,1 1 0,0-1 0,0 1 0,0 0 0,-1 0 0,1 0 0,0 0 0,0 0 0,0 0 0,-1 0 0,1 1 0,0-1 0,0 1 0,-1-1 0,1 1 0,0 0 0,-1-1 0,1 1 0,-1 0 0,1 0 0,-1 0 0,1 0 0,-1 0 0,0 1 0,1-1 0,0 2 0,7 7 0,0 1 0,-1 1 0,0-1 0,10 23 0,-9-17 0,-3-8 0,17 30 0,-2 2 0,19 49 0,-34-76 0,1 1 0,17 25 0,9 19 0,-21-31 0,26 43 0,-38-71 0,0 0 0,1 0 0,-1 1 0,0-1 0,0 0 0,0 0 0,0 1 0,0-1 0,0 0 0,0 0 0,1 1 0,-1-1 0,0 0 0,0 0 0,0 1 0,0-1 0,1 0 0,-1 0 0,0 0 0,0 0 0,1 1 0,-1-1 0,0 0 0,0 0 0,1 0 0,-1 0 0,0 0 0,0 0 0,1 0 0,-1 0 0,0 0 0,1 0 0,-1 0 0,0 0 0,0 0 0,1 0 0,-1 0 0,0 0 0,0 0 0,1 0 0,0 0 0,3-14 0,-3-26 0,-1 38 0,0-30 0,-2 9 0,2 0 0,1 0 0,1 0 0,0 0 0,2 1 0,8-28 0,2 12 0,-1-1 0,-3 0 0,0-1 0,-3 0 0,4-59 0,-11 85 0,1-1 0,1 1 0,0 0 0,9-27 0,-7 58 0,-2 15 0,-2 4 0,0-1 0,-5 47 0,4-70 0,-2-1 0,1 1 0,-2 0 0,0-1 0,0 1 0,-1-1 0,-10 18 0,7-13 0,0 0 0,1 1 0,1 0 0,0 1 0,-5 29 0,7-27 0,-1-1 0,0 1 0,-2-1 0,-12 25 0,4 1 0,4-11 0,11-34 0,0 0 0,0 0 0,0 1 0,1-1 0,-1 0 0,0 0 0,0 1 0,-1-1 0,1 0 0,0 0 0,0 1 0,0-1 0,0 0 0,0 0 0,0 0 0,0 1 0,0-1 0,0 0 0,0 0 0,0 0 0,-1 1 0,1-1 0,0 0 0,0 0 0,0 0 0,0 0 0,-1 1 0,1-1 0,0 0 0,0 0 0,0 0 0,-1 0 0,1 0 0,0 0 0,0 0 0,0 0 0,-1 0 0,1 0 0,0 1 0,0-1 0,-1 0 0,1 0 0,0 0 0,0 0 0,0 0 0,-1-1 0,1 1 0,0 0 0,0 0 0,-1 0 0,1 0 0,0 0 0,0 0 0,0 0 0,-1 0 0,-4-18 0,1-23 0,2-18 0,5-164 0,-2 217 0,1 0 0,-1 0 0,1 1 0,0-1 0,0 1 0,1-1 0,0 1 0,0 0 0,0 0 0,0 0 0,1 0 0,0 1 0,0-1 0,0 1 0,1 0 0,-1 0 0,1 1 0,0-1 0,0 1 0,8-4 0,-6 3 0,1 1 0,-1-1 0,1 1 0,0 1 0,0 0 0,1 0 0,-1 0 0,0 1 0,1 0 0,-1 0 0,0 1 0,1 1 0,-1-1 0,9 3 0,-13-2 0,1 1 0,-1 0 0,0 0 0,0 0 0,0 0 0,0 1 0,0 0 0,-1-1 0,1 2 0,-1-1 0,0 0 0,0 1 0,0-1 0,0 1 0,0 0 0,-1 0 0,0 0 0,3 8 0,3 7 0,-1 0 0,8 38 0,-13-49 0,22 150 0,-21-148 0,-1 0 0,-1 0 0,0 0 0,0 0 0,-1 0 0,0 1 0,-1-1 0,-3 20 0,2-25 0,0 1 0,0-1 0,0 1 0,-1-1 0,0 0 0,0 0 0,0 0 0,-1 0 0,1 0 0,-1-1 0,0 1 0,-1-1 0,1 0 0,-1-1 0,1 1 0,-10 4 0,9-5 0,-3 2 0,0 0 0,0-1 0,-1 1 0,0-2 0,0 1 0,-10 1 0,17-5 0,0 1 0,0-1 0,0 0 0,0 0 0,0 0 0,0-1 0,0 1 0,-1 0 0,1-1 0,0 1 0,0-1 0,0 0 0,0 0 0,1 0 0,-1 0 0,0 0 0,0 0 0,0 0 0,1 0 0,-1-1 0,1 1 0,-1-1 0,1 1 0,-1-1 0,1 0 0,0 1 0,0-1 0,0 0 0,0 0 0,0 0 0,0 0 0,0-3 0,-12-32 0,3 0 0,1-1 0,1 0 0,-3-59 0,9-36 0,2 106 0,1 27 0,-1 0 0,0 0 0,0 0 0,0 0 0,0 0 0,0 0 0,0 0 0,0 0 0,0 0 0,0 0 0,0 0 0,0 0 0,0 0 0,0 0 0,0 0 0,1 0 0,-1 0 0,0 0 0,0 0 0,0 0 0,0 0 0,0 0 0,0 0 0,0 0 0,0 0 0,0 0 0,0 0 0,0 0 0,0 0 0,0 0 0,0 0 0,0 0 0,1 0 0,-1 0 0,0 0 0,0 0 0,0 0 0,0 0 0,0 0 0,0-1 0,0 1 0,0 0 0,0 0 0,0 0 0,0 0 0,0 0 0,0 0 0,0 0 0,0 0 0,0 0 0,0 0 0,0 0 0,0 0 0,0 0 0,0-1 0,5 11 0,4 15 0,13 126 0,-18-114 0,-2 0 0,-1 1 0,-5 40 0,3-75 0,0 1 0,0-1 0,0 0 0,0 1 0,-1-1 0,0 0 0,1 0 0,-1 0 0,0 0 0,-1-1 0,1 1 0,0-1 0,-1 1 0,0-1 0,1 0 0,-1 0 0,0 0 0,0 0 0,0 0 0,0-1 0,0 1 0,-1-1 0,-5 2 0,-9 3 0,-1-1 0,-36 4 0,-29-3 0,61-6 0,0 1 0,-42 8 0,65-9 0,-26 4 0,18-6 0,16-7 0,-1 4 0,1 1 0,-1 1 0,1-1 0,0 1 0,-1 1 0,1 0 0,16-3 0,-12 3 0,-1-1 0,0 0 0,15-6 0,-4 0 0,0 1 0,27-6 0,24-8 0,-54 17 0,1 0 0,0 2 0,0 0 0,0 1 0,0 1 0,1 1 0,37 5 0,-56-4 0,0-1 0,0 0 0,0 0 0,1 1 0,-1-1 0,0 1 0,-1 0 0,1 0 0,0-1 0,0 1 0,0 0 0,0 1 0,-1-1 0,1 0 0,0 0 0,-1 1 0,1-1 0,-1 1 0,0-1 0,3 4 0,-3-2 0,0 0 0,1 1 0,-1-1 0,0 0 0,-1 0 0,1 1 0,-1-1 0,1 0 0,-1 1 0,0-1 0,-1 6 0,-1 4 0,0-1 0,-1 0 0,-1 0 0,0 0 0,-10 20 0,4-11 0,-1-1 0,-2 0 0,0-1 0,-1-1 0,-19 21 0,6-3 0,24-37 0,1-9 0,1-12 0,1-71 0,3-74 0,1 145 0,0 0 0,12-37 0,2-6 0,-17 62 0,6-28 0,-2-1 0,0 1 0,0-41 0,-6 42 0,1 23 0,0 21 0,2 102 0,-5 109 0,3-224 0,0 1 0,0-1 0,0 0 0,0 0 0,0 0 0,-1 1 0,1-1 0,0 0 0,-1 0 0,1 0 0,-1 1 0,1-1 0,-1 0 0,1 0 0,-1 0 0,0 0 0,0 0 0,-1 1 0,2-2 0,-1-1 0,0 1 0,1 0 0,-1-1 0,1 1 0,-1-1 0,1 1 0,-1-1 0,1 1 0,-1-1 0,1 1 0,-1-1 0,1 1 0,-1-1 0,1 1 0,0-1 0,-1 0 0,1 1 0,0-1 0,0 0 0,0 1 0,-1-1 0,1 0 0,0 1 0,0-1 0,0 0 0,0 0 0,0 1 0,0-1 0,0 0 0,1-1 0,-5-42 0,3-46 0,2 53 0,-2 1 0,-9-58 0,1 18 0,11 108 0,-1 0 0,-5 35 0,3-55 0,-1 0 0,0 0 0,-1-1 0,0 1 0,-1-1 0,0 1 0,-1-1 0,0 0 0,-12 18 0,11-20 0,0-1 0,-1 0 0,0 0 0,0-1 0,0 0 0,-1 0 0,0-1 0,-16 10 0,9-8 0,-6 5 0,0-1 0,-1-1 0,-1-2 0,-44 14 0,42-16 0,0 1 0,0 2 0,0 0 0,2 1 0,-1 2 0,1 0 0,-33 26 0,53-36 0,0 1 0,0-1 0,0 1 0,0-1 0,0 1 0,1 0 0,0 0 0,0 0 0,0 1 0,0-1 0,0 0 0,1 1 0,0-1 0,0 1 0,0-1 0,1 1 0,-1 0 0,1-1 0,0 1 0,2 9 0,-2-7 0,1 0 0,1 0 0,-1 0 0,1 0 0,0-1 0,1 1 0,0 0 0,0-1 0,0 0 0,1 1 0,0-1 0,9 10 0,11 13 0,-22-25 0,0-1 0,0 1 0,1-1 0,-1 0 0,1 0 0,0 0 0,0 0 0,0 0 0,0-1 0,1 0 0,-1 1 0,1-1 0,-1 0 0,1-1 0,0 1 0,0-1 0,0 1 0,0-1 0,4 0 0,10 1 0,1-1 0,-1-1 0,0-1 0,1-1 0,-1-1 0,0 0 0,0-1 0,0-1 0,-1 0 0,1-2 0,31-16 0,-5 4 0,-32 15 0,0-1 0,0-1 0,0 0 0,-1 0 0,14-11 0,-18 13 0,0-1 0,0 1 0,1 0 0,0 0 0,-1 1 0,1 0 0,1 0 0,-1 1 0,0 0 0,0 1 0,1-1 0,-1 2 0,1-1 0,15 2 0,14-2 0,32-10 0,-33 3 0,8 0 0,-23 3 0,0 1 0,37-1 0,-45 4 0,1 0 0,24-7 0,21-1 0,-50 8-105,1 0 0,-1-1 0,0 0 0,1-1 0,-1 0 0,-1 0 0,1-1 0,0 0 0,-1-1 0,0 0 0,0 0 0,13-11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43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13.6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320 426 24575,'2'44'0,"0"-28"0,-2-1 0,0 0 0,0 1 0,-2-1 0,-2 17 0,-18 31 0,21-60 0,0 1 0,-1-1 0,1 0 0,-1 0 0,1 0 0,-1 0 0,0 0 0,-5 5 0,7-8 0,0 0 0,-1 0 0,1 0 0,0 0 0,-1 1 0,1-1 0,0 0 0,-1 0 0,1 0 0,0 0 0,0 0 0,-1 0 0,1 0 0,0 0 0,-1 0 0,1 0 0,0 0 0,-1 0 0,1 0 0,0 0 0,-1 0 0,1 0 0,0-1 0,-1 1 0,1 0 0,0 0 0,-1 0 0,1 0 0,0-1 0,0 1 0,-1 0 0,-10-19 0,-6-58 0,10 46 0,1 1 0,2-1 0,2-1 0,0 1 0,5-41 0,-2 8 0,-1 57 0,1-1 0,0 1 0,0 0 0,1 0 0,0 0 0,0 0 0,4-8 0,1 62 0,-3-18 0,-1 0 0,-1 0 0,-4 42 0,1-13 0,-1-27 0,-2 1 0,-1-1 0,-12 45 0,4-22 0,5-28 0,-1-1 0,-16 34 0,22-51 0,3-8 0,0 0 0,0 0 0,0 0 0,0 0 0,0 0 0,0 0 0,0 0 0,0 1 0,-1-1 0,1 0 0,0 0 0,0 0 0,0 0 0,0 0 0,0 0 0,0 0 0,0 0 0,0 0 0,0 0 0,0 0 0,0 0 0,0 0 0,0 0 0,-1 0 0,1 0 0,0 1 0,0-1 0,0 0 0,0 0 0,0 0 0,0 0 0,0 0 0,0 0 0,0 0 0,0 0 0,-1 0 0,1 0 0,0 0 0,0 0 0,0 0 0,0-1 0,0 1 0,0 0 0,0 0 0,0 0 0,0 0 0,0 0 0,-1 0 0,1 0 0,0 0 0,0 0 0,0 0 0,0 0 0,0 0 0,0 0 0,0 0 0,0 0 0,0-1 0,0 1 0,0 0 0,0 0 0,0 0 0,0 0 0,0 0 0,0 0 0,-5-11 0,0-11 0,-2-22 0,3 1 0,2-87 0,2 80 0,-1-69 0,2-126 0,14 132 0,-9 90 0,-6 22 0,0 1 0,0-1 0,1 0 0,-1 0 0,0 0 0,0 0 0,1 0 0,-1 1 0,1-1 0,-1 0 0,1 0 0,-1 1 0,1-1 0,-1 0 0,1 0 0,0 1 0,-1-1 0,1 1 0,0-1 0,0 1 0,1-1 0,-1 4 0,0 0 0,0 1 0,0-1 0,0 0 0,0 1 0,-1-1 0,1 6 0,-1-4 0,4 37 0,-4 80 0,-2-51 0,-1-24 0,-2 0 0,-3-1 0,-19 69 0,13-60 0,4-22 0,-1-1 0,-23 45 0,23-54 0,11-22 0,0-1 0,0 1 0,0-1 0,0 1 0,0-1 0,-1 1 0,1-1 0,0 1 0,-1-1 0,1 1 0,0-1 0,-1 1 0,1-1 0,0 0 0,-1 1 0,1-1 0,-1 1 0,1-1 0,-1 0 0,1 0 0,0 1 0,-1-1 0,0 0 0,1 0 0,-1 1 0,-6-12 0,1-30 0,6 32 0,-8-69 0,3 0 0,8-100 0,17-16 0,-14 169 0,1 0 0,13-30 0,-17 46 0,2-6 0,1 1 0,11-19 0,-17 33 0,0 0 0,0-1 0,0 1 0,0 0 0,0 0 0,0 0 0,1 0 0,-1-1 0,0 1 0,0 0 0,0 0 0,0 0 0,0 0 0,0 0 0,0-1 0,1 1 0,-1 0 0,0 0 0,0 0 0,0 0 0,0 0 0,1 0 0,-1 0 0,0 0 0,0 0 0,0 0 0,0 0 0,1-1 0,-1 1 0,0 0 0,0 0 0,0 0 0,1 0 0,-1 0 0,0 0 0,0 1 0,0-1 0,0 0 0,1 0 0,-1 0 0,0 0 0,0 0 0,0 0 0,0 0 0,1 0 0,-1 0 0,5 11 0,-1 14 0,-3 67 0,-3 201 0,-2-263 0,-1-1 0,-2 1 0,-16 46 0,16-58 0,0-1 0,-1 0 0,-18 28 0,26-45 0,0 1 0,0-1 0,0 0 0,-1 0 0,1 0 0,0 0 0,0 0 0,0 0 0,0 0 0,0 0 0,0 1 0,0-1 0,0 0 0,-1 0 0,1 0 0,0 0 0,0 0 0,0 0 0,0 0 0,0 0 0,0 0 0,-1 0 0,1 0 0,0 0 0,0 0 0,0 0 0,0 0 0,0 0 0,-1 0 0,1 0 0,0 0 0,0 0 0,0 0 0,0 0 0,0 0 0,0 0 0,-1 0 0,1 0 0,0 0 0,0 0 0,0 0 0,0-1 0,0 1 0,0 0 0,0 0 0,-1 0 0,1 0 0,0 0 0,0 0 0,0 0 0,0-1 0,0 1 0,0 0 0,0 0 0,0 0 0,-6-14 0,0-14 0,-8-147 0,11 117 0,4-63 0,0 40 0,0 63 0,0 0 0,7-34 0,-6 43 0,0 1 0,1 0 0,0-1 0,0 1 0,1 0 0,0 0 0,0 1 0,5-8 0,-7 13 0,0 0 0,-1 0 0,1 1 0,0-1 0,0 1 0,0-1 0,0 1 0,0 0 0,0 0 0,0 0 0,0 0 0,1 0 0,-1 0 0,0 0 0,1 1 0,-1-1 0,1 1 0,-1 0 0,0 0 0,1 0 0,-1 0 0,1 0 0,-1 0 0,3 1 0,0 0 0,0 1 0,0 0 0,0-1 0,0 2 0,-1-1 0,1 0 0,-1 1 0,0 0 0,0 0 0,5 5 0,14 14 0,-2 1 0,0 2 0,-2 0 0,0 1 0,-2 1 0,-1 0 0,-1 1 0,17 46 0,-25-50 0,-1 0 0,-1 1 0,-1-1 0,2 50 0,-5-27 0,-2 1 0,-2-1 0,-12 59 0,-13-17 0,23-70 0,4-13 0,-1 0 0,0 0 0,1 0 0,-2 0 0,1-1 0,-1 1 0,0 0 0,-6 8 0,4-16 0,1-10 0,-2-15 0,6 25 0,-7-54 0,0-80 0,3 41 0,0 38 0,5-59 0,2 100 0,1 1 0,0 0 0,1 0 0,0 0 0,12-22 0,-16 34 0,1 0 0,-1 0 0,1 0 0,0 1 0,0-1 0,0 0 0,1 1 0,3-5 0,-5 7 0,-1 0 0,1 0 0,-1-1 0,0 1 0,1 0 0,-1 0 0,1-1 0,-1 1 0,1 0 0,0 0 0,-1 0 0,1 0 0,-1 0 0,1 0 0,-1 0 0,1 0 0,-1 0 0,1 0 0,-1 0 0,1 0 0,-1 0 0,2 0 0,-1 1 0,0 0 0,-1 0 0,1-1 0,0 1 0,0 0 0,0 0 0,-1 0 0,1 0 0,0-1 0,-1 1 0,1 0 0,-1 0 0,1 1 0,-1-1 0,1 1 0,22 60 0,-8-25 0,-2 1 0,-1 0 0,12 71 0,-21-79 0,2 11 0,0 43 0,-5-55 0,-1 11 0,1-33 0,2-17 0,2-17 0,1 0 0,15-43 0,-6 23 0,-8 30 0,0 1 0,10-18 0,-11 23 0,5-9 0,-3 4 0,0 1 0,2-1 0,10-15 0,-17 29 0,-1 0 0,0 1 0,1-1 0,-1 0 0,1 0 0,0 1 0,0-1 0,-1 1 0,1-1 0,0 1 0,0 0 0,3-2 0,-3 3 0,-1 1 0,1-1 0,-1 0 0,0 1 0,1-1 0,-1 1 0,0 0 0,0 0 0,1-1 0,-1 1 0,0 0 0,0 0 0,0 0 0,0 0 0,0 0 0,0 0 0,0 0 0,0 1 0,-1-1 0,2 2 0,16 19 0,-11-15 0,-1 0 0,0 1 0,0 0 0,-1 0 0,0 0 0,0 1 0,-1-1 0,0 1 0,-1 0 0,3 11 0,0 10 0,-2 1 0,0 56 0,4 47 0,-8-134 0,0 1 0,0 0 0,0 0 0,0 0 0,0-1 0,0 1 0,0 0 0,0 0 0,0 0 0,1-1 0,-1 1 0,0 0 0,0 0 0,1-1 0,-1 1 0,1 0 0,-1-1 0,1 1 0,-1 0 0,1-1 0,-1 1 0,1-1 0,-1 1 0,1-1 0,-1 1 0,1-1 0,0 1 0,0-1 0,-1 0 0,1 1 0,0-1 0,-1 0 0,1 1 0,0-1 0,0 0 0,0 0 0,-1 0 0,1 0 0,0 0 0,0 0 0,0 0 0,-1 0 0,1 0 0,0 0 0,0 0 0,-1-1 0,1 1 0,0 0 0,0-1 0,7-2 0,0-1 0,-1 1 0,0-2 0,9-5 0,6-4 0,-10 12 0,1 0 0,-1 1 0,1 0 0,-1 1 0,1 0 0,-1 1 0,17 3 0,-27-3 0,0-1 0,0 1 0,0 0 0,0-1 0,-1 1 0,1 0 0,0 0 0,-1 0 0,1 0 0,-1 0 0,1 1 0,-1-1 0,0 0 0,1 1 0,-1-1 0,0 1 0,0-1 0,0 1 0,0 0 0,0-1 0,0 1 0,0 0 0,-1 0 0,1-1 0,-1 1 0,1 0 0,-1 0 0,0 0 0,0 0 0,0 2 0,0 2 0,0 0 0,-1 0 0,0 0 0,0-1 0,0 1 0,-1 0 0,0-1 0,-3 9 0,-39 98 0,38-96 0,-19 40 0,17-40 0,0 1 0,-5 21 0,-13 43 0,24-76 0,-9 15 0,6-22 0,1-12 0,3 10 0,0 0 0,0 1 0,0-1 0,1 0 0,0 1 0,0-1 0,0 0 0,0 1 0,0-1 0,1 0 0,0 1 0,0-1 0,0 1 0,0-1 0,0 1 0,1-1 0,-1 1 0,1 0 0,3-5 0,22-43 0,-26 49 0,5-6 0,1 0 0,0 0 0,0 1 0,14-10 0,-17 13 0,0 1 0,0-1 0,0 0 0,-1 0 0,1 0 0,3-8 0,-5 9 0,0 0 0,1-1 0,-1 1 0,1 0 0,-1 0 0,1 0 0,0 0 0,0 1 0,0-1 0,1 1 0,-1-1 0,1 1 0,5-2 0,-13 6 0,0 0 0,0 1 0,0-1 0,0 1 0,1 0 0,-1 0 0,1 0 0,0 1 0,0-1 0,-5 7 0,-15 16 0,19-23-1365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16.2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255 50 24575,'1'0'0,"-1"1"0,1-1 0,-1 1 0,1-1 0,0 1 0,-1-1 0,1 1 0,-1-1 0,0 1 0,1 0 0,-1-1 0,1 1 0,-1-1 0,0 1 0,0 0 0,1-1 0,-1 1 0,0 0 0,0 0 0,0-1 0,0 1 0,0 0 0,0-1 0,0 1 0,0 0 0,0 0 0,0-1 0,0 1 0,0 0 0,0-1 0,-1 1 0,1 0 0,-1 1 0,-5 25 0,1-14 0,-1-1 0,0 0 0,-11 16 0,-2 2 0,-8 20 0,-20 52 0,47-102 0,-1 0 0,1 0 0,0 0 0,0 0 0,0 1 0,-1-1 0,1 0 0,0 0 0,0 1 0,0-1 0,-1 0 0,1 0 0,0 1 0,0-1 0,0 0 0,0 0 0,0 1 0,0-1 0,0 0 0,0 1 0,0-1 0,0 0 0,0 1 0,0-1 0,0 0 0,0 0 0,0 1 0,0-1 0,0 0 0,0 1 0,0-1 0,0 0 0,0 0 0,0 1 0,0-1 0,1 0 0,-1 0 0,0 1 0,0-1 0,0 0 0,1 1 0,13-5 0,15-14 0,-24 14 0,-1-1 0,0 1 0,0 0 0,0-1 0,-1 0 0,1 0 0,2-6 0,4-5 0,-5 8 0,-1 1 0,0-1 0,-1 0 0,0 0 0,0 0 0,0 0 0,2-17 0,-3 1 0,0-37 0,-2 55 0,3-11 0,-12 37 0,-17 13 0,19-24 0,-1 0 0,2 0 0,-9 16 0,-12 18 0,27-42 0,0-1 0,0 1 0,0 0 0,-1-1 0,1 1 0,0-1 0,0 1 0,0-1 0,-1 0 0,1 1 0,0-1 0,-1 1 0,1-1 0,0 1 0,-1-1 0,1 0 0,-1 1 0,1-1 0,0 0 0,-1 1 0,1-1 0,-1 0 0,1 0 0,-1 1 0,1-1 0,-1 0 0,1 0 0,-1 0 0,-1 0 0,-3-15 0,4-35 0,1 44 0,0-6 0,1 1 0,0 0 0,0 0 0,1 0 0,1 0 0,0 1 0,0-1 0,1 1 0,0-1 0,1 1 0,0 1 0,11-17 0,-14 66 0,-3-30 0,0-1 0,-1 0 0,1 1 0,-2-1 0,0 0 0,-6 15 0,-30 52 0,35-71 0,-93 159 0,79-141 0,13-26 0,4-15 0,1 5 0,-1-13 0,2-1 0,1 1 0,1 0 0,1 0 0,9-30 0,0 16 0,-9 21 0,2 0 0,1 0 0,0 1 0,2 0 0,0 0 0,13-19 0,-22 37 0,0 0 0,0 0 0,0 0 0,0 0 0,0 0 0,0-1 0,0 1 0,0 0 0,0 0 0,0 0 0,0 0 0,1 0 0,-1 0 0,0 0 0,0 0 0,0 0 0,0 0 0,0 0 0,0 0 0,0 0 0,0 0 0,1 0 0,-1 0 0,0 0 0,0 0 0,0 0 0,0 0 0,0 0 0,0 0 0,0 0 0,1 0 0,-1 0 0,0 0 0,0 0 0,0 0 0,0 0 0,0 0 0,0 0 0,0 0 0,0 0 0,0 0 0,1 1 0,-1-1 0,0 0 0,0 0 0,0 0 0,0 0 0,0 0 0,0 0 0,0 0 0,0 0 0,0 0 0,0 1 0,0-1 0,0 0 0,0 0 0,0 0 0,0 0 0,0 0 0,0 0 0,0 0 0,0 1 0,0-1 0,0 0 0,0 0 0,0 0 0,2 15 0,-1 16 0,-1-23 0,-1 0 0,1 0 0,-2 0 0,1 0 0,-1 0 0,-1 0 0,1 0 0,-1-1 0,-1 0 0,-6 13 0,7-15-113,-5 11 354,8-16-270,0 0-1,0 0 1,0 1 0,0-1 0,-1 0-1,1 0 1,0 0 0,0 1 0,0-1-1,0 0 1,-1 0 0,1 0-1,0 0 1,0 1 0,0-1 0,-1 0-1,1 0 1,0 0 0,0 0-1,-1 0 1,1 0 0,0 0 0,0 0-1,-1 0 1,1 0 0,0 0 0,0 0-1,-1 0 1,1 0 0,0 0-1,0 0 1,-1 0 0,1 0 0,0 0-1,0 0 1,-1 0 0,1 0 0,0 0-1,0-1 1,0 1 0,-1 0-1,1 0 1,0 0 0,0 0 0,0-1-1,-1 1 1,1 0 0,0 0-1,0 0 1,0-1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17:44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 1032 24575,'39'-1'0,"34"1"0,-34 2 0,-29-2 0,-1 1 0,1 0 0,0 0 0,0 1 0,16 4 0,-20-3 0,0-1 0,0-1 0,1 1 0,-1-1 0,0 0 0,1 0 0,-1-1 0,0 0 0,1 0 0,-1-1 0,11-1 0,-13 0 0,1-1 0,-1 1 0,0-1 0,0 0 0,0 0 0,0 0 0,0 0 0,-1-1 0,1 1 0,-1-1 0,4-6 0,-6 8 0,1 0 0,-1 0 0,0 0 0,0 0 0,0 0 0,0-1 0,0 1 0,0 0 0,-1-1 0,1 1 0,-1 0 0,0-1 0,1 1 0,-1 0 0,0-1 0,-1 1 0,1-1 0,0 1 0,-1 0 0,1-1 0,-1 1 0,0 0 0,1-1 0,-1 1 0,-2-3 0,1 3 0,0 0 0,1 1 0,-1-1 0,0 1 0,0 0 0,0 0 0,0 0 0,0 0 0,0 0 0,0 0 0,0 0 0,0 1 0,-1-1 0,-1 0 0,-40-4 0,24 2 0,-19 0 0,1 0 0,-58 5 0,19 1 0,57-3 0,0 1 0,1 1 0,-1 1 0,1 1 0,0 0 0,-27 11 0,46-15 0,0 0 0,0 0 0,1 0 0,-1 0 0,0 0 0,0 0 0,0 0 0,0 0 0,0 1 0,0-1 0,0 0 0,0 0 0,0 0 0,0 0 0,0 0 0,0 0 0,0 0 0,0 0 0,0 0 0,1 0 0,-1 0 0,0 1 0,0-1 0,0 0 0,0 0 0,0 0 0,0 0 0,0 0 0,0 0 0,0 0 0,0 0 0,0 0 0,0 1 0,0-1 0,0 0 0,-1 0 0,1 0 0,0 0 0,0 0 0,0 0 0,0 0 0,0 0 0,0 0 0,0 0 0,0 1 0,0-1 0,0 0 0,0 0 0,0 0 0,0 0 0,0 0 0,0 0 0,-1 0 0,1 0 0,0 0 0,17 2 0,20 0 0,-4-4 0,45-8 0,10 0 0,-27 2 0,-42 5 0,38-1 0,-68 4 0,0 1 0,0 1 0,0 0 0,-13 4 0,13-3 0,-49 4 0,49-7 0,1 1 0,0 0 0,-1 0 0,1 1 0,-15 5 0,-23 9 0,53-17 0,-1-1 0,0 0 0,-1 0 0,1 0 0,0-1 0,-1 1 0,4-4 0,27-16 0,14-2 0,-37 18 0,0 0 0,0 1 0,0 0 0,12-3 0,-18 7 0,-2 0 0,0 1 0,1-1 0,-1 0 0,0 0 0,1-1 0,-1 1 0,0-1 0,0 1 0,0-1 0,4-4 0,-47 3 0,-20 3 0,7-1 0,-87 11 0,61 2 0,89-14 0,-1-1 0,1-1 0,-1 1 0,0-2 0,0 1 0,0-1 0,12-9 0,10-5 0,-9 9 0,-16 7 0,0 1 0,1-2 0,-1 1 0,0 0 0,-1-1 0,10-8 0,-15 12 0,0 0 0,1 0 0,-1 0 0,0 0 0,0 0 0,0-1 0,1 1 0,-1 0 0,0 0 0,0 0 0,0 0 0,1-1 0,-1 1 0,0 0 0,0 0 0,0 0 0,0-1 0,0 1 0,0 0 0,0 0 0,1-1 0,-1 1 0,0 0 0,0 0 0,0-1 0,0 1 0,0 0 0,0 0 0,0-1 0,0 1 0,0 0 0,0 0 0,0-1 0,0 1 0,0 0 0,-1 0 0,1-1 0,0 1 0,0 0 0,0 0 0,0 0 0,0-1 0,0 1 0,-1 0 0,1 0 0,0 0 0,0-1 0,0 1 0,0 0 0,-1 0 0,1 0 0,0 0 0,0 0 0,-1 0 0,1-1 0,0 1 0,0 0 0,0 0 0,-1 0 0,1 0 0,0 0 0,0 0 0,-1 0 0,1 0 0,0 0 0,0 0 0,-1 0 0,1 0 0,-1 0 0,-19 2 0,18-2 0,8-2 0,0 1 0,-1 0 0,140-45 0,-94 28 0,-51 18 0,0 0 0,0 0 0,0 0 0,0 0 0,0 0 0,0 0 0,0 0 0,-1 0 0,1 0 0,0 0 0,0 0 0,0 0 0,0 0 0,0 0 0,0 0 0,0 0 0,0 0 0,-1 0 0,1 0 0,0-1 0,0 1 0,0 0 0,0 0 0,0 0 0,0 0 0,0 0 0,0 0 0,0 0 0,0 0 0,0 0 0,0 0 0,-1 0 0,1 0 0,0 0 0,0-1 0,0 1 0,0 0 0,0 0 0,0 0 0,0 0 0,0 0 0,0 0 0,0 0 0,0 0 0,0-1 0,0 1 0,0 0 0,0 0 0,0 0 0,0 0 0,0 0 0,0 0 0,0 0 0,0 0 0,0 0 0,0-1 0,0 1 0,1 0 0,-1 0 0,0 0 0,0 0 0,0 0 0,0 0 0,0 0 0,0 0 0,0 0 0,0 0 0,-15-5 0,-19 0 0,-33 6 0,-61-2 0,127 1 0,0 0 0,-1-1 0,1 1 0,0-1 0,0 1 0,0-1 0,-1 0 0,1 1 0,0-1 0,0 0 0,0 0 0,0 0 0,0 0 0,0 0 0,0 0 0,1 0 0,-1 0 0,0 0 0,1 0 0,-1 0 0,0 0 0,1-1 0,-1 1 0,1 0 0,0 0 0,-1-1 0,1 1 0,0 0 0,0-1 0,0 1 0,0-2 0,1-54 0,0 35 0,-3-4 0,2 22 0,3 9 0,7 7 0,0 1 0,0 0 0,1-1 0,1-1 0,0 0 0,0 0 0,1-1 0,0-1 0,23 13 0,54 9 0,-55-24 0,1-1 0,-1-1 0,1-2 0,0-2 0,38-3 0,-7 1 0,-58 0 0,0 0 0,-1 0 0,1-1 0,13-4 0,28-5 0,-34 8 0,0 0 0,0 0 0,25-10 0,-5 1 0,-11 6 0,0-2 0,-1-1 0,0-1 0,-1-1 0,0 0 0,-1-2 0,24-18 0,-42 26 0,-1 0 0,1 0 0,-1-1 0,0 1 0,-1-1 0,1 0 0,-1 0 0,0 0 0,-1 0 0,1 0 0,-1 0 0,0-10 0,5-18 0,-4 28 0,-1-1 0,-1 0 0,1 1 0,-1-1 0,-1-8 0,1 11 0,-1-1 0,1 0 0,0 0 0,0 1 0,1-1 0,-1 0 0,1 0 0,0 1 0,1-1 0,-1 1 0,1-1 0,2-4 0,36-63 0,-18 25 0,-4 8 0,11-18 0,-24 45 0,0 0 0,1 1 0,1-1 0,-1 1 0,2 0 0,-1 1 0,2 0 0,-1 0 0,12-9 0,-20 19 0,0 0 0,0-1 0,1 1 0,-1 0 0,0 0 0,0 0 0,0 0 0,0 0 0,0 0 0,0 0 0,0 0 0,0 0 0,1 0 0,-1 0 0,0 0 0,0 0 0,0 0 0,0 0 0,0 0 0,0 1 0,0-1 0,1 0 0,-1 0 0,0 0 0,0 0 0,0 0 0,0 0 0,0 0 0,0 0 0,0 0 0,0 0 0,0 0 0,0 0 0,0 0 0,0 1 0,1-1 0,-1 0 0,0 0 0,0 0 0,0 0 0,0 0 0,0 0 0,0 0 0,0 1 0,0-1 0,0 0 0,0 0 0,0 0 0,0 0 0,0 0 0,0 0 0,0 0 0,0 0 0,0 1 0,0-1 0,0 0 0,-1 13 0,-2 12 0,-38 67 0,14 3 0,4-33 0,21-58 0,-5 10 0,-1-1 0,2 2 0,0-1 0,1 0 0,0 1 0,1 0 0,1 0 0,0 0 0,0 26 0,2-32 0,1 0 0,1 0 0,0 0 0,0 1 0,3 8 0,-3-15 0,1 1 0,0 0 0,0 0 0,0-1 0,0 1 0,1-1 0,-1 1 0,1-1 0,0 0 0,0 0 0,0 0 0,0-1 0,5 4 0,4 3 0,0 1 0,18 19 0,-27-26 0,0 1 0,0-1 0,0 1 0,0 0 0,0 0 0,-1 0 0,0 0 0,0 1 0,0-1 0,0 1 0,-1-1 0,2 9 0,-3-10 0,0 0 0,-1-1 0,0 1 0,1 0 0,-1-1 0,0 1 0,0-1 0,-1 1 0,1-1 0,0 0 0,-1 1 0,-2 2 0,2-3 0,0 1 0,0 0 0,0 0 0,0 0 0,1 1 0,-1-1 0,1 0 0,-1 5 0,-1 8 0,1 0 0,1 32 0,1-44 0,1 1 0,-1-1 0,1 1 0,0-1 0,0 1 0,1-1 0,-1 0 0,1 0 0,0 0 0,0 0 0,1 0 0,-1 0 0,1 0 0,0-1 0,3 5 0,32 35 0,-3-4 0,-33-36 0,1-1 0,0 0 0,0 1 0,-1-1 0,1 0 0,1 0 0,-1-1 0,0 1 0,0 0 0,1-1 0,-1 0 0,0 0 0,8 1 0,49 4 0,-44-5 0,74 5 0,-73-5 0,-2 1 0,0 0 0,0-2 0,0 0 0,1 0 0,-1-2 0,27-5 0,-38 6 0,0-1 0,1 1 0,-1-1 0,0 0 0,0 0 0,7-5 0,-10 7 0,-1-1 0,0 1 0,0 0 0,1 0 0,-1 0 0,0-1 0,0 1 0,0 0 0,1-1 0,-1 1 0,0 0 0,0 0 0,0-1 0,0 1 0,0 0 0,1-1 0,-1 1 0,0 0 0,0-1 0,0 1 0,0 0 0,0-1 0,0 1 0,0 0 0,0-1 0,0 1 0,0 0 0,0 0 0,0-1 0,-1 1 0,1 0 0,0-1 0,0 1 0,0 0 0,0-1 0,-2 0 0,1 0 0,0 0 0,-1 0 0,1 0 0,-1 0 0,1 1 0,-1-1 0,0 0 0,1 1 0,-1-1 0,-3 0 0,-13-1 0,-1 0 0,1 1 0,-1 1 0,-21 2 0,-10 0 0,-59-3 0,-111 2 0,197 1 0,1 0 0,-1 2 0,-32 8 0,63-13 0,0 0 0,1 1 0,-1 0 0,15 2 0,4-1 0,26-3 0,-2-3 0,54-11 0,-76 11 0,125-29 0,-130 26 0,-24 5 0,-13 2 0,-44 3 0,-1 2 0,-91 20 0,60-6 0,154-28 0,-13 0 0,98-33 0,-72 19 0,19-13 0,-85 32 0,-10 4 0,0 0 0,1 0 0,-1 0 0,0 0 0,0 0 0,0-1 0,0 1 0,0-1 0,0 1 0,2-4 0,-4 5 0,0 0 0,0 0 0,0 0 0,0-1 0,0 1 0,1 0 0,-1 0 0,0 0 0,0-1 0,0 1 0,0 0 0,0 0 0,0 0 0,0 0 0,0-1 0,0 1 0,0 0 0,0 0 0,-1 0 0,1 0 0,0-1 0,0 1 0,0 0 0,0 0 0,0 0 0,0 0 0,0-1 0,0 1 0,0 0 0,-1 0 0,1 0 0,0 0 0,0 0 0,0 0 0,0 0 0,0-1 0,-1 1 0,1 0 0,0 0 0,0 0 0,0 0 0,-18-2 0,-27 4 0,0 3 0,1 1 0,-72 21 0,80-16 0,-39 19 0,91-29 0,13-4 0,152-41 0,-75 16 0,-100 27 0,1 0 0,-1-1 0,1 0 0,-1 0 0,12-7 0,-18 9 0,0 0 0,0-1 0,0 1 0,-1 0 0,1-1 0,0 1 0,-1-1 0,1 1 0,0 0 0,-1 0 0,1-1 0,-1 1 0,1 0 0,0 0 0,-1-1 0,1 1 0,-1 0 0,1 0 0,0 0 0,-1 0 0,1 0 0,-1 0 0,1 0 0,-1-1 0,1 1 0,-1 1 0,1-1 0,-1 0 0,1 0 0,-1 0 0,1 0 0,0 0 0,-1 0 0,-21-1 0,-42 5 0,-77 14 0,64-7 0,76-10 0,-4-1 0,-1 1 0,1-1 0,0 1 0,0 1 0,0-1 0,0 1 0,0 0 0,0 0 0,-8 4 0,45-8 0,95-33 0,120-38 0,-174 53 0,-72 20 0,2-1 0,1 0 0,0 0 0,-1 0 0,1 0 0,-1 0 0,1-1 0,-1 0 0,1 1 0,-1-1 0,0-1 0,0 1 0,0 0 0,4-5 0,-8 7 0,1-1 0,-1 1 0,1-1 0,-1 1 0,1-1 0,-1 1 0,1 0 0,-1-1 0,0 1 0,1 0 0,-1-1 0,0 1 0,1 0 0,-1 0 0,0 0 0,1 0 0,-1 0 0,0 0 0,1 0 0,-1 0 0,0 0 0,1 0 0,-2 0 0,-24 0 0,24 0 0,-19 2 0,1 0 0,-1 1 0,-26 8 0,-8 2 0,15-6 0,-82 18 0,302-88 0,-166 59 0,14-5 0,0 0 0,0-2 0,47-27 0,-75 38 0,0 0 0,0 0 0,0 0 0,0 0 0,0 0 0,1 0 0,-1 0 0,0 0 0,0 0 0,0 0 0,0 0 0,0-1 0,0 1 0,0 0 0,0 0 0,0 0 0,1 0 0,-1 0 0,0 0 0,0 0 0,0 0 0,0 0 0,0-1 0,0 1 0,0 0 0,0 0 0,0 0 0,0 0 0,0 0 0,0 0 0,0 0 0,0 0 0,0-1 0,0 1 0,0 0 0,0 0 0,0 0 0,0 0 0,0 0 0,0 0 0,0 0 0,0-1 0,0 1 0,0 0 0,0 0 0,-1 0 0,1 0 0,0 0 0,0 0 0,0 0 0,0 0 0,0 0 0,0 0 0,0-1 0,0 1 0,0 0 0,0 0 0,-1 0 0,1 0 0,0 0 0,0 0 0,0 0 0,0 0 0,0 0 0,0 0 0,0 0 0,-1 0 0,-13-2 0,-18 2 0,-9 7 0,-190 40 0,224-45 0,1 0 0,-1 1 0,1-1 0,-1 1 0,1 1 0,0-1 0,-8 6 0,14-9 0,0 0 0,0 1 0,0-1 0,0 0 0,0 0 0,0 0 0,0 0 0,0 0 0,0 0 0,0 0 0,0 0 0,-1 1 0,1-1 0,0 0 0,0 0 0,0 0 0,0 0 0,0 0 0,0 0 0,0 0 0,0 1 0,0-1 0,0 0 0,0 0 0,0 0 0,0 0 0,0 0 0,0 0 0,0 0 0,0 1 0,0-1 0,0 0 0,1 0 0,-1 0 0,0 0 0,0 0 0,0 0 0,0 0 0,0 0 0,0 1 0,0-1 0,0 0 0,0 0 0,0 0 0,0 0 0,1 0 0,-1 0 0,0 0 0,0 0 0,0 0 0,0 0 0,0 0 0,0 0 0,1 0 0,9 0 0,10-4 0,114-34 0,-89 26 0,53-18 0,-63 19 0,-28 10 0,-1-1 0,1 1 0,0-2 0,-1 1 0,1-1 0,-1 0 0,0 0 0,7-5 0,-13 8 0,0 0 0,0 0 0,0 0 0,1 0 0,-1 0 0,0 0 0,0 0 0,0 0 0,0 0 0,0-1 0,1 1 0,-1 0 0,0 0 0,0 0 0,0 0 0,0 0 0,0 0 0,0 0 0,0-1 0,0 1 0,1 0 0,-1 0 0,0 0 0,0 0 0,0-1 0,0 1 0,0 0 0,0 0 0,0 0 0,0 0 0,0-1 0,0 1 0,0 0 0,0 0 0,0 0 0,0 0 0,0-1 0,0 1 0,0 0 0,0 0 0,0 0 0,0 0 0,-1 0 0,1-1 0,0 1 0,0 0 0,0 0 0,0 0 0,0 0 0,0 0 0,0 0 0,-1-1 0,-11 0 0,-15 6 0,10 0 0,0 0 0,-25 3 0,-13 3 0,-91 19 0,61-4 0,90-26 0,-1 0 0,1 0 0,-1 0 0,1-1 0,-1 1 0,1-1 0,4-1 0,175-61 0,-83 31 0,-81 26 0,-10 3 0,0 0 0,0 0 0,-1-1 0,12-7 0,-35 19 0,0-1 0,-1-1 0,-25 7 0,-9 3 0,-24 7 0,52-17 0,0 0 0,0 1 0,-19 11 0,26-11 0,7-4 0,0 0 0,1 1 0,-1-1 0,1 2 0,0-1 0,-11 10 0,17-14 0,0 0 0,0 1 0,0-1 0,0 0 0,-1 0 0,1 0 0,0 0 0,0 0 0,0 1 0,0-1 0,0 0 0,-1 0 0,1 0 0,0 0 0,0 1 0,0-1 0,0 0 0,0 0 0,0 1 0,0-1 0,0 0 0,0 0 0,0 0 0,0 1 0,0-1 0,0 0 0,0 0 0,0 0 0,0 1 0,0-1 0,0 0 0,0 0 0,0 1 0,0-1 0,0 0 0,0 0 0,0 0 0,1 0 0,-1 1 0,0-1 0,0 0 0,0 0 0,0 0 0,0 0 0,1 1 0,-1-1 0,0 0 0,15 1 0,15-8 0,110-56 0,-120 53 0,-15 4 0,-16 4 0,4 3 0,0 0 0,0 0 0,0 1 0,0 0 0,0 1 0,-9 4 0,-16 5 0,-70 27 0,71-30 0,7-1 0,-35 15 0,57-20 0,11-3 0,15-7 0,20-18 0,1 2 0,64-24 0,-94 42 0,-10 3 0,0 1 0,-1-1 0,1 0 0,-1 0 0,1-1 0,6-4 0,-42 18 0,-77 33 0,19-9 0,66-23 0,36-20 0,31-13 0,-35 18 0,-1-1 0,1 0 0,-1-1 0,13-8 0,-32 20 0,0-1 0,-1 0 0,0 0 0,-16 5 0,-15 7 0,7-3 0,22-9 0,0 0 0,-18 11 0,132-76 0,15 0 0,-108 56 0,-5 3 0,0 0 0,0-1 0,0 0 0,-1 1 0,1-1 0,0 0 0,0 0 0,-1 0 0,1 0 0,-1 0 0,1-1 0,-1 1 0,3-3 0,-48 26 0,-114 46 0,46-20 0,111-47 0,-1 0 0,1-1 0,0 1 0,-1 0 0,1 0 0,0 0 0,-1 0 0,1 0 0,0 0 0,0 0 0,0 0 0,-2 3 0,7-3 0,10-9 0,170-114 0,-156 107 0,-23 13 0,-1 0 0,1-1 0,-1 1 0,1-1 0,-1 0 0,0 0 0,0-1 0,0 1 0,6-8 0,-9 11 0,-1 0 0,0 0 0,0-1 0,0 1 0,0 0 0,0 0 0,0 0 0,0 0 0,0 0 0,0 0 0,0 0 0,0-1 0,0 1 0,0 0 0,0 0 0,0 0 0,0 0 0,0 0 0,0 0 0,0-1 0,0 1 0,0 0 0,0 0 0,0 0 0,0 0 0,0 0 0,0 0 0,0 0 0,0-1 0,0 1 0,0 0 0,0 0 0,0 0 0,-1 0 0,1 0 0,0 0 0,0 0 0,0 0 0,0 0 0,0 0 0,0-1 0,0 1 0,0 0 0,-1 0 0,1 0 0,0 0 0,0 0 0,0 0 0,0 0 0,0 0 0,0 0 0,-1 0 0,1 0 0,0 0 0,0 0 0,-13 1 0,-10 4 0,-100 44 0,-9 4 0,127-50 0,2-1 0,0 0 0,0 0 0,0 0 0,-1-1 0,1 1 0,0-1 0,0 0 0,-1 0 0,1 0 0,-1-1 0,-4 1 0,10-2 0,-1 0 0,1 0 0,-1 0 0,1 0 0,-1 1 0,1-1 0,0 1 0,-1-1 0,1 1 0,0-1 0,0 1 0,-1 0 0,3 0 0,5-2 0,91-44 0,-77 36 0,8-2 0,-1-2 0,52-33 0,-72 37 0,-19 6 0,-20 11 0,14 0 0,0-1 0,-25 8 0,-15 5 0,0 3 0,30-11 0,22-9 0,17-9 0,37-19 0,-4 7 0,-14 7 0,0-2 0,35-21 0,-60 27 0,-17 4 0,-18 7 0,-21 14 0,-86 20 0,94-27 0,14-3 0,1 1 0,-39 19 0,138-64 0,18-7 0,-47 19 0,-31 20 0,-10 4 0,-1 0 0,0 0 0,1 0 0,-1 0 0,0-1 0,0 1 0,0-1 0,0 0 0,0 0 0,-1 0 0,1 0 0,-1 0 0,5-6 0,-7 8 0,0 0 0,0 0 0,0 0 0,0-1 0,1 1 0,-1 0 0,-1 0 0,1 0 0,0 0 0,0-1 0,0 1 0,0 0 0,0 0 0,0 0 0,0 0 0,0 0 0,0-1 0,0 1 0,0 0 0,0 0 0,0 0 0,0 0 0,-1 0 0,1-1 0,0 1 0,0 0 0,0 0 0,0 0 0,0 0 0,0 0 0,-1 0 0,1 0 0,0 0 0,0 0 0,0 0 0,0-1 0,0 1 0,-1 0 0,1 0 0,0 0 0,0 0 0,0 0 0,-1 0 0,-10 3 0,-8 5 0,9-3 0,0 0 0,-1-1 0,1 0 0,-1-1 0,-11 2 0,18-4 0,-6 1 0,0 0 0,1 1 0,-14 5 0,117-41 0,-72 27 0,1-2 0,-1 0 0,0-1 0,39-24 0,-43 24 0,-15 8 0,0 0 0,0 0 0,0-1 0,-1 1 0,1-1 0,0 0 0,-1 0 0,1 0 0,-1 0 0,1 0 0,-1-1 0,3-2 0,-5 4 0,-1 0 0,1 1 0,0-1 0,0 1 0,-1-1 0,1 1 0,0-1 0,-1 1 0,1-1 0,0 1 0,-1-1 0,1 1 0,-1-1 0,1 1 0,-1-1 0,1 1 0,-1 0 0,1-1 0,-1 1 0,1 0 0,-1 0 0,1-1 0,-1 1 0,0 0 0,1 0 0,-1 0 0,1 0 0,-1 0 0,0 0 0,1 0 0,-1 0 0,1 0 0,-1 0 0,0 0 0,0 0 0,-32 1 0,27-1 0,-11 2 0,1 0 0,0 1 0,-1 1 0,-24 9 0,4-1 0,-18 9 0,46-18 0,14-4 0,17-9 0,45-36 0,-53 39 0,-11 6 0,1-1 0,0 0 0,-1 1 0,0-1 0,1 0 0,-1-1 0,0 1 0,0-1 0,0 1 0,-1-1 0,5-5 0,-10 8 0,0 0 0,0 0 0,0 0 0,1 0 0,-1 0 0,0 0 0,0 1 0,0 0 0,1-1 0,-6 3 0,-15 9 0,-2-1 0,1-1 0,-2-2 0,-33 8 0,-9 9 0,61-21 0,10-1 0,-2-2 0,0-1 0,1 0 0,-1 0 0,0 1 0,0-1 0,0 0 0,0 0 0,0 0 0,0-1 0,1 1 0,-1 0 0,0 0 0,0-1 0,0 1 0,2-1 0,103-49 0,-72 36 0,55-32 0,-62 32 0,-22 12 0,0 0 0,0 0 0,0 0 0,-1-1 0,1 0 0,-1 0 0,0 0 0,0 0 0,0-1 0,5-5 0,-9 8 0,0 1 0,1 0 0,-1 0 0,0 0 0,0 0 0,0-1 0,1 1 0,-1 0 0,0 0 0,0-1 0,0 1 0,0 0 0,0 0 0,0 0 0,1-1 0,-1 1 0,0 0 0,0 0 0,0-1 0,0 1 0,0 0 0,0-1 0,0 1 0,0 0 0,0 0 0,0-1 0,0 1 0,0 0 0,0 0 0,0-1 0,-1 1 0,1 0 0,0 0 0,0-1 0,0 1 0,0 0 0,-1 0 0,-10 1 0,-18 14 0,25-13 0,-54 18 0,33-12 0,6-5 0,19-3 0,0 0 0,0 0 0,0 0 0,-1 0 0,1 0 0,0 0 0,0 0 0,0 0 0,0 0 0,-1 0 0,1 0 0,0 0 0,0 0 0,0-1 0,0 1 0,0 0 0,-1 0 0,1 0 0,0 0 0,0 0 0,0 0 0,0-1 0,0 1 0,0 0 0,0 0 0,-1 0 0,1 0 0,0 0 0,0-1 0,0 1 0,0 0 0,0 0 0,0 0 0,0 0 0,0-1 0,0 1 0,0 0 0,0 0 0,0 0 0,0 0 0,0-1 0,0 1 0,16-25 0,-2 5 0,-7 7 0,11-24 0,-17 35 0,0 0 0,-1-1 0,1 1 0,-1 0 0,1 0 0,-1 0 0,0-1 0,0 1 0,0 0 0,0 0 0,0-1 0,-1 1 0,1 0 0,-1 0 0,0-3 0,0 5 0,1-1 0,-1 1 0,1 0 0,-1-1 0,1 1 0,-1 0 0,1 0 0,-1 0 0,0-1 0,1 1 0,-1 0 0,1 0 0,-1 0 0,0 0 0,1 0 0,-1 0 0,1 0 0,-1 0 0,0 0 0,1 0 0,-1 0 0,1 0 0,-1 1 0,0-1 0,1 0 0,-1 0 0,1 1 0,-1-1 0,1 0 0,-2 1 0,-23 14 0,17-11 0,4-2 0,-1 0 0,0 0 0,1 0 0,-1 1 0,1-1 0,0 1 0,0 0 0,0 0 0,0 0 0,-7 8 0,17-19 0,1 0 0,-1 0 0,1 0 0,11-8 0,-5 3 0,-5 5 0,34-36 0,-40 42 0,0-1 0,0 0 0,0 0 0,0 0 0,0 0 0,0 0 0,-1 0 0,0-1 0,0 1 0,0 0 0,0-1 0,0 1 0,0-6 0,-1 9 0,0-1 0,0 1 0,0-1 0,0 1 0,0-1 0,0 1 0,0 0 0,0-1 0,0 1 0,0-1 0,-1 1 0,1-1 0,0 1 0,0-1 0,0 1 0,-1 0 0,1-1 0,0 1 0,-1 0 0,1-1 0,0 1 0,-1 0 0,1-1 0,0 1 0,-1 0 0,1 0 0,-1-1 0,1 1 0,0 0 0,-1 0 0,1 0 0,-2-1 0,-16 5 0,-15 17 0,30-18 0,-10 8 0,0 0 0,-20 24 0,30-31 0,0 1 0,0-1 0,1 0 0,-1 1 0,1-1 0,0 1 0,0 0 0,1 0 0,-1 0 0,1 0 0,0 0 0,0 0 0,1 10 0,-1-7 0,0 1 0,-1-1 0,0 0 0,0 1 0,0-1 0,-1 0 0,-1 0 0,1 0 0,-1-1 0,0 1 0,-1-1 0,0 0 0,-6 6 0,0 5 0,0-1 0,-16 36 0,25-48 0,-1 0 0,1 0 0,0 0 0,0 0 0,0 1 0,0-1 0,1 1 0,-1 6 0,32-51 0,-13 19 0,27-42 0,-14 17 0,-22 23 0,-7 18 0,0 1 0,0-1 0,0 1 0,1 0 0,-1 0 0,1-1 0,3-4 0,-4 7 0,-1 1 0,1-1 0,0 1 0,0-1 0,0 1 0,-1-1 0,1 1 0,0 0 0,0 0 0,0-1 0,0 1 0,0 0 0,0 0 0,0 0 0,-1 0 0,1 0 0,0 0 0,0 0 0,0 0 0,0 0 0,0 0 0,0 1 0,0-1 0,0 0 0,0 1 0,-1-1 0,1 0 0,0 1 0,0-1 0,0 1 0,-1-1 0,1 1 0,0 0 0,-1-1 0,1 1 0,0 0 0,11 10 0,-1 0 0,0 0 0,0 0 0,8 15 0,28 29 0,-37-46 0,-1 1 0,-1 1 0,0-1 0,0 2 0,-1-1 0,10 21 0,-14-24 0,0-1 0,0 1 0,-1-1 0,0 1 0,0 0 0,-1 0 0,0 0 0,0 16 0,-29-63-1365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14.66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63 24575,'5'0'0,"0"0"0,-1 0 0,1 0 0,0-1 0,-1 1 0,1-1 0,0 0 0,-1-1 0,1 1 0,-1-1 0,0 0 0,1 0 0,-1 0 0,0-1 0,0 0 0,0 1 0,-1-1 0,1-1 0,-1 1 0,6-7 0,-13 17 0,1 0 0,0 1 0,0-1 0,1 0 0,-3 15 0,-2 9 0,6-30 0,1 0 0,0 0 0,0 0 0,-1 0 0,1 0 0,0 0 0,-1 0 0,1 0 0,-1 0 0,1-1 0,-1 1 0,0 0 0,1 0 0,-1 0 0,0-1 0,1 1 0,-1 0 0,0-1 0,0 1 0,0 0 0,0-1 0,0 1 0,0-1 0,0 0 0,0 1 0,0-1 0,-1 1 0,0-2 0,1 1 0,-1-1 0,0 1 0,1-1 0,-1 1 0,1-1 0,-1 0 0,1 0 0,-1 0 0,1 0 0,0 0 0,0 0 0,-1 0 0,1 0 0,0 0 0,0-1 0,-2-2 0,-5-10 0,21 22 0,-4-1 0,0 0 0,-1 1 0,0 1 0,0-1 0,10 16 0,-10-13 0,0 0 0,-3-4 0,-10-23 0,-12-37 0,22 74 0,-4-12 0,1-1 0,0 1 0,0 0 0,1-1 0,0 1 0,0-1 0,8 13 0,-11-21 0,0 0 0,1 0 0,-1 1 0,0-1 0,0 0 0,0 0 0,0 0 0,0 0 0,0 0 0,0 0 0,0 0 0,0 1 0,0-1 0,1 0 0,-1 0 0,0 0 0,0 0 0,0 0 0,0 0 0,0 0 0,0 0 0,0 0 0,1 0 0,-1 0 0,0 0 0,0 0 0,0 0 0,0 0 0,0 0 0,1 0 0,-1 0 0,0 0 0,0 0 0,0 0 0,0 0 0,0 0 0,1 0 0,-1 0 0,0 0 0,0 0 0,0 0 0,0 0 0,0 0 0,0 0 0,0 0 0,1 0 0,-1-1 0,0 1 0,0 0 0,0 0 0,0 0 0,0 0 0,0 0 0,0 0 0,0 0 0,0-1 0,0 1 0,4-13 0,-3-14 0,-9-14 0,1-4 0,7 44 0,0-1 0,0 0 0,0 0 0,-1 0 0,1 0 0,0 1 0,-1-1 0,1 0 0,-1 0 0,0 1 0,0-1 0,1 0 0,-1 1 0,0-1 0,-2-1 0,2 2 0,1 1 0,0 0 0,0 0 0,0 0 0,-1 0 0,1-1 0,0 1 0,0 0 0,-1 0 0,1 0 0,0 0 0,0 0 0,-1 0 0,1 0 0,0 0 0,0 0 0,-1 0 0,1 0 0,0 0 0,-1 0 0,1 0 0,0 0 0,0 0 0,-1 0 0,1 0 0,0 0 0,0 0 0,-1 0 0,1 0 0,0 0 0,0 1 0,-1-1 0,1 0 0,-8 17 0,7-16 0,0-6 0,-1-20 0,2 17 0,0 0 0,0 0 0,1 0 0,2-15 0,-2 22-12,-1 1 0,1-1 0,-1 0 0,1 1 0,-1-1 0,1 1 0,-1-1 0,1 1 0,-1 0 0,1-1 0,0 1 0,-1 0 0,1-1 0,0 1 0,-1 0 0,1 0 0,0-1 0,-1 1 0,1 0 0,0 0 0,0 0 0,-1 0 0,1 0 0,0 0 0,0 0 0,-1 0 0,1 1 0,0-1 0,-1 0 0,1 0 0,0 0 0,-1 1 0,1-1 0,0 1 0,4 0-933,0 0-5881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1:38.6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 36 24575,'-4'0'0,"-1"-4"0,-3-1 0,-4 1 0,0-4 0,6 1 0,7 1 0,4 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21.04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77 595 24575,'-1'1'0,"-1"-1"0,1 1 0,-1 0 0,0 0 0,1 0 0,0 0 0,-1 0 0,1 0 0,0 1 0,-1-1 0,1 0 0,0 1 0,0-1 0,0 1 0,0-1 0,0 1 0,0-1 0,1 1 0,-1 0 0,1-1 0,-1 1 0,1 0 0,-1 3 0,-3 6 0,4-15 0,0 0 0,-1 0 0,1 0 0,-1 0 0,1 0 0,-1 0 0,0 0 0,-1 0 0,-2-6 0,-3-12 0,-16-77 0,21 92 0,1 0 0,-1 0 0,2 0 0,-1 0 0,1 0 0,0 0 0,1-10 0,0-8 0,-1-345 0,3 358 0,2 18 0,4 21 0,1 58 0,-5 33 0,-5-214 0,1 55 0,0 31 0,0 11 0,3 30 0,-2 1 0,-4 61 0,0-25 0,-14 46 0,17-234 0,0 125 0,3 13 0,0-1 0,2 26 0,-6 109 0,1-191 0,0-9 0,-1 36 0,-3 17 0,-3 35 0,1 0 0,1 78 0,4-117 0,0 0 0,0 0 0,0 0 0,0 0 0,0-1 0,0 1 0,0 0 0,1 0 0,-1 0 0,0 0 0,0-1 0,1 1 0,-1 0 0,0 0 0,1-1 0,-1 1 0,1 0 0,-1-1 0,1 1 0,0 1 0,-1-2 0,1 0 0,0 0 0,-1 0 0,1 0 0,-1 0 0,1 1 0,0-1 0,-1 0 0,1 0 0,-1 0 0,1-1 0,0 1 0,-1 0 0,1 0 0,-1 0 0,1 0 0,-1 0 0,1-1 0,0 1 0,-1 0 0,1-1 0,30-25 0,-23 19 0,-3 5 0,1 1 0,-1-1 0,1 1 0,0 1 0,-1-1 0,1 1 0,0 0 0,0 0 0,-1 1 0,1 0 0,10 2 0,-32 3 0,15 1 0,14-1 0,10-1 0,33 10 0,-75-17 0,16 2 0,0 0 0,0 0 0,0 0 0,0-1 0,1 1 0,-1-1 0,0 0 0,-4-1 0,-3-2-154,0 2 1,1-1-1,-1 2 0,-1-1 0,1 1 1,0 1-1,-11 0 0,19 0 19,-2 0-6691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9854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1173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7664a208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87664a208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200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0cb239799_2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0cb239799_2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98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7850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6876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87664a208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87664a208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87664a208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87664a208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400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0506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0cb239799_2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0cb239799_2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1AE-9C7C-4AE5-A5E8-C8FE01C7BE33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84E3-666C-4477-835D-DCDF9162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6096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1AE-9C7C-4AE5-A5E8-C8FE01C7BE33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84E3-666C-4477-835D-DCDF9162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508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1AE-9C7C-4AE5-A5E8-C8FE01C7BE33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84E3-666C-4477-835D-DCDF9162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547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noFill/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noFill/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938675" y="1236950"/>
            <a:ext cx="3613800" cy="12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subTitle" idx="1"/>
          </p:nvPr>
        </p:nvSpPr>
        <p:spPr>
          <a:xfrm>
            <a:off x="1028700" y="2030575"/>
            <a:ext cx="3613800" cy="2412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CD72-27B1-0C42-AA2F-B91473BA2E0C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AC00-8E50-A14B-9C0F-CAEA091E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3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1AE-9C7C-4AE5-A5E8-C8FE01C7BE33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84E3-666C-4477-835D-DCDF9162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4375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1AE-9C7C-4AE5-A5E8-C8FE01C7BE33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84E3-666C-4477-835D-DCDF9162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842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1AE-9C7C-4AE5-A5E8-C8FE01C7BE33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84E3-666C-4477-835D-DCDF9162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000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1AE-9C7C-4AE5-A5E8-C8FE01C7BE33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84E3-666C-4477-835D-DCDF9162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762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1AE-9C7C-4AE5-A5E8-C8FE01C7BE33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84E3-666C-4477-835D-DCDF9162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474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1AE-9C7C-4AE5-A5E8-C8FE01C7BE33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84E3-666C-4477-835D-DCDF9162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248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1AE-9C7C-4AE5-A5E8-C8FE01C7BE33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84E3-666C-4477-835D-DCDF9162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491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831AE-9C7C-4AE5-A5E8-C8FE01C7BE33}" type="datetimeFigureOut">
              <a:rPr lang="en-US" smtClean="0"/>
              <a:t>15/12/2024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684E3-666C-4477-835D-DCDF91624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9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6" r:id="rId12"/>
    <p:sldLayoutId id="2147483697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4.wmf"/><Relationship Id="rId3" Type="http://schemas.openxmlformats.org/officeDocument/2006/relationships/audio" Target="../media/audio1.wav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3.wmf"/><Relationship Id="rId5" Type="http://schemas.openxmlformats.org/officeDocument/2006/relationships/image" Target="../media/image57.png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32.bin"/><Relationship Id="rId4" Type="http://schemas.openxmlformats.org/officeDocument/2006/relationships/audio" Target="../media/audio2.wav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39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8.jpe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57.png"/><Relationship Id="rId10" Type="http://schemas.openxmlformats.org/officeDocument/2006/relationships/image" Target="../media/image6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6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customXml" Target="../ink/ink24.xml"/><Relationship Id="rId7" Type="http://schemas.openxmlformats.org/officeDocument/2006/relationships/customXml" Target="../ink/ink25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emf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5.xml"/><Relationship Id="rId18" Type="http://schemas.openxmlformats.org/officeDocument/2006/relationships/image" Target="../media/image6.wmf"/><Relationship Id="rId26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3.bin"/><Relationship Id="rId7" Type="http://schemas.openxmlformats.org/officeDocument/2006/relationships/customXml" Target="../ink/ink2.xml"/><Relationship Id="rId12" Type="http://schemas.openxmlformats.org/officeDocument/2006/relationships/image" Target="../media/image13.png"/><Relationship Id="rId17" Type="http://schemas.openxmlformats.org/officeDocument/2006/relationships/oleObject" Target="../embeddings/oleObject1.bin"/><Relationship Id="rId25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.png"/><Relationship Id="rId20" Type="http://schemas.openxmlformats.org/officeDocument/2006/relationships/image" Target="../media/image7.wmf"/><Relationship Id="rId29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11" Type="http://schemas.openxmlformats.org/officeDocument/2006/relationships/customXml" Target="../ink/ink4.xml"/><Relationship Id="rId24" Type="http://schemas.openxmlformats.org/officeDocument/2006/relationships/image" Target="../media/image9.wmf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oleObject" Target="../embeddings/oleObject4.bin"/><Relationship Id="rId28" Type="http://schemas.openxmlformats.org/officeDocument/2006/relationships/image" Target="../media/image10.wmf"/><Relationship Id="rId10" Type="http://schemas.openxmlformats.org/officeDocument/2006/relationships/image" Target="../media/image17.emf"/><Relationship Id="rId19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9" Type="http://schemas.openxmlformats.org/officeDocument/2006/relationships/customXml" Target="../ink/ink3.xml"/><Relationship Id="rId14" Type="http://schemas.openxmlformats.org/officeDocument/2006/relationships/image" Target="../media/image140.png"/><Relationship Id="rId22" Type="http://schemas.openxmlformats.org/officeDocument/2006/relationships/image" Target="../media/image8.wmf"/><Relationship Id="rId27" Type="http://schemas.openxmlformats.org/officeDocument/2006/relationships/oleObject" Target="../embeddings/oleObject7.bin"/><Relationship Id="rId30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emf"/><Relationship Id="rId26" Type="http://schemas.openxmlformats.org/officeDocument/2006/relationships/image" Target="../media/image29.png"/><Relationship Id="rId39" Type="http://schemas.openxmlformats.org/officeDocument/2006/relationships/image" Target="../media/image35.png"/><Relationship Id="rId3" Type="http://schemas.openxmlformats.org/officeDocument/2006/relationships/notesSlide" Target="../notesSlides/notesSlide5.xml"/><Relationship Id="rId34" Type="http://schemas.openxmlformats.org/officeDocument/2006/relationships/customXml" Target="../ink/ink20.xml"/><Relationship Id="rId7" Type="http://schemas.openxmlformats.org/officeDocument/2006/relationships/image" Target="../media/image20.emf"/><Relationship Id="rId12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image" Target="../media/image32.png"/><Relationship Id="rId38" Type="http://schemas.openxmlformats.org/officeDocument/2006/relationships/customXml" Target="../ink/ink22.xml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13.xml"/><Relationship Id="rId29" Type="http://schemas.openxmlformats.org/officeDocument/2006/relationships/customXml" Target="../ink/ink17.xml"/><Relationship Id="rId41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customXml" Target="../ink/ink8.xml"/><Relationship Id="rId11" Type="http://schemas.openxmlformats.org/officeDocument/2006/relationships/image" Target="../media/image22.emf"/><Relationship Id="rId24" Type="http://schemas.openxmlformats.org/officeDocument/2006/relationships/image" Target="../media/image28.png"/><Relationship Id="rId32" Type="http://schemas.openxmlformats.org/officeDocument/2006/relationships/customXml" Target="../ink/ink19.xml"/><Relationship Id="rId37" Type="http://schemas.openxmlformats.org/officeDocument/2006/relationships/image" Target="../media/image34.png"/><Relationship Id="rId40" Type="http://schemas.openxmlformats.org/officeDocument/2006/relationships/oleObject" Target="../embeddings/oleObject9.bin"/><Relationship Id="rId5" Type="http://schemas.openxmlformats.org/officeDocument/2006/relationships/image" Target="../media/image19.emf"/><Relationship Id="rId15" Type="http://schemas.openxmlformats.org/officeDocument/2006/relationships/image" Target="../media/image24.emf"/><Relationship Id="rId23" Type="http://schemas.openxmlformats.org/officeDocument/2006/relationships/customXml" Target="../ink/ink14.xml"/><Relationship Id="rId28" Type="http://schemas.openxmlformats.org/officeDocument/2006/relationships/image" Target="../media/image30.png"/><Relationship Id="rId36" Type="http://schemas.openxmlformats.org/officeDocument/2006/relationships/customXml" Target="../ink/ink21.xml"/><Relationship Id="rId10" Type="http://schemas.openxmlformats.org/officeDocument/2006/relationships/customXml" Target="../ink/ink10.xml"/><Relationship Id="rId31" Type="http://schemas.openxmlformats.org/officeDocument/2006/relationships/customXml" Target="../ink/ink18.xml"/><Relationship Id="rId4" Type="http://schemas.openxmlformats.org/officeDocument/2006/relationships/customXml" Target="../ink/ink7.xml"/><Relationship Id="rId9" Type="http://schemas.openxmlformats.org/officeDocument/2006/relationships/image" Target="../media/image21.emf"/><Relationship Id="rId14" Type="http://schemas.openxmlformats.org/officeDocument/2006/relationships/customXml" Target="../ink/ink12.xml"/><Relationship Id="rId22" Type="http://schemas.openxmlformats.org/officeDocument/2006/relationships/image" Target="../media/image27.png"/><Relationship Id="rId27" Type="http://schemas.openxmlformats.org/officeDocument/2006/relationships/customXml" Target="../ink/ink16.xml"/><Relationship Id="rId30" Type="http://schemas.openxmlformats.org/officeDocument/2006/relationships/image" Target="../media/image31.png"/><Relationship Id="rId35" Type="http://schemas.openxmlformats.org/officeDocument/2006/relationships/image" Target="../media/image33.png"/><Relationship Id="rId8" Type="http://schemas.openxmlformats.org/officeDocument/2006/relationships/customXml" Target="../ink/ink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5.emf"/><Relationship Id="rId7" Type="http://schemas.openxmlformats.org/officeDocument/2006/relationships/image" Target="../media/image36.png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emf"/><Relationship Id="rId11" Type="http://schemas.openxmlformats.org/officeDocument/2006/relationships/image" Target="../media/image7.wmf"/><Relationship Id="rId5" Type="http://schemas.openxmlformats.org/officeDocument/2006/relationships/customXml" Target="../ink/ink23.xml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8.wmf"/><Relationship Id="rId4" Type="http://schemas.openxmlformats.org/officeDocument/2006/relationships/image" Target="../media/image26.png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41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0.e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9.wmf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2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4.e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5.emf"/><Relationship Id="rId1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92869"/>
            <a:ext cx="9144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US" sz="21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1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1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1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1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1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1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LỘC</a:t>
            </a:r>
            <a:endParaRPr lang="en-US" sz="21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30000"/>
              </a:spcBef>
              <a:defRPr/>
            </a:pPr>
            <a:r>
              <a:rPr lang="en-US" sz="1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THCS</a:t>
            </a:r>
            <a:r>
              <a:rPr lang="en-US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VĨNH</a:t>
            </a:r>
            <a:endParaRPr lang="en-US" sz="1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6" descr="flora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405312"/>
            <a:ext cx="115093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9" y="0"/>
            <a:ext cx="1223962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480"/>
            <a:ext cx="1223963" cy="79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0" y="1484606"/>
            <a:ext cx="9296400" cy="1107996"/>
          </a:xfrm>
          <a:prstGeom prst="rect">
            <a:avLst/>
          </a:prstGeom>
          <a:gradFill rotWithShape="1">
            <a:gsLst>
              <a:gs pos="0">
                <a:srgbClr val="FFFF00">
                  <a:alpha val="0"/>
                </a:srgbClr>
              </a:gs>
              <a:gs pos="50000">
                <a:srgbClr val="FFFF00">
                  <a:gamma/>
                  <a:tint val="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7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7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7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7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endParaRPr lang="en-US" sz="2700" b="1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7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7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7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7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7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700" b="1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Box 6"/>
          <p:cNvSpPr txBox="1">
            <a:spLocks noChangeArrowheads="1"/>
          </p:cNvSpPr>
          <p:nvPr/>
        </p:nvSpPr>
        <p:spPr bwMode="auto">
          <a:xfrm>
            <a:off x="1828800" y="3486151"/>
            <a:ext cx="5562600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7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viên: Nguyễn </a:t>
            </a:r>
            <a:r>
              <a:rPr lang="vi-VN" sz="27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7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Hải</a:t>
            </a:r>
          </a:p>
        </p:txBody>
      </p:sp>
    </p:spTree>
    <p:extLst>
      <p:ext uri="{BB962C8B-B14F-4D97-AF65-F5344CB8AC3E}">
        <p14:creationId xmlns:p14="http://schemas.microsoft.com/office/powerpoint/2010/main" val="32337991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82752" y="1967866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1500" b="1" kern="1200" dirty="0">
                <a:solidFill>
                  <a:prstClr val="white"/>
                </a:solidFill>
                <a:latin typeface="SVN-Avo" panose="02040603050506020204" pitchFamily="18" charset="0"/>
              </a:rPr>
              <a:t> </a:t>
            </a:r>
            <a:r>
              <a:rPr lang="vi-VN" sz="1500" kern="1200" dirty="0">
                <a:solidFill>
                  <a:prstClr val="white"/>
                </a:solidFill>
                <a:latin typeface="SVN-Avo" panose="02040603050506020204" pitchFamily="18" charset="0"/>
              </a:rPr>
              <a:t> </a:t>
            </a:r>
            <a:endParaRPr lang="en-US" sz="1500" kern="1200" dirty="0">
              <a:solidFill>
                <a:prstClr val="white"/>
              </a:solidFill>
              <a:latin typeface="SVN-Avo" panose="020406030505060202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82752" y="2726479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1500" b="1" kern="1200" dirty="0">
                <a:solidFill>
                  <a:prstClr val="white"/>
                </a:solidFill>
                <a:latin typeface="SVN-Avo" panose="02040603050506020204" pitchFamily="18" charset="0"/>
              </a:rPr>
              <a:t> </a:t>
            </a:r>
            <a:endParaRPr lang="en-US" sz="1500" kern="1200" dirty="0">
              <a:solidFill>
                <a:prstClr val="white"/>
              </a:solidFill>
              <a:latin typeface="SVN-Avo" panose="020406030505060202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82752" y="3428976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1500" b="1" kern="1200" dirty="0">
                <a:solidFill>
                  <a:prstClr val="white"/>
                </a:solidFill>
                <a:latin typeface="SVN-Avo" panose="02040603050506020204" pitchFamily="18" charset="0"/>
              </a:rPr>
              <a:t> </a:t>
            </a:r>
            <a:endParaRPr lang="en-US" sz="1500" kern="1200" dirty="0">
              <a:solidFill>
                <a:prstClr val="white"/>
              </a:solidFill>
              <a:latin typeface="SVN-Avo" panose="020406030505060202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82752" y="4243707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=""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=""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=""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=""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=""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=""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=""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=""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030" name="start">
            <a:extLst>
              <a:ext uri="{FF2B5EF4-FFF2-40B4-BE49-F238E27FC236}">
                <a16:creationId xmlns=""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2C83301-6699-9E49-B49F-22F26A3AE185}"/>
              </a:ext>
            </a:extLst>
          </p:cNvPr>
          <p:cNvSpPr txBox="1"/>
          <p:nvPr/>
        </p:nvSpPr>
        <p:spPr>
          <a:xfrm>
            <a:off x="1357606" y="722761"/>
            <a:ext cx="5869194" cy="9302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400" b="1" u="sng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2400" b="1" u="sng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lang="en-US" sz="2400" kern="1200" dirty="0" smtClean="0">
                <a:solidFill>
                  <a:prstClr val="white"/>
                </a:solidFill>
                <a:latin typeface="SVN-Avo" panose="02040603050506020204" pitchFamily="18" charset="0"/>
                <a:ea typeface="+mn-ea"/>
                <a:cs typeface="+mn-cs"/>
              </a:rPr>
              <a:t>: </a:t>
            </a:r>
            <a:r>
              <a:rPr lang="vi-VN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 giác ABCD có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vi-VN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ì                                     </a:t>
            </a:r>
            <a:r>
              <a:rPr lang="vi-VN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 bao nhiêu độ?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685800">
              <a:buClrTx/>
            </a:pPr>
            <a:endParaRPr lang="en-US" sz="2400" kern="1200" dirty="0">
              <a:solidFill>
                <a:prstClr val="white"/>
              </a:solidFill>
              <a:latin typeface="SVN-Avo" panose="02040603050506020204" pitchFamily="18" charset="0"/>
              <a:ea typeface="+mn-ea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103958"/>
              </p:ext>
            </p:extLst>
          </p:nvPr>
        </p:nvGraphicFramePr>
        <p:xfrm>
          <a:off x="4650577" y="747056"/>
          <a:ext cx="133945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" name="Equation" r:id="rId6" imgW="927000" imgH="253800" progId="Equation.DSMT4">
                  <p:embed/>
                </p:oleObj>
              </mc:Choice>
              <mc:Fallback>
                <p:oleObj name="Equation" r:id="rId6" imgW="92700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0577" y="747056"/>
                        <a:ext cx="1339453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144319"/>
              </p:ext>
            </p:extLst>
          </p:nvPr>
        </p:nvGraphicFramePr>
        <p:xfrm>
          <a:off x="6430101" y="769417"/>
          <a:ext cx="661988" cy="33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" name="Equation" r:id="rId8" imgW="469800" imgH="241200" progId="Equation.DSMT4">
                  <p:embed/>
                </p:oleObj>
              </mc:Choice>
              <mc:Fallback>
                <p:oleObj name="Equation" r:id="rId8" imgW="469800" imgH="241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30101" y="769417"/>
                        <a:ext cx="661988" cy="339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808021"/>
              </p:ext>
            </p:extLst>
          </p:nvPr>
        </p:nvGraphicFramePr>
        <p:xfrm>
          <a:off x="3689747" y="2088356"/>
          <a:ext cx="4714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" name="Equation" r:id="rId10" imgW="279360" imgH="228600" progId="Equation.DSMT4">
                  <p:embed/>
                </p:oleObj>
              </mc:Choice>
              <mc:Fallback>
                <p:oleObj name="Equation" r:id="rId10" imgW="27936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89747" y="2088356"/>
                        <a:ext cx="471488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52838" y="2788444"/>
          <a:ext cx="616744" cy="39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" name="Equation" r:id="rId12" imgW="355320" imgH="228600" progId="Equation.DSMT4">
                  <p:embed/>
                </p:oleObj>
              </mc:Choice>
              <mc:Fallback>
                <p:oleObj name="Equation" r:id="rId12" imgW="35532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52838" y="2788444"/>
                        <a:ext cx="616744" cy="39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80223" y="3554016"/>
          <a:ext cx="578644" cy="35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" name="Equation" r:id="rId14" imgW="368280" imgH="228600" progId="Equation.DSMT4">
                  <p:embed/>
                </p:oleObj>
              </mc:Choice>
              <mc:Fallback>
                <p:oleObj name="Equation" r:id="rId14" imgW="36828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80223" y="3554016"/>
                        <a:ext cx="578644" cy="35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89748" y="4316017"/>
          <a:ext cx="602456" cy="37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" name="Equation" r:id="rId16" imgW="368280" imgH="228600" progId="Equation.DSMT4">
                  <p:embed/>
                </p:oleObj>
              </mc:Choice>
              <mc:Fallback>
                <p:oleObj name="Equation" r:id="rId16" imgW="36828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89748" y="4316017"/>
                        <a:ext cx="602456" cy="373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Google Shape;320;p38"/>
          <p:cNvSpPr txBox="1">
            <a:spLocks/>
          </p:cNvSpPr>
          <p:nvPr/>
        </p:nvSpPr>
        <p:spPr>
          <a:xfrm>
            <a:off x="3684741" y="34029"/>
            <a:ext cx="2536765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TỨ GIÁC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95452" y="1915506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95452" y="3537453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95452" y="2726479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95452" y="4243707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=""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=""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=""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=""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=""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=""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=""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=""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030" name="start">
            <a:extLst>
              <a:ext uri="{FF2B5EF4-FFF2-40B4-BE49-F238E27FC236}">
                <a16:creationId xmlns=""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1385651" y="21643"/>
            <a:ext cx="5703668" cy="1923584"/>
            <a:chOff x="1432986" y="-9539"/>
            <a:chExt cx="6411947" cy="2564779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=""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-9539"/>
              <a:ext cx="6411947" cy="2564779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2088689" y="625254"/>
              <a:ext cx="5059227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2:</a:t>
              </a:r>
              <a:r>
                <a:rPr lang="vi-VN" sz="2400" b="1" kern="1200" dirty="0" smtClean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 </a:t>
              </a:r>
              <a:r>
                <a:rPr lang="vi-VN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Có hay không một tứ giác có 2 góc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tù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vuông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06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82752" y="1967866"/>
            <a:ext cx="4061744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82750" y="3473532"/>
            <a:ext cx="4061745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82750" y="4246066"/>
            <a:ext cx="4061746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82752" y="2740400"/>
            <a:ext cx="4061744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=""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=""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=""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=""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=""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=""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=""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=""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030" name="start">
            <a:extLst>
              <a:ext uri="{FF2B5EF4-FFF2-40B4-BE49-F238E27FC236}">
                <a16:creationId xmlns=""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1074740" y="12700"/>
            <a:ext cx="5649562" cy="1903730"/>
            <a:chOff x="1432986" y="16933"/>
            <a:chExt cx="6345767" cy="2538307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=""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16933"/>
              <a:ext cx="6345767" cy="2538307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2353734" y="761998"/>
              <a:ext cx="4580469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</a:t>
              </a:r>
              <a:r>
                <a:rPr lang="en-US" sz="2400" b="1" kern="1200" dirty="0" smtClean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: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hay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tứ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đều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nhọn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en-US" sz="2400" b="1" kern="1200" dirty="0">
                <a:solidFill>
                  <a:prstClr val="white"/>
                </a:solidFill>
                <a:latin typeface="SVN-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5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73080" y="2733043"/>
            <a:ext cx="404192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73080" y="1977712"/>
            <a:ext cx="404192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73080" y="3488375"/>
            <a:ext cx="404192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1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73080" y="4243707"/>
            <a:ext cx="404192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=""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=""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=""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=""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=""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=""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=""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=""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030" name="start">
            <a:extLst>
              <a:ext uri="{FF2B5EF4-FFF2-40B4-BE49-F238E27FC236}">
                <a16:creationId xmlns=""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1554091" y="19739"/>
            <a:ext cx="5381156" cy="1903730"/>
            <a:chOff x="1432986" y="16933"/>
            <a:chExt cx="6345767" cy="2538307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=""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16933"/>
              <a:ext cx="6345767" cy="2538307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2121307" y="761998"/>
              <a:ext cx="5122606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</a:t>
              </a:r>
              <a:r>
                <a:rPr lang="en-US" sz="2400" b="1" kern="1200" dirty="0" smtClean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: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hay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tứ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vuông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en-US" sz="2400" b="1" kern="1200" dirty="0">
                <a:solidFill>
                  <a:prstClr val="white"/>
                </a:solidFill>
                <a:latin typeface="SVN-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99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58241" y="1967866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82752" y="2726479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82752" y="3428976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58241" y="4243707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=""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=""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=""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=""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=""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=""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=""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=""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030" name="start">
            <a:extLst>
              <a:ext uri="{FF2B5EF4-FFF2-40B4-BE49-F238E27FC236}">
                <a16:creationId xmlns=""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825910" y="12700"/>
            <a:ext cx="6880123" cy="1903730"/>
            <a:chOff x="1432986" y="16933"/>
            <a:chExt cx="6345767" cy="2538307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=""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16933"/>
              <a:ext cx="6345767" cy="2538307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1813815" y="534508"/>
              <a:ext cx="5584109" cy="1600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5</a:t>
              </a:r>
              <a:r>
                <a:rPr lang="en-US" sz="2400" b="1" kern="1200" dirty="0" smtClean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: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Nếu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tứ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tổng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hai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đối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nhau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thì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tổng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hai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còn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lại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bao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nhiêu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 </a:t>
              </a:r>
              <a:endParaRPr lang="en-US" sz="2400" b="1" kern="1200" dirty="0">
                <a:solidFill>
                  <a:prstClr val="white"/>
                </a:solidFill>
                <a:latin typeface="SVN-Avo" panose="02040603050506020204" pitchFamily="18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979620"/>
              </p:ext>
            </p:extLst>
          </p:nvPr>
        </p:nvGraphicFramePr>
        <p:xfrm>
          <a:off x="2817830" y="829057"/>
          <a:ext cx="612061" cy="343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Equation" r:id="rId7" imgW="355320" imgH="228600" progId="Equation.DSMT4">
                  <p:embed/>
                </p:oleObj>
              </mc:Choice>
              <mc:Fallback>
                <p:oleObj name="Equation" r:id="rId7" imgW="35532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7830" y="829057"/>
                        <a:ext cx="612061" cy="343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60497" y="2054325"/>
          <a:ext cx="681806" cy="36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Equation" r:id="rId9" imgW="368280" imgH="228600" progId="Equation.DSMT4">
                  <p:embed/>
                </p:oleObj>
              </mc:Choice>
              <mc:Fallback>
                <p:oleObj name="Equation" r:id="rId9" imgW="36828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60497" y="2054325"/>
                        <a:ext cx="681806" cy="36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60496" y="2810568"/>
          <a:ext cx="589275" cy="378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Equation" r:id="rId11" imgW="355320" imgH="228600" progId="Equation.DSMT4">
                  <p:embed/>
                </p:oleObj>
              </mc:Choice>
              <mc:Fallback>
                <p:oleObj name="Equation" r:id="rId11" imgW="35532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60496" y="2810568"/>
                        <a:ext cx="589275" cy="378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60496" y="3564245"/>
          <a:ext cx="589275" cy="365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60496" y="3564245"/>
                        <a:ext cx="589275" cy="365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AA90754-8311-A5C5-6C2C-FFCEE2495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3" y="2549912"/>
            <a:ext cx="2969893" cy="2516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D18B3E-E614-B927-05FE-944FC3E57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b="1" dirty="0" smtClean="0"/>
              <a:t>HĐ: </a:t>
            </a:r>
            <a:r>
              <a:rPr lang="vi-VN" b="1" dirty="0"/>
              <a:t>TÌM TÒI SÁNG TẠO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252DB5-BDCE-130B-F3E9-9AF5DEE244FA}"/>
              </a:ext>
            </a:extLst>
          </p:cNvPr>
          <p:cNvSpPr txBox="1"/>
          <p:nvPr/>
        </p:nvSpPr>
        <p:spPr>
          <a:xfrm>
            <a:off x="0" y="944881"/>
            <a:ext cx="88776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  <a:latin typeface="+mj-lt"/>
              </a:rPr>
              <a:t>Tứ giác Long Xuyên </a:t>
            </a:r>
            <a:r>
              <a:rPr lang="vi-VN" sz="1800" dirty="0">
                <a:solidFill>
                  <a:srgbClr val="002060"/>
                </a:solidFill>
                <a:latin typeface="+mj-lt"/>
              </a:rPr>
              <a:t>là một </a:t>
            </a:r>
            <a:r>
              <a:rPr lang="vi-VN" sz="1800" dirty="0">
                <a:solidFill>
                  <a:srgbClr val="FF0000"/>
                </a:solidFill>
                <a:latin typeface="+mj-lt"/>
              </a:rPr>
              <a:t>vùng đất hình tứ giác</a:t>
            </a:r>
            <a:r>
              <a:rPr lang="vi-VN" sz="1800" dirty="0">
                <a:solidFill>
                  <a:srgbClr val="002060"/>
                </a:solidFill>
                <a:latin typeface="+mj-lt"/>
              </a:rPr>
              <a:t> thuộc vùng đồng bằng sông Cửu Long trên địa phận của ba tỉnh thành : Kiên Giang, An Giang và Cần Thơ. </a:t>
            </a:r>
            <a:r>
              <a:rPr lang="vi-VN" sz="1800" dirty="0">
                <a:solidFill>
                  <a:srgbClr val="FF0000"/>
                </a:solidFill>
                <a:latin typeface="+mj-lt"/>
              </a:rPr>
              <a:t>Bốn cạnh của tứ giác</a:t>
            </a:r>
            <a:r>
              <a:rPr lang="vi-VN" sz="1800" dirty="0">
                <a:solidFill>
                  <a:srgbClr val="002060"/>
                </a:solidFill>
                <a:latin typeface="+mj-lt"/>
              </a:rPr>
              <a:t> này là biên giới Việt Nam – Campu chia, vịnh Thái Lan, kênh Cải Sắn và sông Bassac (sông Hậu). </a:t>
            </a:r>
            <a:r>
              <a:rPr lang="vi-VN" sz="1800" dirty="0">
                <a:solidFill>
                  <a:srgbClr val="FF0000"/>
                </a:solidFill>
                <a:latin typeface="+mj-lt"/>
              </a:rPr>
              <a:t>Bốn đỉnh của tứ giác </a:t>
            </a:r>
            <a:r>
              <a:rPr lang="vi-VN" sz="1800" dirty="0">
                <a:solidFill>
                  <a:srgbClr val="002060"/>
                </a:solidFill>
                <a:latin typeface="+mj-lt"/>
              </a:rPr>
              <a:t>là </a:t>
            </a:r>
            <a:r>
              <a:rPr lang="vi-VN" sz="1800" dirty="0" smtClean="0">
                <a:solidFill>
                  <a:srgbClr val="002060"/>
                </a:solidFill>
                <a:latin typeface="+mj-lt"/>
              </a:rPr>
              <a:t>thành </a:t>
            </a:r>
            <a:r>
              <a:rPr lang="vi-VN" sz="1800" dirty="0">
                <a:solidFill>
                  <a:srgbClr val="002060"/>
                </a:solidFill>
                <a:latin typeface="+mj-lt"/>
              </a:rPr>
              <a:t>phố Long Xuyên, thành </a:t>
            </a:r>
            <a:r>
              <a:rPr lang="vi-VN" sz="1800" dirty="0" smtClean="0">
                <a:solidFill>
                  <a:srgbClr val="002060"/>
                </a:solidFill>
                <a:latin typeface="+mj-lt"/>
              </a:rPr>
              <a:t>phố Châu </a:t>
            </a:r>
            <a:r>
              <a:rPr lang="vi-VN" sz="1800" dirty="0">
                <a:solidFill>
                  <a:srgbClr val="002060"/>
                </a:solidFill>
                <a:latin typeface="+mj-lt"/>
              </a:rPr>
              <a:t>Đốc, </a:t>
            </a:r>
            <a:r>
              <a:rPr lang="vi-VN" sz="1800" dirty="0" smtClean="0">
                <a:solidFill>
                  <a:srgbClr val="002060"/>
                </a:solidFill>
                <a:latin typeface="+mj-lt"/>
              </a:rPr>
              <a:t>thị </a:t>
            </a:r>
            <a:r>
              <a:rPr lang="vi-VN" sz="1800" dirty="0">
                <a:solidFill>
                  <a:srgbClr val="002060"/>
                </a:solidFill>
                <a:latin typeface="+mj-lt"/>
              </a:rPr>
              <a:t>xã Hà Tiên và thành </a:t>
            </a:r>
            <a:r>
              <a:rPr lang="vi-VN" sz="1800" dirty="0" smtClean="0">
                <a:solidFill>
                  <a:srgbClr val="002060"/>
                </a:solidFill>
                <a:latin typeface="+mj-lt"/>
              </a:rPr>
              <a:t>phố Rạch Giá (như </a:t>
            </a:r>
            <a:r>
              <a:rPr lang="vi-VN" sz="1800" dirty="0">
                <a:solidFill>
                  <a:srgbClr val="002060"/>
                </a:solidFill>
                <a:latin typeface="+mj-lt"/>
              </a:rPr>
              <a:t>hình </a:t>
            </a:r>
            <a:r>
              <a:rPr lang="vi-VN" sz="1800" dirty="0" smtClean="0">
                <a:solidFill>
                  <a:srgbClr val="002060"/>
                </a:solidFill>
                <a:latin typeface="+mj-lt"/>
              </a:rPr>
              <a:t>vẽ </a:t>
            </a:r>
            <a:r>
              <a:rPr lang="vi-VN" sz="1800" dirty="0">
                <a:solidFill>
                  <a:srgbClr val="002060"/>
                </a:solidFill>
                <a:latin typeface="+mj-lt"/>
              </a:rPr>
              <a:t>bên).</a:t>
            </a: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="" xmlns:a16="http://schemas.microsoft.com/office/drawing/2014/main" id="{F012E850-7D33-5C15-338B-92997C799023}"/>
                  </a:ext>
                </a:extLst>
              </p14:cNvPr>
              <p14:cNvContentPartPr/>
              <p14:nvPr/>
            </p14:nvContentPartPr>
            <p14:xfrm>
              <a:off x="8311260" y="2855460"/>
              <a:ext cx="652680" cy="574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F012E850-7D33-5C15-338B-92997C7990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4500" y="2768646"/>
                <a:ext cx="824040" cy="748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="" xmlns:a16="http://schemas.microsoft.com/office/drawing/2014/main" id="{25FC96E2-3C9E-CB96-A314-C1917157C806}"/>
                  </a:ext>
                </a:extLst>
              </p14:cNvPr>
              <p14:cNvContentPartPr/>
              <p14:nvPr/>
            </p14:nvContentPartPr>
            <p14:xfrm>
              <a:off x="8206140" y="4224900"/>
              <a:ext cx="1053000" cy="965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25FC96E2-3C9E-CB96-A314-C1917157C8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19380" y="4138172"/>
                <a:ext cx="1226520" cy="1138975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BC008B2-CBE4-6D54-44FB-2C39DCF43A48}"/>
              </a:ext>
            </a:extLst>
          </p:cNvPr>
          <p:cNvSpPr txBox="1"/>
          <p:nvPr/>
        </p:nvSpPr>
        <p:spPr>
          <a:xfrm>
            <a:off x="3312623" y="2891771"/>
            <a:ext cx="38501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B050"/>
                </a:solidFill>
                <a:latin typeface="+mj-lt"/>
              </a:rPr>
              <a:t>Đỉnh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A: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Thị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xã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 Hà Tiên</a:t>
            </a:r>
            <a:endParaRPr lang="vi-VN" sz="1600" dirty="0">
              <a:solidFill>
                <a:srgbClr val="00B050"/>
              </a:solidFill>
              <a:latin typeface="+mj-lt"/>
            </a:endParaRPr>
          </a:p>
          <a:p>
            <a:r>
              <a:rPr lang="vi-VN" sz="1600" dirty="0">
                <a:solidFill>
                  <a:srgbClr val="00B050"/>
                </a:solidFill>
                <a:latin typeface="+mj-lt"/>
              </a:rPr>
              <a:t>Đỉnh B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: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Thị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xã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Rạch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Giá</a:t>
            </a:r>
            <a:endParaRPr lang="vi-VN" sz="1600" dirty="0">
              <a:solidFill>
                <a:srgbClr val="00B050"/>
              </a:solidFill>
              <a:latin typeface="+mj-lt"/>
            </a:endParaRPr>
          </a:p>
          <a:p>
            <a:r>
              <a:rPr lang="vi-VN" sz="1600" dirty="0">
                <a:solidFill>
                  <a:srgbClr val="00B050"/>
                </a:solidFill>
                <a:latin typeface="+mj-lt"/>
              </a:rPr>
              <a:t>Đỉnh C: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 Thành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phố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 Long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Xuyên</a:t>
            </a:r>
            <a:endParaRPr lang="vi-VN" sz="1600" dirty="0">
              <a:solidFill>
                <a:srgbClr val="00B050"/>
              </a:solidFill>
              <a:latin typeface="+mj-lt"/>
            </a:endParaRPr>
          </a:p>
          <a:p>
            <a:r>
              <a:rPr lang="vi-VN" sz="1600" dirty="0">
                <a:solidFill>
                  <a:srgbClr val="00B050"/>
                </a:solidFill>
                <a:latin typeface="+mj-lt"/>
              </a:rPr>
              <a:t>Đỉnh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D:Thị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xã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 Châu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Đốc</a:t>
            </a:r>
            <a:endParaRPr lang="en-US" sz="1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95AAB78-4F6C-B16A-3D58-E386D2CD130C}"/>
              </a:ext>
            </a:extLst>
          </p:cNvPr>
          <p:cNvSpPr txBox="1"/>
          <p:nvPr/>
        </p:nvSpPr>
        <p:spPr>
          <a:xfrm>
            <a:off x="3312623" y="4286868"/>
            <a:ext cx="4311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FFC000"/>
                </a:solidFill>
                <a:latin typeface="+mj-lt"/>
              </a:rPr>
              <a:t>Tính góc còn lại của tứ giác ABCD</a:t>
            </a:r>
            <a:endParaRPr lang="en-US" sz="18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10" y="2349656"/>
            <a:ext cx="1911448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642F8D-8210-94FC-D8FC-D8B5F1411CBC}"/>
              </a:ext>
            </a:extLst>
          </p:cNvPr>
          <p:cNvSpPr txBox="1"/>
          <p:nvPr/>
        </p:nvSpPr>
        <p:spPr>
          <a:xfrm>
            <a:off x="546100" y="1122048"/>
            <a:ext cx="337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GIẢI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13A604F-6ADA-7C15-7FBD-75A45F9B4768}"/>
              </a:ext>
            </a:extLst>
          </p:cNvPr>
          <p:cNvSpPr txBox="1"/>
          <p:nvPr/>
        </p:nvSpPr>
        <p:spPr>
          <a:xfrm>
            <a:off x="546100" y="1760243"/>
            <a:ext cx="853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Dùng định lý về tổng các góc của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340A68-2ECA-9372-8D30-0DA371A8C8C0}"/>
              </a:ext>
            </a:extLst>
          </p:cNvPr>
          <p:cNvSpPr txBox="1"/>
          <p:nvPr/>
        </p:nvSpPr>
        <p:spPr>
          <a:xfrm>
            <a:off x="546100" y="2338458"/>
            <a:ext cx="6992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 từng góc A nhỏ theo định lý tổng các góc của tam giác, rồi cộng lại sẽ ra số đo góc của góc A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78D18B3E-E614-B927-05FE-944FC3E5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vi-VN" b="1" dirty="0" smtClean="0"/>
              <a:t>HĐ: </a:t>
            </a:r>
            <a:r>
              <a:rPr lang="vi-VN" b="1" dirty="0"/>
              <a:t>TÌM TÒI SÁNG TẠO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4"/>
          <p:cNvGrpSpPr/>
          <p:nvPr/>
        </p:nvGrpSpPr>
        <p:grpSpPr>
          <a:xfrm>
            <a:off x="73205" y="1077624"/>
            <a:ext cx="3199916" cy="1526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1280" kern="120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6" name="椭圆 55"/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1280" kern="1200">
                <a:solidFill>
                  <a:prstClr val="black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2196" y="1298509"/>
            <a:ext cx="2841933" cy="110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altLang="zh-CN" sz="3299" b="1" kern="1200" dirty="0">
                <a:solidFill>
                  <a:srgbClr val="EE6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HƯỚNG DẪN VỀ NHÀ</a:t>
            </a:r>
            <a:endParaRPr lang="zh-CN" altLang="en-US" sz="3299" b="1" kern="1200" dirty="0">
              <a:solidFill>
                <a:srgbClr val="EE606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39"/>
          <p:cNvGrpSpPr/>
          <p:nvPr/>
        </p:nvGrpSpPr>
        <p:grpSpPr>
          <a:xfrm>
            <a:off x="4263202" y="602471"/>
            <a:ext cx="831608" cy="83221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3299" b="1" kern="120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0" name="椭圆 4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altLang="zh-CN" sz="3299" b="1" kern="1200" dirty="0">
                  <a:solidFill>
                    <a:srgbClr val="5B9BD5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1</a:t>
              </a:r>
              <a:endParaRPr lang="zh-CN" altLang="en-US" sz="3299" b="1" kern="1200" dirty="0">
                <a:solidFill>
                  <a:srgbClr val="5B9BD5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1" name="组合 42"/>
          <p:cNvGrpSpPr/>
          <p:nvPr/>
        </p:nvGrpSpPr>
        <p:grpSpPr>
          <a:xfrm>
            <a:off x="4679005" y="1869870"/>
            <a:ext cx="831608" cy="83221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3299" b="1" kern="120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3" name="椭圆 4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altLang="zh-CN" sz="3299" b="1" kern="1200" dirty="0">
                  <a:solidFill>
                    <a:srgbClr val="5B9BD5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2</a:t>
              </a:r>
              <a:endParaRPr lang="zh-CN" altLang="en-US" sz="3299" b="1" kern="1200" dirty="0">
                <a:solidFill>
                  <a:srgbClr val="5B9BD5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4" name="组合 45"/>
          <p:cNvGrpSpPr/>
          <p:nvPr/>
        </p:nvGrpSpPr>
        <p:grpSpPr>
          <a:xfrm>
            <a:off x="4115636" y="3307162"/>
            <a:ext cx="831608" cy="83221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3299" b="1" kern="120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6" name="椭圆 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altLang="zh-CN" sz="3299" b="1" kern="1200" dirty="0">
                  <a:solidFill>
                    <a:srgbClr val="5B9BD5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3</a:t>
              </a:r>
              <a:endParaRPr lang="zh-CN" altLang="en-US" sz="3299" b="1" kern="1200" dirty="0">
                <a:solidFill>
                  <a:srgbClr val="5B9BD5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419103" y="581781"/>
            <a:ext cx="3192119" cy="9319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3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21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b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21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b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1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TỨ GIÁC, TỨ GIÁC LỒI</a:t>
            </a:r>
            <a:r>
              <a:rPr lang="vi-VN" sz="21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zh-CN" altLang="en-US" sz="2100" b="0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9680" y="3165697"/>
            <a:ext cx="3411542" cy="12960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3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1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en-US" sz="21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vi-VN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1,3 </a:t>
            </a:r>
            <a:r>
              <a:rPr lang="vi-VN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SGK</a:t>
            </a:r>
          </a:p>
          <a:p>
            <a:pPr marL="342900" lvl="1" indent="-342900">
              <a:buFontTx/>
              <a:buChar char="-"/>
            </a:pP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Xem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trước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3: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HÌNH THANG CÂN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5458" y="1869871"/>
            <a:ext cx="2775764" cy="9319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3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1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Học thuộc </a:t>
            </a:r>
            <a:r>
              <a:rPr lang="en-US" sz="2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TÍNH CHẤT CỦA TỨ GIÁC </a:t>
            </a:r>
            <a:r>
              <a:rPr lang="vi-VN" sz="2100" b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và </a:t>
            </a:r>
            <a:r>
              <a:rPr lang="vi-VN" sz="21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ứng dụng trong thực tế</a:t>
            </a:r>
            <a:r>
              <a:rPr lang="vi-VN" sz="2100" b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zh-CN" altLang="en-US" sz="2100" b="0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Google Shape;320;p38"/>
          <p:cNvSpPr txBox="1">
            <a:spLocks/>
          </p:cNvSpPr>
          <p:nvPr/>
        </p:nvSpPr>
        <p:spPr>
          <a:xfrm>
            <a:off x="3684741" y="34029"/>
            <a:ext cx="2536765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TỨ GIÁC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4700125" cy="5413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/>
              <a:t>HĐ: </a:t>
            </a:r>
            <a:r>
              <a:rPr lang="vi-VN" sz="2800" b="1" dirty="0"/>
              <a:t>CÁ NHÂN</a:t>
            </a:r>
            <a:endParaRPr sz="2800" b="1" dirty="0"/>
          </a:p>
        </p:txBody>
      </p:sp>
      <p:grpSp>
        <p:nvGrpSpPr>
          <p:cNvPr id="3" name="Google Shape;14521;p71">
            <a:extLst>
              <a:ext uri="{FF2B5EF4-FFF2-40B4-BE49-F238E27FC236}">
                <a16:creationId xmlns="" xmlns:a16="http://schemas.microsoft.com/office/drawing/2014/main" id="{BC376C5B-8BBC-85A2-979F-6B77781CF7B8}"/>
              </a:ext>
            </a:extLst>
          </p:cNvPr>
          <p:cNvGrpSpPr/>
          <p:nvPr/>
        </p:nvGrpSpPr>
        <p:grpSpPr>
          <a:xfrm>
            <a:off x="311675" y="240148"/>
            <a:ext cx="459583" cy="613627"/>
            <a:chOff x="903530" y="3806125"/>
            <a:chExt cx="264550" cy="353222"/>
          </a:xfrm>
          <a:solidFill>
            <a:schemeClr val="bg1"/>
          </a:solidFill>
        </p:grpSpPr>
        <p:sp>
          <p:nvSpPr>
            <p:cNvPr id="4" name="Google Shape;14522;p71">
              <a:extLst>
                <a:ext uri="{FF2B5EF4-FFF2-40B4-BE49-F238E27FC236}">
                  <a16:creationId xmlns="" xmlns:a16="http://schemas.microsoft.com/office/drawing/2014/main" id="{7CD8F4BE-2976-44DF-0DE7-65B64FAC7D49}"/>
                </a:ext>
              </a:extLst>
            </p:cNvPr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" name="Google Shape;14523;p71">
              <a:extLst>
                <a:ext uri="{FF2B5EF4-FFF2-40B4-BE49-F238E27FC236}">
                  <a16:creationId xmlns="" xmlns:a16="http://schemas.microsoft.com/office/drawing/2014/main" id="{D3E37F1E-081A-8B62-8746-7FF4D9C48761}"/>
                </a:ext>
              </a:extLst>
            </p:cNvPr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" name="Google Shape;14524;p71">
              <a:extLst>
                <a:ext uri="{FF2B5EF4-FFF2-40B4-BE49-F238E27FC236}">
                  <a16:creationId xmlns="" xmlns:a16="http://schemas.microsoft.com/office/drawing/2014/main" id="{37C4253B-625B-4346-55CF-3D902C9801E7}"/>
                </a:ext>
              </a:extLst>
            </p:cNvPr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" name="Google Shape;14525;p71">
              <a:extLst>
                <a:ext uri="{FF2B5EF4-FFF2-40B4-BE49-F238E27FC236}">
                  <a16:creationId xmlns="" xmlns:a16="http://schemas.microsoft.com/office/drawing/2014/main" id="{100641A4-4786-5062-8157-B34226A3E0CB}"/>
                </a:ext>
              </a:extLst>
            </p:cNvPr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8" name="Google Shape;751;p55">
            <a:extLst>
              <a:ext uri="{FF2B5EF4-FFF2-40B4-BE49-F238E27FC236}">
                <a16:creationId xmlns="" xmlns:a16="http://schemas.microsoft.com/office/drawing/2014/main" id="{6D95D374-3CC9-6E71-D563-DCD5DD3723AF}"/>
              </a:ext>
            </a:extLst>
          </p:cNvPr>
          <p:cNvSpPr txBox="1">
            <a:spLocks/>
          </p:cNvSpPr>
          <p:nvPr/>
        </p:nvSpPr>
        <p:spPr>
          <a:xfrm>
            <a:off x="2966885" y="1680117"/>
            <a:ext cx="6089205" cy="11660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000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8935D8F-44C7-9382-D6F3-3781941DFDED}"/>
              </a:ext>
            </a:extLst>
          </p:cNvPr>
          <p:cNvSpPr txBox="1"/>
          <p:nvPr/>
        </p:nvSpPr>
        <p:spPr>
          <a:xfrm>
            <a:off x="351816" y="1162104"/>
            <a:ext cx="8598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que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que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063F65D-4E33-CC0D-41F0-A01B0EB653F6}"/>
              </a:ext>
            </a:extLst>
          </p:cNvPr>
          <p:cNvCxnSpPr>
            <a:cxnSpLocks/>
          </p:cNvCxnSpPr>
          <p:nvPr/>
        </p:nvCxnSpPr>
        <p:spPr>
          <a:xfrm flipV="1">
            <a:off x="472282" y="2453268"/>
            <a:ext cx="814408" cy="8892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AFA8109-6E55-A378-0825-4FF38F7FEE5E}"/>
              </a:ext>
            </a:extLst>
          </p:cNvPr>
          <p:cNvCxnSpPr>
            <a:cxnSpLocks/>
          </p:cNvCxnSpPr>
          <p:nvPr/>
        </p:nvCxnSpPr>
        <p:spPr>
          <a:xfrm flipH="1" flipV="1">
            <a:off x="1286690" y="2453268"/>
            <a:ext cx="1263222" cy="13232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1683ED8-A5D6-381E-FEB5-FADA0EB31D3D}"/>
              </a:ext>
            </a:extLst>
          </p:cNvPr>
          <p:cNvCxnSpPr>
            <a:cxnSpLocks/>
          </p:cNvCxnSpPr>
          <p:nvPr/>
        </p:nvCxnSpPr>
        <p:spPr>
          <a:xfrm>
            <a:off x="1307109" y="3518100"/>
            <a:ext cx="1242803" cy="25844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0594C91-BF9E-57A5-9CB5-718CCDF3A219}"/>
              </a:ext>
            </a:extLst>
          </p:cNvPr>
          <p:cNvCxnSpPr>
            <a:cxnSpLocks/>
          </p:cNvCxnSpPr>
          <p:nvPr/>
        </p:nvCxnSpPr>
        <p:spPr>
          <a:xfrm flipV="1">
            <a:off x="2970965" y="2368077"/>
            <a:ext cx="745321" cy="12638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BA611A4-E278-E8DC-A137-D94C611C6100}"/>
              </a:ext>
            </a:extLst>
          </p:cNvPr>
          <p:cNvCxnSpPr>
            <a:cxnSpLocks/>
          </p:cNvCxnSpPr>
          <p:nvPr/>
        </p:nvCxnSpPr>
        <p:spPr>
          <a:xfrm flipH="1" flipV="1">
            <a:off x="3732022" y="2368077"/>
            <a:ext cx="899453" cy="2784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C6716F8-F736-923A-365B-D6BA51717FC7}"/>
              </a:ext>
            </a:extLst>
          </p:cNvPr>
          <p:cNvCxnSpPr>
            <a:cxnSpLocks/>
          </p:cNvCxnSpPr>
          <p:nvPr/>
        </p:nvCxnSpPr>
        <p:spPr>
          <a:xfrm flipV="1">
            <a:off x="4534702" y="2646553"/>
            <a:ext cx="80154" cy="11528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FEBDE303-101C-DFF3-C7B0-B7C266152F9B}"/>
              </a:ext>
            </a:extLst>
          </p:cNvPr>
          <p:cNvCxnSpPr>
            <a:cxnSpLocks/>
          </p:cNvCxnSpPr>
          <p:nvPr/>
        </p:nvCxnSpPr>
        <p:spPr>
          <a:xfrm flipH="1" flipV="1">
            <a:off x="2970965" y="3631883"/>
            <a:ext cx="1575949" cy="1675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DEBADEA-3F89-4855-8C58-8E76374697D4}"/>
              </a:ext>
            </a:extLst>
          </p:cNvPr>
          <p:cNvCxnSpPr>
            <a:cxnSpLocks/>
          </p:cNvCxnSpPr>
          <p:nvPr/>
        </p:nvCxnSpPr>
        <p:spPr>
          <a:xfrm>
            <a:off x="472282" y="3342500"/>
            <a:ext cx="844417" cy="175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F2289AB0-0959-9413-006C-F8CAE9904AF3}"/>
              </a:ext>
            </a:extLst>
          </p:cNvPr>
          <p:cNvCxnSpPr>
            <a:cxnSpLocks/>
          </p:cNvCxnSpPr>
          <p:nvPr/>
        </p:nvCxnSpPr>
        <p:spPr>
          <a:xfrm flipH="1" flipV="1">
            <a:off x="5760534" y="2289312"/>
            <a:ext cx="1361383" cy="128254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 flipH="1">
            <a:off x="5172451" y="2289312"/>
            <a:ext cx="588083" cy="13849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C752B7F3-88E8-CBC5-9348-8709EA1CCC77}"/>
              </a:ext>
            </a:extLst>
          </p:cNvPr>
          <p:cNvCxnSpPr>
            <a:cxnSpLocks/>
          </p:cNvCxnSpPr>
          <p:nvPr/>
        </p:nvCxnSpPr>
        <p:spPr>
          <a:xfrm flipH="1" flipV="1">
            <a:off x="6233457" y="3279529"/>
            <a:ext cx="868930" cy="2920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635BEC11-F993-AAEA-0ED5-7FBEB2CD46DD}"/>
              </a:ext>
            </a:extLst>
          </p:cNvPr>
          <p:cNvCxnSpPr>
            <a:cxnSpLocks/>
          </p:cNvCxnSpPr>
          <p:nvPr/>
        </p:nvCxnSpPr>
        <p:spPr>
          <a:xfrm flipH="1">
            <a:off x="5157325" y="3272640"/>
            <a:ext cx="1084087" cy="4117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FAC88F9-C3E8-D0E6-E898-877E3DD5FEDC}"/>
              </a:ext>
            </a:extLst>
          </p:cNvPr>
          <p:cNvSpPr txBox="1"/>
          <p:nvPr/>
        </p:nvSpPr>
        <p:spPr>
          <a:xfrm>
            <a:off x="685452" y="3981396"/>
            <a:ext cx="1782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FFC000"/>
                </a:solidFill>
                <a:latin typeface="+mj-lt"/>
              </a:rPr>
              <a:t>TAM GIÁC</a:t>
            </a:r>
            <a:endParaRPr lang="en-US" sz="18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A5CEA56-5EBD-3E7E-CB21-0812D3C86058}"/>
              </a:ext>
            </a:extLst>
          </p:cNvPr>
          <p:cNvSpPr txBox="1"/>
          <p:nvPr/>
        </p:nvSpPr>
        <p:spPr>
          <a:xfrm>
            <a:off x="3229510" y="4020083"/>
            <a:ext cx="1782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FFC000"/>
                </a:solidFill>
                <a:latin typeface="+mj-lt"/>
              </a:rPr>
              <a:t>TỨ GIÁC</a:t>
            </a:r>
            <a:endParaRPr lang="en-US" sz="18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9E02C7DC-4AF0-C5D0-DA4C-288DCC289D3D}"/>
              </a:ext>
            </a:extLst>
          </p:cNvPr>
          <p:cNvSpPr txBox="1"/>
          <p:nvPr/>
        </p:nvSpPr>
        <p:spPr>
          <a:xfrm>
            <a:off x="5229102" y="3987040"/>
            <a:ext cx="1782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FFC000"/>
                </a:solidFill>
                <a:latin typeface="+mj-lt"/>
              </a:rPr>
              <a:t>TỨ GIÁC</a:t>
            </a:r>
            <a:endParaRPr lang="en-US" sz="18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186" y="3925267"/>
            <a:ext cx="1835055" cy="49991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>
            <a:off x="8058338" y="2165268"/>
            <a:ext cx="830890" cy="10577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 flipH="1">
            <a:off x="8070575" y="3175618"/>
            <a:ext cx="818654" cy="6009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 flipH="1">
            <a:off x="8070575" y="2122410"/>
            <a:ext cx="702278" cy="618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 flipH="1">
            <a:off x="8087194" y="2132033"/>
            <a:ext cx="690812" cy="16445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3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/>
      <p:bldP spid="10" grpId="0"/>
      <p:bldP spid="52" grpId="0"/>
      <p:bldP spid="53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0131F36-5C1A-1600-970E-0A597B955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996" y="1259781"/>
            <a:ext cx="2309060" cy="1668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FE7EB38-D2FB-2710-9BBD-CB3B1E729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052" y="1000141"/>
            <a:ext cx="1578571" cy="21899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864E801-0855-F6EB-7B35-822D99AFB082}"/>
              </a:ext>
            </a:extLst>
          </p:cNvPr>
          <p:cNvSpPr txBox="1"/>
          <p:nvPr/>
        </p:nvSpPr>
        <p:spPr>
          <a:xfrm>
            <a:off x="270958" y="1371421"/>
            <a:ext cx="43010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Hình ảnh </a:t>
            </a:r>
            <a:r>
              <a:rPr lang="vi-VN" sz="2000" b="1" dirty="0">
                <a:solidFill>
                  <a:srgbClr val="FF0000"/>
                </a:solidFill>
                <a:latin typeface="+mj-lt"/>
              </a:rPr>
              <a:t>thửa ruộng nhìn từ trên cao 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hay hình ảnh </a:t>
            </a:r>
            <a:r>
              <a:rPr lang="vi-VN" sz="2000" b="1" dirty="0">
                <a:solidFill>
                  <a:srgbClr val="FF0000"/>
                </a:solidFill>
                <a:latin typeface="+mj-lt"/>
              </a:rPr>
              <a:t>cánh diều 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(Hình 12) gợi lên những hình tứ giác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D7C2F50-28DF-C0E2-6A04-FC2A856B2586}"/>
              </a:ext>
            </a:extLst>
          </p:cNvPr>
          <p:cNvSpPr txBox="1"/>
          <p:nvPr/>
        </p:nvSpPr>
        <p:spPr>
          <a:xfrm>
            <a:off x="2729582" y="3464533"/>
            <a:ext cx="25560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Vậy </a:t>
            </a:r>
            <a:r>
              <a:rPr lang="vi-VN" sz="2000" b="1" u="sng" dirty="0">
                <a:solidFill>
                  <a:srgbClr val="002060"/>
                </a:solidFill>
                <a:latin typeface="+mj-lt"/>
              </a:rPr>
              <a:t>tứ giác 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là những hình có </a:t>
            </a:r>
            <a:r>
              <a:rPr lang="vi-VN" sz="2000" b="1" u="sng" dirty="0">
                <a:solidFill>
                  <a:srgbClr val="002060"/>
                </a:solidFill>
                <a:latin typeface="+mj-lt"/>
              </a:rPr>
              <a:t>tính chất 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gì?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693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6393C49-3908-250E-49D7-7D4548FB8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20" y="899701"/>
            <a:ext cx="2941195" cy="1804680"/>
          </a:xfrm>
          <a:prstGeom prst="rect">
            <a:avLst/>
          </a:prstGeom>
        </p:spPr>
      </p:pic>
      <p:sp>
        <p:nvSpPr>
          <p:cNvPr id="320" name="Google Shape;320;p38"/>
          <p:cNvSpPr txBox="1">
            <a:spLocks noGrp="1"/>
          </p:cNvSpPr>
          <p:nvPr>
            <p:ph type="title"/>
          </p:nvPr>
        </p:nvSpPr>
        <p:spPr>
          <a:xfrm>
            <a:off x="346313" y="641837"/>
            <a:ext cx="2411588" cy="424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1800" b="1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1800" b="1" u="sng" dirty="0" smtClean="0">
                <a:latin typeface="Times New Roman" pitchFamily="18" charset="0"/>
                <a:cs typeface="Times New Roman" pitchFamily="18" charset="0"/>
              </a:rPr>
              <a:t>. Nhận biết tứ giác:</a:t>
            </a:r>
            <a:endParaRPr sz="1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8F7FC7-0CA4-908B-8A1D-C0DCCD6F4940}"/>
              </a:ext>
            </a:extLst>
          </p:cNvPr>
          <p:cNvSpPr txBox="1"/>
          <p:nvPr/>
        </p:nvSpPr>
        <p:spPr>
          <a:xfrm>
            <a:off x="70235" y="1066621"/>
            <a:ext cx="5375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 sát tứ giác ABCD ở Hình 13 và </a:t>
            </a:r>
            <a:r>
              <a:rPr lang="vi-VN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 tên các cạnh, các đường chéo, các đỉnh, các góc</a:t>
            </a:r>
            <a:r>
              <a:rPr lang="vi-V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của tứ giác đó.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="" xmlns:a16="http://schemas.microsoft.com/office/drawing/2014/main" id="{48DFE6CF-EE0B-00D0-05BA-8AAF9C4AAEEE}"/>
                  </a:ext>
                </a:extLst>
              </p14:cNvPr>
              <p14:cNvContentPartPr/>
              <p14:nvPr/>
            </p14:nvContentPartPr>
            <p14:xfrm>
              <a:off x="5271030" y="1681186"/>
              <a:ext cx="231840" cy="450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48DFE6CF-EE0B-00D0-05BA-8AAF9C4AAE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84135" y="1594426"/>
                <a:ext cx="40563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="" xmlns:a16="http://schemas.microsoft.com/office/drawing/2014/main" id="{A843D95C-E3FB-7793-1657-3191BCB7CAB1}"/>
                  </a:ext>
                </a:extLst>
              </p14:cNvPr>
              <p14:cNvContentPartPr/>
              <p14:nvPr/>
            </p14:nvContentPartPr>
            <p14:xfrm>
              <a:off x="5606190" y="2262226"/>
              <a:ext cx="104040" cy="158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A843D95C-E3FB-7793-1657-3191BCB7CA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81350" y="2237386"/>
                <a:ext cx="1537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="" xmlns:a16="http://schemas.microsoft.com/office/drawing/2014/main" id="{5B8B5DF4-21DA-7F1A-F251-1094D96AC1A6}"/>
                  </a:ext>
                </a:extLst>
              </p14:cNvPr>
              <p14:cNvContentPartPr/>
              <p14:nvPr/>
            </p14:nvContentPartPr>
            <p14:xfrm>
              <a:off x="936585" y="110023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5B8B5DF4-21DA-7F1A-F251-1094D96AC1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1745" y="1075390"/>
                <a:ext cx="50040" cy="500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D6A39EA-2B04-E671-9608-438CDE8C010B}"/>
              </a:ext>
            </a:extLst>
          </p:cNvPr>
          <p:cNvSpPr txBox="1"/>
          <p:nvPr/>
        </p:nvSpPr>
        <p:spPr>
          <a:xfrm>
            <a:off x="346313" y="1965960"/>
            <a:ext cx="2171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Ở Hình 13, ta có: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95AAF6D-AE3A-2BA0-7EF7-066A79C358B0}"/>
              </a:ext>
            </a:extLst>
          </p:cNvPr>
          <p:cNvSpPr txBox="1"/>
          <p:nvPr/>
        </p:nvSpPr>
        <p:spPr>
          <a:xfrm>
            <a:off x="682684" y="3259889"/>
            <a:ext cx="27500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đỉnh: A, B, C, D;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758BDA0-8196-9AB7-F5C7-274C0FFA6B62}"/>
              </a:ext>
            </a:extLst>
          </p:cNvPr>
          <p:cNvSpPr txBox="1"/>
          <p:nvPr/>
        </p:nvSpPr>
        <p:spPr>
          <a:xfrm>
            <a:off x="156117" y="4179200"/>
            <a:ext cx="4963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xét: Tứ giác có 4 cạnh, 2 đường chéo, 4 đỉnh và 4 góc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88E564A-FB30-A191-B63D-A142660F17B9}"/>
              </a:ext>
            </a:extLst>
          </p:cNvPr>
          <p:cNvSpPr txBox="1"/>
          <p:nvPr/>
        </p:nvSpPr>
        <p:spPr>
          <a:xfrm>
            <a:off x="687795" y="2261911"/>
            <a:ext cx="2171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Tứ giác ABCD;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764D780-C075-583B-48A9-C085911A7241}"/>
              </a:ext>
            </a:extLst>
          </p:cNvPr>
          <p:cNvSpPr txBox="1"/>
          <p:nvPr/>
        </p:nvSpPr>
        <p:spPr>
          <a:xfrm>
            <a:off x="687795" y="2510044"/>
            <a:ext cx="3100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cạnh AB, BC, CD, DA;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7CACC2-2233-7D45-5322-759683DA32E6}"/>
              </a:ext>
            </a:extLst>
          </p:cNvPr>
          <p:cNvSpPr txBox="1"/>
          <p:nvPr/>
        </p:nvSpPr>
        <p:spPr>
          <a:xfrm>
            <a:off x="682684" y="2779485"/>
            <a:ext cx="47628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cặp cạnh đối: AB và CD, BC và DA;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1663FAA-178E-2DD7-4D8F-E44F087FDA56}"/>
              </a:ext>
            </a:extLst>
          </p:cNvPr>
          <p:cNvSpPr txBox="1"/>
          <p:nvPr/>
        </p:nvSpPr>
        <p:spPr>
          <a:xfrm>
            <a:off x="682684" y="3531879"/>
            <a:ext cx="34925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góc</a:t>
            </a:r>
            <a:r>
              <a:rPr lang="vi-V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68E1DD6-CC12-DB09-96FB-53304B2BBB63}"/>
              </a:ext>
            </a:extLst>
          </p:cNvPr>
          <p:cNvSpPr txBox="1"/>
          <p:nvPr/>
        </p:nvSpPr>
        <p:spPr>
          <a:xfrm>
            <a:off x="682684" y="3024135"/>
            <a:ext cx="33934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đường chéo: AC và BD;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9069BD7-EDE1-B9C6-AC11-C5635599E1C2}"/>
              </a:ext>
            </a:extLst>
          </p:cNvPr>
          <p:cNvSpPr txBox="1"/>
          <p:nvPr/>
        </p:nvSpPr>
        <p:spPr>
          <a:xfrm>
            <a:off x="682684" y="3839546"/>
            <a:ext cx="4677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cặp góc đối: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58DD434-19F5-288A-922A-42068B72434D}"/>
              </a:ext>
            </a:extLst>
          </p:cNvPr>
          <p:cNvSpPr txBox="1"/>
          <p:nvPr/>
        </p:nvSpPr>
        <p:spPr>
          <a:xfrm>
            <a:off x="5025036" y="2948762"/>
            <a:ext cx="36398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tứ giác ABCD:</a:t>
            </a:r>
          </a:p>
          <a:p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vi-VN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cạnh kề nhau </a:t>
            </a:r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(chẳng hạn: AB, BC) không cùng thuộc một đường thẳng; Không có ba đình nào thẳng hàng;</a:t>
            </a:r>
          </a:p>
          <a:p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vi-VN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thể đọc tên góc theo tên đỉnh</a:t>
            </a:r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chẳng hạn, góc ABC còn gọi là góc B và góc đó còn gọi là góc trong của tứ giác.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69456812-FC28-91C0-AB15-BB69A79D1E64}"/>
              </a:ext>
            </a:extLst>
          </p:cNvPr>
          <p:cNvGrpSpPr/>
          <p:nvPr/>
        </p:nvGrpSpPr>
        <p:grpSpPr>
          <a:xfrm>
            <a:off x="5226045" y="1708186"/>
            <a:ext cx="702720" cy="973274"/>
            <a:chOff x="5226045" y="1708186"/>
            <a:chExt cx="702720" cy="97327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="" xmlns:a16="http://schemas.microsoft.com/office/drawing/2014/main" id="{DFCABC3A-CA0D-466C-9E45-34F15E8EDA39}"/>
                    </a:ext>
                  </a:extLst>
                </p14:cNvPr>
                <p14:cNvContentPartPr/>
                <p14:nvPr/>
              </p14:nvContentPartPr>
              <p14:xfrm>
                <a:off x="5240070" y="1708186"/>
                <a:ext cx="346320" cy="464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FCABC3A-CA0D-466C-9E45-34F15E8EDA3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31430" y="1699186"/>
                  <a:ext cx="36396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="" xmlns:a16="http://schemas.microsoft.com/office/drawing/2014/main" id="{33F1BB76-AF53-D771-2E3D-689B7A61C7AE}"/>
                    </a:ext>
                  </a:extLst>
                </p14:cNvPr>
                <p14:cNvContentPartPr/>
                <p14:nvPr/>
              </p14:nvContentPartPr>
              <p14:xfrm>
                <a:off x="5479470" y="2026426"/>
                <a:ext cx="95040" cy="147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F1BB76-AF53-D771-2E3D-689B7A61C7A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70470" y="2017786"/>
                  <a:ext cx="112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0" name="Ink 39">
                  <a:extLst>
                    <a:ext uri="{FF2B5EF4-FFF2-40B4-BE49-F238E27FC236}">
                      <a16:creationId xmlns="" xmlns:a16="http://schemas.microsoft.com/office/drawing/2014/main" id="{5B67053D-B8E3-5661-B3D6-E4D94397D8A2}"/>
                    </a:ext>
                  </a:extLst>
                </p14:cNvPr>
                <p14:cNvContentPartPr/>
                <p14:nvPr/>
              </p14:nvContentPartPr>
              <p14:xfrm>
                <a:off x="5226045" y="2301300"/>
                <a:ext cx="702720" cy="380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67053D-B8E3-5661-B3D6-E4D94397D8A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08045" y="2283300"/>
                  <a:ext cx="738360" cy="4158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135086"/>
              </p:ext>
            </p:extLst>
          </p:nvPr>
        </p:nvGraphicFramePr>
        <p:xfrm>
          <a:off x="1647081" y="3499318"/>
          <a:ext cx="2429054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" name="Equation" r:id="rId17" imgW="1981080" imgH="330120" progId="Equation.DSMT4">
                  <p:embed/>
                </p:oleObj>
              </mc:Choice>
              <mc:Fallback>
                <p:oleObj name="Equation" r:id="rId17" imgW="19810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47081" y="3499318"/>
                        <a:ext cx="2429054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150268"/>
              </p:ext>
            </p:extLst>
          </p:nvPr>
        </p:nvGraphicFramePr>
        <p:xfrm>
          <a:off x="4508500" y="2222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" name="Equation" r:id="rId19" imgW="126720" imgH="190440" progId="Equation.DSMT4">
                  <p:embed/>
                </p:oleObj>
              </mc:Choice>
              <mc:Fallback>
                <p:oleObj name="Equation" r:id="rId19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08500" y="22225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828617"/>
              </p:ext>
            </p:extLst>
          </p:nvPr>
        </p:nvGraphicFramePr>
        <p:xfrm>
          <a:off x="2156016" y="3870802"/>
          <a:ext cx="406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" name="Equation" r:id="rId21" imgW="406080" imgH="241200" progId="Equation.DSMT4">
                  <p:embed/>
                </p:oleObj>
              </mc:Choice>
              <mc:Fallback>
                <p:oleObj name="Equation" r:id="rId21" imgW="406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56016" y="3870802"/>
                        <a:ext cx="406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567786"/>
              </p:ext>
            </p:extLst>
          </p:nvPr>
        </p:nvGraphicFramePr>
        <p:xfrm>
          <a:off x="2964779" y="3869513"/>
          <a:ext cx="406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8" name="Equation" r:id="rId23" imgW="406080" imgH="253800" progId="Equation.DSMT4">
                  <p:embed/>
                </p:oleObj>
              </mc:Choice>
              <mc:Fallback>
                <p:oleObj name="Equation" r:id="rId23" imgW="406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964779" y="3869513"/>
                        <a:ext cx="406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770894"/>
              </p:ext>
            </p:extLst>
          </p:nvPr>
        </p:nvGraphicFramePr>
        <p:xfrm>
          <a:off x="4508500" y="2222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9" name="Equation" r:id="rId25" imgW="126720" imgH="190440" progId="Equation.DSMT4">
                  <p:embed/>
                </p:oleObj>
              </mc:Choice>
              <mc:Fallback>
                <p:oleObj name="Equation" r:id="rId25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08500" y="22225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901102"/>
              </p:ext>
            </p:extLst>
          </p:nvPr>
        </p:nvGraphicFramePr>
        <p:xfrm>
          <a:off x="4508500" y="2222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" name="Equation" r:id="rId26" imgW="126720" imgH="190440" progId="Equation.DSMT4">
                  <p:embed/>
                </p:oleObj>
              </mc:Choice>
              <mc:Fallback>
                <p:oleObj name="Equation" r:id="rId26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08500" y="22225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771766"/>
              </p:ext>
            </p:extLst>
          </p:nvPr>
        </p:nvGraphicFramePr>
        <p:xfrm>
          <a:off x="3387806" y="3871323"/>
          <a:ext cx="406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" name="Equation" r:id="rId27" imgW="406080" imgH="253800" progId="Equation.DSMT4">
                  <p:embed/>
                </p:oleObj>
              </mc:Choice>
              <mc:Fallback>
                <p:oleObj name="Equation" r:id="rId27" imgW="406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387806" y="3871323"/>
                        <a:ext cx="406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975128"/>
              </p:ext>
            </p:extLst>
          </p:nvPr>
        </p:nvGraphicFramePr>
        <p:xfrm>
          <a:off x="4067230" y="3868805"/>
          <a:ext cx="393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" name="Equation" r:id="rId29" imgW="393480" imgH="253800" progId="Equation.DSMT4">
                  <p:embed/>
                </p:oleObj>
              </mc:Choice>
              <mc:Fallback>
                <p:oleObj name="Equation" r:id="rId29" imgW="393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067230" y="3868805"/>
                        <a:ext cx="393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Google Shape;320;p38"/>
          <p:cNvSpPr txBox="1">
            <a:spLocks/>
          </p:cNvSpPr>
          <p:nvPr/>
        </p:nvSpPr>
        <p:spPr>
          <a:xfrm>
            <a:off x="346313" y="339870"/>
            <a:ext cx="2171159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b="1" u="sng" dirty="0" smtClean="0">
                <a:latin typeface="Times New Roman" pitchFamily="18" charset="0"/>
                <a:cs typeface="Times New Roman" pitchFamily="18" charset="0"/>
              </a:rPr>
              <a:t>I. TỨ GIÁC:</a:t>
            </a:r>
            <a:endParaRPr lang="vi-VN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Google Shape;320;p38"/>
          <p:cNvSpPr txBox="1">
            <a:spLocks/>
          </p:cNvSpPr>
          <p:nvPr/>
        </p:nvSpPr>
        <p:spPr>
          <a:xfrm>
            <a:off x="3684741" y="34029"/>
            <a:ext cx="2536765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TỨ GIÁC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6" grpId="0"/>
      <p:bldP spid="37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F0E954C-A499-DE89-06F4-F0F2D63DFCAD}"/>
              </a:ext>
            </a:extLst>
          </p:cNvPr>
          <p:cNvSpPr txBox="1"/>
          <p:nvPr/>
        </p:nvSpPr>
        <p:spPr>
          <a:xfrm>
            <a:off x="891813" y="1343621"/>
            <a:ext cx="39226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 sát các hình 14a, 14b và nêu nhận xét về vị trí của mỗi tứ giác so với đường thẳng chứa một cạnh bất kì của tứ giác đó.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560FA91-22DC-981D-59CB-0D79EE098A9D}"/>
              </a:ext>
            </a:extLst>
          </p:cNvPr>
          <p:cNvSpPr txBox="1"/>
          <p:nvPr/>
        </p:nvSpPr>
        <p:spPr>
          <a:xfrm>
            <a:off x="877871" y="2910612"/>
            <a:ext cx="7743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r>
              <a:rPr lang="vi-V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 giác lồi </a:t>
            </a:r>
            <a:r>
              <a:rPr lang="vi-V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tứ giác luôn nằm về một phía của đường thẳng chứa một cạnh bất kì của tứ giác đó.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5894F8D-1E7A-D7E7-DBEF-F2B47B22ED55}"/>
              </a:ext>
            </a:extLst>
          </p:cNvPr>
          <p:cNvSpPr txBox="1"/>
          <p:nvPr/>
        </p:nvSpPr>
        <p:spPr>
          <a:xfrm>
            <a:off x="877870" y="3711649"/>
            <a:ext cx="7743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 ước</a:t>
            </a:r>
            <a:r>
              <a:rPr lang="vi-V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Từ nay về sau, khi nói về tứ giác mà không chú thích gì thêm thì ta hiểu đó là </a:t>
            </a:r>
            <a:r>
              <a:rPr lang="vi-V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 giác lồi</a:t>
            </a:r>
            <a:r>
              <a:rPr lang="vi-V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2197C332-7F97-A513-A202-CC3122BF6DE3}"/>
              </a:ext>
            </a:extLst>
          </p:cNvPr>
          <p:cNvGrpSpPr/>
          <p:nvPr/>
        </p:nvGrpSpPr>
        <p:grpSpPr>
          <a:xfrm>
            <a:off x="5229596" y="1050171"/>
            <a:ext cx="1971040" cy="1601252"/>
            <a:chOff x="2717800" y="2664842"/>
            <a:chExt cx="1971040" cy="160125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90F005B4-2448-B952-734A-8D13A2CC3E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9812" y="2922270"/>
              <a:ext cx="346063" cy="11122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B5D22275-6C25-16E3-21F6-9A5F40937B16}"/>
                </a:ext>
              </a:extLst>
            </p:cNvPr>
            <p:cNvCxnSpPr>
              <a:cxnSpLocks/>
            </p:cNvCxnSpPr>
            <p:nvPr/>
          </p:nvCxnSpPr>
          <p:spPr>
            <a:xfrm>
              <a:off x="2929812" y="4026228"/>
              <a:ext cx="157184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3BDC8FE2-6C87-11F9-FCA3-C246D7642673}"/>
                </a:ext>
              </a:extLst>
            </p:cNvPr>
            <p:cNvCxnSpPr>
              <a:cxnSpLocks/>
            </p:cNvCxnSpPr>
            <p:nvPr/>
          </p:nvCxnSpPr>
          <p:spPr>
            <a:xfrm>
              <a:off x="4179183" y="3194049"/>
              <a:ext cx="320719" cy="8321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33D140B0-745C-C98C-D072-3157A36A4D7D}"/>
                </a:ext>
              </a:extLst>
            </p:cNvPr>
            <p:cNvCxnSpPr>
              <a:cxnSpLocks/>
            </p:cNvCxnSpPr>
            <p:nvPr/>
          </p:nvCxnSpPr>
          <p:spPr>
            <a:xfrm>
              <a:off x="3275875" y="2922270"/>
              <a:ext cx="903308" cy="2717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E3F36AFA-288A-7ABB-D88B-B96D619BAD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2777" y="2766893"/>
              <a:ext cx="52298" cy="1680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F2814E32-B51C-C6E4-5132-02C146FADAE2}"/>
                </a:ext>
              </a:extLst>
            </p:cNvPr>
            <p:cNvCxnSpPr>
              <a:cxnSpLocks/>
            </p:cNvCxnSpPr>
            <p:nvPr/>
          </p:nvCxnSpPr>
          <p:spPr>
            <a:xfrm>
              <a:off x="3102843" y="2868375"/>
              <a:ext cx="180389" cy="5427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4C6AE7EC-B88E-8D41-A150-C8D44D5A0252}"/>
                </a:ext>
              </a:extLst>
            </p:cNvPr>
            <p:cNvCxnSpPr>
              <a:cxnSpLocks/>
            </p:cNvCxnSpPr>
            <p:nvPr/>
          </p:nvCxnSpPr>
          <p:spPr>
            <a:xfrm>
              <a:off x="4110990" y="3018782"/>
              <a:ext cx="66644" cy="17292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318FA844-7033-E3B0-841C-67F76E0C5A6B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02" y="4029339"/>
              <a:ext cx="53048" cy="13764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5ABEE323-D91C-3680-29A8-88B3A2824D4A}"/>
                </a:ext>
              </a:extLst>
            </p:cNvPr>
            <p:cNvCxnSpPr>
              <a:cxnSpLocks/>
            </p:cNvCxnSpPr>
            <p:nvPr/>
          </p:nvCxnSpPr>
          <p:spPr>
            <a:xfrm>
              <a:off x="4177424" y="3191705"/>
              <a:ext cx="180389" cy="5427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A6F394A6-BDB7-19D0-5653-A960EA04A1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6635" y="4034476"/>
              <a:ext cx="52298" cy="1680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EB1CB5B6-08E6-8750-30F3-E23010C0695D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02" y="4022104"/>
              <a:ext cx="188938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F990F0B7-D426-D86B-B2C5-6F06273AACF7}"/>
                </a:ext>
              </a:extLst>
            </p:cNvPr>
            <p:cNvCxnSpPr>
              <a:cxnSpLocks/>
            </p:cNvCxnSpPr>
            <p:nvPr/>
          </p:nvCxnSpPr>
          <p:spPr>
            <a:xfrm>
              <a:off x="2717800" y="4022682"/>
              <a:ext cx="211133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12301205-FD4D-DBF9-4DFD-A756F1E8B039}"/>
                </a:ext>
              </a:extLst>
            </p:cNvPr>
            <p:cNvSpPr txBox="1"/>
            <p:nvPr/>
          </p:nvSpPr>
          <p:spPr>
            <a:xfrm>
              <a:off x="4109231" y="2941843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ABBF8AE8-BC9B-4E3B-F784-54C3355B9A8A}"/>
                </a:ext>
              </a:extLst>
            </p:cNvPr>
            <p:cNvSpPr txBox="1"/>
            <p:nvPr/>
          </p:nvSpPr>
          <p:spPr>
            <a:xfrm>
              <a:off x="3073706" y="2664842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F8C66EA6-157C-AD3C-5579-ECE3848469A0}"/>
                </a:ext>
              </a:extLst>
            </p:cNvPr>
            <p:cNvSpPr txBox="1"/>
            <p:nvPr/>
          </p:nvSpPr>
          <p:spPr>
            <a:xfrm>
              <a:off x="4293715" y="3989095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47EA0C67-A7B4-80A9-CBCC-A7F430BBFD34}"/>
                </a:ext>
              </a:extLst>
            </p:cNvPr>
            <p:cNvSpPr txBox="1"/>
            <p:nvPr/>
          </p:nvSpPr>
          <p:spPr>
            <a:xfrm>
              <a:off x="2865656" y="3972491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4B23B58A-92AA-A5B0-2319-47A6C4A30ECE}"/>
              </a:ext>
            </a:extLst>
          </p:cNvPr>
          <p:cNvGrpSpPr/>
          <p:nvPr/>
        </p:nvGrpSpPr>
        <p:grpSpPr>
          <a:xfrm>
            <a:off x="7056435" y="1197434"/>
            <a:ext cx="1780071" cy="1492702"/>
            <a:chOff x="7150569" y="2951282"/>
            <a:chExt cx="1780071" cy="1492702"/>
          </a:xfrm>
        </p:grpSpPr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3DD0F7B2-F340-10FF-0C68-650C2715A6B1}"/>
                </a:ext>
              </a:extLst>
            </p:cNvPr>
            <p:cNvCxnSpPr>
              <a:cxnSpLocks/>
            </p:cNvCxnSpPr>
            <p:nvPr/>
          </p:nvCxnSpPr>
          <p:spPr>
            <a:xfrm>
              <a:off x="7325248" y="3194049"/>
              <a:ext cx="13143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FEDBA69F-616A-B71B-C2A9-ACBBC580B8EA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60" y="3703320"/>
              <a:ext cx="0" cy="4775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A218A55A-443A-85CD-4389-B6FCD5FFD1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38160" y="3194049"/>
              <a:ext cx="501394" cy="5092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E465B64C-A8DD-444D-31C3-C9A02329B277}"/>
                </a:ext>
              </a:extLst>
            </p:cNvPr>
            <p:cNvCxnSpPr>
              <a:cxnSpLocks/>
            </p:cNvCxnSpPr>
            <p:nvPr/>
          </p:nvCxnSpPr>
          <p:spPr>
            <a:xfrm>
              <a:off x="7325248" y="3187521"/>
              <a:ext cx="812912" cy="9933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E2497098-E8B9-9E5F-3E00-F13B2F4F26B5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60" y="2995295"/>
              <a:ext cx="0" cy="69962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E27F69C4-9182-4015-443F-448ECC9DC80F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59" y="4180840"/>
              <a:ext cx="0" cy="26314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C6933659-344E-9D4B-1466-4F5C9910C0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2878" y="3701444"/>
              <a:ext cx="335281" cy="34054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9184998C-CEFE-D54F-A4BB-B4439BE52A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39553" y="3037152"/>
              <a:ext cx="152447" cy="15484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90C92B3B-AB40-8E4A-01FB-A2885FF71F3E}"/>
                </a:ext>
              </a:extLst>
            </p:cNvPr>
            <p:cNvCxnSpPr>
              <a:cxnSpLocks/>
            </p:cNvCxnSpPr>
            <p:nvPr/>
          </p:nvCxnSpPr>
          <p:spPr>
            <a:xfrm>
              <a:off x="8639553" y="3194049"/>
              <a:ext cx="29108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60DA6E28-1560-8812-C332-F01236A9F412}"/>
                </a:ext>
              </a:extLst>
            </p:cNvPr>
            <p:cNvCxnSpPr>
              <a:cxnSpLocks/>
            </p:cNvCxnSpPr>
            <p:nvPr/>
          </p:nvCxnSpPr>
          <p:spPr>
            <a:xfrm>
              <a:off x="7150569" y="3194049"/>
              <a:ext cx="17467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920346E8-DCEE-DF40-31B4-9EA6766531D8}"/>
                </a:ext>
              </a:extLst>
            </p:cNvPr>
            <p:cNvCxnSpPr>
              <a:cxnSpLocks/>
            </p:cNvCxnSpPr>
            <p:nvPr/>
          </p:nvCxnSpPr>
          <p:spPr>
            <a:xfrm>
              <a:off x="7172802" y="2985335"/>
              <a:ext cx="155144" cy="18957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1B0B9569-5ECC-10C8-43D0-9A62A073D481}"/>
                </a:ext>
              </a:extLst>
            </p:cNvPr>
            <p:cNvCxnSpPr>
              <a:cxnSpLocks/>
            </p:cNvCxnSpPr>
            <p:nvPr/>
          </p:nvCxnSpPr>
          <p:spPr>
            <a:xfrm>
              <a:off x="8144860" y="4172802"/>
              <a:ext cx="187008" cy="22851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79FC3A5F-B4CE-ACC5-2E55-8B73ADDA3753}"/>
                </a:ext>
              </a:extLst>
            </p:cNvPr>
            <p:cNvSpPr txBox="1"/>
            <p:nvPr/>
          </p:nvSpPr>
          <p:spPr>
            <a:xfrm>
              <a:off x="7264681" y="2952909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80B69598-9E4A-1736-BC61-041834CA5E85}"/>
                </a:ext>
              </a:extLst>
            </p:cNvPr>
            <p:cNvSpPr txBox="1"/>
            <p:nvPr/>
          </p:nvSpPr>
          <p:spPr>
            <a:xfrm>
              <a:off x="8435110" y="2951282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77E815AB-9565-22B7-6FE9-D82A3E0D70FF}"/>
                </a:ext>
              </a:extLst>
            </p:cNvPr>
            <p:cNvSpPr txBox="1"/>
            <p:nvPr/>
          </p:nvSpPr>
          <p:spPr>
            <a:xfrm>
              <a:off x="8144860" y="362972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D7224C81-A6E3-8FA0-2E7C-4C58BA377D16}"/>
                </a:ext>
              </a:extLst>
            </p:cNvPr>
            <p:cNvSpPr txBox="1"/>
            <p:nvPr/>
          </p:nvSpPr>
          <p:spPr>
            <a:xfrm>
              <a:off x="8080308" y="4023507"/>
              <a:ext cx="3161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Google Shape;320;p38"/>
          <p:cNvSpPr txBox="1">
            <a:spLocks/>
          </p:cNvSpPr>
          <p:nvPr/>
        </p:nvSpPr>
        <p:spPr>
          <a:xfrm>
            <a:off x="346313" y="339870"/>
            <a:ext cx="2171159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b="1" u="sng" dirty="0" smtClean="0">
                <a:latin typeface="Times New Roman" pitchFamily="18" charset="0"/>
                <a:cs typeface="Times New Roman" pitchFamily="18" charset="0"/>
              </a:rPr>
              <a:t>I. TỨ GIÁC:</a:t>
            </a:r>
            <a:endParaRPr lang="vi-VN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Google Shape;320;p38"/>
          <p:cNvSpPr txBox="1">
            <a:spLocks/>
          </p:cNvSpPr>
          <p:nvPr/>
        </p:nvSpPr>
        <p:spPr>
          <a:xfrm>
            <a:off x="321044" y="693303"/>
            <a:ext cx="2915222" cy="42478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vi-VN" sz="1800" b="1" u="sng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1800" b="1" u="sng" dirty="0" smtClean="0">
                <a:latin typeface="Times New Roman" pitchFamily="18" charset="0"/>
                <a:cs typeface="Times New Roman" pitchFamily="18" charset="0"/>
              </a:rPr>
              <a:t>. Nhận biết tứ giác lồi:</a:t>
            </a:r>
            <a:endParaRPr lang="vi-VN" sz="1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Google Shape;320;p38"/>
          <p:cNvSpPr txBox="1">
            <a:spLocks/>
          </p:cNvSpPr>
          <p:nvPr/>
        </p:nvSpPr>
        <p:spPr>
          <a:xfrm>
            <a:off x="3684741" y="42994"/>
            <a:ext cx="2536765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TỨ GIÁC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6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F0E954C-A499-DE89-06F4-F0F2D63DFCAD}"/>
              </a:ext>
            </a:extLst>
          </p:cNvPr>
          <p:cNvSpPr txBox="1"/>
          <p:nvPr/>
        </p:nvSpPr>
        <p:spPr>
          <a:xfrm>
            <a:off x="778566" y="1028236"/>
            <a:ext cx="8296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1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15,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lồi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lồi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="" xmlns:a16="http://schemas.microsoft.com/office/drawing/2014/main" id="{36311CB2-1A64-1E39-6F6C-897250CDFAB7}"/>
                  </a:ext>
                </a:extLst>
              </p14:cNvPr>
              <p14:cNvContentPartPr/>
              <p14:nvPr/>
            </p14:nvContentPartPr>
            <p14:xfrm>
              <a:off x="5059620" y="3081160"/>
              <a:ext cx="46080" cy="84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36311CB2-1A64-1E39-6F6C-897250CDFA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3547" y="3075040"/>
                <a:ext cx="58225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="" xmlns:a16="http://schemas.microsoft.com/office/drawing/2014/main" id="{6B9CF5AD-6AD4-A13B-3723-C48BBE57AD7B}"/>
                  </a:ext>
                </a:extLst>
              </p14:cNvPr>
              <p14:cNvContentPartPr/>
              <p14:nvPr/>
            </p14:nvContentPartPr>
            <p14:xfrm>
              <a:off x="4181700" y="3439020"/>
              <a:ext cx="16920" cy="13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6B9CF5AD-6AD4-A13B-3723-C48BBE57AD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96747" y="3349850"/>
                <a:ext cx="186825" cy="191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5" name="Ink 384">
                <a:extLst>
                  <a:ext uri="{FF2B5EF4-FFF2-40B4-BE49-F238E27FC236}">
                    <a16:creationId xmlns="" xmlns:a16="http://schemas.microsoft.com/office/drawing/2014/main" id="{BAD693C0-3327-6D51-F318-085C435814BA}"/>
                  </a:ext>
                </a:extLst>
              </p14:cNvPr>
              <p14:cNvContentPartPr/>
              <p14:nvPr/>
            </p14:nvContentPartPr>
            <p14:xfrm>
              <a:off x="5028045" y="2782320"/>
              <a:ext cx="84960" cy="24084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BAD693C0-3327-6D51-F318-085C435814B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21899" y="2776191"/>
                <a:ext cx="97252" cy="253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6" name="Ink 385">
                <a:extLst>
                  <a:ext uri="{FF2B5EF4-FFF2-40B4-BE49-F238E27FC236}">
                    <a16:creationId xmlns="" xmlns:a16="http://schemas.microsoft.com/office/drawing/2014/main" id="{9DE1F3A5-E09F-322E-36A2-F0E208FDA318}"/>
                  </a:ext>
                </a:extLst>
              </p14:cNvPr>
              <p14:cNvContentPartPr/>
              <p14:nvPr/>
            </p14:nvContentPartPr>
            <p14:xfrm>
              <a:off x="4264125" y="3007320"/>
              <a:ext cx="826920" cy="28584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9DE1F3A5-E09F-322E-36A2-F0E208FDA3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58005" y="3001200"/>
                <a:ext cx="8391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9" name="Ink 388">
                <a:extLst>
                  <a:ext uri="{FF2B5EF4-FFF2-40B4-BE49-F238E27FC236}">
                    <a16:creationId xmlns="" xmlns:a16="http://schemas.microsoft.com/office/drawing/2014/main" id="{311F76AD-A617-1E3A-6394-517175EDA3D4}"/>
                  </a:ext>
                </a:extLst>
              </p14:cNvPr>
              <p14:cNvContentPartPr/>
              <p14:nvPr/>
            </p14:nvContentPartPr>
            <p14:xfrm>
              <a:off x="4825005" y="3148440"/>
              <a:ext cx="295920" cy="30636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311F76AD-A617-1E3A-6394-517175EDA3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12750" y="3136200"/>
                <a:ext cx="32043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1" name="Ink 390">
                <a:extLst>
                  <a:ext uri="{FF2B5EF4-FFF2-40B4-BE49-F238E27FC236}">
                    <a16:creationId xmlns="" xmlns:a16="http://schemas.microsoft.com/office/drawing/2014/main" id="{1CC53D39-5B75-E0F8-9DCE-99C704F1583F}"/>
                  </a:ext>
                </a:extLst>
              </p14:cNvPr>
              <p14:cNvContentPartPr/>
              <p14:nvPr/>
            </p14:nvContentPartPr>
            <p14:xfrm>
              <a:off x="5003565" y="3260490"/>
              <a:ext cx="79200" cy="26748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1CC53D39-5B75-E0F8-9DCE-99C704F158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1325" y="3248626"/>
                <a:ext cx="103320" cy="291568"/>
              </a:xfrm>
              <a:prstGeom prst="rect">
                <a:avLst/>
              </a:prstGeom>
            </p:spPr>
          </p:pic>
        </mc:Fallback>
      </mc:AlternateContent>
      <p:grpSp>
        <p:nvGrpSpPr>
          <p:cNvPr id="396" name="Group 395">
            <a:extLst>
              <a:ext uri="{FF2B5EF4-FFF2-40B4-BE49-F238E27FC236}">
                <a16:creationId xmlns="" xmlns:a16="http://schemas.microsoft.com/office/drawing/2014/main" id="{7DD6326F-E83A-859D-975D-BFD2CD65D77C}"/>
              </a:ext>
            </a:extLst>
          </p:cNvPr>
          <p:cNvGrpSpPr/>
          <p:nvPr/>
        </p:nvGrpSpPr>
        <p:grpSpPr>
          <a:xfrm>
            <a:off x="4776405" y="2719000"/>
            <a:ext cx="1690455" cy="735120"/>
            <a:chOff x="4776405" y="2719000"/>
            <a:chExt cx="1690455" cy="73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="" xmlns:a16="http://schemas.microsoft.com/office/drawing/2014/main" id="{9D7A045C-7B0D-6C78-27BF-D390B579A990}"/>
                    </a:ext>
                  </a:extLst>
                </p14:cNvPr>
                <p14:cNvContentPartPr/>
                <p14:nvPr/>
              </p14:nvContentPartPr>
              <p14:xfrm>
                <a:off x="5122260" y="2719000"/>
                <a:ext cx="257760" cy="580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7A045C-7B0D-6C78-27BF-D390B579A99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59620" y="2656000"/>
                  <a:ext cx="38340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="" xmlns:a16="http://schemas.microsoft.com/office/drawing/2014/main" id="{72822D9E-77BB-975B-1785-33D42EFC8CEF}"/>
                    </a:ext>
                  </a:extLst>
                </p14:cNvPr>
                <p14:cNvContentPartPr/>
                <p14:nvPr/>
              </p14:nvContentPartPr>
              <p14:xfrm>
                <a:off x="5269860" y="2770480"/>
                <a:ext cx="358920" cy="56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2822D9E-77BB-975B-1785-33D42EFC8CE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06860" y="2707480"/>
                  <a:ext cx="48456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="" xmlns:a16="http://schemas.microsoft.com/office/drawing/2014/main" id="{AF14301B-7CEF-5F19-DDFC-348804326E2A}"/>
                    </a:ext>
                  </a:extLst>
                </p14:cNvPr>
                <p14:cNvContentPartPr/>
                <p14:nvPr/>
              </p14:nvContentPartPr>
              <p14:xfrm>
                <a:off x="5286060" y="3050560"/>
                <a:ext cx="563760" cy="381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F14301B-7CEF-5F19-DDFC-348804326E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23420" y="2987560"/>
                  <a:ext cx="68940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="" xmlns:a16="http://schemas.microsoft.com/office/drawing/2014/main" id="{2133B769-4138-9961-8863-FAB89286893E}"/>
                    </a:ext>
                  </a:extLst>
                </p14:cNvPr>
                <p14:cNvContentPartPr/>
                <p14:nvPr/>
              </p14:nvContentPartPr>
              <p14:xfrm>
                <a:off x="5479380" y="3405880"/>
                <a:ext cx="225720" cy="48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133B769-4138-9961-8863-FAB8928689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16380" y="3343240"/>
                  <a:ext cx="351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Ink 31">
                  <a:extLst>
                    <a:ext uri="{FF2B5EF4-FFF2-40B4-BE49-F238E27FC236}">
                      <a16:creationId xmlns="" xmlns:a16="http://schemas.microsoft.com/office/drawing/2014/main" id="{B9BAC798-5030-7B74-5D07-6B749688D87E}"/>
                    </a:ext>
                  </a:extLst>
                </p14:cNvPr>
                <p14:cNvContentPartPr/>
                <p14:nvPr/>
              </p14:nvContentPartPr>
              <p14:xfrm>
                <a:off x="5828940" y="3197800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9BAC798-5030-7B74-5D07-6B749688D8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66300" y="31348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="" xmlns:a16="http://schemas.microsoft.com/office/drawing/2014/main" id="{795FD831-0E5B-146C-C52C-D6FB953C6377}"/>
                    </a:ext>
                  </a:extLst>
                </p14:cNvPr>
                <p14:cNvContentPartPr/>
                <p14:nvPr/>
              </p14:nvContentPartPr>
              <p14:xfrm>
                <a:off x="5915340" y="3162160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95FD831-0E5B-146C-C52C-D6FB953C637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52700" y="3099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="" xmlns:a16="http://schemas.microsoft.com/office/drawing/2014/main" id="{A8940BD7-418C-0F9D-753C-A1EA70C5B9C5}"/>
                    </a:ext>
                  </a:extLst>
                </p14:cNvPr>
                <p14:cNvContentPartPr/>
                <p14:nvPr/>
              </p14:nvContentPartPr>
              <p14:xfrm>
                <a:off x="5897700" y="3162160"/>
                <a:ext cx="1800" cy="3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8940BD7-418C-0F9D-753C-A1EA70C5B9C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35060" y="3099160"/>
                  <a:ext cx="127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="" xmlns:a16="http://schemas.microsoft.com/office/drawing/2014/main" id="{3AA0D3CF-BA57-7CE9-6CCE-A218C5DF2639}"/>
                    </a:ext>
                  </a:extLst>
                </p14:cNvPr>
                <p14:cNvContentPartPr/>
                <p14:nvPr/>
              </p14:nvContentPartPr>
              <p14:xfrm>
                <a:off x="5908500" y="3190240"/>
                <a:ext cx="558360" cy="234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AA0D3CF-BA57-7CE9-6CCE-A218C5DF26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45860" y="3127240"/>
                  <a:ext cx="684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3" name="Ink 392">
                  <a:extLst>
                    <a:ext uri="{FF2B5EF4-FFF2-40B4-BE49-F238E27FC236}">
                      <a16:creationId xmlns="" xmlns:a16="http://schemas.microsoft.com/office/drawing/2014/main" id="{39C7D9E0-396C-B5BE-88C5-C7378D4B4DB0}"/>
                    </a:ext>
                  </a:extLst>
                </p14:cNvPr>
                <p14:cNvContentPartPr/>
                <p14:nvPr/>
              </p14:nvContentPartPr>
              <p14:xfrm>
                <a:off x="5078085" y="3301170"/>
                <a:ext cx="126720" cy="1281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39C7D9E0-396C-B5BE-88C5-C7378D4B4DB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15445" y="3238530"/>
                  <a:ext cx="252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5" name="Ink 394">
                  <a:extLst>
                    <a:ext uri="{FF2B5EF4-FFF2-40B4-BE49-F238E27FC236}">
                      <a16:creationId xmlns="" xmlns:a16="http://schemas.microsoft.com/office/drawing/2014/main" id="{72A20AA3-960F-5FB1-3506-70BDD59AC867}"/>
                    </a:ext>
                  </a:extLst>
                </p14:cNvPr>
                <p14:cNvContentPartPr/>
                <p14:nvPr/>
              </p14:nvContentPartPr>
              <p14:xfrm>
                <a:off x="4776405" y="3224850"/>
                <a:ext cx="10800" cy="32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72A20AA3-960F-5FB1-3506-70BDD59AC86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13765" y="3162210"/>
                  <a:ext cx="136440" cy="128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8" name="TextBox 397">
            <a:extLst>
              <a:ext uri="{FF2B5EF4-FFF2-40B4-BE49-F238E27FC236}">
                <a16:creationId xmlns="" xmlns:a16="http://schemas.microsoft.com/office/drawing/2014/main" id="{CB1B2238-EE39-70F2-4947-2DFFA48548AB}"/>
              </a:ext>
            </a:extLst>
          </p:cNvPr>
          <p:cNvSpPr txBox="1"/>
          <p:nvPr/>
        </p:nvSpPr>
        <p:spPr>
          <a:xfrm>
            <a:off x="254977" y="3177560"/>
            <a:ext cx="85109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﻿</a:t>
            </a:r>
          </a:p>
          <a:p>
            <a:r>
              <a:rPr lang="vi-VN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  <a:p>
            <a:r>
              <a:rPr lang="vi-VN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 tứ giác ở Hình 15, </a:t>
            </a:r>
            <a:r>
              <a:rPr lang="vi-V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có tứ giác GHIK </a:t>
            </a:r>
            <a:r>
              <a:rPr lang="vi-V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luôn </a:t>
            </a:r>
            <a:r>
              <a:rPr lang="vi-V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về một phía của đường thẳng </a:t>
            </a: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chứa </a:t>
            </a:r>
            <a:r>
              <a:rPr lang="vi-V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cạnh bất kì của tứ giác đó nên tứ giác GHIK là tứ giác lồi.</a:t>
            </a:r>
          </a:p>
          <a:p>
            <a:r>
              <a:rPr lang="vi-V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Tứ giác GHIK có các cạnh là: GH, HI, IK, </a:t>
            </a:r>
            <a:r>
              <a:rPr lang="vi-VN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KG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vi-VN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vi-VN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là: G, H, I, </a:t>
            </a:r>
            <a:r>
              <a:rPr lang="vi-VN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vi-VN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góc là: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833431"/>
              </p:ext>
            </p:extLst>
          </p:nvPr>
        </p:nvGraphicFramePr>
        <p:xfrm>
          <a:off x="7874877" y="4234052"/>
          <a:ext cx="10033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40" imgW="723600" imgH="279360" progId="Equation.DSMT4">
                  <p:embed/>
                </p:oleObj>
              </mc:Choice>
              <mc:Fallback>
                <p:oleObj name="Equation" r:id="rId40" imgW="723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7874877" y="4234052"/>
                        <a:ext cx="1003300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07BB33B1-494E-FB2E-D4F8-8537AF11FBF7}"/>
              </a:ext>
            </a:extLst>
          </p:cNvPr>
          <p:cNvGrpSpPr/>
          <p:nvPr/>
        </p:nvGrpSpPr>
        <p:grpSpPr>
          <a:xfrm>
            <a:off x="2421202" y="1711270"/>
            <a:ext cx="4872663" cy="1690995"/>
            <a:chOff x="3332532" y="986131"/>
            <a:chExt cx="5861610" cy="2257976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3B54A979-EE39-4B00-7849-ADC18AD6B00E}"/>
                </a:ext>
              </a:extLst>
            </p:cNvPr>
            <p:cNvGrpSpPr/>
            <p:nvPr/>
          </p:nvGrpSpPr>
          <p:grpSpPr>
            <a:xfrm>
              <a:off x="3332532" y="986131"/>
              <a:ext cx="5861610" cy="1947389"/>
              <a:chOff x="3332532" y="986131"/>
              <a:chExt cx="5861610" cy="1947389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="" xmlns:a16="http://schemas.microsoft.com/office/drawing/2014/main" id="{65CAC85F-6590-9917-0160-FBCA8141C1B5}"/>
                  </a:ext>
                </a:extLst>
              </p:cNvPr>
              <p:cNvGrpSpPr/>
              <p:nvPr/>
            </p:nvGrpSpPr>
            <p:grpSpPr>
              <a:xfrm>
                <a:off x="3332532" y="1002620"/>
                <a:ext cx="1806673" cy="1763707"/>
                <a:chOff x="2638435" y="1063958"/>
                <a:chExt cx="1806673" cy="1763707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="" xmlns:a16="http://schemas.microsoft.com/office/drawing/2014/main" id="{2D55705A-23D1-AF10-83A9-957CD3C430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51272" y="1498059"/>
                  <a:ext cx="582578" cy="96136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="" xmlns:a16="http://schemas.microsoft.com/office/drawing/2014/main" id="{935E3CDF-1300-835E-9A4E-C6702D7F88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015772" y="1380762"/>
                  <a:ext cx="535500" cy="106966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="" xmlns:a16="http://schemas.microsoft.com/office/drawing/2014/main" id="{A62228C2-580D-538C-7BA9-F5B8E2E21F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018845" y="1375113"/>
                  <a:ext cx="646437" cy="23270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="" xmlns:a16="http://schemas.microsoft.com/office/drawing/2014/main" id="{955E64A4-C65B-4009-B153-F9B6317FEE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65282" y="1498059"/>
                  <a:ext cx="468568" cy="10976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>
                  <a:extLst>
                    <a:ext uri="{FF2B5EF4-FFF2-40B4-BE49-F238E27FC236}">
                      <a16:creationId xmlns="" xmlns:a16="http://schemas.microsoft.com/office/drawing/2014/main" id="{65168287-CD6F-81AD-A2A9-0CE0FB568151}"/>
                    </a:ext>
                  </a:extLst>
                </p:cNvPr>
                <p:cNvSpPr txBox="1"/>
                <p:nvPr/>
              </p:nvSpPr>
              <p:spPr>
                <a:xfrm>
                  <a:off x="2638435" y="1144666"/>
                  <a:ext cx="378342" cy="4109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="" xmlns:a16="http://schemas.microsoft.com/office/drawing/2014/main" id="{4261A32F-4088-54F9-2E31-3702935E7B0D}"/>
                    </a:ext>
                  </a:extLst>
                </p:cNvPr>
                <p:cNvSpPr txBox="1"/>
                <p:nvPr/>
              </p:nvSpPr>
              <p:spPr>
                <a:xfrm>
                  <a:off x="3528922" y="1063958"/>
                  <a:ext cx="366772" cy="4109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="" xmlns:a16="http://schemas.microsoft.com/office/drawing/2014/main" id="{2D48AFEC-46B1-23F0-1EC5-87892F8A7FB2}"/>
                    </a:ext>
                  </a:extLst>
                </p:cNvPr>
                <p:cNvSpPr txBox="1"/>
                <p:nvPr/>
              </p:nvSpPr>
              <p:spPr>
                <a:xfrm>
                  <a:off x="4078336" y="1316947"/>
                  <a:ext cx="366772" cy="4109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="" xmlns:a16="http://schemas.microsoft.com/office/drawing/2014/main" id="{39FF5F8D-CC88-7B06-4FD4-398412FB9621}"/>
                    </a:ext>
                  </a:extLst>
                </p:cNvPr>
                <p:cNvSpPr txBox="1"/>
                <p:nvPr/>
              </p:nvSpPr>
              <p:spPr>
                <a:xfrm>
                  <a:off x="3418876" y="2416692"/>
                  <a:ext cx="378342" cy="4109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="" xmlns:a16="http://schemas.microsoft.com/office/drawing/2014/main" id="{8A74EEA6-0171-5DB8-974E-D3D4515FBC2B}"/>
                  </a:ext>
                </a:extLst>
              </p:cNvPr>
              <p:cNvGrpSpPr/>
              <p:nvPr/>
            </p:nvGrpSpPr>
            <p:grpSpPr>
              <a:xfrm>
                <a:off x="5245230" y="986131"/>
                <a:ext cx="1413703" cy="1947389"/>
                <a:chOff x="5245230" y="986131"/>
                <a:chExt cx="1413703" cy="1947389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="" xmlns:a16="http://schemas.microsoft.com/office/drawing/2014/main" id="{E1773550-8529-84F6-9353-34FC49F5B1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341146" y="1237143"/>
                  <a:ext cx="18315" cy="135690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="" xmlns:a16="http://schemas.microsoft.com/office/drawing/2014/main" id="{B65AC995-5804-B009-CC63-5C7C3BEA73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38729" y="2242362"/>
                  <a:ext cx="820732" cy="34092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>
                  <a:extLst>
                    <a:ext uri="{FF2B5EF4-FFF2-40B4-BE49-F238E27FC236}">
                      <a16:creationId xmlns="" xmlns:a16="http://schemas.microsoft.com/office/drawing/2014/main" id="{3F3A30BD-638A-3848-557F-A784B01BE1CD}"/>
                    </a:ext>
                  </a:extLst>
                </p:cNvPr>
                <p:cNvSpPr txBox="1"/>
                <p:nvPr/>
              </p:nvSpPr>
              <p:spPr>
                <a:xfrm>
                  <a:off x="5245230" y="2112913"/>
                  <a:ext cx="378343" cy="4109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="" xmlns:a16="http://schemas.microsoft.com/office/drawing/2014/main" id="{057BDA42-9535-208B-F753-32C9F7245B09}"/>
                    </a:ext>
                  </a:extLst>
                </p:cNvPr>
                <p:cNvSpPr txBox="1"/>
                <p:nvPr/>
              </p:nvSpPr>
              <p:spPr>
                <a:xfrm>
                  <a:off x="5407714" y="1181174"/>
                  <a:ext cx="378343" cy="4109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="" xmlns:a16="http://schemas.microsoft.com/office/drawing/2014/main" id="{CBF2C2CE-4639-0A37-C18F-1A38979A286B}"/>
                    </a:ext>
                  </a:extLst>
                </p:cNvPr>
                <p:cNvSpPr txBox="1"/>
                <p:nvPr/>
              </p:nvSpPr>
              <p:spPr>
                <a:xfrm>
                  <a:off x="6340170" y="986131"/>
                  <a:ext cx="293495" cy="4109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="" xmlns:a16="http://schemas.microsoft.com/office/drawing/2014/main" id="{8E94B63F-B573-8291-C297-5B5B7D151385}"/>
                    </a:ext>
                  </a:extLst>
                </p:cNvPr>
                <p:cNvSpPr txBox="1"/>
                <p:nvPr/>
              </p:nvSpPr>
              <p:spPr>
                <a:xfrm>
                  <a:off x="6280591" y="2522547"/>
                  <a:ext cx="378342" cy="4109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="" xmlns:a16="http://schemas.microsoft.com/office/drawing/2014/main" id="{872D17CF-394D-03B8-7E53-A4D8453FB1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8214" y="1237687"/>
                  <a:ext cx="551757" cy="29201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="" xmlns:a16="http://schemas.microsoft.com/office/drawing/2014/main" id="{A6F5A2F9-3D42-7278-3673-5D65D7D605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33236" y="1529701"/>
                  <a:ext cx="244978" cy="7126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="" xmlns:a16="http://schemas.microsoft.com/office/drawing/2014/main" id="{06155FDD-A9A0-FC6F-C73D-A2E5BDBF5B19}"/>
                  </a:ext>
                </a:extLst>
              </p:cNvPr>
              <p:cNvGrpSpPr/>
              <p:nvPr/>
            </p:nvGrpSpPr>
            <p:grpSpPr>
              <a:xfrm>
                <a:off x="6928972" y="1122545"/>
                <a:ext cx="2265170" cy="1723181"/>
                <a:chOff x="6614315" y="1108482"/>
                <a:chExt cx="2265170" cy="1723181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="" xmlns:a16="http://schemas.microsoft.com/office/drawing/2014/main" id="{8150E266-B34E-4B8F-A424-28F8E707F4A6}"/>
                    </a:ext>
                  </a:extLst>
                </p:cNvPr>
                <p:cNvSpPr txBox="1"/>
                <p:nvPr/>
              </p:nvSpPr>
              <p:spPr>
                <a:xfrm>
                  <a:off x="6614315" y="1108482"/>
                  <a:ext cx="414980" cy="4109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="" xmlns:a16="http://schemas.microsoft.com/office/drawing/2014/main" id="{7B364B32-C514-E687-C9FB-562DE73D38DE}"/>
                    </a:ext>
                  </a:extLst>
                </p:cNvPr>
                <p:cNvSpPr txBox="1"/>
                <p:nvPr/>
              </p:nvSpPr>
              <p:spPr>
                <a:xfrm>
                  <a:off x="8501143" y="1824851"/>
                  <a:ext cx="378342" cy="4109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="" xmlns:a16="http://schemas.microsoft.com/office/drawing/2014/main" id="{99073936-9A29-F1C1-E179-DFA44F39032C}"/>
                    </a:ext>
                  </a:extLst>
                </p:cNvPr>
                <p:cNvSpPr txBox="1"/>
                <p:nvPr/>
              </p:nvSpPr>
              <p:spPr>
                <a:xfrm>
                  <a:off x="6903586" y="2420690"/>
                  <a:ext cx="280846" cy="410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85721B6A-8AF0-F69A-C7C9-E88E42BA1E57}"/>
                    </a:ext>
                  </a:extLst>
                </p:cNvPr>
                <p:cNvSpPr txBox="1"/>
                <p:nvPr/>
              </p:nvSpPr>
              <p:spPr>
                <a:xfrm>
                  <a:off x="6877929" y="1719147"/>
                  <a:ext cx="378342" cy="4109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="" xmlns:a16="http://schemas.microsoft.com/office/drawing/2014/main" id="{E3124555-B592-FFBF-F58E-79C96952FE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94360" y="1426471"/>
                  <a:ext cx="1520591" cy="55559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="" xmlns:a16="http://schemas.microsoft.com/office/drawing/2014/main" id="{A9BD4F66-3FC4-E1F7-B65E-542BDB56AF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94360" y="1426471"/>
                  <a:ext cx="396641" cy="52021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="" xmlns:a16="http://schemas.microsoft.com/office/drawing/2014/main" id="{AF10F896-1E7C-321F-0B51-DCFF3E5C91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94360" y="1946689"/>
                  <a:ext cx="396641" cy="4867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="" xmlns:a16="http://schemas.microsoft.com/office/drawing/2014/main" id="{C4FE3521-9DC5-89E6-CF8C-CF46AE5B19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94360" y="1982067"/>
                  <a:ext cx="1520591" cy="45138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76BB39F-D48F-B7C3-2BCF-3B7AA19BE60E}"/>
                </a:ext>
              </a:extLst>
            </p:cNvPr>
            <p:cNvSpPr txBox="1"/>
            <p:nvPr/>
          </p:nvSpPr>
          <p:spPr>
            <a:xfrm>
              <a:off x="5979334" y="2874232"/>
              <a:ext cx="823789" cy="369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200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Hình 15</a:t>
              </a:r>
              <a:endParaRPr lang="en-US" sz="1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" name="Google Shape;320;p38"/>
          <p:cNvSpPr txBox="1">
            <a:spLocks/>
          </p:cNvSpPr>
          <p:nvPr/>
        </p:nvSpPr>
        <p:spPr>
          <a:xfrm>
            <a:off x="346313" y="339870"/>
            <a:ext cx="2171159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b="1" u="sng" dirty="0" smtClean="0">
                <a:latin typeface="Times New Roman" pitchFamily="18" charset="0"/>
                <a:cs typeface="Times New Roman" pitchFamily="18" charset="0"/>
              </a:rPr>
              <a:t>I. TỨ GIÁC:</a:t>
            </a:r>
            <a:endParaRPr lang="vi-VN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Google Shape;320;p38"/>
          <p:cNvSpPr txBox="1">
            <a:spLocks/>
          </p:cNvSpPr>
          <p:nvPr/>
        </p:nvSpPr>
        <p:spPr>
          <a:xfrm>
            <a:off x="321044" y="693303"/>
            <a:ext cx="2915222" cy="42478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vi-VN" sz="1800" b="1" u="sng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1800" b="1" u="sng" dirty="0" smtClean="0">
                <a:latin typeface="Times New Roman" pitchFamily="18" charset="0"/>
                <a:cs typeface="Times New Roman" pitchFamily="18" charset="0"/>
              </a:rPr>
              <a:t>. Nhận biết tứ giác lồi:</a:t>
            </a:r>
            <a:endParaRPr lang="vi-VN" sz="1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Google Shape;320;p38"/>
          <p:cNvSpPr txBox="1">
            <a:spLocks/>
          </p:cNvSpPr>
          <p:nvPr/>
        </p:nvSpPr>
        <p:spPr>
          <a:xfrm>
            <a:off x="3684741" y="34029"/>
            <a:ext cx="2536765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TỨ GIÁC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341" y="1306579"/>
            <a:ext cx="2350736" cy="1833065"/>
          </a:xfrm>
          <a:prstGeom prst="rect">
            <a:avLst/>
          </a:prstGeom>
        </p:spPr>
      </p:pic>
      <p:sp>
        <p:nvSpPr>
          <p:cNvPr id="540" name="Google Shape;540;p47"/>
          <p:cNvSpPr txBox="1">
            <a:spLocks noGrp="1"/>
          </p:cNvSpPr>
          <p:nvPr>
            <p:ph type="title"/>
          </p:nvPr>
        </p:nvSpPr>
        <p:spPr>
          <a:xfrm>
            <a:off x="206091" y="424426"/>
            <a:ext cx="566716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vi-VN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u="sng" dirty="0" smtClean="0">
                <a:latin typeface="Times New Roman" pitchFamily="18" charset="0"/>
                <a:cs typeface="Times New Roman" pitchFamily="18" charset="0"/>
              </a:rPr>
              <a:t>Tổng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vi-VN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b="1" u="sng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="" xmlns:a16="http://schemas.microsoft.com/office/drawing/2014/main" id="{C11EF664-3967-CE3C-05C2-6FF57654E713}"/>
                  </a:ext>
                </a:extLst>
              </p14:cNvPr>
              <p14:cNvContentPartPr/>
              <p14:nvPr/>
            </p14:nvContentPartPr>
            <p14:xfrm>
              <a:off x="6906180" y="1265100"/>
              <a:ext cx="620640" cy="144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C11EF664-3967-CE3C-05C2-6FF57654E7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9420" y="1178700"/>
                <a:ext cx="794880" cy="31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oogle Shape;14037;p71">
            <a:extLst>
              <a:ext uri="{FF2B5EF4-FFF2-40B4-BE49-F238E27FC236}">
                <a16:creationId xmlns="" xmlns:a16="http://schemas.microsoft.com/office/drawing/2014/main" id="{B1B13043-9496-48F7-EFF1-4AA06DB18BC3}"/>
              </a:ext>
            </a:extLst>
          </p:cNvPr>
          <p:cNvGrpSpPr/>
          <p:nvPr/>
        </p:nvGrpSpPr>
        <p:grpSpPr>
          <a:xfrm>
            <a:off x="402824" y="281075"/>
            <a:ext cx="511575" cy="572700"/>
            <a:chOff x="3576626" y="1975821"/>
            <a:chExt cx="284251" cy="351694"/>
          </a:xfrm>
          <a:solidFill>
            <a:schemeClr val="bg1"/>
          </a:solidFill>
        </p:grpSpPr>
        <p:sp>
          <p:nvSpPr>
            <p:cNvPr id="6" name="Google Shape;14038;p71">
              <a:extLst>
                <a:ext uri="{FF2B5EF4-FFF2-40B4-BE49-F238E27FC236}">
                  <a16:creationId xmlns="" xmlns:a16="http://schemas.microsoft.com/office/drawing/2014/main" id="{4D98C37F-7836-0632-FFC8-74C4F1C59AF1}"/>
                </a:ext>
              </a:extLst>
            </p:cNvPr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7" name="Google Shape;14039;p71">
              <a:extLst>
                <a:ext uri="{FF2B5EF4-FFF2-40B4-BE49-F238E27FC236}">
                  <a16:creationId xmlns="" xmlns:a16="http://schemas.microsoft.com/office/drawing/2014/main" id="{C7ED38CA-44E1-783D-D2DA-9D216258B4F4}"/>
                </a:ext>
              </a:extLst>
            </p:cNvPr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" name="Google Shape;14040;p71">
              <a:extLst>
                <a:ext uri="{FF2B5EF4-FFF2-40B4-BE49-F238E27FC236}">
                  <a16:creationId xmlns="" xmlns:a16="http://schemas.microsoft.com/office/drawing/2014/main" id="{F383809F-53B9-4FEC-0062-75F7C5D37657}"/>
                </a:ext>
              </a:extLst>
            </p:cNvPr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E774CC-1770-E7F4-AF36-DABD2C975116}"/>
              </a:ext>
            </a:extLst>
          </p:cNvPr>
          <p:cNvSpPr txBox="1"/>
          <p:nvPr/>
        </p:nvSpPr>
        <p:spPr>
          <a:xfrm>
            <a:off x="281940" y="1265100"/>
            <a:ext cx="66675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 smtClean="0">
                <a:solidFill>
                  <a:srgbClr val="FF0000"/>
                </a:solidFill>
                <a:latin typeface="+mj-lt"/>
              </a:rPr>
              <a:t>HĐ3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vi-VN" sz="1800" dirty="0" smtClean="0">
                <a:solidFill>
                  <a:srgbClr val="002060"/>
                </a:solidFill>
                <a:latin typeface="+mj-lt"/>
              </a:rPr>
              <a:t>Quan </a:t>
            </a:r>
            <a:r>
              <a:rPr lang="vi-VN" sz="1800" dirty="0">
                <a:solidFill>
                  <a:srgbClr val="002060"/>
                </a:solidFill>
                <a:latin typeface="+mj-lt"/>
              </a:rPr>
              <a:t>sát tứ giác ABCD ở Hình 16, đường chéo AC chia nó thành hai tam giác ABC và ACD.</a:t>
            </a:r>
          </a:p>
          <a:p>
            <a:r>
              <a:rPr lang="vi-VN" sz="1800" dirty="0">
                <a:solidFill>
                  <a:srgbClr val="002060"/>
                </a:solidFill>
                <a:latin typeface="+mj-lt"/>
              </a:rPr>
              <a:t>a) </a:t>
            </a:r>
            <a:r>
              <a:rPr lang="vi-VN" sz="1800" dirty="0" smtClean="0">
                <a:solidFill>
                  <a:srgbClr val="002060"/>
                </a:solidFill>
                <a:latin typeface="+mj-lt"/>
              </a:rPr>
              <a:t>Gọi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1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vi-VN" sz="1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1800" dirty="0" smtClean="0">
                <a:solidFill>
                  <a:srgbClr val="002060"/>
                </a:solidFill>
                <a:latin typeface="+mj-lt"/>
              </a:rPr>
              <a:t>và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   </a:t>
            </a:r>
            <a:r>
              <a:rPr lang="vi-VN" sz="1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1800" dirty="0">
                <a:solidFill>
                  <a:srgbClr val="002060"/>
                </a:solidFill>
                <a:latin typeface="+mj-lt"/>
              </a:rPr>
              <a:t>lần lượt là tổng các góc của tam giác ABC và tam giác ACD. Tổng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              </a:t>
            </a:r>
            <a:r>
              <a:rPr lang="vi-VN" sz="1800" dirty="0" smtClean="0">
                <a:solidFill>
                  <a:srgbClr val="002060"/>
                </a:solidFill>
                <a:latin typeface="+mj-lt"/>
              </a:rPr>
              <a:t>     bằng </a:t>
            </a:r>
            <a:r>
              <a:rPr lang="vi-VN" sz="1800" dirty="0">
                <a:solidFill>
                  <a:srgbClr val="002060"/>
                </a:solidFill>
                <a:latin typeface="+mj-lt"/>
              </a:rPr>
              <a:t>bao nhiêu độ?</a:t>
            </a:r>
          </a:p>
          <a:p>
            <a:r>
              <a:rPr lang="vi-VN" sz="1800" dirty="0">
                <a:solidFill>
                  <a:srgbClr val="002060"/>
                </a:solidFill>
                <a:latin typeface="+mj-lt"/>
              </a:rPr>
              <a:t>b) Gọi T là tổng các góc của tứ giác ABCD. </a:t>
            </a:r>
            <a:endParaRPr lang="en-US" sz="1800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1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   </a:t>
            </a:r>
            <a:r>
              <a:rPr lang="vi-VN" sz="1800" dirty="0" smtClean="0">
                <a:solidFill>
                  <a:srgbClr val="002060"/>
                </a:solidFill>
                <a:latin typeface="+mj-lt"/>
              </a:rPr>
              <a:t>So </a:t>
            </a:r>
            <a:r>
              <a:rPr lang="vi-VN" sz="1800" dirty="0">
                <a:solidFill>
                  <a:srgbClr val="002060"/>
                </a:solidFill>
                <a:latin typeface="+mj-lt"/>
              </a:rPr>
              <a:t>sánh T với </a:t>
            </a: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0F5EE8F-6C69-F0B4-8188-9C79E9BAA759}"/>
              </a:ext>
            </a:extLst>
          </p:cNvPr>
          <p:cNvSpPr txBox="1"/>
          <p:nvPr/>
        </p:nvSpPr>
        <p:spPr>
          <a:xfrm>
            <a:off x="946375" y="3135316"/>
            <a:ext cx="4689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u="sng" dirty="0">
                <a:solidFill>
                  <a:srgbClr val="002060"/>
                </a:solidFill>
                <a:latin typeface="+mj-lt"/>
              </a:rPr>
              <a:t>Nhận xét</a:t>
            </a:r>
            <a:r>
              <a:rPr lang="vi-VN" sz="1800" dirty="0">
                <a:solidFill>
                  <a:srgbClr val="002060"/>
                </a:solidFill>
                <a:latin typeface="+mj-lt"/>
              </a:rPr>
              <a:t>: Tổng các góc của một tứ giác là </a:t>
            </a: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E732A61-7990-2B3B-F2F2-337248F3D055}"/>
              </a:ext>
            </a:extLst>
          </p:cNvPr>
          <p:cNvSpPr txBox="1"/>
          <p:nvPr/>
        </p:nvSpPr>
        <p:spPr>
          <a:xfrm>
            <a:off x="1163553" y="3940240"/>
            <a:ext cx="5534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2060"/>
                </a:solidFill>
                <a:latin typeface="+mj-lt"/>
              </a:rPr>
              <a:t>Chẳng hạn, với tứ giác ABCD (Hình 17) ta có:</a:t>
            </a:r>
            <a:br>
              <a:rPr lang="vi-VN" sz="1800" dirty="0">
                <a:solidFill>
                  <a:srgbClr val="002060"/>
                </a:solidFill>
                <a:latin typeface="+mj-lt"/>
              </a:rPr>
            </a:br>
            <a:r>
              <a:rPr lang="vi-VN" sz="1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                      </a:t>
            </a: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4887" y="3153673"/>
            <a:ext cx="2355643" cy="1618017"/>
          </a:xfrm>
          <a:prstGeom prst="rect">
            <a:avLst/>
          </a:prstGeom>
        </p:spPr>
      </p:pic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573313"/>
              </p:ext>
            </p:extLst>
          </p:nvPr>
        </p:nvGraphicFramePr>
        <p:xfrm>
          <a:off x="1163553" y="4239157"/>
          <a:ext cx="25003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" name="Equation" r:id="rId8" imgW="1536480" imgH="253800" progId="Equation.DSMT4">
                  <p:embed/>
                </p:oleObj>
              </mc:Choice>
              <mc:Fallback>
                <p:oleObj name="Equation" r:id="rId8" imgW="1536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63553" y="4239157"/>
                        <a:ext cx="2500313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936942"/>
              </p:ext>
            </p:extLst>
          </p:nvPr>
        </p:nvGraphicFramePr>
        <p:xfrm>
          <a:off x="4114800" y="22098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9" name="Equation" r:id="rId10" imgW="914400" imgH="216000" progId="Equation.DSMT4">
                  <p:embed/>
                </p:oleObj>
              </mc:Choice>
              <mc:Fallback>
                <p:oleObj name="Equation" r:id="rId10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698889"/>
              </p:ext>
            </p:extLst>
          </p:nvPr>
        </p:nvGraphicFramePr>
        <p:xfrm>
          <a:off x="5021613" y="3144002"/>
          <a:ext cx="552712" cy="3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" name="Equation" r:id="rId12" imgW="368280" imgH="228600" progId="Equation.DSMT4">
                  <p:embed/>
                </p:oleObj>
              </mc:Choice>
              <mc:Fallback>
                <p:oleObj name="Equation" r:id="rId12" imgW="36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21613" y="3144002"/>
                        <a:ext cx="552712" cy="34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999067"/>
              </p:ext>
            </p:extLst>
          </p:nvPr>
        </p:nvGraphicFramePr>
        <p:xfrm>
          <a:off x="1467087" y="2085443"/>
          <a:ext cx="1122015" cy="36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" name="Equation" r:id="rId14" imgW="469800" imgH="241200" progId="Equation.DSMT4">
                  <p:embed/>
                </p:oleObj>
              </mc:Choice>
              <mc:Fallback>
                <p:oleObj name="Equation" r:id="rId14" imgW="469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67087" y="2085443"/>
                        <a:ext cx="1122015" cy="364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369124"/>
              </p:ext>
            </p:extLst>
          </p:nvPr>
        </p:nvGraphicFramePr>
        <p:xfrm>
          <a:off x="1582427" y="1823457"/>
          <a:ext cx="1603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2" name="Equation" r:id="rId16" imgW="177480" imgH="241200" progId="Equation.DSMT4">
                  <p:embed/>
                </p:oleObj>
              </mc:Choice>
              <mc:Fallback>
                <p:oleObj name="Equation" r:id="rId16" imgW="177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2427" y="1823457"/>
                        <a:ext cx="160338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231785"/>
              </p:ext>
            </p:extLst>
          </p:nvPr>
        </p:nvGraphicFramePr>
        <p:xfrm>
          <a:off x="1007454" y="1816450"/>
          <a:ext cx="250205" cy="36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" name="Equation" r:id="rId18" imgW="164880" imgH="241200" progId="Equation.DSMT4">
                  <p:embed/>
                </p:oleObj>
              </mc:Choice>
              <mc:Fallback>
                <p:oleObj name="Equation" r:id="rId18" imgW="164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07454" y="1816450"/>
                        <a:ext cx="250205" cy="36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378135"/>
              </p:ext>
            </p:extLst>
          </p:nvPr>
        </p:nvGraphicFramePr>
        <p:xfrm>
          <a:off x="2030798" y="2643631"/>
          <a:ext cx="1117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" name="Equation" r:id="rId20" imgW="1117600" imgH="362019" progId="Equation.DSMT4">
                  <p:embed/>
                </p:oleObj>
              </mc:Choice>
              <mc:Fallback>
                <p:oleObj name="Equation" r:id="rId20" imgW="1117600" imgH="36201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030798" y="2643631"/>
                        <a:ext cx="111760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Google Shape;320;p38"/>
          <p:cNvSpPr txBox="1">
            <a:spLocks/>
          </p:cNvSpPr>
          <p:nvPr/>
        </p:nvSpPr>
        <p:spPr>
          <a:xfrm>
            <a:off x="3684741" y="34029"/>
            <a:ext cx="2536765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TỨ GIÁC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" grpId="0"/>
      <p:bldP spid="9" grpId="0"/>
      <p:bldP spid="1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4037;p71">
            <a:extLst>
              <a:ext uri="{FF2B5EF4-FFF2-40B4-BE49-F238E27FC236}">
                <a16:creationId xmlns="" xmlns:a16="http://schemas.microsoft.com/office/drawing/2014/main" id="{B1B13043-9496-48F7-EFF1-4AA06DB18BC3}"/>
              </a:ext>
            </a:extLst>
          </p:cNvPr>
          <p:cNvGrpSpPr/>
          <p:nvPr/>
        </p:nvGrpSpPr>
        <p:grpSpPr>
          <a:xfrm>
            <a:off x="402824" y="281075"/>
            <a:ext cx="511575" cy="572700"/>
            <a:chOff x="3576626" y="1975821"/>
            <a:chExt cx="284251" cy="351694"/>
          </a:xfrm>
          <a:solidFill>
            <a:schemeClr val="bg1"/>
          </a:solidFill>
        </p:grpSpPr>
        <p:sp>
          <p:nvSpPr>
            <p:cNvPr id="6" name="Google Shape;14038;p71">
              <a:extLst>
                <a:ext uri="{FF2B5EF4-FFF2-40B4-BE49-F238E27FC236}">
                  <a16:creationId xmlns="" xmlns:a16="http://schemas.microsoft.com/office/drawing/2014/main" id="{4D98C37F-7836-0632-FFC8-74C4F1C59AF1}"/>
                </a:ext>
              </a:extLst>
            </p:cNvPr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" name="Google Shape;14039;p71">
              <a:extLst>
                <a:ext uri="{FF2B5EF4-FFF2-40B4-BE49-F238E27FC236}">
                  <a16:creationId xmlns="" xmlns:a16="http://schemas.microsoft.com/office/drawing/2014/main" id="{C7ED38CA-44E1-783D-D2DA-9D216258B4F4}"/>
                </a:ext>
              </a:extLst>
            </p:cNvPr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" name="Google Shape;14040;p71">
              <a:extLst>
                <a:ext uri="{FF2B5EF4-FFF2-40B4-BE49-F238E27FC236}">
                  <a16:creationId xmlns="" xmlns:a16="http://schemas.microsoft.com/office/drawing/2014/main" id="{F383809F-53B9-4FEC-0062-75F7C5D37657}"/>
                </a:ext>
              </a:extLst>
            </p:cNvPr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aphicFrame>
        <p:nvGraphicFramePr>
          <p:cNvPr id="33" name="Object 32">
            <a:extLst>
              <a:ext uri="{FF2B5EF4-FFF2-40B4-BE49-F238E27FC236}">
                <a16:creationId xmlns="" xmlns:a16="http://schemas.microsoft.com/office/drawing/2014/main" id="{B5D481E9-AE54-50CA-9E99-6AC01630F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312444"/>
              </p:ext>
            </p:extLst>
          </p:nvPr>
        </p:nvGraphicFramePr>
        <p:xfrm>
          <a:off x="6629400" y="154686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154686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1659F1F-1E62-79ED-1404-391A682B3EB5}"/>
              </a:ext>
            </a:extLst>
          </p:cNvPr>
          <p:cNvSpPr txBox="1"/>
          <p:nvPr/>
        </p:nvSpPr>
        <p:spPr>
          <a:xfrm>
            <a:off x="3596641" y="1842220"/>
            <a:ext cx="425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       </a:t>
            </a:r>
            <a:r>
              <a:rPr lang="vi-VN" sz="20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</a:t>
            </a:r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             </a:t>
            </a:r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     </a:t>
            </a:r>
            <a:r>
              <a:rPr lang="vi-VN" sz="2000" i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( </a:t>
            </a:r>
            <a:r>
              <a:rPr lang="vi-VN" sz="2000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định lý)</a:t>
            </a:r>
          </a:p>
          <a:p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FCDBC7B-1C4E-6D89-9F5F-04A1245D1A51}"/>
              </a:ext>
            </a:extLst>
          </p:cNvPr>
          <p:cNvSpPr txBox="1"/>
          <p:nvPr/>
        </p:nvSpPr>
        <p:spPr>
          <a:xfrm>
            <a:off x="3657599" y="3167299"/>
            <a:ext cx="1771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Vậy  </a:t>
            </a:r>
            <a:endParaRPr lang="en-US" sz="2000" b="1" dirty="0">
              <a:solidFill>
                <a:srgbClr val="FFC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480F03C-944D-7AFA-B021-D4A0A0DD3CB7}"/>
              </a:ext>
            </a:extLst>
          </p:cNvPr>
          <p:cNvSpPr txBox="1"/>
          <p:nvPr/>
        </p:nvSpPr>
        <p:spPr>
          <a:xfrm>
            <a:off x="3346958" y="1380555"/>
            <a:ext cx="3922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X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ét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tứ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+mj-lt"/>
              </a:rPr>
              <a:t>giác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ABCD: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78C6301-30BA-F400-7130-01B38A8564FC}"/>
              </a:ext>
            </a:extLst>
          </p:cNvPr>
          <p:cNvSpPr txBox="1"/>
          <p:nvPr/>
        </p:nvSpPr>
        <p:spPr>
          <a:xfrm>
            <a:off x="3596640" y="2272536"/>
            <a:ext cx="380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002060"/>
                </a:solidFill>
                <a:latin typeface="+mj-lt"/>
              </a:rPr>
              <a:t>Nên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510698"/>
              </p:ext>
            </p:extLst>
          </p:nvPr>
        </p:nvGraphicFramePr>
        <p:xfrm>
          <a:off x="3774180" y="1778000"/>
          <a:ext cx="25368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" name="Equation" r:id="rId6" imgW="1536480" imgH="253800" progId="Equation.DSMT4">
                  <p:embed/>
                </p:oleObj>
              </mc:Choice>
              <mc:Fallback>
                <p:oleObj name="Equation" r:id="rId6" imgW="1536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4180" y="1778000"/>
                        <a:ext cx="25368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720029"/>
              </p:ext>
            </p:extLst>
          </p:nvPr>
        </p:nvGraphicFramePr>
        <p:xfrm>
          <a:off x="4337631" y="2243971"/>
          <a:ext cx="2427442" cy="39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" name="Equation" r:id="rId8" imgW="1803240" imgH="253800" progId="Equation.DSMT4">
                  <p:embed/>
                </p:oleObj>
              </mc:Choice>
              <mc:Fallback>
                <p:oleObj name="Equation" r:id="rId8" imgW="1803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37631" y="2243971"/>
                        <a:ext cx="2427442" cy="391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621433"/>
              </p:ext>
            </p:extLst>
          </p:nvPr>
        </p:nvGraphicFramePr>
        <p:xfrm>
          <a:off x="4469330" y="2699656"/>
          <a:ext cx="3447005" cy="356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" name="Equation" r:id="rId10" imgW="2207618" imgH="228481" progId="Equation.DSMT4">
                  <p:embed/>
                </p:oleObj>
              </mc:Choice>
              <mc:Fallback>
                <p:oleObj name="Equation" r:id="rId10" imgW="2207618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69330" y="2699656"/>
                        <a:ext cx="3447005" cy="356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923214"/>
              </p:ext>
            </p:extLst>
          </p:nvPr>
        </p:nvGraphicFramePr>
        <p:xfrm>
          <a:off x="4287546" y="3134702"/>
          <a:ext cx="953527" cy="35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" name="Equation" r:id="rId12" imgW="608911" imgH="228481" progId="Equation.DSMT4">
                  <p:embed/>
                </p:oleObj>
              </mc:Choice>
              <mc:Fallback>
                <p:oleObj name="Equation" r:id="rId12" imgW="608911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87546" y="3134702"/>
                        <a:ext cx="953527" cy="357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4426"/>
            <a:ext cx="3310730" cy="24954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774" y="939748"/>
            <a:ext cx="212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Luyện tập 1: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1224" y="949325"/>
            <a:ext cx="310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Tìm x trong hình 18?</a:t>
            </a:r>
            <a:endParaRPr lang="en-US" sz="2400" dirty="0">
              <a:latin typeface="+mj-lt"/>
            </a:endParaRPr>
          </a:p>
        </p:txBody>
      </p:sp>
      <p:sp>
        <p:nvSpPr>
          <p:cNvPr id="20" name="Google Shape;320;p38"/>
          <p:cNvSpPr txBox="1">
            <a:spLocks/>
          </p:cNvSpPr>
          <p:nvPr/>
        </p:nvSpPr>
        <p:spPr>
          <a:xfrm>
            <a:off x="3684741" y="34029"/>
            <a:ext cx="2536765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TỨ GIÁC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0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4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999;p71">
            <a:extLst>
              <a:ext uri="{FF2B5EF4-FFF2-40B4-BE49-F238E27FC236}">
                <a16:creationId xmlns="" xmlns:a16="http://schemas.microsoft.com/office/drawing/2014/main" id="{6B59D5F8-8C54-48D3-FC59-1714B98B0093}"/>
              </a:ext>
            </a:extLst>
          </p:cNvPr>
          <p:cNvGrpSpPr/>
          <p:nvPr/>
        </p:nvGrpSpPr>
        <p:grpSpPr>
          <a:xfrm>
            <a:off x="311675" y="281075"/>
            <a:ext cx="572128" cy="572700"/>
            <a:chOff x="3094217" y="1976585"/>
            <a:chExt cx="350198" cy="350548"/>
          </a:xfrm>
          <a:solidFill>
            <a:schemeClr val="bg1"/>
          </a:solidFill>
        </p:grpSpPr>
        <p:sp>
          <p:nvSpPr>
            <p:cNvPr id="8" name="Google Shape;14000;p71">
              <a:extLst>
                <a:ext uri="{FF2B5EF4-FFF2-40B4-BE49-F238E27FC236}">
                  <a16:creationId xmlns="" xmlns:a16="http://schemas.microsoft.com/office/drawing/2014/main" id="{3FE9E1A3-3DC1-4C9E-28F9-8F4EF574E8C0}"/>
                </a:ext>
              </a:extLst>
            </p:cNvPr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" name="Google Shape;14001;p71">
              <a:extLst>
                <a:ext uri="{FF2B5EF4-FFF2-40B4-BE49-F238E27FC236}">
                  <a16:creationId xmlns="" xmlns:a16="http://schemas.microsoft.com/office/drawing/2014/main" id="{23FBDEF5-D6CD-2BB5-E6BF-F420B54986CF}"/>
                </a:ext>
              </a:extLst>
            </p:cNvPr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" name="Google Shape;14002;p71">
              <a:extLst>
                <a:ext uri="{FF2B5EF4-FFF2-40B4-BE49-F238E27FC236}">
                  <a16:creationId xmlns="" xmlns:a16="http://schemas.microsoft.com/office/drawing/2014/main" id="{F2F44AC8-7B65-9FC9-C480-F4AA35457245}"/>
                </a:ext>
              </a:extLst>
            </p:cNvPr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" name="Google Shape;14003;p71">
              <a:extLst>
                <a:ext uri="{FF2B5EF4-FFF2-40B4-BE49-F238E27FC236}">
                  <a16:creationId xmlns="" xmlns:a16="http://schemas.microsoft.com/office/drawing/2014/main" id="{F2F10478-436A-A67D-6F89-A77F1F992DCB}"/>
                </a:ext>
              </a:extLst>
            </p:cNvPr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" name="Google Shape;14004;p71">
              <a:extLst>
                <a:ext uri="{FF2B5EF4-FFF2-40B4-BE49-F238E27FC236}">
                  <a16:creationId xmlns="" xmlns:a16="http://schemas.microsoft.com/office/drawing/2014/main" id="{FA50B3C5-2351-8C15-DEC1-50A8B112B138}"/>
                </a:ext>
              </a:extLst>
            </p:cNvPr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5" name="Google Shape;14005;p71">
              <a:extLst>
                <a:ext uri="{FF2B5EF4-FFF2-40B4-BE49-F238E27FC236}">
                  <a16:creationId xmlns="" xmlns:a16="http://schemas.microsoft.com/office/drawing/2014/main" id="{497F5F11-719F-A604-E809-0A9DB31CF03D}"/>
                </a:ext>
              </a:extLst>
            </p:cNvPr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" name="Google Shape;14006;p71">
              <a:extLst>
                <a:ext uri="{FF2B5EF4-FFF2-40B4-BE49-F238E27FC236}">
                  <a16:creationId xmlns="" xmlns:a16="http://schemas.microsoft.com/office/drawing/2014/main" id="{E7C42C71-03B8-91AF-1973-57CBE59A76E3}"/>
                </a:ext>
              </a:extLst>
            </p:cNvPr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" name="Google Shape;14007;p71">
              <a:extLst>
                <a:ext uri="{FF2B5EF4-FFF2-40B4-BE49-F238E27FC236}">
                  <a16:creationId xmlns="" xmlns:a16="http://schemas.microsoft.com/office/drawing/2014/main" id="{0DE43B39-759C-DEE8-37A0-B34665692B4A}"/>
                </a:ext>
              </a:extLst>
            </p:cNvPr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" name="Google Shape;14008;p71">
              <a:extLst>
                <a:ext uri="{FF2B5EF4-FFF2-40B4-BE49-F238E27FC236}">
                  <a16:creationId xmlns="" xmlns:a16="http://schemas.microsoft.com/office/drawing/2014/main" id="{D225A994-D2D5-24D6-E74B-AD20B90A79D7}"/>
                </a:ext>
              </a:extLst>
            </p:cNvPr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" name="Google Shape;14009;p71">
              <a:extLst>
                <a:ext uri="{FF2B5EF4-FFF2-40B4-BE49-F238E27FC236}">
                  <a16:creationId xmlns="" xmlns:a16="http://schemas.microsoft.com/office/drawing/2014/main" id="{2BFD91AF-DFB5-F424-1392-2541156456B1}"/>
                </a:ext>
              </a:extLst>
            </p:cNvPr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" name="Google Shape;14010;p71">
              <a:extLst>
                <a:ext uri="{FF2B5EF4-FFF2-40B4-BE49-F238E27FC236}">
                  <a16:creationId xmlns="" xmlns:a16="http://schemas.microsoft.com/office/drawing/2014/main" id="{F01F50AE-8654-97AC-7649-9BF91B08141F}"/>
                </a:ext>
              </a:extLst>
            </p:cNvPr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" name="Google Shape;14011;p71">
              <a:extLst>
                <a:ext uri="{FF2B5EF4-FFF2-40B4-BE49-F238E27FC236}">
                  <a16:creationId xmlns="" xmlns:a16="http://schemas.microsoft.com/office/drawing/2014/main" id="{42857423-616C-7758-1406-EE605CE73FF8}"/>
                </a:ext>
              </a:extLst>
            </p:cNvPr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" name="Google Shape;14012;p71">
              <a:extLst>
                <a:ext uri="{FF2B5EF4-FFF2-40B4-BE49-F238E27FC236}">
                  <a16:creationId xmlns="" xmlns:a16="http://schemas.microsoft.com/office/drawing/2014/main" id="{F7AB7828-EBE9-3D9C-4084-0AF7412F3B63}"/>
                </a:ext>
              </a:extLst>
            </p:cNvPr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F0E954C-A499-DE89-06F4-F0F2D63DFCAD}"/>
              </a:ext>
            </a:extLst>
          </p:cNvPr>
          <p:cNvSpPr txBox="1"/>
          <p:nvPr/>
        </p:nvSpPr>
        <p:spPr>
          <a:xfrm>
            <a:off x="419127" y="1197037"/>
            <a:ext cx="8234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tx1"/>
                </a:solidFill>
                <a:latin typeface="+mj-lt"/>
              </a:rPr>
              <a:t>Ví dụ 2: 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Tứ giác MNPQ có số đo của M, N, P, 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Q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lần 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lượt là x, 2x, 3x và 4x. Tính số đo mỗi góc của tứ giác 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MNP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Q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.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56A7C9-61C1-48EC-631C-5FA0DC779724}"/>
              </a:ext>
            </a:extLst>
          </p:cNvPr>
          <p:cNvSpPr txBox="1"/>
          <p:nvPr/>
        </p:nvSpPr>
        <p:spPr>
          <a:xfrm>
            <a:off x="419127" y="2438171"/>
            <a:ext cx="1123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                        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 </a:t>
            </a:r>
            <a:endParaRPr lang="en-US" sz="2400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             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Do đó:</a:t>
            </a:r>
            <a:endParaRPr lang="en-US" sz="2400" dirty="0">
              <a:latin typeface="+mj-lt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               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 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427979"/>
              </p:ext>
            </p:extLst>
          </p:nvPr>
        </p:nvGraphicFramePr>
        <p:xfrm>
          <a:off x="4206697" y="2752804"/>
          <a:ext cx="2781401" cy="48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9" name="Equation" r:id="rId4" imgW="1617769" imgH="295046" progId="Equation.DSMT4">
                  <p:embed/>
                </p:oleObj>
              </mc:Choice>
              <mc:Fallback>
                <p:oleObj name="Equation" r:id="rId4" imgW="1617769" imgH="2950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6697" y="2752804"/>
                        <a:ext cx="2781401" cy="48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02333"/>
              </p:ext>
            </p:extLst>
          </p:nvPr>
        </p:nvGraphicFramePr>
        <p:xfrm>
          <a:off x="1542818" y="3141427"/>
          <a:ext cx="3160066" cy="436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" name="Equation" r:id="rId6" imgW="1655893" imgH="228481" progId="Equation.DSMT4">
                  <p:embed/>
                </p:oleObj>
              </mc:Choice>
              <mc:Fallback>
                <p:oleObj name="Equation" r:id="rId6" imgW="1655893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2818" y="3141427"/>
                        <a:ext cx="3160066" cy="436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486769"/>
              </p:ext>
            </p:extLst>
          </p:nvPr>
        </p:nvGraphicFramePr>
        <p:xfrm>
          <a:off x="5359203" y="3156296"/>
          <a:ext cx="1393701" cy="409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1" name="Equation" r:id="rId8" imgW="789822" imgH="228481" progId="Equation.DSMT4">
                  <p:embed/>
                </p:oleObj>
              </mc:Choice>
              <mc:Fallback>
                <p:oleObj name="Equation" r:id="rId8" imgW="789822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59203" y="3156296"/>
                        <a:ext cx="1393701" cy="409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641552"/>
              </p:ext>
            </p:extLst>
          </p:nvPr>
        </p:nvGraphicFramePr>
        <p:xfrm>
          <a:off x="1513862" y="3557384"/>
          <a:ext cx="1057048" cy="445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2" name="Equation" r:id="rId10" imgW="542373" imgH="228481" progId="Equation.DSMT4">
                  <p:embed/>
                </p:oleObj>
              </mc:Choice>
              <mc:Fallback>
                <p:oleObj name="Equation" r:id="rId10" imgW="542373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13862" y="3557384"/>
                        <a:ext cx="1057048" cy="445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587102"/>
              </p:ext>
            </p:extLst>
          </p:nvPr>
        </p:nvGraphicFramePr>
        <p:xfrm>
          <a:off x="3590925" y="3971730"/>
          <a:ext cx="143986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" name="Equation" r:id="rId12" imgW="952200" imgH="279360" progId="Equation.DSMT4">
                  <p:embed/>
                </p:oleObj>
              </mc:Choice>
              <mc:Fallback>
                <p:oleObj name="Equation" r:id="rId12" imgW="952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90925" y="3971730"/>
                        <a:ext cx="1439863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757997"/>
              </p:ext>
            </p:extLst>
          </p:nvPr>
        </p:nvGraphicFramePr>
        <p:xfrm>
          <a:off x="5178258" y="3986811"/>
          <a:ext cx="14255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4" name="Equation" r:id="rId14" imgW="1015920" imgH="279360" progId="Equation.DSMT4">
                  <p:embed/>
                </p:oleObj>
              </mc:Choice>
              <mc:Fallback>
                <p:oleObj name="Equation" r:id="rId14" imgW="1015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78258" y="3986811"/>
                        <a:ext cx="142557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461483"/>
              </p:ext>
            </p:extLst>
          </p:nvPr>
        </p:nvGraphicFramePr>
        <p:xfrm>
          <a:off x="3594100" y="4481513"/>
          <a:ext cx="16192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5" name="Equation" r:id="rId16" imgW="1041120" imgH="279360" progId="Equation.DSMT4">
                  <p:embed/>
                </p:oleObj>
              </mc:Choice>
              <mc:Fallback>
                <p:oleObj name="Equation" r:id="rId16" imgW="10411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94100" y="4481513"/>
                        <a:ext cx="1619250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531842"/>
              </p:ext>
            </p:extLst>
          </p:nvPr>
        </p:nvGraphicFramePr>
        <p:xfrm>
          <a:off x="5186363" y="4478918"/>
          <a:ext cx="13335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6" name="Equation" r:id="rId18" imgW="1041120" imgH="291960" progId="Equation.DSMT4">
                  <p:embed/>
                </p:oleObj>
              </mc:Choice>
              <mc:Fallback>
                <p:oleObj name="Equation" r:id="rId18" imgW="10411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86363" y="4478918"/>
                        <a:ext cx="133350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19127" y="2309443"/>
            <a:ext cx="252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Giải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474" y="2755485"/>
            <a:ext cx="438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Trong 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tứ giác MNPQ, ta có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       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1474" y="3563042"/>
            <a:ext cx="121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Suy ra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599" y="4038999"/>
            <a:ext cx="323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Vậy tứ giác MNPQ có:</a:t>
            </a:r>
            <a:endParaRPr lang="en-US" sz="24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15374" y="3148973"/>
            <a:ext cx="69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hay</a:t>
            </a:r>
            <a:endParaRPr lang="en-US" sz="24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7774" y="869412"/>
            <a:ext cx="212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Luyện tập 2: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Google Shape;320;p38"/>
          <p:cNvSpPr txBox="1">
            <a:spLocks/>
          </p:cNvSpPr>
          <p:nvPr/>
        </p:nvSpPr>
        <p:spPr>
          <a:xfrm>
            <a:off x="3684741" y="34029"/>
            <a:ext cx="2536765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TỨ GIÁC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3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  <p:bldP spid="30" grpId="0"/>
      <p:bldP spid="31" grpId="0"/>
      <p:bldP spid="38" grpId="0"/>
      <p:bldP spid="39" grpId="0"/>
      <p:bldP spid="41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1137</Words>
  <Application>Microsoft Office PowerPoint</Application>
  <PresentationFormat>On-screen Show (16:9)</PresentationFormat>
  <Paragraphs>158</Paragraphs>
  <Slides>17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HĐ: CÁ NHÂN</vt:lpstr>
      <vt:lpstr>PowerPoint Presentation</vt:lpstr>
      <vt:lpstr>1. Nhận biết tứ giác:</vt:lpstr>
      <vt:lpstr>PowerPoint Presentation</vt:lpstr>
      <vt:lpstr>PowerPoint Presentation</vt:lpstr>
      <vt:lpstr>II. Tổng các góc của một tứ giác: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HĐ: TÌM TÒI SÁNG TẠO</vt:lpstr>
      <vt:lpstr>HĐ: TÌM TÒI SÁNG TẠO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TỨ GIÁC</dc:title>
  <cp:lastModifiedBy>ADMIN</cp:lastModifiedBy>
  <cp:revision>80</cp:revision>
  <dcterms:modified xsi:type="dcterms:W3CDTF">2024-12-15T14:11:36Z</dcterms:modified>
</cp:coreProperties>
</file>