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kv" ContentType="video/unknown"/>
  <Default Extension="mp4" ContentType="video/mp4"/>
  <Default Extension="png" ContentType="image/png"/>
  <Default Extension="rels" ContentType="application/vnd.openxmlformats-package.relationships+xml"/>
  <Default Extension="svg" ContentType="image/svg+xml"/>
  <Default Extension="wav" ContentType="audio/x-wav"/>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31" r:id="rId1"/>
  </p:sldMasterIdLst>
  <p:notesMasterIdLst>
    <p:notesMasterId r:id="rId50"/>
  </p:notesMasterIdLst>
  <p:sldIdLst>
    <p:sldId id="272" r:id="rId2"/>
    <p:sldId id="277" r:id="rId3"/>
    <p:sldId id="278" r:id="rId4"/>
    <p:sldId id="279" r:id="rId5"/>
    <p:sldId id="280" r:id="rId6"/>
    <p:sldId id="281" r:id="rId7"/>
    <p:sldId id="282" r:id="rId8"/>
    <p:sldId id="283" r:id="rId9"/>
    <p:sldId id="256" r:id="rId10"/>
    <p:sldId id="315" r:id="rId11"/>
    <p:sldId id="426" r:id="rId12"/>
    <p:sldId id="366" r:id="rId13"/>
    <p:sldId id="265" r:id="rId14"/>
    <p:sldId id="330" r:id="rId15"/>
    <p:sldId id="267" r:id="rId16"/>
    <p:sldId id="405" r:id="rId17"/>
    <p:sldId id="297" r:id="rId18"/>
    <p:sldId id="329" r:id="rId19"/>
    <p:sldId id="258" r:id="rId20"/>
    <p:sldId id="301" r:id="rId21"/>
    <p:sldId id="439" r:id="rId22"/>
    <p:sldId id="440" r:id="rId23"/>
    <p:sldId id="411" r:id="rId24"/>
    <p:sldId id="412" r:id="rId25"/>
    <p:sldId id="259" r:id="rId26"/>
    <p:sldId id="305" r:id="rId27"/>
    <p:sldId id="429" r:id="rId28"/>
    <p:sldId id="414" r:id="rId29"/>
    <p:sldId id="304" r:id="rId30"/>
    <p:sldId id="306" r:id="rId31"/>
    <p:sldId id="415" r:id="rId32"/>
    <p:sldId id="260" r:id="rId33"/>
    <p:sldId id="261" r:id="rId34"/>
    <p:sldId id="431" r:id="rId35"/>
    <p:sldId id="432" r:id="rId36"/>
    <p:sldId id="433" r:id="rId37"/>
    <p:sldId id="434" r:id="rId38"/>
    <p:sldId id="435" r:id="rId39"/>
    <p:sldId id="436" r:id="rId40"/>
    <p:sldId id="437" r:id="rId41"/>
    <p:sldId id="406" r:id="rId42"/>
    <p:sldId id="399" r:id="rId43"/>
    <p:sldId id="299" r:id="rId44"/>
    <p:sldId id="441" r:id="rId45"/>
    <p:sldId id="442" r:id="rId46"/>
    <p:sldId id="354" r:id="rId47"/>
    <p:sldId id="407" r:id="rId48"/>
    <p:sldId id="343" r:id="rId49"/>
  </p:sldIdLst>
  <p:sldSz cx="12192000" cy="6858000"/>
  <p:notesSz cx="6858000" cy="9144000"/>
  <p:embeddedFontLst>
    <p:embeddedFont>
      <p:font typeface=".VnArial" panose="020B7200000000000000" pitchFamily="34" charset="0"/>
      <p:regular r:id="rId51"/>
      <p:bold r:id="rId52"/>
      <p:italic r:id="rId53"/>
      <p:boldItalic r:id="rId54"/>
    </p:embeddedFont>
    <p:embeddedFont>
      <p:font typeface=".VnClarendon" panose="020B7200000000000000" pitchFamily="34" charset="0"/>
      <p:regular r:id="rId55"/>
    </p:embeddedFont>
    <p:embeddedFont>
      <p:font typeface=".VnTime" panose="020B7200000000000000" pitchFamily="34" charset="0"/>
      <p:regular r:id="rId56"/>
      <p:bold r:id="rId57"/>
      <p:italic r:id="rId58"/>
      <p:boldItalic r:id="rId59"/>
    </p:embeddedFont>
    <p:embeddedFont>
      <p:font typeface="Arial Black" panose="020B0A04020102020204" pitchFamily="34" charset="0"/>
      <p:bold r:id="rId60"/>
    </p:embeddedFont>
    <p:embeddedFont>
      <p:font typeface="Calibri" panose="020F0502020204030204" pitchFamily="34" charset="0"/>
      <p:regular r:id="rId61"/>
      <p:bold r:id="rId62"/>
      <p:italic r:id="rId63"/>
      <p:boldItalic r:id="rId64"/>
    </p:embeddedFont>
    <p:embeddedFont>
      <p:font typeface="Calibri Light" panose="020F0302020204030204" pitchFamily="34" charset="0"/>
      <p:regular r:id="rId65"/>
      <p:italic r:id="rId66"/>
    </p:embeddedFont>
    <p:embeddedFont>
      <p:font typeface="Cambria" panose="02040503050406030204" pitchFamily="18" charset="0"/>
      <p:regular r:id="rId67"/>
      <p:bold r:id="rId68"/>
      <p:italic r:id="rId69"/>
      <p:boldItalic r:id="rId70"/>
    </p:embeddedFont>
    <p:embeddedFont>
      <p:font typeface="Cambria Math" panose="02040503050406030204" pitchFamily="18" charset="0"/>
      <p:regular r:id="rId71"/>
    </p:embeddedFont>
    <p:embeddedFont>
      <p:font typeface="Constantia" panose="02030602050306030303" pitchFamily="18" charset="0"/>
      <p:regular r:id="rId72"/>
      <p:bold r:id="rId73"/>
      <p:italic r:id="rId74"/>
      <p:boldItalic r:id="rId75"/>
    </p:embeddedFont>
    <p:embeddedFont>
      <p:font typeface="Oswald" panose="02000303000000000000" pitchFamily="2" charset="0"/>
      <p:regular r:id="rId76"/>
      <p:bold r:id="rId77"/>
      <p:italic r:id="rId78"/>
      <p:boldItalic r:id="rId7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nh1995" initials="T" lastIdx="1" clrIdx="0">
    <p:extLst>
      <p:ext uri="{19B8F6BF-5375-455C-9EA6-DF929625EA0E}">
        <p15:presenceInfo xmlns:p15="http://schemas.microsoft.com/office/powerpoint/2012/main" userId="S::Thinh1995@ngoisaoyeu.tk::6d41597f-8405-47f1-8938-d3df34417b7e" providerId="AD"/>
      </p:ext>
    </p:extLst>
  </p:cmAuthor>
  <p:cmAuthor id="2" name="dell" initials="d"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6600"/>
    <a:srgbClr val="00FF00"/>
    <a:srgbClr val="CCFF99"/>
    <a:srgbClr val="FF0066"/>
    <a:srgbClr val="CC00FF"/>
    <a:srgbClr val="FFFFFF"/>
    <a:srgbClr val="8D410D"/>
    <a:srgbClr val="96571E"/>
    <a:srgbClr val="6038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59" autoAdjust="0"/>
    <p:restoredTop sz="94364" autoAdjust="0"/>
  </p:normalViewPr>
  <p:slideViewPr>
    <p:cSldViewPr snapToGrid="0">
      <p:cViewPr varScale="1">
        <p:scale>
          <a:sx n="72" d="100"/>
          <a:sy n="72" d="100"/>
        </p:scale>
        <p:origin x="47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font" Target="fonts/font13.fntdata"/><Relationship Id="rId68" Type="http://schemas.openxmlformats.org/officeDocument/2006/relationships/font" Target="fonts/font18.fntdata"/><Relationship Id="rId76" Type="http://schemas.openxmlformats.org/officeDocument/2006/relationships/font" Target="fonts/font26.fntdata"/><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2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font" Target="fonts/font24.fntdata"/><Relationship Id="rId79" Type="http://schemas.openxmlformats.org/officeDocument/2006/relationships/font" Target="fonts/font29.fntdata"/><Relationship Id="rId5" Type="http://schemas.openxmlformats.org/officeDocument/2006/relationships/slide" Target="slides/slide4.xml"/><Relationship Id="rId61" Type="http://schemas.openxmlformats.org/officeDocument/2006/relationships/font" Target="fonts/font11.fntdata"/><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font" Target="fonts/font23.fntdata"/><Relationship Id="rId78" Type="http://schemas.openxmlformats.org/officeDocument/2006/relationships/font" Target="fonts/font28.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font" Target="fonts/font27.fntdata"/><Relationship Id="rId8" Type="http://schemas.openxmlformats.org/officeDocument/2006/relationships/slide" Target="slides/slide7.xml"/><Relationship Id="rId51" Type="http://schemas.openxmlformats.org/officeDocument/2006/relationships/font" Target="fonts/font1.fntdata"/><Relationship Id="rId72" Type="http://schemas.openxmlformats.org/officeDocument/2006/relationships/font" Target="fonts/font22.fntdata"/><Relationship Id="rId80"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font" Target="fonts/font25.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s>
</file>

<file path=ppt/diagrams/_rels/data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image" Target="../media/image57.jpeg"/><Relationship Id="rId4" Type="http://schemas.openxmlformats.org/officeDocument/2006/relationships/image" Target="../media/image6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image" Target="../media/image57.jpeg"/><Relationship Id="rId4" Type="http://schemas.openxmlformats.org/officeDocument/2006/relationships/image" Target="../media/image6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F5944A-050C-457A-ADBF-23879669494C}"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en-US"/>
        </a:p>
      </dgm:t>
    </dgm:pt>
    <dgm:pt modelId="{E9288A86-4617-4714-A94B-6A210AEAAF3B}">
      <dgm:prSet custT="1"/>
      <dgm:spPr/>
      <dgm:t>
        <a:bodyPr/>
        <a:lstStyle/>
        <a:p>
          <a:pPr algn="ctr">
            <a:lnSpc>
              <a:spcPct val="150000"/>
            </a:lnSpc>
          </a:pPr>
          <a:r>
            <a:rPr lang="vi-VN" sz="2800" i="1" dirty="0">
              <a:latin typeface="Cambria" panose="02040503050406030204" pitchFamily="18" charset="0"/>
              <a:ea typeface="Cambria" panose="02040503050406030204" pitchFamily="18" charset="0"/>
            </a:rPr>
            <a:t>Em hãy tìm hiểu và cho biết những bệnh nhân nào phải sử dụng bình khí oxygen để thở</a:t>
          </a:r>
          <a:r>
            <a:rPr lang="en-US" sz="2800" i="1"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dgm:t>
    </dgm:pt>
    <dgm:pt modelId="{BFE2E6F2-51D7-40CB-A86E-7EC5D8790A03}" type="parTrans" cxnId="{69A7246D-2C24-4EC9-9391-B594AFD600AD}">
      <dgm:prSet/>
      <dgm:spPr/>
      <dgm:t>
        <a:bodyPr/>
        <a:lstStyle/>
        <a:p>
          <a:endParaRPr lang="en-US"/>
        </a:p>
      </dgm:t>
    </dgm:pt>
    <dgm:pt modelId="{45BF3626-44A9-450C-B131-E5A8C7439CC5}" type="sibTrans" cxnId="{69A7246D-2C24-4EC9-9391-B594AFD600AD}">
      <dgm:prSet/>
      <dgm:spPr/>
      <dgm:t>
        <a:bodyPr/>
        <a:lstStyle/>
        <a:p>
          <a:endParaRPr lang="en-US"/>
        </a:p>
      </dgm:t>
    </dgm:pt>
    <dgm:pt modelId="{F096F86B-01C9-42C6-A9D6-2AD5134E129D}" type="pres">
      <dgm:prSet presAssocID="{A5F5944A-050C-457A-ADBF-23879669494C}" presName="linear" presStyleCnt="0">
        <dgm:presLayoutVars>
          <dgm:animLvl val="lvl"/>
          <dgm:resizeHandles val="exact"/>
        </dgm:presLayoutVars>
      </dgm:prSet>
      <dgm:spPr/>
    </dgm:pt>
    <dgm:pt modelId="{4F15CD9C-03A4-4D11-AF0E-D5333528DF85}" type="pres">
      <dgm:prSet presAssocID="{E9288A86-4617-4714-A94B-6A210AEAAF3B}" presName="parentText" presStyleLbl="node1" presStyleIdx="0" presStyleCnt="1">
        <dgm:presLayoutVars>
          <dgm:chMax val="0"/>
          <dgm:bulletEnabled val="1"/>
        </dgm:presLayoutVars>
      </dgm:prSet>
      <dgm:spPr/>
    </dgm:pt>
  </dgm:ptLst>
  <dgm:cxnLst>
    <dgm:cxn modelId="{69A7246D-2C24-4EC9-9391-B594AFD600AD}" srcId="{A5F5944A-050C-457A-ADBF-23879669494C}" destId="{E9288A86-4617-4714-A94B-6A210AEAAF3B}" srcOrd="0" destOrd="0" parTransId="{BFE2E6F2-51D7-40CB-A86E-7EC5D8790A03}" sibTransId="{45BF3626-44A9-450C-B131-E5A8C7439CC5}"/>
    <dgm:cxn modelId="{B79F787C-7703-4D70-ABCE-4CEF21567BC7}" type="presOf" srcId="{E9288A86-4617-4714-A94B-6A210AEAAF3B}" destId="{4F15CD9C-03A4-4D11-AF0E-D5333528DF85}" srcOrd="0" destOrd="0" presId="urn:microsoft.com/office/officeart/2005/8/layout/vList2"/>
    <dgm:cxn modelId="{135C86F5-9DB0-409C-AC6D-856FEFE39392}" type="presOf" srcId="{A5F5944A-050C-457A-ADBF-23879669494C}" destId="{F096F86B-01C9-42C6-A9D6-2AD5134E129D}" srcOrd="0" destOrd="0" presId="urn:microsoft.com/office/officeart/2005/8/layout/vList2"/>
    <dgm:cxn modelId="{E7DF2FEA-4D32-4E7D-8A80-910579D7D307}" type="presParOf" srcId="{F096F86B-01C9-42C6-A9D6-2AD5134E129D}" destId="{4F15CD9C-03A4-4D11-AF0E-D5333528DF85}"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1B90EF-0235-4806-AA13-27A572AFFB4A}"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en-US"/>
        </a:p>
      </dgm:t>
    </dgm:pt>
    <dgm:pt modelId="{18111831-89EE-4168-834E-6B4EFEE4EE43}">
      <dgm:prSet custT="1"/>
      <dgm:spPr/>
      <dgm:t>
        <a:bodyPr/>
        <a:lstStyle/>
        <a:p>
          <a:pPr algn="ctr">
            <a:lnSpc>
              <a:spcPct val="150000"/>
            </a:lnSpc>
          </a:pPr>
          <a:r>
            <a:rPr lang="vi-VN" sz="2800" b="0" i="1" dirty="0">
              <a:latin typeface="Cambria" panose="02040503050406030204" pitchFamily="18" charset="0"/>
              <a:ea typeface="Cambria" panose="02040503050406030204" pitchFamily="18" charset="0"/>
            </a:rPr>
            <a:t>Bình khí nén là bình tích trữ không khí được nén ở một áp suất nhất định. Tại sao thợ lặn c</a:t>
          </a:r>
          <a:r>
            <a:rPr lang="en-US" sz="2800" b="0" i="1" dirty="0">
              <a:latin typeface="Cambria" panose="02040503050406030204" pitchFamily="18" charset="0"/>
              <a:ea typeface="Cambria" panose="02040503050406030204" pitchFamily="18" charset="0"/>
            </a:rPr>
            <a:t>ầ</a:t>
          </a:r>
          <a:r>
            <a:rPr lang="vi-VN" sz="2800" b="0" i="1" dirty="0">
              <a:latin typeface="Cambria" panose="02040503050406030204" pitchFamily="18" charset="0"/>
              <a:ea typeface="Cambria" panose="02040503050406030204" pitchFamily="18" charset="0"/>
            </a:rPr>
            <a:t>n sử dụng bình khí nén?</a:t>
          </a:r>
          <a:endParaRPr lang="en-US" sz="2800" b="0" dirty="0">
            <a:latin typeface="Cambria" panose="02040503050406030204" pitchFamily="18" charset="0"/>
            <a:ea typeface="Cambria" panose="02040503050406030204" pitchFamily="18" charset="0"/>
          </a:endParaRPr>
        </a:p>
      </dgm:t>
    </dgm:pt>
    <dgm:pt modelId="{8F996416-B820-4C37-9E49-04D698E425FC}" type="parTrans" cxnId="{41D17B1D-AE3A-409A-9EB5-79B54081DC58}">
      <dgm:prSet/>
      <dgm:spPr/>
      <dgm:t>
        <a:bodyPr/>
        <a:lstStyle/>
        <a:p>
          <a:endParaRPr lang="en-US"/>
        </a:p>
      </dgm:t>
    </dgm:pt>
    <dgm:pt modelId="{EA9D62B3-D030-40FE-BD78-FF72813246CF}" type="sibTrans" cxnId="{41D17B1D-AE3A-409A-9EB5-79B54081DC58}">
      <dgm:prSet/>
      <dgm:spPr/>
      <dgm:t>
        <a:bodyPr/>
        <a:lstStyle/>
        <a:p>
          <a:endParaRPr lang="en-US"/>
        </a:p>
      </dgm:t>
    </dgm:pt>
    <dgm:pt modelId="{20841783-37F9-4B1A-892F-601031524462}" type="pres">
      <dgm:prSet presAssocID="{931B90EF-0235-4806-AA13-27A572AFFB4A}" presName="linear" presStyleCnt="0">
        <dgm:presLayoutVars>
          <dgm:animLvl val="lvl"/>
          <dgm:resizeHandles val="exact"/>
        </dgm:presLayoutVars>
      </dgm:prSet>
      <dgm:spPr/>
    </dgm:pt>
    <dgm:pt modelId="{1FBD2352-7E75-4141-AB7C-8499A235430E}" type="pres">
      <dgm:prSet presAssocID="{18111831-89EE-4168-834E-6B4EFEE4EE43}" presName="parentText" presStyleLbl="node1" presStyleIdx="0" presStyleCnt="1">
        <dgm:presLayoutVars>
          <dgm:chMax val="0"/>
          <dgm:bulletEnabled val="1"/>
        </dgm:presLayoutVars>
      </dgm:prSet>
      <dgm:spPr/>
    </dgm:pt>
  </dgm:ptLst>
  <dgm:cxnLst>
    <dgm:cxn modelId="{41D17B1D-AE3A-409A-9EB5-79B54081DC58}" srcId="{931B90EF-0235-4806-AA13-27A572AFFB4A}" destId="{18111831-89EE-4168-834E-6B4EFEE4EE43}" srcOrd="0" destOrd="0" parTransId="{8F996416-B820-4C37-9E49-04D698E425FC}" sibTransId="{EA9D62B3-D030-40FE-BD78-FF72813246CF}"/>
    <dgm:cxn modelId="{45235A6C-298A-4C38-B2A2-EAD820BBB6EA}" type="presOf" srcId="{18111831-89EE-4168-834E-6B4EFEE4EE43}" destId="{1FBD2352-7E75-4141-AB7C-8499A235430E}" srcOrd="0" destOrd="0" presId="urn:microsoft.com/office/officeart/2005/8/layout/vList2"/>
    <dgm:cxn modelId="{36495E91-68B5-4C3E-934A-6E86AE70A9B5}" type="presOf" srcId="{931B90EF-0235-4806-AA13-27A572AFFB4A}" destId="{20841783-37F9-4B1A-892F-601031524462}" srcOrd="0" destOrd="0" presId="urn:microsoft.com/office/officeart/2005/8/layout/vList2"/>
    <dgm:cxn modelId="{44BDD541-6F1D-45ED-A7C4-03060929F8A9}" type="presParOf" srcId="{20841783-37F9-4B1A-892F-601031524462}" destId="{1FBD2352-7E75-4141-AB7C-8499A235430E}"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CFC2C4-1293-4A7E-ACC9-B2ECE1FD5E3D}" type="doc">
      <dgm:prSet loTypeId="urn:microsoft.com/office/officeart/2005/8/layout/vList3" loCatId="picture" qsTypeId="urn:microsoft.com/office/officeart/2005/8/quickstyle/simple3" qsCatId="simple" csTypeId="urn:microsoft.com/office/officeart/2005/8/colors/accent1_2" csCatId="accent1" phldr="1"/>
      <dgm:spPr/>
      <dgm:t>
        <a:bodyPr/>
        <a:lstStyle/>
        <a:p>
          <a:endParaRPr lang="en-US"/>
        </a:p>
      </dgm:t>
    </dgm:pt>
    <dgm:pt modelId="{BB2B9616-04DF-4F68-A203-A79DE52ADFF3}">
      <dgm:prSet phldrT="[Text]" custT="1"/>
      <dgm:spPr/>
      <dgm:t>
        <a:bodyPr/>
        <a:lstStyle/>
        <a:p>
          <a:pPr>
            <a:lnSpc>
              <a:spcPct val="150000"/>
            </a:lnSpc>
          </a:pPr>
          <a:r>
            <a:rPr lang="en-US" altLang="en-US" sz="2400" b="1" dirty="0" err="1">
              <a:latin typeface="Cambria" panose="02040503050406030204" pitchFamily="18" charset="0"/>
              <a:ea typeface="Cambria" panose="02040503050406030204" pitchFamily="18" charset="0"/>
              <a:cs typeface="Times New Roman" panose="02020603050405020304" pitchFamily="18" charset="0"/>
            </a:rPr>
            <a:t>Cung</a:t>
          </a:r>
          <a:r>
            <a:rPr lang="en-US" altLang="en-US" sz="24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latin typeface="Cambria" panose="02040503050406030204" pitchFamily="18" charset="0"/>
              <a:ea typeface="Cambria" panose="02040503050406030204" pitchFamily="18" charset="0"/>
              <a:cs typeface="Times New Roman" panose="02020603050405020304" pitchFamily="18" charset="0"/>
            </a:rPr>
            <a:t>cấp</a:t>
          </a:r>
          <a:r>
            <a:rPr lang="en-US" altLang="en-US" sz="2400" b="1" dirty="0">
              <a:latin typeface="Cambria" panose="02040503050406030204" pitchFamily="18" charset="0"/>
              <a:ea typeface="Cambria" panose="02040503050406030204" pitchFamily="18" charset="0"/>
              <a:cs typeface="Times New Roman" panose="02020603050405020304" pitchFamily="18" charset="0"/>
            </a:rPr>
            <a:t> oxygen </a:t>
          </a:r>
          <a:r>
            <a:rPr lang="en-US" altLang="en-US" sz="2400" b="1" dirty="0" err="1">
              <a:latin typeface="Cambria" panose="02040503050406030204" pitchFamily="18" charset="0"/>
              <a:ea typeface="Cambria" panose="02040503050406030204" pitchFamily="18" charset="0"/>
              <a:cs typeface="Times New Roman" panose="02020603050405020304" pitchFamily="18" charset="0"/>
            </a:rPr>
            <a:t>cho</a:t>
          </a:r>
          <a:r>
            <a:rPr lang="en-US" altLang="en-US" sz="24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latin typeface="Cambria" panose="02040503050406030204" pitchFamily="18" charset="0"/>
              <a:ea typeface="Cambria" panose="02040503050406030204" pitchFamily="18" charset="0"/>
              <a:cs typeface="Times New Roman" panose="02020603050405020304" pitchFamily="18" charset="0"/>
            </a:rPr>
            <a:t>bệnh</a:t>
          </a:r>
          <a:r>
            <a:rPr lang="en-US" altLang="en-US" sz="24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latin typeface="Cambria" panose="02040503050406030204" pitchFamily="18" charset="0"/>
              <a:ea typeface="Cambria" panose="02040503050406030204" pitchFamily="18" charset="0"/>
              <a:cs typeface="Times New Roman" panose="02020603050405020304" pitchFamily="18" charset="0"/>
            </a:rPr>
            <a:t>nhân</a:t>
          </a:r>
          <a:r>
            <a:rPr lang="en-US" altLang="en-US" sz="24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latin typeface="Cambria" panose="02040503050406030204" pitchFamily="18" charset="0"/>
              <a:ea typeface="Cambria" panose="02040503050406030204" pitchFamily="18" charset="0"/>
              <a:cs typeface="Times New Roman" panose="02020603050405020304" pitchFamily="18" charset="0"/>
            </a:rPr>
            <a:t>khó</a:t>
          </a:r>
          <a:r>
            <a:rPr lang="en-US" altLang="en-US" sz="24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latin typeface="Cambria" panose="02040503050406030204" pitchFamily="18" charset="0"/>
              <a:ea typeface="Cambria" panose="02040503050406030204" pitchFamily="18" charset="0"/>
              <a:cs typeface="Times New Roman" panose="02020603050405020304" pitchFamily="18" charset="0"/>
            </a:rPr>
            <a:t>thở</a:t>
          </a:r>
          <a:endParaRPr lang="en-US" sz="2400" b="1" dirty="0">
            <a:latin typeface="Cambria" panose="02040503050406030204" pitchFamily="18" charset="0"/>
            <a:ea typeface="Cambria" panose="02040503050406030204" pitchFamily="18" charset="0"/>
          </a:endParaRPr>
        </a:p>
      </dgm:t>
    </dgm:pt>
    <dgm:pt modelId="{E1628E26-86CB-4CFB-809E-94D81CFC57B1}" type="parTrans" cxnId="{6F5F64B3-2AE0-4BE4-B7CD-185744A1682E}">
      <dgm:prSet/>
      <dgm:spPr/>
      <dgm:t>
        <a:bodyPr/>
        <a:lstStyle/>
        <a:p>
          <a:endParaRPr lang="en-US"/>
        </a:p>
      </dgm:t>
    </dgm:pt>
    <dgm:pt modelId="{227C1069-AB99-497B-9FC5-958ACB14B406}" type="sibTrans" cxnId="{6F5F64B3-2AE0-4BE4-B7CD-185744A1682E}">
      <dgm:prSet/>
      <dgm:spPr/>
      <dgm:t>
        <a:bodyPr/>
        <a:lstStyle/>
        <a:p>
          <a:endParaRPr lang="en-US"/>
        </a:p>
      </dgm:t>
    </dgm:pt>
    <dgm:pt modelId="{4DD66CD8-5C16-4A06-B392-28CED752E626}">
      <dgm:prSet phldrT="[Text]" custT="1"/>
      <dgm:spPr/>
      <dgm:t>
        <a:bodyPr/>
        <a:lstStyle/>
        <a:p>
          <a:pPr>
            <a:lnSpc>
              <a:spcPct val="150000"/>
            </a:lnSpc>
          </a:pPr>
          <a:r>
            <a:rPr lang="en-US" altLang="en-US" sz="2400" b="1" dirty="0" err="1">
              <a:latin typeface="Cambria" panose="02040503050406030204" pitchFamily="18" charset="0"/>
              <a:ea typeface="Cambria" panose="02040503050406030204" pitchFamily="18" charset="0"/>
              <a:cs typeface="Times New Roman" panose="02020603050405020304" pitchFamily="18" charset="0"/>
            </a:rPr>
            <a:t>Thợ</a:t>
          </a:r>
          <a:r>
            <a:rPr lang="en-US" altLang="en-US" sz="24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latin typeface="Cambria" panose="02040503050406030204" pitchFamily="18" charset="0"/>
              <a:ea typeface="Cambria" panose="02040503050406030204" pitchFamily="18" charset="0"/>
              <a:cs typeface="Times New Roman" panose="02020603050405020304" pitchFamily="18" charset="0"/>
            </a:rPr>
            <a:t>lặn</a:t>
          </a:r>
          <a:r>
            <a:rPr lang="en-US" altLang="en-US" sz="24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latin typeface="Cambria" panose="02040503050406030204" pitchFamily="18" charset="0"/>
              <a:ea typeface="Cambria" panose="02040503050406030204" pitchFamily="18" charset="0"/>
              <a:cs typeface="Times New Roman" panose="02020603050405020304" pitchFamily="18" charset="0"/>
            </a:rPr>
            <a:t>dùng</a:t>
          </a:r>
          <a:r>
            <a:rPr lang="en-US" altLang="en-US" sz="24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latin typeface="Cambria" panose="02040503050406030204" pitchFamily="18" charset="0"/>
              <a:ea typeface="Cambria" panose="02040503050406030204" pitchFamily="18" charset="0"/>
              <a:cs typeface="Times New Roman" panose="02020603050405020304" pitchFamily="18" charset="0"/>
            </a:rPr>
            <a:t>khí</a:t>
          </a:r>
          <a:r>
            <a:rPr lang="en-US" altLang="en-US" sz="2400" b="1" dirty="0">
              <a:latin typeface="Cambria" panose="02040503050406030204" pitchFamily="18" charset="0"/>
              <a:ea typeface="Cambria" panose="02040503050406030204" pitchFamily="18" charset="0"/>
              <a:cs typeface="Times New Roman" panose="02020603050405020304" pitchFamily="18" charset="0"/>
            </a:rPr>
            <a:t> oxygen </a:t>
          </a:r>
          <a:r>
            <a:rPr lang="en-US" altLang="en-US" sz="2400" b="1" dirty="0" err="1">
              <a:latin typeface="Cambria" panose="02040503050406030204" pitchFamily="18" charset="0"/>
              <a:ea typeface="Cambria" panose="02040503050406030204" pitchFamily="18" charset="0"/>
              <a:cs typeface="Times New Roman" panose="02020603050405020304" pitchFamily="18" charset="0"/>
            </a:rPr>
            <a:t>nén</a:t>
          </a:r>
          <a:r>
            <a:rPr lang="en-US" altLang="en-US" sz="24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latin typeface="Cambria" panose="02040503050406030204" pitchFamily="18" charset="0"/>
              <a:ea typeface="Cambria" panose="02040503050406030204" pitchFamily="18" charset="0"/>
              <a:cs typeface="Times New Roman" panose="02020603050405020304" pitchFamily="18" charset="0"/>
            </a:rPr>
            <a:t>để</a:t>
          </a:r>
          <a:r>
            <a:rPr lang="en-US" altLang="en-US" sz="2400" b="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latin typeface="Cambria" panose="02040503050406030204" pitchFamily="18" charset="0"/>
              <a:ea typeface="Cambria" panose="02040503050406030204" pitchFamily="18" charset="0"/>
              <a:cs typeface="Times New Roman" panose="02020603050405020304" pitchFamily="18" charset="0"/>
            </a:rPr>
            <a:t>thở</a:t>
          </a:r>
          <a:endParaRPr lang="en-US" sz="2400" b="1" dirty="0">
            <a:latin typeface="Cambria" panose="02040503050406030204" pitchFamily="18" charset="0"/>
            <a:ea typeface="Cambria" panose="02040503050406030204" pitchFamily="18" charset="0"/>
          </a:endParaRPr>
        </a:p>
      </dgm:t>
    </dgm:pt>
    <dgm:pt modelId="{A92CD54E-CB47-456A-8BA1-AB3B53935454}" type="parTrans" cxnId="{F601B70C-A6B1-485D-92F0-84F92D073818}">
      <dgm:prSet/>
      <dgm:spPr/>
      <dgm:t>
        <a:bodyPr/>
        <a:lstStyle/>
        <a:p>
          <a:endParaRPr lang="en-US"/>
        </a:p>
      </dgm:t>
    </dgm:pt>
    <dgm:pt modelId="{467026AA-1ED6-47D7-8D73-9020C11E98CC}" type="sibTrans" cxnId="{F601B70C-A6B1-485D-92F0-84F92D073818}">
      <dgm:prSet/>
      <dgm:spPr/>
      <dgm:t>
        <a:bodyPr/>
        <a:lstStyle/>
        <a:p>
          <a:endParaRPr lang="en-US"/>
        </a:p>
      </dgm:t>
    </dgm:pt>
    <dgm:pt modelId="{52949608-34F7-4E6A-83A8-74A2E667829D}">
      <dgm:prSet custT="1"/>
      <dgm:spPr/>
      <dgm:t>
        <a:bodyPr/>
        <a:lstStyle/>
        <a:p>
          <a:pPr>
            <a:lnSpc>
              <a:spcPct val="150000"/>
            </a:lnSpc>
          </a:pPr>
          <a:r>
            <a:rPr lang="en-US" altLang="en-US" sz="2400" b="1">
              <a:latin typeface="Cambria" panose="02040503050406030204" pitchFamily="18" charset="0"/>
              <a:ea typeface="Cambria" panose="02040503050406030204" pitchFamily="18" charset="0"/>
              <a:cs typeface="Times New Roman" panose="02020603050405020304" pitchFamily="18" charset="0"/>
            </a:rPr>
            <a:t>Phi công bay cao dùng khí oxygen nén để thở</a:t>
          </a:r>
          <a:endParaRPr lang="en-US" altLang="en-US" sz="2400" b="1" dirty="0">
            <a:latin typeface="Cambria" panose="02040503050406030204" pitchFamily="18" charset="0"/>
            <a:ea typeface="Cambria" panose="02040503050406030204" pitchFamily="18" charset="0"/>
            <a:cs typeface="Times New Roman" panose="02020603050405020304" pitchFamily="18" charset="0"/>
          </a:endParaRPr>
        </a:p>
      </dgm:t>
    </dgm:pt>
    <dgm:pt modelId="{2AB5C066-3D86-4D65-82FC-C223FAA8BB33}" type="parTrans" cxnId="{A491B9A1-F4E6-4A48-8D35-890D14E91D8D}">
      <dgm:prSet/>
      <dgm:spPr/>
      <dgm:t>
        <a:bodyPr/>
        <a:lstStyle/>
        <a:p>
          <a:endParaRPr lang="en-US"/>
        </a:p>
      </dgm:t>
    </dgm:pt>
    <dgm:pt modelId="{E93DF3B0-53CF-4A48-B848-0DA7ABF6DF0B}" type="sibTrans" cxnId="{A491B9A1-F4E6-4A48-8D35-890D14E91D8D}">
      <dgm:prSet/>
      <dgm:spPr/>
      <dgm:t>
        <a:bodyPr/>
        <a:lstStyle/>
        <a:p>
          <a:endParaRPr lang="en-US"/>
        </a:p>
      </dgm:t>
    </dgm:pt>
    <dgm:pt modelId="{46384E14-B189-4043-9DAF-B19A36150D1E}">
      <dgm:prSet custT="1"/>
      <dgm:spPr/>
      <dgm:t>
        <a:bodyPr/>
        <a:lstStyle/>
        <a:p>
          <a:pPr algn="ctr">
            <a:lnSpc>
              <a:spcPct val="150000"/>
            </a:lnSpc>
          </a:pPr>
          <a:r>
            <a:rPr lang="en-US" altLang="en-US" sz="2200" b="1" dirty="0" err="1">
              <a:latin typeface="Cambria" panose="02040503050406030204" pitchFamily="18" charset="0"/>
              <a:ea typeface="Cambria" panose="02040503050406030204" pitchFamily="18" charset="0"/>
            </a:rPr>
            <a:t>Thợ</a:t>
          </a:r>
          <a:r>
            <a:rPr lang="en-US" altLang="en-US" sz="2200" b="1" dirty="0">
              <a:latin typeface="Cambria" panose="02040503050406030204" pitchFamily="18" charset="0"/>
              <a:ea typeface="Cambria" panose="02040503050406030204" pitchFamily="18" charset="0"/>
            </a:rPr>
            <a:t> </a:t>
          </a:r>
          <a:r>
            <a:rPr lang="en-US" altLang="en-US" sz="2200" b="1" dirty="0" err="1">
              <a:latin typeface="Cambria" panose="02040503050406030204" pitchFamily="18" charset="0"/>
              <a:ea typeface="Cambria" panose="02040503050406030204" pitchFamily="18" charset="0"/>
            </a:rPr>
            <a:t>làm</a:t>
          </a:r>
          <a:r>
            <a:rPr lang="en-US" altLang="en-US" sz="2200" b="1" dirty="0">
              <a:latin typeface="Cambria" panose="02040503050406030204" pitchFamily="18" charset="0"/>
              <a:ea typeface="Cambria" panose="02040503050406030204" pitchFamily="18" charset="0"/>
            </a:rPr>
            <a:t> </a:t>
          </a:r>
          <a:r>
            <a:rPr lang="en-US" altLang="en-US" sz="2200" b="1" dirty="0" err="1">
              <a:latin typeface="Cambria" panose="02040503050406030204" pitchFamily="18" charset="0"/>
              <a:ea typeface="Cambria" panose="02040503050406030204" pitchFamily="18" charset="0"/>
            </a:rPr>
            <a:t>việc</a:t>
          </a:r>
          <a:r>
            <a:rPr lang="en-US" altLang="en-US" sz="2200" b="1" dirty="0">
              <a:latin typeface="Cambria" panose="02040503050406030204" pitchFamily="18" charset="0"/>
              <a:ea typeface="Cambria" panose="02040503050406030204" pitchFamily="18" charset="0"/>
            </a:rPr>
            <a:t> </a:t>
          </a:r>
          <a:r>
            <a:rPr lang="en-US" altLang="en-US" sz="2200" b="1" dirty="0" err="1">
              <a:latin typeface="Cambria" panose="02040503050406030204" pitchFamily="18" charset="0"/>
              <a:ea typeface="Cambria" panose="02040503050406030204" pitchFamily="18" charset="0"/>
            </a:rPr>
            <a:t>trong</a:t>
          </a:r>
          <a:r>
            <a:rPr lang="en-US" altLang="en-US" sz="2200" b="1" dirty="0">
              <a:latin typeface="Cambria" panose="02040503050406030204" pitchFamily="18" charset="0"/>
              <a:ea typeface="Cambria" panose="02040503050406030204" pitchFamily="18" charset="0"/>
            </a:rPr>
            <a:t> </a:t>
          </a:r>
          <a:r>
            <a:rPr lang="en-US" altLang="en-US" sz="2200" b="1" dirty="0" err="1">
              <a:latin typeface="Cambria" panose="02040503050406030204" pitchFamily="18" charset="0"/>
              <a:ea typeface="Cambria" panose="02040503050406030204" pitchFamily="18" charset="0"/>
            </a:rPr>
            <a:t>hầm</a:t>
          </a:r>
          <a:r>
            <a:rPr lang="en-US" altLang="en-US" sz="2200" b="1" dirty="0">
              <a:latin typeface="Cambria" panose="02040503050406030204" pitchFamily="18" charset="0"/>
              <a:ea typeface="Cambria" panose="02040503050406030204" pitchFamily="18" charset="0"/>
            </a:rPr>
            <a:t>, </a:t>
          </a:r>
          <a:r>
            <a:rPr lang="en-US" altLang="en-US" sz="2200" b="1" dirty="0" err="1">
              <a:latin typeface="Cambria" panose="02040503050406030204" pitchFamily="18" charset="0"/>
              <a:ea typeface="Cambria" panose="02040503050406030204" pitchFamily="18" charset="0"/>
            </a:rPr>
            <a:t>lò</a:t>
          </a:r>
          <a:r>
            <a:rPr lang="en-US" altLang="en-US" sz="2200" b="1" dirty="0">
              <a:latin typeface="Cambria" panose="02040503050406030204" pitchFamily="18" charset="0"/>
              <a:ea typeface="Cambria" panose="02040503050406030204" pitchFamily="18" charset="0"/>
            </a:rPr>
            <a:t> </a:t>
          </a:r>
          <a:r>
            <a:rPr lang="en-US" altLang="en-US" sz="2200" b="1" dirty="0" err="1">
              <a:latin typeface="Cambria" panose="02040503050406030204" pitchFamily="18" charset="0"/>
              <a:ea typeface="Cambria" panose="02040503050406030204" pitchFamily="18" charset="0"/>
            </a:rPr>
            <a:t>cần</a:t>
          </a:r>
          <a:r>
            <a:rPr lang="en-US" altLang="en-US" sz="2200" b="1" dirty="0">
              <a:latin typeface="Cambria" panose="02040503050406030204" pitchFamily="18" charset="0"/>
              <a:ea typeface="Cambria" panose="02040503050406030204" pitchFamily="18" charset="0"/>
            </a:rPr>
            <a:t> </a:t>
          </a:r>
          <a:r>
            <a:rPr lang="en-US" altLang="en-US" sz="2200" b="1" dirty="0" err="1">
              <a:latin typeface="Cambria" panose="02040503050406030204" pitchFamily="18" charset="0"/>
              <a:ea typeface="Cambria" panose="02040503050406030204" pitchFamily="18" charset="0"/>
            </a:rPr>
            <a:t>dùng</a:t>
          </a:r>
          <a:r>
            <a:rPr lang="en-US" altLang="en-US" sz="2200" b="1" dirty="0">
              <a:latin typeface="Cambria" panose="02040503050406030204" pitchFamily="18" charset="0"/>
              <a:ea typeface="Cambria" panose="02040503050406030204" pitchFamily="18" charset="0"/>
            </a:rPr>
            <a:t> </a:t>
          </a:r>
          <a:r>
            <a:rPr lang="en-US" altLang="en-US" sz="2200" b="1" dirty="0" err="1">
              <a:latin typeface="Cambria" panose="02040503050406030204" pitchFamily="18" charset="0"/>
              <a:ea typeface="Cambria" panose="02040503050406030204" pitchFamily="18" charset="0"/>
            </a:rPr>
            <a:t>bình</a:t>
          </a:r>
          <a:r>
            <a:rPr lang="en-US" altLang="en-US" sz="2200" b="1" dirty="0">
              <a:latin typeface="Cambria" panose="02040503050406030204" pitchFamily="18" charset="0"/>
              <a:ea typeface="Cambria" panose="02040503050406030204" pitchFamily="18" charset="0"/>
            </a:rPr>
            <a:t> </a:t>
          </a:r>
          <a:r>
            <a:rPr lang="en-US" altLang="en-US" sz="2200" b="1" dirty="0" err="1">
              <a:latin typeface="Cambria" panose="02040503050406030204" pitchFamily="18" charset="0"/>
              <a:ea typeface="Cambria" panose="02040503050406030204" pitchFamily="18" charset="0"/>
            </a:rPr>
            <a:t>chứa</a:t>
          </a:r>
          <a:r>
            <a:rPr lang="en-US" altLang="en-US" sz="2200" b="1" dirty="0">
              <a:latin typeface="Cambria" panose="02040503050406030204" pitchFamily="18" charset="0"/>
              <a:ea typeface="Cambria" panose="02040503050406030204" pitchFamily="18" charset="0"/>
            </a:rPr>
            <a:t> </a:t>
          </a:r>
          <a:r>
            <a:rPr lang="en-US" altLang="en-US" sz="2200" b="1" dirty="0" err="1">
              <a:latin typeface="Cambria" panose="02040503050406030204" pitchFamily="18" charset="0"/>
              <a:ea typeface="Cambria" panose="02040503050406030204" pitchFamily="18" charset="0"/>
            </a:rPr>
            <a:t>khí</a:t>
          </a:r>
          <a:r>
            <a:rPr lang="en-US" altLang="en-US" sz="2200" b="1" dirty="0">
              <a:latin typeface="Cambria" panose="02040503050406030204" pitchFamily="18" charset="0"/>
              <a:ea typeface="Cambria" panose="02040503050406030204" pitchFamily="18" charset="0"/>
            </a:rPr>
            <a:t> oxygen</a:t>
          </a:r>
        </a:p>
      </dgm:t>
    </dgm:pt>
    <dgm:pt modelId="{D11234ED-FABD-4290-BB32-DD201853B41D}" type="parTrans" cxnId="{F366BC5B-BFE7-43D6-8C62-D6A2246D4EAF}">
      <dgm:prSet/>
      <dgm:spPr/>
      <dgm:t>
        <a:bodyPr/>
        <a:lstStyle/>
        <a:p>
          <a:endParaRPr lang="en-US"/>
        </a:p>
      </dgm:t>
    </dgm:pt>
    <dgm:pt modelId="{E5FF8935-397E-4F18-89C1-4E30F0926FFC}" type="sibTrans" cxnId="{F366BC5B-BFE7-43D6-8C62-D6A2246D4EAF}">
      <dgm:prSet/>
      <dgm:spPr/>
      <dgm:t>
        <a:bodyPr/>
        <a:lstStyle/>
        <a:p>
          <a:endParaRPr lang="en-US"/>
        </a:p>
      </dgm:t>
    </dgm:pt>
    <dgm:pt modelId="{ED00CE00-794E-46F3-B0D4-08D4E3F172B1}" type="pres">
      <dgm:prSet presAssocID="{FFCFC2C4-1293-4A7E-ACC9-B2ECE1FD5E3D}" presName="linearFlow" presStyleCnt="0">
        <dgm:presLayoutVars>
          <dgm:dir/>
          <dgm:resizeHandles val="exact"/>
        </dgm:presLayoutVars>
      </dgm:prSet>
      <dgm:spPr/>
    </dgm:pt>
    <dgm:pt modelId="{19F722D1-887A-4C03-B6DB-866C9166CA8F}" type="pres">
      <dgm:prSet presAssocID="{BB2B9616-04DF-4F68-A203-A79DE52ADFF3}" presName="composite" presStyleCnt="0"/>
      <dgm:spPr/>
    </dgm:pt>
    <dgm:pt modelId="{538E916C-0840-4980-82C0-6AE1BC166A0C}" type="pres">
      <dgm:prSet presAssocID="{BB2B9616-04DF-4F68-A203-A79DE52ADFF3}" presName="imgShp" presStyleLbl="fgImgPlace1" presStyleIdx="0" presStyleCnt="4" custLinFactNeighborX="-11990"/>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18000" b="-18000"/>
          </a:stretch>
        </a:blipFill>
      </dgm:spPr>
    </dgm:pt>
    <dgm:pt modelId="{02C9603D-5012-4C65-ABE6-E328A8443748}" type="pres">
      <dgm:prSet presAssocID="{BB2B9616-04DF-4F68-A203-A79DE52ADFF3}" presName="txShp" presStyleLbl="node1" presStyleIdx="0" presStyleCnt="4" custScaleX="125189">
        <dgm:presLayoutVars>
          <dgm:bulletEnabled val="1"/>
        </dgm:presLayoutVars>
      </dgm:prSet>
      <dgm:spPr/>
    </dgm:pt>
    <dgm:pt modelId="{3E418B89-A28A-4E62-A77E-A750A54B89D1}" type="pres">
      <dgm:prSet presAssocID="{227C1069-AB99-497B-9FC5-958ACB14B406}" presName="spacing" presStyleCnt="0"/>
      <dgm:spPr/>
    </dgm:pt>
    <dgm:pt modelId="{19AB1247-1ED3-49BC-B1CE-E9867B3E6EBA}" type="pres">
      <dgm:prSet presAssocID="{4DD66CD8-5C16-4A06-B392-28CED752E626}" presName="composite" presStyleCnt="0"/>
      <dgm:spPr/>
    </dgm:pt>
    <dgm:pt modelId="{B851BE65-DB13-40FE-BC12-B20F72140321}" type="pres">
      <dgm:prSet presAssocID="{4DD66CD8-5C16-4A06-B392-28CED752E626}" presName="imgShp" presStyleLbl="fgImgPlace1" presStyleIdx="1" presStyleCnt="4" custLinFactNeighborX="-2398"/>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6000" r="-6000"/>
          </a:stretch>
        </a:blipFill>
      </dgm:spPr>
    </dgm:pt>
    <dgm:pt modelId="{382A3394-B659-4565-B4E8-02CD94308D43}" type="pres">
      <dgm:prSet presAssocID="{4DD66CD8-5C16-4A06-B392-28CED752E626}" presName="txShp" presStyleLbl="node1" presStyleIdx="1" presStyleCnt="4" custScaleX="125542">
        <dgm:presLayoutVars>
          <dgm:bulletEnabled val="1"/>
        </dgm:presLayoutVars>
      </dgm:prSet>
      <dgm:spPr/>
    </dgm:pt>
    <dgm:pt modelId="{5C06B9E5-47FF-4A38-8F58-BECA24CAEBD3}" type="pres">
      <dgm:prSet presAssocID="{467026AA-1ED6-47D7-8D73-9020C11E98CC}" presName="spacing" presStyleCnt="0"/>
      <dgm:spPr/>
    </dgm:pt>
    <dgm:pt modelId="{447FFEC2-8FB6-424B-885E-D7A76C5CA07D}" type="pres">
      <dgm:prSet presAssocID="{52949608-34F7-4E6A-83A8-74A2E667829D}" presName="composite" presStyleCnt="0"/>
      <dgm:spPr/>
    </dgm:pt>
    <dgm:pt modelId="{0F2956F2-05F4-47E7-AFA4-2DCBB3D89BDD}" type="pres">
      <dgm:prSet presAssocID="{52949608-34F7-4E6A-83A8-74A2E667829D}" presName="imgShp" presStyleLbl="fgImgPlace1" presStyleIdx="2" presStyleCnt="4" custLinFactNeighborX="-9592"/>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t="-2000" b="-2000"/>
          </a:stretch>
        </a:blipFill>
      </dgm:spPr>
    </dgm:pt>
    <dgm:pt modelId="{8F324CE9-6244-4852-A89A-8614E54AE80C}" type="pres">
      <dgm:prSet presAssocID="{52949608-34F7-4E6A-83A8-74A2E667829D}" presName="txShp" presStyleLbl="node1" presStyleIdx="2" presStyleCnt="4" custScaleX="123896">
        <dgm:presLayoutVars>
          <dgm:bulletEnabled val="1"/>
        </dgm:presLayoutVars>
      </dgm:prSet>
      <dgm:spPr/>
    </dgm:pt>
    <dgm:pt modelId="{2E65CCE6-A3C8-4489-93B3-B44B0D52D13A}" type="pres">
      <dgm:prSet presAssocID="{E93DF3B0-53CF-4A48-B848-0DA7ABF6DF0B}" presName="spacing" presStyleCnt="0"/>
      <dgm:spPr/>
    </dgm:pt>
    <dgm:pt modelId="{6E2D76D9-706B-4569-A436-AFC2401D201A}" type="pres">
      <dgm:prSet presAssocID="{46384E14-B189-4043-9DAF-B19A36150D1E}" presName="composite" presStyleCnt="0"/>
      <dgm:spPr/>
    </dgm:pt>
    <dgm:pt modelId="{4BD47E40-DB7D-44F4-B4B0-093AFA85C474}" type="pres">
      <dgm:prSet presAssocID="{46384E14-B189-4043-9DAF-B19A36150D1E}" presName="imgShp" presStyleLbl="fgImgPlace1" presStyleIdx="3" presStyleCnt="4" custLinFactNeighborX="-22781"/>
      <dgm:spPr>
        <a:blipFill rotWithShape="1">
          <a:blip xmlns:r="http://schemas.openxmlformats.org/officeDocument/2006/relationships" r:embed="rId4"/>
          <a:srcRect/>
          <a:stretch>
            <a:fillRect l="-24000" r="-24000"/>
          </a:stretch>
        </a:blipFill>
      </dgm:spPr>
    </dgm:pt>
    <dgm:pt modelId="{A0DEA6A1-9446-4E96-86BC-8D7D53769CF8}" type="pres">
      <dgm:prSet presAssocID="{46384E14-B189-4043-9DAF-B19A36150D1E}" presName="txShp" presStyleLbl="node1" presStyleIdx="3" presStyleCnt="4" custScaleX="126926">
        <dgm:presLayoutVars>
          <dgm:bulletEnabled val="1"/>
        </dgm:presLayoutVars>
      </dgm:prSet>
      <dgm:spPr/>
    </dgm:pt>
  </dgm:ptLst>
  <dgm:cxnLst>
    <dgm:cxn modelId="{F601B70C-A6B1-485D-92F0-84F92D073818}" srcId="{FFCFC2C4-1293-4A7E-ACC9-B2ECE1FD5E3D}" destId="{4DD66CD8-5C16-4A06-B392-28CED752E626}" srcOrd="1" destOrd="0" parTransId="{A92CD54E-CB47-456A-8BA1-AB3B53935454}" sibTransId="{467026AA-1ED6-47D7-8D73-9020C11E98CC}"/>
    <dgm:cxn modelId="{9F08E33E-13A4-4A41-9712-B41CEC81D3D8}" type="presOf" srcId="{46384E14-B189-4043-9DAF-B19A36150D1E}" destId="{A0DEA6A1-9446-4E96-86BC-8D7D53769CF8}" srcOrd="0" destOrd="0" presId="urn:microsoft.com/office/officeart/2005/8/layout/vList3"/>
    <dgm:cxn modelId="{D234E140-38E8-4740-A80A-937A42AC9F3D}" type="presOf" srcId="{4DD66CD8-5C16-4A06-B392-28CED752E626}" destId="{382A3394-B659-4565-B4E8-02CD94308D43}" srcOrd="0" destOrd="0" presId="urn:microsoft.com/office/officeart/2005/8/layout/vList3"/>
    <dgm:cxn modelId="{F366BC5B-BFE7-43D6-8C62-D6A2246D4EAF}" srcId="{FFCFC2C4-1293-4A7E-ACC9-B2ECE1FD5E3D}" destId="{46384E14-B189-4043-9DAF-B19A36150D1E}" srcOrd="3" destOrd="0" parTransId="{D11234ED-FABD-4290-BB32-DD201853B41D}" sibTransId="{E5FF8935-397E-4F18-89C1-4E30F0926FFC}"/>
    <dgm:cxn modelId="{26C97B73-72A3-4C93-A038-DD04713EB813}" type="presOf" srcId="{52949608-34F7-4E6A-83A8-74A2E667829D}" destId="{8F324CE9-6244-4852-A89A-8614E54AE80C}" srcOrd="0" destOrd="0" presId="urn:microsoft.com/office/officeart/2005/8/layout/vList3"/>
    <dgm:cxn modelId="{5345697B-515E-458E-A7DB-68102FA5B6BB}" type="presOf" srcId="{FFCFC2C4-1293-4A7E-ACC9-B2ECE1FD5E3D}" destId="{ED00CE00-794E-46F3-B0D4-08D4E3F172B1}" srcOrd="0" destOrd="0" presId="urn:microsoft.com/office/officeart/2005/8/layout/vList3"/>
    <dgm:cxn modelId="{A491B9A1-F4E6-4A48-8D35-890D14E91D8D}" srcId="{FFCFC2C4-1293-4A7E-ACC9-B2ECE1FD5E3D}" destId="{52949608-34F7-4E6A-83A8-74A2E667829D}" srcOrd="2" destOrd="0" parTransId="{2AB5C066-3D86-4D65-82FC-C223FAA8BB33}" sibTransId="{E93DF3B0-53CF-4A48-B848-0DA7ABF6DF0B}"/>
    <dgm:cxn modelId="{218A8DB0-16CC-4449-AE89-159E820D89EB}" type="presOf" srcId="{BB2B9616-04DF-4F68-A203-A79DE52ADFF3}" destId="{02C9603D-5012-4C65-ABE6-E328A8443748}" srcOrd="0" destOrd="0" presId="urn:microsoft.com/office/officeart/2005/8/layout/vList3"/>
    <dgm:cxn modelId="{6F5F64B3-2AE0-4BE4-B7CD-185744A1682E}" srcId="{FFCFC2C4-1293-4A7E-ACC9-B2ECE1FD5E3D}" destId="{BB2B9616-04DF-4F68-A203-A79DE52ADFF3}" srcOrd="0" destOrd="0" parTransId="{E1628E26-86CB-4CFB-809E-94D81CFC57B1}" sibTransId="{227C1069-AB99-497B-9FC5-958ACB14B406}"/>
    <dgm:cxn modelId="{D2B7A572-A3C5-44D0-9514-734D1000C148}" type="presParOf" srcId="{ED00CE00-794E-46F3-B0D4-08D4E3F172B1}" destId="{19F722D1-887A-4C03-B6DB-866C9166CA8F}" srcOrd="0" destOrd="0" presId="urn:microsoft.com/office/officeart/2005/8/layout/vList3"/>
    <dgm:cxn modelId="{C69CC511-D47F-4CBD-BDF4-9B8116E7550D}" type="presParOf" srcId="{19F722D1-887A-4C03-B6DB-866C9166CA8F}" destId="{538E916C-0840-4980-82C0-6AE1BC166A0C}" srcOrd="0" destOrd="0" presId="urn:microsoft.com/office/officeart/2005/8/layout/vList3"/>
    <dgm:cxn modelId="{30D74967-4785-463E-A6FE-8308D8F55076}" type="presParOf" srcId="{19F722D1-887A-4C03-B6DB-866C9166CA8F}" destId="{02C9603D-5012-4C65-ABE6-E328A8443748}" srcOrd="1" destOrd="0" presId="urn:microsoft.com/office/officeart/2005/8/layout/vList3"/>
    <dgm:cxn modelId="{614DEA27-6A6D-4D74-9FED-CED4642DD1B0}" type="presParOf" srcId="{ED00CE00-794E-46F3-B0D4-08D4E3F172B1}" destId="{3E418B89-A28A-4E62-A77E-A750A54B89D1}" srcOrd="1" destOrd="0" presId="urn:microsoft.com/office/officeart/2005/8/layout/vList3"/>
    <dgm:cxn modelId="{2035BB1E-BD56-495C-94AF-638D22BDF494}" type="presParOf" srcId="{ED00CE00-794E-46F3-B0D4-08D4E3F172B1}" destId="{19AB1247-1ED3-49BC-B1CE-E9867B3E6EBA}" srcOrd="2" destOrd="0" presId="urn:microsoft.com/office/officeart/2005/8/layout/vList3"/>
    <dgm:cxn modelId="{0BA25687-105A-4096-B444-BD74E778A3D1}" type="presParOf" srcId="{19AB1247-1ED3-49BC-B1CE-E9867B3E6EBA}" destId="{B851BE65-DB13-40FE-BC12-B20F72140321}" srcOrd="0" destOrd="0" presId="urn:microsoft.com/office/officeart/2005/8/layout/vList3"/>
    <dgm:cxn modelId="{8DA77658-0AEA-4C4F-8031-5063FE112CAB}" type="presParOf" srcId="{19AB1247-1ED3-49BC-B1CE-E9867B3E6EBA}" destId="{382A3394-B659-4565-B4E8-02CD94308D43}" srcOrd="1" destOrd="0" presId="urn:microsoft.com/office/officeart/2005/8/layout/vList3"/>
    <dgm:cxn modelId="{FA42A263-8FC9-4234-A0FC-32373007202D}" type="presParOf" srcId="{ED00CE00-794E-46F3-B0D4-08D4E3F172B1}" destId="{5C06B9E5-47FF-4A38-8F58-BECA24CAEBD3}" srcOrd="3" destOrd="0" presId="urn:microsoft.com/office/officeart/2005/8/layout/vList3"/>
    <dgm:cxn modelId="{73914AF7-F0D9-4D26-92CC-3B6D7F192DEC}" type="presParOf" srcId="{ED00CE00-794E-46F3-B0D4-08D4E3F172B1}" destId="{447FFEC2-8FB6-424B-885E-D7A76C5CA07D}" srcOrd="4" destOrd="0" presId="urn:microsoft.com/office/officeart/2005/8/layout/vList3"/>
    <dgm:cxn modelId="{2E5DC774-8825-48BC-9279-3040D3FE18CD}" type="presParOf" srcId="{447FFEC2-8FB6-424B-885E-D7A76C5CA07D}" destId="{0F2956F2-05F4-47E7-AFA4-2DCBB3D89BDD}" srcOrd="0" destOrd="0" presId="urn:microsoft.com/office/officeart/2005/8/layout/vList3"/>
    <dgm:cxn modelId="{6340B845-7386-4B69-9DB1-6B5FF88874E7}" type="presParOf" srcId="{447FFEC2-8FB6-424B-885E-D7A76C5CA07D}" destId="{8F324CE9-6244-4852-A89A-8614E54AE80C}" srcOrd="1" destOrd="0" presId="urn:microsoft.com/office/officeart/2005/8/layout/vList3"/>
    <dgm:cxn modelId="{2A3B5005-62CF-4F06-881E-ED6D0DD34DE4}" type="presParOf" srcId="{ED00CE00-794E-46F3-B0D4-08D4E3F172B1}" destId="{2E65CCE6-A3C8-4489-93B3-B44B0D52D13A}" srcOrd="5" destOrd="0" presId="urn:microsoft.com/office/officeart/2005/8/layout/vList3"/>
    <dgm:cxn modelId="{DC075C35-57CF-42C8-AC7E-64B471FB31A2}" type="presParOf" srcId="{ED00CE00-794E-46F3-B0D4-08D4E3F172B1}" destId="{6E2D76D9-706B-4569-A436-AFC2401D201A}" srcOrd="6" destOrd="0" presId="urn:microsoft.com/office/officeart/2005/8/layout/vList3"/>
    <dgm:cxn modelId="{837B98FE-B7E5-4D05-BB4A-4A98B01F8E1C}" type="presParOf" srcId="{6E2D76D9-706B-4569-A436-AFC2401D201A}" destId="{4BD47E40-DB7D-44F4-B4B0-093AFA85C474}" srcOrd="0" destOrd="0" presId="urn:microsoft.com/office/officeart/2005/8/layout/vList3"/>
    <dgm:cxn modelId="{8598C4D6-88EE-4582-9A7E-7CA61982C435}" type="presParOf" srcId="{6E2D76D9-706B-4569-A436-AFC2401D201A}" destId="{A0DEA6A1-9446-4E96-86BC-8D7D53769CF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1922CBF-AE31-4D2B-88E7-270F806C4CC9}" type="doc">
      <dgm:prSet loTypeId="urn:microsoft.com/office/officeart/2008/layout/RadialCluster" loCatId="cycle" qsTypeId="urn:microsoft.com/office/officeart/2005/8/quickstyle/simple4" qsCatId="simple" csTypeId="urn:microsoft.com/office/officeart/2005/8/colors/colorful4" csCatId="colorful" phldr="1"/>
      <dgm:spPr/>
      <dgm:t>
        <a:bodyPr/>
        <a:lstStyle/>
        <a:p>
          <a:endParaRPr lang="en-US"/>
        </a:p>
      </dgm:t>
    </dgm:pt>
    <dgm:pt modelId="{DC75C8C6-B80B-4AE9-B142-16C6CF62942D}">
      <dgm:prSet phldrT="[Text]" custT="1"/>
      <dgm:spPr/>
      <dgm:t>
        <a:bodyPr/>
        <a:lstStyle/>
        <a:p>
          <a:r>
            <a:rPr lang="en-US" sz="2800" b="1" dirty="0">
              <a:solidFill>
                <a:schemeClr val="tx1"/>
              </a:solidFill>
              <a:latin typeface="Cambria" panose="02040503050406030204" pitchFamily="18" charset="0"/>
              <a:ea typeface="Cambria" panose="02040503050406030204" pitchFamily="18" charset="0"/>
            </a:rPr>
            <a:t>NHIỆT</a:t>
          </a:r>
        </a:p>
      </dgm:t>
    </dgm:pt>
    <dgm:pt modelId="{4E70E6EC-9FD7-4C17-A92C-14DEA3011F72}" type="parTrans" cxnId="{FEFA72F9-6394-4ACD-B935-8DD45A22BAD0}">
      <dgm:prSet/>
      <dgm:spPr>
        <a:ln>
          <a:solidFill>
            <a:srgbClr val="FF0000"/>
          </a:solidFill>
        </a:ln>
      </dgm:spPr>
      <dgm:t>
        <a:bodyPr/>
        <a:lstStyle/>
        <a:p>
          <a:endParaRPr lang="en-US" sz="2400" b="1" dirty="0">
            <a:latin typeface="Cambria" panose="02040503050406030204" pitchFamily="18" charset="0"/>
            <a:ea typeface="Cambria" panose="02040503050406030204" pitchFamily="18" charset="0"/>
          </a:endParaRPr>
        </a:p>
      </dgm:t>
    </dgm:pt>
    <dgm:pt modelId="{B35BD1EA-E4B3-4B1E-AAAD-04885EFA9EB2}" type="sibTrans" cxnId="{FEFA72F9-6394-4ACD-B935-8DD45A22BAD0}">
      <dgm:prSet/>
      <dgm:spPr/>
      <dgm:t>
        <a:bodyPr/>
        <a:lstStyle/>
        <a:p>
          <a:endParaRPr lang="en-US"/>
        </a:p>
      </dgm:t>
    </dgm:pt>
    <dgm:pt modelId="{B711211C-A50F-44BF-9920-411F332B12EC}">
      <dgm:prSet phldrT="[Text]" custT="1"/>
      <dgm:spPr/>
      <dgm:t>
        <a:bodyPr/>
        <a:lstStyle/>
        <a:p>
          <a:pPr>
            <a:lnSpc>
              <a:spcPct val="150000"/>
            </a:lnSpc>
          </a:pPr>
          <a:r>
            <a:rPr lang="en-US" sz="2800" b="1" dirty="0">
              <a:solidFill>
                <a:schemeClr val="tx1"/>
              </a:solidFill>
              <a:latin typeface="Cambria" panose="02040503050406030204" pitchFamily="18" charset="0"/>
              <a:ea typeface="Cambria" panose="02040503050406030204" pitchFamily="18" charset="0"/>
            </a:rPr>
            <a:t>NHIÊN LIỆU</a:t>
          </a:r>
        </a:p>
      </dgm:t>
    </dgm:pt>
    <dgm:pt modelId="{AA240A3E-F880-4D05-8FB4-08548E1F9EBB}" type="parTrans" cxnId="{E952C77C-2CC4-4A62-A829-6FB394A0CAF5}">
      <dgm:prSet/>
      <dgm:spPr>
        <a:ln>
          <a:solidFill>
            <a:srgbClr val="FF0000"/>
          </a:solidFill>
        </a:ln>
      </dgm:spPr>
      <dgm:t>
        <a:bodyPr/>
        <a:lstStyle/>
        <a:p>
          <a:endParaRPr lang="en-US" sz="2400" b="1" dirty="0">
            <a:latin typeface="Cambria" panose="02040503050406030204" pitchFamily="18" charset="0"/>
            <a:ea typeface="Cambria" panose="02040503050406030204" pitchFamily="18" charset="0"/>
          </a:endParaRPr>
        </a:p>
      </dgm:t>
    </dgm:pt>
    <dgm:pt modelId="{49EB51AB-004C-41FC-878E-2C13CC63DBB4}" type="sibTrans" cxnId="{E952C77C-2CC4-4A62-A829-6FB394A0CAF5}">
      <dgm:prSet/>
      <dgm:spPr/>
      <dgm:t>
        <a:bodyPr/>
        <a:lstStyle/>
        <a:p>
          <a:endParaRPr lang="en-US"/>
        </a:p>
      </dgm:t>
    </dgm:pt>
    <dgm:pt modelId="{82148113-B811-4FAF-B32F-9EAC290497A1}">
      <dgm:prSet phldrT="[Text]" custT="1"/>
      <dgm:spPr/>
      <dgm:t>
        <a:bodyPr/>
        <a:lstStyle/>
        <a:p>
          <a:pPr>
            <a:lnSpc>
              <a:spcPct val="150000"/>
            </a:lnSpc>
          </a:pPr>
          <a:r>
            <a:rPr lang="en-US" sz="2800" b="1" dirty="0">
              <a:solidFill>
                <a:schemeClr val="tx1"/>
              </a:solidFill>
              <a:latin typeface="Cambria" panose="02040503050406030204" pitchFamily="18" charset="0"/>
              <a:ea typeface="Cambria" panose="02040503050406030204" pitchFamily="18" charset="0"/>
            </a:rPr>
            <a:t>OXYGEN</a:t>
          </a:r>
        </a:p>
      </dgm:t>
    </dgm:pt>
    <dgm:pt modelId="{89FE662E-8626-44AB-9577-93302FC349A0}" type="parTrans" cxnId="{FA232EDB-D953-4117-9CCE-9FE094304763}">
      <dgm:prSet/>
      <dgm:spPr>
        <a:ln>
          <a:solidFill>
            <a:srgbClr val="FF0000"/>
          </a:solidFill>
        </a:ln>
      </dgm:spPr>
      <dgm:t>
        <a:bodyPr/>
        <a:lstStyle/>
        <a:p>
          <a:endParaRPr lang="en-US" sz="2400" b="1" dirty="0">
            <a:latin typeface="Cambria" panose="02040503050406030204" pitchFamily="18" charset="0"/>
            <a:ea typeface="Cambria" panose="02040503050406030204" pitchFamily="18" charset="0"/>
          </a:endParaRPr>
        </a:p>
      </dgm:t>
    </dgm:pt>
    <dgm:pt modelId="{71405B4A-F673-4F12-AE3B-84A075BEEDE2}" type="sibTrans" cxnId="{FA232EDB-D953-4117-9CCE-9FE094304763}">
      <dgm:prSet/>
      <dgm:spPr/>
      <dgm:t>
        <a:bodyPr/>
        <a:lstStyle/>
        <a:p>
          <a:endParaRPr lang="en-US"/>
        </a:p>
      </dgm:t>
    </dgm:pt>
    <dgm:pt modelId="{91D7784E-E208-47C7-8BAD-AEE6D7E1486E}">
      <dgm:prSet phldrT="[Text]" custT="1"/>
      <dgm:spPr/>
      <dgm:t>
        <a:bodyPr/>
        <a:lstStyle/>
        <a:p>
          <a:pPr>
            <a:lnSpc>
              <a:spcPct val="150000"/>
            </a:lnSpc>
          </a:pPr>
          <a:endParaRPr lang="en-US" sz="2800" b="1" dirty="0">
            <a:latin typeface="Cambria" panose="02040503050406030204" pitchFamily="18" charset="0"/>
            <a:ea typeface="Cambria" panose="02040503050406030204" pitchFamily="18" charset="0"/>
          </a:endParaRPr>
        </a:p>
      </dgm:t>
    </dgm:pt>
    <dgm:pt modelId="{2E249075-AE93-461F-8C16-FF7C37E43671}" type="sibTrans" cxnId="{98163A19-6372-40E1-A44C-06A8DD720388}">
      <dgm:prSet/>
      <dgm:spPr/>
      <dgm:t>
        <a:bodyPr/>
        <a:lstStyle/>
        <a:p>
          <a:endParaRPr lang="en-US"/>
        </a:p>
      </dgm:t>
    </dgm:pt>
    <dgm:pt modelId="{2285A2A8-12F8-43AD-8558-B7C19641FE54}" type="parTrans" cxnId="{98163A19-6372-40E1-A44C-06A8DD720388}">
      <dgm:prSet/>
      <dgm:spPr/>
      <dgm:t>
        <a:bodyPr/>
        <a:lstStyle/>
        <a:p>
          <a:endParaRPr lang="en-US"/>
        </a:p>
      </dgm:t>
    </dgm:pt>
    <dgm:pt modelId="{D8540095-329B-4403-AC49-098B2743A37E}" type="pres">
      <dgm:prSet presAssocID="{B1922CBF-AE31-4D2B-88E7-270F806C4CC9}" presName="Name0" presStyleCnt="0">
        <dgm:presLayoutVars>
          <dgm:chMax val="1"/>
          <dgm:chPref val="1"/>
          <dgm:dir/>
          <dgm:animOne val="branch"/>
          <dgm:animLvl val="lvl"/>
        </dgm:presLayoutVars>
      </dgm:prSet>
      <dgm:spPr/>
    </dgm:pt>
    <dgm:pt modelId="{5068524B-FF9E-4DE3-9D62-AB34ADEEA331}" type="pres">
      <dgm:prSet presAssocID="{91D7784E-E208-47C7-8BAD-AEE6D7E1486E}" presName="singleCycle" presStyleCnt="0"/>
      <dgm:spPr/>
    </dgm:pt>
    <dgm:pt modelId="{50B77393-3598-43D1-84FC-84B592987849}" type="pres">
      <dgm:prSet presAssocID="{91D7784E-E208-47C7-8BAD-AEE6D7E1486E}" presName="singleCenter" presStyleLbl="node1" presStyleIdx="0" presStyleCnt="4" custScaleX="154492" custScaleY="149654" custLinFactNeighborY="-1184">
        <dgm:presLayoutVars>
          <dgm:chMax val="7"/>
          <dgm:chPref val="7"/>
        </dgm:presLayoutVars>
      </dgm:prSet>
      <dgm:spPr/>
    </dgm:pt>
    <dgm:pt modelId="{6144F6CD-DADF-4C7D-8E67-7B1A309CE153}" type="pres">
      <dgm:prSet presAssocID="{4E70E6EC-9FD7-4C17-A92C-14DEA3011F72}" presName="Name56" presStyleLbl="parChTrans1D2" presStyleIdx="0" presStyleCnt="3" custSzX="1831423"/>
      <dgm:spPr/>
    </dgm:pt>
    <dgm:pt modelId="{F9BF63E0-FBF5-47FA-B23F-B2E5F8B68C16}" type="pres">
      <dgm:prSet presAssocID="{DC75C8C6-B80B-4AE9-B142-16C6CF62942D}" presName="text0" presStyleLbl="node1" presStyleIdx="1" presStyleCnt="4" custScaleX="230586" custRadScaleRad="110576">
        <dgm:presLayoutVars>
          <dgm:bulletEnabled val="1"/>
        </dgm:presLayoutVars>
      </dgm:prSet>
      <dgm:spPr/>
    </dgm:pt>
    <dgm:pt modelId="{6518893B-39B6-409B-8DEB-6EF29A51FD4B}" type="pres">
      <dgm:prSet presAssocID="{AA240A3E-F880-4D05-8FB4-08548E1F9EBB}" presName="Name56" presStyleLbl="parChTrans1D2" presStyleIdx="1" presStyleCnt="3" custSzX="1494163"/>
      <dgm:spPr/>
    </dgm:pt>
    <dgm:pt modelId="{0C560A4C-2F6E-482F-9C96-0B319A9C5DD3}" type="pres">
      <dgm:prSet presAssocID="{B711211C-A50F-44BF-9920-411F332B12EC}" presName="text0" presStyleLbl="node1" presStyleIdx="2" presStyleCnt="4" custScaleX="247172" custRadScaleRad="200372" custRadScaleInc="-20342">
        <dgm:presLayoutVars>
          <dgm:bulletEnabled val="1"/>
        </dgm:presLayoutVars>
      </dgm:prSet>
      <dgm:spPr/>
    </dgm:pt>
    <dgm:pt modelId="{213A4DFF-5C8F-460B-896F-506052DCBAD0}" type="pres">
      <dgm:prSet presAssocID="{89FE662E-8626-44AB-9577-93302FC349A0}" presName="Name56" presStyleLbl="parChTrans1D2" presStyleIdx="2" presStyleCnt="3" custSzX="1494163"/>
      <dgm:spPr/>
    </dgm:pt>
    <dgm:pt modelId="{DF448C22-DEE5-44C5-AB93-3357B58013B0}" type="pres">
      <dgm:prSet presAssocID="{82148113-B811-4FAF-B32F-9EAC290497A1}" presName="text0" presStyleLbl="node1" presStyleIdx="3" presStyleCnt="4" custScaleX="200006" custRadScaleRad="193570" custRadScaleInc="19266">
        <dgm:presLayoutVars>
          <dgm:bulletEnabled val="1"/>
        </dgm:presLayoutVars>
      </dgm:prSet>
      <dgm:spPr/>
    </dgm:pt>
  </dgm:ptLst>
  <dgm:cxnLst>
    <dgm:cxn modelId="{23E01E15-0153-438A-8FB9-36AA35754ED3}" type="presOf" srcId="{82148113-B811-4FAF-B32F-9EAC290497A1}" destId="{DF448C22-DEE5-44C5-AB93-3357B58013B0}" srcOrd="0" destOrd="0" presId="urn:microsoft.com/office/officeart/2008/layout/RadialCluster"/>
    <dgm:cxn modelId="{98163A19-6372-40E1-A44C-06A8DD720388}" srcId="{B1922CBF-AE31-4D2B-88E7-270F806C4CC9}" destId="{91D7784E-E208-47C7-8BAD-AEE6D7E1486E}" srcOrd="0" destOrd="0" parTransId="{2285A2A8-12F8-43AD-8558-B7C19641FE54}" sibTransId="{2E249075-AE93-461F-8C16-FF7C37E43671}"/>
    <dgm:cxn modelId="{5E89CB36-32E5-4ABE-8226-0D44593F6015}" type="presOf" srcId="{4E70E6EC-9FD7-4C17-A92C-14DEA3011F72}" destId="{6144F6CD-DADF-4C7D-8E67-7B1A309CE153}" srcOrd="0" destOrd="0" presId="urn:microsoft.com/office/officeart/2008/layout/RadialCluster"/>
    <dgm:cxn modelId="{18343657-CADB-4716-A8EE-8A61442DC4E7}" type="presOf" srcId="{B1922CBF-AE31-4D2B-88E7-270F806C4CC9}" destId="{D8540095-329B-4403-AC49-098B2743A37E}" srcOrd="0" destOrd="0" presId="urn:microsoft.com/office/officeart/2008/layout/RadialCluster"/>
    <dgm:cxn modelId="{E952C77C-2CC4-4A62-A829-6FB394A0CAF5}" srcId="{91D7784E-E208-47C7-8BAD-AEE6D7E1486E}" destId="{B711211C-A50F-44BF-9920-411F332B12EC}" srcOrd="1" destOrd="0" parTransId="{AA240A3E-F880-4D05-8FB4-08548E1F9EBB}" sibTransId="{49EB51AB-004C-41FC-878E-2C13CC63DBB4}"/>
    <dgm:cxn modelId="{B51C6988-3159-4255-9455-816C859E0CBA}" type="presOf" srcId="{89FE662E-8626-44AB-9577-93302FC349A0}" destId="{213A4DFF-5C8F-460B-896F-506052DCBAD0}" srcOrd="0" destOrd="0" presId="urn:microsoft.com/office/officeart/2008/layout/RadialCluster"/>
    <dgm:cxn modelId="{C22380AC-C26B-4DEF-8F3E-73029832FB13}" type="presOf" srcId="{91D7784E-E208-47C7-8BAD-AEE6D7E1486E}" destId="{50B77393-3598-43D1-84FC-84B592987849}" srcOrd="0" destOrd="0" presId="urn:microsoft.com/office/officeart/2008/layout/RadialCluster"/>
    <dgm:cxn modelId="{0A7612B6-FC38-4DF5-B94B-4AA40CDAB194}" type="presOf" srcId="{B711211C-A50F-44BF-9920-411F332B12EC}" destId="{0C560A4C-2F6E-482F-9C96-0B319A9C5DD3}" srcOrd="0" destOrd="0" presId="urn:microsoft.com/office/officeart/2008/layout/RadialCluster"/>
    <dgm:cxn modelId="{4C71ABD8-FEB2-4CF8-B72D-1B6F27164C8D}" type="presOf" srcId="{AA240A3E-F880-4D05-8FB4-08548E1F9EBB}" destId="{6518893B-39B6-409B-8DEB-6EF29A51FD4B}" srcOrd="0" destOrd="0" presId="urn:microsoft.com/office/officeart/2008/layout/RadialCluster"/>
    <dgm:cxn modelId="{FA232EDB-D953-4117-9CCE-9FE094304763}" srcId="{91D7784E-E208-47C7-8BAD-AEE6D7E1486E}" destId="{82148113-B811-4FAF-B32F-9EAC290497A1}" srcOrd="2" destOrd="0" parTransId="{89FE662E-8626-44AB-9577-93302FC349A0}" sibTransId="{71405B4A-F673-4F12-AE3B-84A075BEEDE2}"/>
    <dgm:cxn modelId="{0A0E8AE0-646D-443C-B30B-D1F4A22298CE}" type="presOf" srcId="{DC75C8C6-B80B-4AE9-B142-16C6CF62942D}" destId="{F9BF63E0-FBF5-47FA-B23F-B2E5F8B68C16}" srcOrd="0" destOrd="0" presId="urn:microsoft.com/office/officeart/2008/layout/RadialCluster"/>
    <dgm:cxn modelId="{FEFA72F9-6394-4ACD-B935-8DD45A22BAD0}" srcId="{91D7784E-E208-47C7-8BAD-AEE6D7E1486E}" destId="{DC75C8C6-B80B-4AE9-B142-16C6CF62942D}" srcOrd="0" destOrd="0" parTransId="{4E70E6EC-9FD7-4C17-A92C-14DEA3011F72}" sibTransId="{B35BD1EA-E4B3-4B1E-AAAD-04885EFA9EB2}"/>
    <dgm:cxn modelId="{F0BA692D-99FF-4252-AAEF-05D3DEB67F0F}" type="presParOf" srcId="{D8540095-329B-4403-AC49-098B2743A37E}" destId="{5068524B-FF9E-4DE3-9D62-AB34ADEEA331}" srcOrd="0" destOrd="0" presId="urn:microsoft.com/office/officeart/2008/layout/RadialCluster"/>
    <dgm:cxn modelId="{0867BB97-3DD2-4717-B8A5-C388DE987644}" type="presParOf" srcId="{5068524B-FF9E-4DE3-9D62-AB34ADEEA331}" destId="{50B77393-3598-43D1-84FC-84B592987849}" srcOrd="0" destOrd="0" presId="urn:microsoft.com/office/officeart/2008/layout/RadialCluster"/>
    <dgm:cxn modelId="{29263B7D-AE6E-43BD-9FBC-D25A7BE0A484}" type="presParOf" srcId="{5068524B-FF9E-4DE3-9D62-AB34ADEEA331}" destId="{6144F6CD-DADF-4C7D-8E67-7B1A309CE153}" srcOrd="1" destOrd="0" presId="urn:microsoft.com/office/officeart/2008/layout/RadialCluster"/>
    <dgm:cxn modelId="{E3C6CC7C-173A-4B9F-BBEC-B7F19FA21158}" type="presParOf" srcId="{5068524B-FF9E-4DE3-9D62-AB34ADEEA331}" destId="{F9BF63E0-FBF5-47FA-B23F-B2E5F8B68C16}" srcOrd="2" destOrd="0" presId="urn:microsoft.com/office/officeart/2008/layout/RadialCluster"/>
    <dgm:cxn modelId="{78249F45-85CE-40A7-B912-AC4D17A3C3CC}" type="presParOf" srcId="{5068524B-FF9E-4DE3-9D62-AB34ADEEA331}" destId="{6518893B-39B6-409B-8DEB-6EF29A51FD4B}" srcOrd="3" destOrd="0" presId="urn:microsoft.com/office/officeart/2008/layout/RadialCluster"/>
    <dgm:cxn modelId="{43AA15F4-02C5-4CDF-81DF-89C5B50C5B0C}" type="presParOf" srcId="{5068524B-FF9E-4DE3-9D62-AB34ADEEA331}" destId="{0C560A4C-2F6E-482F-9C96-0B319A9C5DD3}" srcOrd="4" destOrd="0" presId="urn:microsoft.com/office/officeart/2008/layout/RadialCluster"/>
    <dgm:cxn modelId="{C96E1F80-7B74-4209-AC44-0DF686498E74}" type="presParOf" srcId="{5068524B-FF9E-4DE3-9D62-AB34ADEEA331}" destId="{213A4DFF-5C8F-460B-896F-506052DCBAD0}" srcOrd="5" destOrd="0" presId="urn:microsoft.com/office/officeart/2008/layout/RadialCluster"/>
    <dgm:cxn modelId="{BA04B463-9E0E-4076-9CEE-0B8C5748651B}" type="presParOf" srcId="{5068524B-FF9E-4DE3-9D62-AB34ADEEA331}" destId="{DF448C22-DEE5-44C5-AB93-3357B58013B0}"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FD8006CF-7593-4188-8B29-AD16B9B1E40B}"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lang="en-US"/>
        </a:p>
      </dgm:t>
    </dgm:pt>
    <dgm:pt modelId="{3C2FDDC9-DBA3-4F3F-A801-9B6AC8E82B35}">
      <dgm:prSet phldrT="[Text]" custT="1"/>
      <dgm:spPr/>
      <dgm:t>
        <a:bodyPr/>
        <a:lstStyle/>
        <a:p>
          <a:pPr algn="ctr">
            <a:lnSpc>
              <a:spcPct val="150000"/>
            </a:lnSpc>
          </a:pPr>
          <a:r>
            <a:rPr lang="en-US" sz="2800" b="0" dirty="0" err="1">
              <a:latin typeface="Cambria" panose="02040503050406030204" pitchFamily="18" charset="0"/>
              <a:ea typeface="Cambria" panose="02040503050406030204" pitchFamily="18" charset="0"/>
            </a:rPr>
            <a:t>Hạ</a:t>
          </a:r>
          <a:r>
            <a:rPr lang="en-US" sz="2800" b="0" dirty="0">
              <a:latin typeface="Cambria" panose="02040503050406030204" pitchFamily="18" charset="0"/>
              <a:ea typeface="Cambria" panose="02040503050406030204" pitchFamily="18" charset="0"/>
            </a:rPr>
            <a:t> </a:t>
          </a:r>
          <a:r>
            <a:rPr lang="en-US" sz="2800" b="0" dirty="0" err="1">
              <a:latin typeface="Cambria" panose="02040503050406030204" pitchFamily="18" charset="0"/>
              <a:ea typeface="Cambria" panose="02040503050406030204" pitchFamily="18" charset="0"/>
            </a:rPr>
            <a:t>nhiệt</a:t>
          </a:r>
          <a:r>
            <a:rPr lang="en-US" sz="2800" b="0" dirty="0">
              <a:latin typeface="Cambria" panose="02040503050406030204" pitchFamily="18" charset="0"/>
              <a:ea typeface="Cambria" panose="02040503050406030204" pitchFamily="18" charset="0"/>
            </a:rPr>
            <a:t> </a:t>
          </a:r>
          <a:r>
            <a:rPr lang="en-US" sz="2800" b="0" dirty="0" err="1">
              <a:latin typeface="Cambria" panose="02040503050406030204" pitchFamily="18" charset="0"/>
              <a:ea typeface="Cambria" panose="02040503050406030204" pitchFamily="18" charset="0"/>
            </a:rPr>
            <a:t>độ</a:t>
          </a:r>
          <a:r>
            <a:rPr lang="en-US" sz="2800" b="0" dirty="0">
              <a:latin typeface="Cambria" panose="02040503050406030204" pitchFamily="18" charset="0"/>
              <a:ea typeface="Cambria" panose="02040503050406030204" pitchFamily="18" charset="0"/>
            </a:rPr>
            <a:t> </a:t>
          </a:r>
          <a:r>
            <a:rPr lang="en-US" sz="2800" b="0" dirty="0" err="1">
              <a:latin typeface="Cambria" panose="02040503050406030204" pitchFamily="18" charset="0"/>
              <a:ea typeface="Cambria" panose="02040503050406030204" pitchFamily="18" charset="0"/>
            </a:rPr>
            <a:t>chất</a:t>
          </a:r>
          <a:r>
            <a:rPr lang="en-US" sz="2800" b="0" dirty="0">
              <a:latin typeface="Cambria" panose="02040503050406030204" pitchFamily="18" charset="0"/>
              <a:ea typeface="Cambria" panose="02040503050406030204" pitchFamily="18" charset="0"/>
            </a:rPr>
            <a:t> </a:t>
          </a:r>
          <a:r>
            <a:rPr lang="en-US" sz="2800" b="0" dirty="0" err="1">
              <a:latin typeface="Cambria" panose="02040503050406030204" pitchFamily="18" charset="0"/>
              <a:ea typeface="Cambria" panose="02040503050406030204" pitchFamily="18" charset="0"/>
            </a:rPr>
            <a:t>cháy</a:t>
          </a:r>
          <a:r>
            <a:rPr lang="en-US" sz="2800" b="0" dirty="0">
              <a:latin typeface="Cambria" panose="02040503050406030204" pitchFamily="18" charset="0"/>
              <a:ea typeface="Cambria" panose="02040503050406030204" pitchFamily="18" charset="0"/>
            </a:rPr>
            <a:t> </a:t>
          </a:r>
          <a:r>
            <a:rPr lang="en-US" sz="2800" b="0" dirty="0" err="1">
              <a:latin typeface="Cambria" panose="02040503050406030204" pitchFamily="18" charset="0"/>
              <a:ea typeface="Cambria" panose="02040503050406030204" pitchFamily="18" charset="0"/>
            </a:rPr>
            <a:t>xuống</a:t>
          </a:r>
          <a:r>
            <a:rPr lang="en-US" sz="2800" b="0" dirty="0">
              <a:latin typeface="Cambria" panose="02040503050406030204" pitchFamily="18" charset="0"/>
              <a:ea typeface="Cambria" panose="02040503050406030204" pitchFamily="18" charset="0"/>
            </a:rPr>
            <a:t> </a:t>
          </a:r>
          <a:r>
            <a:rPr lang="en-US" sz="2800" b="0" dirty="0" err="1">
              <a:latin typeface="Cambria" panose="02040503050406030204" pitchFamily="18" charset="0"/>
              <a:ea typeface="Cambria" panose="02040503050406030204" pitchFamily="18" charset="0"/>
            </a:rPr>
            <a:t>dưới</a:t>
          </a:r>
          <a:r>
            <a:rPr lang="en-US" sz="2800" b="0" dirty="0">
              <a:latin typeface="Cambria" panose="02040503050406030204" pitchFamily="18" charset="0"/>
              <a:ea typeface="Cambria" panose="02040503050406030204" pitchFamily="18" charset="0"/>
            </a:rPr>
            <a:t> </a:t>
          </a:r>
          <a:r>
            <a:rPr lang="en-US" sz="2800" b="0" dirty="0" err="1">
              <a:latin typeface="Cambria" panose="02040503050406030204" pitchFamily="18" charset="0"/>
              <a:ea typeface="Cambria" panose="02040503050406030204" pitchFamily="18" charset="0"/>
            </a:rPr>
            <a:t>nhiệt</a:t>
          </a:r>
          <a:r>
            <a:rPr lang="en-US" sz="2800" b="0" dirty="0">
              <a:latin typeface="Cambria" panose="02040503050406030204" pitchFamily="18" charset="0"/>
              <a:ea typeface="Cambria" panose="02040503050406030204" pitchFamily="18" charset="0"/>
            </a:rPr>
            <a:t> </a:t>
          </a:r>
          <a:r>
            <a:rPr lang="en-US" sz="2800" b="0" dirty="0" err="1">
              <a:latin typeface="Cambria" panose="02040503050406030204" pitchFamily="18" charset="0"/>
              <a:ea typeface="Cambria" panose="02040503050406030204" pitchFamily="18" charset="0"/>
            </a:rPr>
            <a:t>độ</a:t>
          </a:r>
          <a:r>
            <a:rPr lang="en-US" sz="2800" b="0" dirty="0">
              <a:latin typeface="Cambria" panose="02040503050406030204" pitchFamily="18" charset="0"/>
              <a:ea typeface="Cambria" panose="02040503050406030204" pitchFamily="18" charset="0"/>
            </a:rPr>
            <a:t> </a:t>
          </a:r>
          <a:r>
            <a:rPr lang="en-US" sz="2800" b="0" dirty="0" err="1">
              <a:latin typeface="Cambria" panose="02040503050406030204" pitchFamily="18" charset="0"/>
              <a:ea typeface="Cambria" panose="02040503050406030204" pitchFamily="18" charset="0"/>
            </a:rPr>
            <a:t>cháy</a:t>
          </a:r>
          <a:endParaRPr lang="en-US" sz="2800" b="0" dirty="0">
            <a:latin typeface="Cambria" panose="02040503050406030204" pitchFamily="18" charset="0"/>
            <a:ea typeface="Cambria" panose="02040503050406030204" pitchFamily="18" charset="0"/>
          </a:endParaRPr>
        </a:p>
      </dgm:t>
    </dgm:pt>
    <dgm:pt modelId="{A85194AA-F916-4A1F-B0C7-4742667FC11A}" type="parTrans" cxnId="{766A2A16-2056-4ED7-B39F-B8203A9E9D28}">
      <dgm:prSet/>
      <dgm:spPr/>
      <dgm:t>
        <a:bodyPr/>
        <a:lstStyle/>
        <a:p>
          <a:endParaRPr lang="en-US">
            <a:latin typeface="Cambria" panose="02040503050406030204" pitchFamily="18" charset="0"/>
            <a:ea typeface="Cambria" panose="02040503050406030204" pitchFamily="18" charset="0"/>
          </a:endParaRPr>
        </a:p>
      </dgm:t>
    </dgm:pt>
    <dgm:pt modelId="{6DDD3BD4-A9A9-4A84-BB5B-A4CA72076552}" type="sibTrans" cxnId="{766A2A16-2056-4ED7-B39F-B8203A9E9D28}">
      <dgm:prSet/>
      <dgm:spPr/>
      <dgm:t>
        <a:bodyPr/>
        <a:lstStyle/>
        <a:p>
          <a:endParaRPr lang="en-US">
            <a:latin typeface="Cambria" panose="02040503050406030204" pitchFamily="18" charset="0"/>
            <a:ea typeface="Cambria" panose="02040503050406030204" pitchFamily="18" charset="0"/>
          </a:endParaRPr>
        </a:p>
      </dgm:t>
    </dgm:pt>
    <dgm:pt modelId="{8FF92BB1-BF7D-4000-9956-BFD4C536BA39}">
      <dgm:prSet phldrT="[Text]" custT="1"/>
      <dgm:spPr/>
      <dgm:t>
        <a:bodyPr/>
        <a:lstStyle/>
        <a:p>
          <a:pPr algn="ctr">
            <a:lnSpc>
              <a:spcPct val="150000"/>
            </a:lnSpc>
          </a:pPr>
          <a:r>
            <a:rPr lang="en-US" sz="2800" b="0" dirty="0" err="1">
              <a:latin typeface="Cambria" panose="02040503050406030204" pitchFamily="18" charset="0"/>
              <a:ea typeface="Cambria" panose="02040503050406030204" pitchFamily="18" charset="0"/>
            </a:rPr>
            <a:t>Cách</a:t>
          </a:r>
          <a:r>
            <a:rPr lang="en-US" sz="2800" b="0" dirty="0">
              <a:latin typeface="Cambria" panose="02040503050406030204" pitchFamily="18" charset="0"/>
              <a:ea typeface="Cambria" panose="02040503050406030204" pitchFamily="18" charset="0"/>
            </a:rPr>
            <a:t> </a:t>
          </a:r>
          <a:r>
            <a:rPr lang="en-US" sz="2800" b="0" dirty="0" err="1">
              <a:latin typeface="Cambria" panose="02040503050406030204" pitchFamily="18" charset="0"/>
              <a:ea typeface="Cambria" panose="02040503050406030204" pitchFamily="18" charset="0"/>
            </a:rPr>
            <a:t>ly</a:t>
          </a:r>
          <a:r>
            <a:rPr lang="en-US" sz="2800" b="0" dirty="0">
              <a:latin typeface="Cambria" panose="02040503050406030204" pitchFamily="18" charset="0"/>
              <a:ea typeface="Cambria" panose="02040503050406030204" pitchFamily="18" charset="0"/>
            </a:rPr>
            <a:t> </a:t>
          </a:r>
          <a:r>
            <a:rPr lang="en-US" sz="2800" b="0" dirty="0" err="1">
              <a:latin typeface="Cambria" panose="02040503050406030204" pitchFamily="18" charset="0"/>
              <a:ea typeface="Cambria" panose="02040503050406030204" pitchFamily="18" charset="0"/>
            </a:rPr>
            <a:t>chất</a:t>
          </a:r>
          <a:r>
            <a:rPr lang="en-US" sz="2800" b="0" dirty="0">
              <a:latin typeface="Cambria" panose="02040503050406030204" pitchFamily="18" charset="0"/>
              <a:ea typeface="Cambria" panose="02040503050406030204" pitchFamily="18" charset="0"/>
            </a:rPr>
            <a:t> </a:t>
          </a:r>
          <a:r>
            <a:rPr lang="en-US" sz="2800" b="0" dirty="0" err="1">
              <a:latin typeface="Cambria" panose="02040503050406030204" pitchFamily="18" charset="0"/>
              <a:ea typeface="Cambria" panose="02040503050406030204" pitchFamily="18" charset="0"/>
            </a:rPr>
            <a:t>cháy</a:t>
          </a:r>
          <a:r>
            <a:rPr lang="en-US" sz="2800" b="0" dirty="0">
              <a:latin typeface="Cambria" panose="02040503050406030204" pitchFamily="18" charset="0"/>
              <a:ea typeface="Cambria" panose="02040503050406030204" pitchFamily="18" charset="0"/>
            </a:rPr>
            <a:t> </a:t>
          </a:r>
          <a:r>
            <a:rPr lang="en-US" sz="2800" b="0" dirty="0" err="1">
              <a:latin typeface="Cambria" panose="02040503050406030204" pitchFamily="18" charset="0"/>
              <a:ea typeface="Cambria" panose="02040503050406030204" pitchFamily="18" charset="0"/>
            </a:rPr>
            <a:t>với</a:t>
          </a:r>
          <a:r>
            <a:rPr lang="en-US" sz="2800" b="0" dirty="0">
              <a:latin typeface="Cambria" panose="02040503050406030204" pitchFamily="18" charset="0"/>
              <a:ea typeface="Cambria" panose="02040503050406030204" pitchFamily="18" charset="0"/>
            </a:rPr>
            <a:t> </a:t>
          </a:r>
          <a:r>
            <a:rPr lang="en-US" sz="2800" b="0" dirty="0" err="1">
              <a:latin typeface="Cambria" panose="02040503050406030204" pitchFamily="18" charset="0"/>
              <a:ea typeface="Cambria" panose="02040503050406030204" pitchFamily="18" charset="0"/>
            </a:rPr>
            <a:t>khí</a:t>
          </a:r>
          <a:r>
            <a:rPr lang="en-US" sz="2800" b="0" dirty="0">
              <a:latin typeface="Cambria" panose="02040503050406030204" pitchFamily="18" charset="0"/>
              <a:ea typeface="Cambria" panose="02040503050406030204" pitchFamily="18" charset="0"/>
            </a:rPr>
            <a:t> oxygen</a:t>
          </a:r>
        </a:p>
      </dgm:t>
    </dgm:pt>
    <dgm:pt modelId="{44A24971-77D1-4924-8174-6BE567FEF837}" type="parTrans" cxnId="{BC838E4E-F17F-4FF7-A2A1-E25B2C69430C}">
      <dgm:prSet/>
      <dgm:spPr/>
      <dgm:t>
        <a:bodyPr/>
        <a:lstStyle/>
        <a:p>
          <a:endParaRPr lang="en-US">
            <a:latin typeface="Cambria" panose="02040503050406030204" pitchFamily="18" charset="0"/>
            <a:ea typeface="Cambria" panose="02040503050406030204" pitchFamily="18" charset="0"/>
          </a:endParaRPr>
        </a:p>
      </dgm:t>
    </dgm:pt>
    <dgm:pt modelId="{065E14E3-78A2-4196-ABC9-427868B06D78}" type="sibTrans" cxnId="{BC838E4E-F17F-4FF7-A2A1-E25B2C69430C}">
      <dgm:prSet/>
      <dgm:spPr/>
      <dgm:t>
        <a:bodyPr/>
        <a:lstStyle/>
        <a:p>
          <a:endParaRPr lang="en-US">
            <a:latin typeface="Cambria" panose="02040503050406030204" pitchFamily="18" charset="0"/>
            <a:ea typeface="Cambria" panose="02040503050406030204" pitchFamily="18" charset="0"/>
          </a:endParaRPr>
        </a:p>
      </dgm:t>
    </dgm:pt>
    <dgm:pt modelId="{D232913D-6A21-4786-918D-52E3281D4C6F}" type="pres">
      <dgm:prSet presAssocID="{FD8006CF-7593-4188-8B29-AD16B9B1E40B}" presName="linear" presStyleCnt="0">
        <dgm:presLayoutVars>
          <dgm:animLvl val="lvl"/>
          <dgm:resizeHandles val="exact"/>
        </dgm:presLayoutVars>
      </dgm:prSet>
      <dgm:spPr/>
    </dgm:pt>
    <dgm:pt modelId="{68B3C10F-2F53-4DBB-B930-4E0A20982976}" type="pres">
      <dgm:prSet presAssocID="{3C2FDDC9-DBA3-4F3F-A801-9B6AC8E82B35}" presName="parentText" presStyleLbl="node1" presStyleIdx="0" presStyleCnt="2" custScaleY="116416">
        <dgm:presLayoutVars>
          <dgm:chMax val="0"/>
          <dgm:bulletEnabled val="1"/>
        </dgm:presLayoutVars>
      </dgm:prSet>
      <dgm:spPr/>
    </dgm:pt>
    <dgm:pt modelId="{27E3EBBC-8E62-4309-A9A6-A863C8A8D15A}" type="pres">
      <dgm:prSet presAssocID="{6DDD3BD4-A9A9-4A84-BB5B-A4CA72076552}" presName="spacer" presStyleCnt="0"/>
      <dgm:spPr/>
    </dgm:pt>
    <dgm:pt modelId="{DD1DE8BB-C3B6-4FCF-87A8-78C9B52A8132}" type="pres">
      <dgm:prSet presAssocID="{8FF92BB1-BF7D-4000-9956-BFD4C536BA39}" presName="parentText" presStyleLbl="node1" presStyleIdx="1" presStyleCnt="2" custScaleY="96607">
        <dgm:presLayoutVars>
          <dgm:chMax val="0"/>
          <dgm:bulletEnabled val="1"/>
        </dgm:presLayoutVars>
      </dgm:prSet>
      <dgm:spPr/>
    </dgm:pt>
  </dgm:ptLst>
  <dgm:cxnLst>
    <dgm:cxn modelId="{766A2A16-2056-4ED7-B39F-B8203A9E9D28}" srcId="{FD8006CF-7593-4188-8B29-AD16B9B1E40B}" destId="{3C2FDDC9-DBA3-4F3F-A801-9B6AC8E82B35}" srcOrd="0" destOrd="0" parTransId="{A85194AA-F916-4A1F-B0C7-4742667FC11A}" sibTransId="{6DDD3BD4-A9A9-4A84-BB5B-A4CA72076552}"/>
    <dgm:cxn modelId="{D3A90E23-ABE6-494F-A112-57E2FDC1C179}" type="presOf" srcId="{3C2FDDC9-DBA3-4F3F-A801-9B6AC8E82B35}" destId="{68B3C10F-2F53-4DBB-B930-4E0A20982976}" srcOrd="0" destOrd="0" presId="urn:microsoft.com/office/officeart/2005/8/layout/vList2"/>
    <dgm:cxn modelId="{84774A4B-AFD9-499F-9BA0-13424747FCB8}" type="presOf" srcId="{8FF92BB1-BF7D-4000-9956-BFD4C536BA39}" destId="{DD1DE8BB-C3B6-4FCF-87A8-78C9B52A8132}" srcOrd="0" destOrd="0" presId="urn:microsoft.com/office/officeart/2005/8/layout/vList2"/>
    <dgm:cxn modelId="{BC838E4E-F17F-4FF7-A2A1-E25B2C69430C}" srcId="{FD8006CF-7593-4188-8B29-AD16B9B1E40B}" destId="{8FF92BB1-BF7D-4000-9956-BFD4C536BA39}" srcOrd="1" destOrd="0" parTransId="{44A24971-77D1-4924-8174-6BE567FEF837}" sibTransId="{065E14E3-78A2-4196-ABC9-427868B06D78}"/>
    <dgm:cxn modelId="{1BEAA7BC-C841-4E23-BDF3-DD193623E8C5}" type="presOf" srcId="{FD8006CF-7593-4188-8B29-AD16B9B1E40B}" destId="{D232913D-6A21-4786-918D-52E3281D4C6F}" srcOrd="0" destOrd="0" presId="urn:microsoft.com/office/officeart/2005/8/layout/vList2"/>
    <dgm:cxn modelId="{E608D79F-219B-4169-AB35-2A7A2417C587}" type="presParOf" srcId="{D232913D-6A21-4786-918D-52E3281D4C6F}" destId="{68B3C10F-2F53-4DBB-B930-4E0A20982976}" srcOrd="0" destOrd="0" presId="urn:microsoft.com/office/officeart/2005/8/layout/vList2"/>
    <dgm:cxn modelId="{5ABC84C8-4663-445F-9895-CC3B60FB2CB5}" type="presParOf" srcId="{D232913D-6A21-4786-918D-52E3281D4C6F}" destId="{27E3EBBC-8E62-4309-A9A6-A863C8A8D15A}" srcOrd="1" destOrd="0" presId="urn:microsoft.com/office/officeart/2005/8/layout/vList2"/>
    <dgm:cxn modelId="{8588EBDA-C00D-4A1E-BD31-BB5BD907D52C}" type="presParOf" srcId="{D232913D-6A21-4786-918D-52E3281D4C6F}" destId="{DD1DE8BB-C3B6-4FCF-87A8-78C9B52A8132}" srcOrd="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F8C1D21-ADDD-417F-8917-FBE20F312A01}" type="doc">
      <dgm:prSet loTypeId="urn:microsoft.com/office/officeart/2005/8/layout/arrow3" loCatId="relationship" qsTypeId="urn:microsoft.com/office/officeart/2005/8/quickstyle/simple4" qsCatId="simple" csTypeId="urn:microsoft.com/office/officeart/2005/8/colors/accent1_2" csCatId="accent1" phldr="1"/>
      <dgm:spPr/>
      <dgm:t>
        <a:bodyPr/>
        <a:lstStyle/>
        <a:p>
          <a:endParaRPr lang="en-US"/>
        </a:p>
      </dgm:t>
    </dgm:pt>
    <dgm:pt modelId="{0F9B12CA-6E84-49CD-A2BF-1E80E6E9AB3B}">
      <dgm:prSet phldrT="[Text]" custT="1"/>
      <dgm:spPr/>
      <dgm:t>
        <a:bodyPr/>
        <a:lstStyle/>
        <a:p>
          <a:pPr algn="ctr">
            <a:lnSpc>
              <a:spcPct val="150000"/>
            </a:lnSpc>
          </a:pPr>
          <a:r>
            <a:rPr lang="en-US" sz="2400" b="1" dirty="0">
              <a:latin typeface="Cambria" panose="02040503050406030204" pitchFamily="18" charset="0"/>
            </a:rPr>
            <a:t>Oxygen </a:t>
          </a:r>
          <a:r>
            <a:rPr lang="en-US" sz="2400" b="1" dirty="0" err="1">
              <a:latin typeface="Cambria" panose="02040503050406030204" pitchFamily="18" charset="0"/>
            </a:rPr>
            <a:t>giúp</a:t>
          </a:r>
          <a:r>
            <a:rPr lang="en-US" sz="2400" b="1" dirty="0">
              <a:latin typeface="Cambria" panose="02040503050406030204" pitchFamily="18" charset="0"/>
            </a:rPr>
            <a:t> </a:t>
          </a:r>
          <a:r>
            <a:rPr lang="en-US" sz="2400" b="1" dirty="0" err="1">
              <a:latin typeface="Cambria" panose="02040503050406030204" pitchFamily="18" charset="0"/>
            </a:rPr>
            <a:t>duy</a:t>
          </a:r>
          <a:r>
            <a:rPr lang="en-US" sz="2400" b="1" dirty="0">
              <a:latin typeface="Cambria" panose="02040503050406030204" pitchFamily="18" charset="0"/>
            </a:rPr>
            <a:t> </a:t>
          </a:r>
          <a:r>
            <a:rPr lang="en-US" sz="2400" b="1" dirty="0" err="1">
              <a:latin typeface="Cambria" panose="02040503050406030204" pitchFamily="18" charset="0"/>
            </a:rPr>
            <a:t>trì</a:t>
          </a:r>
          <a:r>
            <a:rPr lang="en-US" sz="2400" b="1" dirty="0">
              <a:latin typeface="Cambria" panose="02040503050406030204" pitchFamily="18" charset="0"/>
            </a:rPr>
            <a:t> </a:t>
          </a:r>
          <a:r>
            <a:rPr lang="en-US" sz="2400" b="1" dirty="0" err="1">
              <a:latin typeface="Cambria" panose="02040503050406030204" pitchFamily="18" charset="0"/>
            </a:rPr>
            <a:t>sự</a:t>
          </a:r>
          <a:r>
            <a:rPr lang="en-US" sz="2400" b="1" dirty="0">
              <a:latin typeface="Cambria" panose="02040503050406030204" pitchFamily="18" charset="0"/>
            </a:rPr>
            <a:t> </a:t>
          </a:r>
          <a:r>
            <a:rPr lang="en-US" sz="2400" b="1" dirty="0" err="1">
              <a:latin typeface="Cambria" panose="02040503050406030204" pitchFamily="18" charset="0"/>
            </a:rPr>
            <a:t>cháy</a:t>
          </a:r>
          <a:endParaRPr lang="en-US" sz="2400" b="1" dirty="0"/>
        </a:p>
      </dgm:t>
    </dgm:pt>
    <dgm:pt modelId="{527B3A8B-D959-4577-9921-AE6153753816}" type="parTrans" cxnId="{0EDA260F-9F32-4B3C-B6EE-8D003C5262B9}">
      <dgm:prSet/>
      <dgm:spPr/>
      <dgm:t>
        <a:bodyPr/>
        <a:lstStyle/>
        <a:p>
          <a:endParaRPr lang="en-US"/>
        </a:p>
      </dgm:t>
    </dgm:pt>
    <dgm:pt modelId="{ECF20260-781C-4BB9-BBCE-6B534E702E0B}" type="sibTrans" cxnId="{0EDA260F-9F32-4B3C-B6EE-8D003C5262B9}">
      <dgm:prSet/>
      <dgm:spPr/>
      <dgm:t>
        <a:bodyPr/>
        <a:lstStyle/>
        <a:p>
          <a:endParaRPr lang="en-US"/>
        </a:p>
      </dgm:t>
    </dgm:pt>
    <dgm:pt modelId="{8A15D11D-19FE-44D1-B5E7-04D60F753136}">
      <dgm:prSet phldrT="[Text]" custT="1"/>
      <dgm:spPr/>
      <dgm:t>
        <a:bodyPr/>
        <a:lstStyle/>
        <a:p>
          <a:pPr algn="ctr">
            <a:lnSpc>
              <a:spcPct val="150000"/>
            </a:lnSpc>
          </a:pPr>
          <a:r>
            <a:rPr lang="en-US" sz="2400" b="1" dirty="0">
              <a:latin typeface="Cambria" panose="02040503050406030204" pitchFamily="18" charset="0"/>
            </a:rPr>
            <a:t>Oxygen </a:t>
          </a:r>
          <a:r>
            <a:rPr lang="en-US" sz="2400" b="1" dirty="0" err="1">
              <a:latin typeface="Cambria" panose="02040503050406030204" pitchFamily="18" charset="0"/>
            </a:rPr>
            <a:t>giúp</a:t>
          </a:r>
          <a:r>
            <a:rPr lang="en-US" sz="2400" b="1" dirty="0">
              <a:latin typeface="Cambria" panose="02040503050406030204" pitchFamily="18" charset="0"/>
            </a:rPr>
            <a:t> </a:t>
          </a:r>
          <a:r>
            <a:rPr lang="en-US" sz="2400" b="1" dirty="0" err="1">
              <a:latin typeface="Cambria" panose="02040503050406030204" pitchFamily="18" charset="0"/>
            </a:rPr>
            <a:t>đốt</a:t>
          </a:r>
          <a:r>
            <a:rPr lang="en-US" sz="2400" b="1" dirty="0">
              <a:latin typeface="Cambria" panose="02040503050406030204" pitchFamily="18" charset="0"/>
            </a:rPr>
            <a:t> </a:t>
          </a:r>
          <a:r>
            <a:rPr lang="en-US" sz="2400" b="1" dirty="0" err="1">
              <a:latin typeface="Cambria" panose="02040503050406030204" pitchFamily="18" charset="0"/>
            </a:rPr>
            <a:t>cháy</a:t>
          </a:r>
          <a:r>
            <a:rPr lang="en-US" sz="2400" b="1" dirty="0">
              <a:latin typeface="Cambria" panose="02040503050406030204" pitchFamily="18" charset="0"/>
            </a:rPr>
            <a:t> </a:t>
          </a:r>
          <a:r>
            <a:rPr lang="en-US" sz="2400" b="1" dirty="0" err="1">
              <a:latin typeface="Cambria" panose="02040503050406030204" pitchFamily="18" charset="0"/>
            </a:rPr>
            <a:t>nhiều</a:t>
          </a:r>
          <a:r>
            <a:rPr lang="en-US" sz="2400" b="1" dirty="0">
              <a:latin typeface="Cambria" panose="02040503050406030204" pitchFamily="18" charset="0"/>
            </a:rPr>
            <a:t> </a:t>
          </a:r>
          <a:r>
            <a:rPr lang="en-US" sz="2400" b="1" dirty="0" err="1">
              <a:latin typeface="Cambria" panose="02040503050406030204" pitchFamily="18" charset="0"/>
            </a:rPr>
            <a:t>nhiên</a:t>
          </a:r>
          <a:r>
            <a:rPr lang="en-US" sz="2400" b="1" dirty="0">
              <a:latin typeface="Cambria" panose="02040503050406030204" pitchFamily="18" charset="0"/>
            </a:rPr>
            <a:t> </a:t>
          </a:r>
          <a:r>
            <a:rPr lang="en-US" sz="2400" b="1" dirty="0" err="1">
              <a:latin typeface="Cambria" panose="02040503050406030204" pitchFamily="18" charset="0"/>
            </a:rPr>
            <a:t>liệu</a:t>
          </a:r>
          <a:r>
            <a:rPr lang="en-US" sz="2400" b="1" dirty="0">
              <a:latin typeface="Cambria" panose="02040503050406030204" pitchFamily="18" charset="0"/>
            </a:rPr>
            <a:t> </a:t>
          </a:r>
          <a:r>
            <a:rPr lang="en-US" sz="2400" b="1" dirty="0" err="1">
              <a:latin typeface="Cambria" panose="02040503050406030204" pitchFamily="18" charset="0"/>
            </a:rPr>
            <a:t>phục</a:t>
          </a:r>
          <a:r>
            <a:rPr lang="en-US" sz="2400" b="1" dirty="0">
              <a:latin typeface="Cambria" panose="02040503050406030204" pitchFamily="18" charset="0"/>
            </a:rPr>
            <a:t> </a:t>
          </a:r>
          <a:r>
            <a:rPr lang="en-US" sz="2400" b="1" dirty="0" err="1">
              <a:latin typeface="Cambria" panose="02040503050406030204" pitchFamily="18" charset="0"/>
            </a:rPr>
            <a:t>vụ</a:t>
          </a:r>
          <a:r>
            <a:rPr lang="en-US" sz="2400" b="1" dirty="0">
              <a:latin typeface="Cambria" panose="02040503050406030204" pitchFamily="18" charset="0"/>
            </a:rPr>
            <a:t> </a:t>
          </a:r>
          <a:r>
            <a:rPr lang="en-US" sz="2400" b="1" dirty="0" err="1">
              <a:latin typeface="Cambria" panose="02040503050406030204" pitchFamily="18" charset="0"/>
            </a:rPr>
            <a:t>đời</a:t>
          </a:r>
          <a:r>
            <a:rPr lang="en-US" sz="2400" b="1" dirty="0">
              <a:latin typeface="Cambria" panose="02040503050406030204" pitchFamily="18" charset="0"/>
            </a:rPr>
            <a:t> </a:t>
          </a:r>
          <a:r>
            <a:rPr lang="en-US" sz="2400" b="1" dirty="0" err="1">
              <a:latin typeface="Cambria" panose="02040503050406030204" pitchFamily="18" charset="0"/>
            </a:rPr>
            <a:t>sống</a:t>
          </a:r>
          <a:r>
            <a:rPr lang="en-US" sz="2400" b="1" dirty="0">
              <a:latin typeface="Cambria" panose="02040503050406030204" pitchFamily="18" charset="0"/>
            </a:rPr>
            <a:t> </a:t>
          </a:r>
          <a:r>
            <a:rPr lang="en-US" sz="2400" b="1" dirty="0" err="1">
              <a:latin typeface="Cambria" panose="02040503050406030204" pitchFamily="18" charset="0"/>
            </a:rPr>
            <a:t>và</a:t>
          </a:r>
          <a:r>
            <a:rPr lang="en-US" sz="2400" b="1" dirty="0">
              <a:latin typeface="Cambria" panose="02040503050406030204" pitchFamily="18" charset="0"/>
            </a:rPr>
            <a:t> </a:t>
          </a:r>
          <a:r>
            <a:rPr lang="en-US" sz="2400" b="1" dirty="0" err="1">
              <a:latin typeface="Cambria" panose="02040503050406030204" pitchFamily="18" charset="0"/>
            </a:rPr>
            <a:t>sản</a:t>
          </a:r>
          <a:r>
            <a:rPr lang="en-US" sz="2400" b="1" dirty="0">
              <a:latin typeface="Cambria" panose="02040503050406030204" pitchFamily="18" charset="0"/>
            </a:rPr>
            <a:t> </a:t>
          </a:r>
          <a:r>
            <a:rPr lang="en-US" sz="2400" b="1" dirty="0" err="1">
              <a:latin typeface="Cambria" panose="02040503050406030204" pitchFamily="18" charset="0"/>
            </a:rPr>
            <a:t>xuất</a:t>
          </a:r>
          <a:endParaRPr lang="en-US" sz="2400" b="1" dirty="0"/>
        </a:p>
      </dgm:t>
    </dgm:pt>
    <dgm:pt modelId="{E49DD8C0-2DA4-4A8E-B847-E38FC861480F}" type="parTrans" cxnId="{9363CC46-6BF4-4677-94B0-C117B8B8BBB7}">
      <dgm:prSet/>
      <dgm:spPr/>
      <dgm:t>
        <a:bodyPr/>
        <a:lstStyle/>
        <a:p>
          <a:endParaRPr lang="en-US"/>
        </a:p>
      </dgm:t>
    </dgm:pt>
    <dgm:pt modelId="{D214A7F0-0CA2-453F-81C3-3AFAF118014A}" type="sibTrans" cxnId="{9363CC46-6BF4-4677-94B0-C117B8B8BBB7}">
      <dgm:prSet/>
      <dgm:spPr/>
      <dgm:t>
        <a:bodyPr/>
        <a:lstStyle/>
        <a:p>
          <a:endParaRPr lang="en-US"/>
        </a:p>
      </dgm:t>
    </dgm:pt>
    <dgm:pt modelId="{F60EE439-F2E5-40EC-8353-2658C76087BE}" type="pres">
      <dgm:prSet presAssocID="{DF8C1D21-ADDD-417F-8917-FBE20F312A01}" presName="compositeShape" presStyleCnt="0">
        <dgm:presLayoutVars>
          <dgm:chMax val="2"/>
          <dgm:dir/>
          <dgm:resizeHandles val="exact"/>
        </dgm:presLayoutVars>
      </dgm:prSet>
      <dgm:spPr/>
    </dgm:pt>
    <dgm:pt modelId="{8D3CDCCF-B57F-4F35-8364-85A3AA3B5EFB}" type="pres">
      <dgm:prSet presAssocID="{DF8C1D21-ADDD-417F-8917-FBE20F312A01}" presName="divider" presStyleLbl="fgShp" presStyleIdx="0" presStyleCnt="1" custLinFactNeighborY="-24700"/>
      <dgm:spPr>
        <a:solidFill>
          <a:srgbClr val="FF0000"/>
        </a:solidFill>
        <a:ln>
          <a:solidFill>
            <a:schemeClr val="accent1"/>
          </a:solidFill>
        </a:ln>
      </dgm:spPr>
    </dgm:pt>
    <dgm:pt modelId="{59A0FBCE-7582-4770-AE13-5D264D483603}" type="pres">
      <dgm:prSet presAssocID="{0F9B12CA-6E84-49CD-A2BF-1E80E6E9AB3B}" presName="downArrow" presStyleLbl="node1" presStyleIdx="0" presStyleCnt="2" custLinFactNeighborX="9307" custLinFactNeighborY="-11309"/>
      <dgm:spPr/>
    </dgm:pt>
    <dgm:pt modelId="{D576679B-8557-4140-92D4-944C9A399F2C}" type="pres">
      <dgm:prSet presAssocID="{0F9B12CA-6E84-49CD-A2BF-1E80E6E9AB3B}" presName="downArrowText" presStyleLbl="revTx" presStyleIdx="0" presStyleCnt="2" custScaleX="194395" custScaleY="63861" custLinFactNeighborY="-16588">
        <dgm:presLayoutVars>
          <dgm:bulletEnabled val="1"/>
        </dgm:presLayoutVars>
      </dgm:prSet>
      <dgm:spPr/>
    </dgm:pt>
    <dgm:pt modelId="{192952F7-BB92-4235-B554-ECF42D735E4A}" type="pres">
      <dgm:prSet presAssocID="{8A15D11D-19FE-44D1-B5E7-04D60F753136}" presName="upArrow" presStyleLbl="node1" presStyleIdx="1" presStyleCnt="2" custScaleX="104083" custLinFactNeighborX="11271" custLinFactNeighborY="-10720"/>
      <dgm:spPr/>
    </dgm:pt>
    <dgm:pt modelId="{2415E83F-EA67-4571-A271-5CAD3B0B63D5}" type="pres">
      <dgm:prSet presAssocID="{8A15D11D-19FE-44D1-B5E7-04D60F753136}" presName="upArrowText" presStyleLbl="revTx" presStyleIdx="1" presStyleCnt="2" custScaleX="183688" custLinFactNeighborX="9806" custLinFactNeighborY="-2155">
        <dgm:presLayoutVars>
          <dgm:bulletEnabled val="1"/>
        </dgm:presLayoutVars>
      </dgm:prSet>
      <dgm:spPr/>
    </dgm:pt>
  </dgm:ptLst>
  <dgm:cxnLst>
    <dgm:cxn modelId="{0EDA260F-9F32-4B3C-B6EE-8D003C5262B9}" srcId="{DF8C1D21-ADDD-417F-8917-FBE20F312A01}" destId="{0F9B12CA-6E84-49CD-A2BF-1E80E6E9AB3B}" srcOrd="0" destOrd="0" parTransId="{527B3A8B-D959-4577-9921-AE6153753816}" sibTransId="{ECF20260-781C-4BB9-BBCE-6B534E702E0B}"/>
    <dgm:cxn modelId="{9363CC46-6BF4-4677-94B0-C117B8B8BBB7}" srcId="{DF8C1D21-ADDD-417F-8917-FBE20F312A01}" destId="{8A15D11D-19FE-44D1-B5E7-04D60F753136}" srcOrd="1" destOrd="0" parTransId="{E49DD8C0-2DA4-4A8E-B847-E38FC861480F}" sibTransId="{D214A7F0-0CA2-453F-81C3-3AFAF118014A}"/>
    <dgm:cxn modelId="{329B5D8F-0BB8-430B-A562-7DA662C5798A}" type="presOf" srcId="{0F9B12CA-6E84-49CD-A2BF-1E80E6E9AB3B}" destId="{D576679B-8557-4140-92D4-944C9A399F2C}" srcOrd="0" destOrd="0" presId="urn:microsoft.com/office/officeart/2005/8/layout/arrow3"/>
    <dgm:cxn modelId="{BEBED5D5-A5EF-4AF0-97F6-173F7EFD1360}" type="presOf" srcId="{DF8C1D21-ADDD-417F-8917-FBE20F312A01}" destId="{F60EE439-F2E5-40EC-8353-2658C76087BE}" srcOrd="0" destOrd="0" presId="urn:microsoft.com/office/officeart/2005/8/layout/arrow3"/>
    <dgm:cxn modelId="{6F50ABDD-7B64-4A60-9825-FD1F60E1CC51}" type="presOf" srcId="{8A15D11D-19FE-44D1-B5E7-04D60F753136}" destId="{2415E83F-EA67-4571-A271-5CAD3B0B63D5}" srcOrd="0" destOrd="0" presId="urn:microsoft.com/office/officeart/2005/8/layout/arrow3"/>
    <dgm:cxn modelId="{DEBDB096-8535-4FC6-8FDD-47A8622B1BD1}" type="presParOf" srcId="{F60EE439-F2E5-40EC-8353-2658C76087BE}" destId="{8D3CDCCF-B57F-4F35-8364-85A3AA3B5EFB}" srcOrd="0" destOrd="0" presId="urn:microsoft.com/office/officeart/2005/8/layout/arrow3"/>
    <dgm:cxn modelId="{922AD2FC-C5CC-478F-8B45-C80EC35F6CDD}" type="presParOf" srcId="{F60EE439-F2E5-40EC-8353-2658C76087BE}" destId="{59A0FBCE-7582-4770-AE13-5D264D483603}" srcOrd="1" destOrd="0" presId="urn:microsoft.com/office/officeart/2005/8/layout/arrow3"/>
    <dgm:cxn modelId="{41F4A7E9-F163-4660-A1C0-34E6422F2B0A}" type="presParOf" srcId="{F60EE439-F2E5-40EC-8353-2658C76087BE}" destId="{D576679B-8557-4140-92D4-944C9A399F2C}" srcOrd="2" destOrd="0" presId="urn:microsoft.com/office/officeart/2005/8/layout/arrow3"/>
    <dgm:cxn modelId="{D16013CD-671B-46CF-AB4B-B1A038979AB7}" type="presParOf" srcId="{F60EE439-F2E5-40EC-8353-2658C76087BE}" destId="{192952F7-BB92-4235-B554-ECF42D735E4A}" srcOrd="3" destOrd="0" presId="urn:microsoft.com/office/officeart/2005/8/layout/arrow3"/>
    <dgm:cxn modelId="{4F41B2BE-9578-46E3-9EBF-F304C3C87868}" type="presParOf" srcId="{F60EE439-F2E5-40EC-8353-2658C76087BE}" destId="{2415E83F-EA67-4571-A271-5CAD3B0B63D5}"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5CD9C-03A4-4D11-AF0E-D5333528DF85}">
      <dsp:nvSpPr>
        <dsp:cNvPr id="0" name=""/>
        <dsp:cNvSpPr/>
      </dsp:nvSpPr>
      <dsp:spPr>
        <a:xfrm>
          <a:off x="0" y="680"/>
          <a:ext cx="10797209" cy="1324202"/>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150000"/>
            </a:lnSpc>
            <a:spcBef>
              <a:spcPct val="0"/>
            </a:spcBef>
            <a:spcAft>
              <a:spcPct val="35000"/>
            </a:spcAft>
            <a:buNone/>
          </a:pPr>
          <a:r>
            <a:rPr lang="vi-VN" sz="2800" i="1" kern="1200" dirty="0">
              <a:latin typeface="Cambria" panose="02040503050406030204" pitchFamily="18" charset="0"/>
              <a:ea typeface="Cambria" panose="02040503050406030204" pitchFamily="18" charset="0"/>
            </a:rPr>
            <a:t>Em hãy tìm hiểu và cho biết những bệnh nhân nào phải sử dụng bình khí oxygen để thở</a:t>
          </a:r>
          <a:r>
            <a:rPr lang="en-US" sz="2800" i="1" kern="1200" dirty="0">
              <a:latin typeface="Cambria" panose="02040503050406030204" pitchFamily="18" charset="0"/>
              <a:ea typeface="Cambria" panose="02040503050406030204" pitchFamily="18" charset="0"/>
            </a:rPr>
            <a:t>?</a:t>
          </a:r>
          <a:endParaRPr lang="en-US" sz="2800" kern="1200" dirty="0">
            <a:latin typeface="Cambria" panose="02040503050406030204" pitchFamily="18" charset="0"/>
            <a:ea typeface="Cambria" panose="02040503050406030204" pitchFamily="18" charset="0"/>
          </a:endParaRPr>
        </a:p>
      </dsp:txBody>
      <dsp:txXfrm>
        <a:off x="64642" y="65322"/>
        <a:ext cx="10667925" cy="1194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BD2352-7E75-4141-AB7C-8499A235430E}">
      <dsp:nvSpPr>
        <dsp:cNvPr id="0" name=""/>
        <dsp:cNvSpPr/>
      </dsp:nvSpPr>
      <dsp:spPr>
        <a:xfrm>
          <a:off x="0" y="680"/>
          <a:ext cx="11135139" cy="1324202"/>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150000"/>
            </a:lnSpc>
            <a:spcBef>
              <a:spcPct val="0"/>
            </a:spcBef>
            <a:spcAft>
              <a:spcPct val="35000"/>
            </a:spcAft>
            <a:buNone/>
          </a:pPr>
          <a:r>
            <a:rPr lang="vi-VN" sz="2800" b="0" i="1" kern="1200" dirty="0">
              <a:latin typeface="Cambria" panose="02040503050406030204" pitchFamily="18" charset="0"/>
              <a:ea typeface="Cambria" panose="02040503050406030204" pitchFamily="18" charset="0"/>
            </a:rPr>
            <a:t>Bình khí nén là bình tích trữ không khí được nén ở một áp suất nhất định. Tại sao thợ lặn c</a:t>
          </a:r>
          <a:r>
            <a:rPr lang="en-US" sz="2800" b="0" i="1" kern="1200" dirty="0">
              <a:latin typeface="Cambria" panose="02040503050406030204" pitchFamily="18" charset="0"/>
              <a:ea typeface="Cambria" panose="02040503050406030204" pitchFamily="18" charset="0"/>
            </a:rPr>
            <a:t>ầ</a:t>
          </a:r>
          <a:r>
            <a:rPr lang="vi-VN" sz="2800" b="0" i="1" kern="1200" dirty="0">
              <a:latin typeface="Cambria" panose="02040503050406030204" pitchFamily="18" charset="0"/>
              <a:ea typeface="Cambria" panose="02040503050406030204" pitchFamily="18" charset="0"/>
            </a:rPr>
            <a:t>n sử dụng bình khí nén?</a:t>
          </a:r>
          <a:endParaRPr lang="en-US" sz="2800" b="0" kern="1200" dirty="0">
            <a:latin typeface="Cambria" panose="02040503050406030204" pitchFamily="18" charset="0"/>
            <a:ea typeface="Cambria" panose="02040503050406030204" pitchFamily="18" charset="0"/>
          </a:endParaRPr>
        </a:p>
      </dsp:txBody>
      <dsp:txXfrm>
        <a:off x="64642" y="65322"/>
        <a:ext cx="11005855" cy="11949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9603D-5012-4C65-ABE6-E328A8443748}">
      <dsp:nvSpPr>
        <dsp:cNvPr id="0" name=""/>
        <dsp:cNvSpPr/>
      </dsp:nvSpPr>
      <dsp:spPr>
        <a:xfrm rot="10800000">
          <a:off x="525211" y="4670"/>
          <a:ext cx="4950382" cy="1104953"/>
        </a:xfrm>
        <a:prstGeom prst="homePlat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7254" tIns="91440" rIns="170688" bIns="91440" numCol="1" spcCol="1270" anchor="ctr" anchorCtr="0">
          <a:noAutofit/>
        </a:bodyPr>
        <a:lstStyle/>
        <a:p>
          <a:pPr marL="0" lvl="0" indent="0" algn="ctr" defTabSz="1066800">
            <a:lnSpc>
              <a:spcPct val="150000"/>
            </a:lnSpc>
            <a:spcBef>
              <a:spcPct val="0"/>
            </a:spcBef>
            <a:spcAft>
              <a:spcPct val="35000"/>
            </a:spcAft>
            <a:buNone/>
          </a:pPr>
          <a:r>
            <a:rPr lang="en-US" altLang="en-US" sz="2400" b="1" kern="1200" dirty="0" err="1">
              <a:latin typeface="Cambria" panose="02040503050406030204" pitchFamily="18" charset="0"/>
              <a:ea typeface="Cambria" panose="02040503050406030204" pitchFamily="18" charset="0"/>
              <a:cs typeface="Times New Roman" panose="02020603050405020304" pitchFamily="18" charset="0"/>
            </a:rPr>
            <a:t>Cung</a:t>
          </a:r>
          <a:r>
            <a:rPr lang="en-US" altLang="en-US" sz="2400" b="1"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kern="1200" dirty="0" err="1">
              <a:latin typeface="Cambria" panose="02040503050406030204" pitchFamily="18" charset="0"/>
              <a:ea typeface="Cambria" panose="02040503050406030204" pitchFamily="18" charset="0"/>
              <a:cs typeface="Times New Roman" panose="02020603050405020304" pitchFamily="18" charset="0"/>
            </a:rPr>
            <a:t>cấp</a:t>
          </a:r>
          <a:r>
            <a:rPr lang="en-US" altLang="en-US" sz="2400" b="1" kern="1200" dirty="0">
              <a:latin typeface="Cambria" panose="02040503050406030204" pitchFamily="18" charset="0"/>
              <a:ea typeface="Cambria" panose="02040503050406030204" pitchFamily="18" charset="0"/>
              <a:cs typeface="Times New Roman" panose="02020603050405020304" pitchFamily="18" charset="0"/>
            </a:rPr>
            <a:t> oxygen </a:t>
          </a:r>
          <a:r>
            <a:rPr lang="en-US" altLang="en-US" sz="2400" b="1" kern="1200" dirty="0" err="1">
              <a:latin typeface="Cambria" panose="02040503050406030204" pitchFamily="18" charset="0"/>
              <a:ea typeface="Cambria" panose="02040503050406030204" pitchFamily="18" charset="0"/>
              <a:cs typeface="Times New Roman" panose="02020603050405020304" pitchFamily="18" charset="0"/>
            </a:rPr>
            <a:t>cho</a:t>
          </a:r>
          <a:r>
            <a:rPr lang="en-US" altLang="en-US" sz="2400" b="1"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kern="1200" dirty="0" err="1">
              <a:latin typeface="Cambria" panose="02040503050406030204" pitchFamily="18" charset="0"/>
              <a:ea typeface="Cambria" panose="02040503050406030204" pitchFamily="18" charset="0"/>
              <a:cs typeface="Times New Roman" panose="02020603050405020304" pitchFamily="18" charset="0"/>
            </a:rPr>
            <a:t>bệnh</a:t>
          </a:r>
          <a:r>
            <a:rPr lang="en-US" altLang="en-US" sz="2400" b="1"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kern="1200" dirty="0" err="1">
              <a:latin typeface="Cambria" panose="02040503050406030204" pitchFamily="18" charset="0"/>
              <a:ea typeface="Cambria" panose="02040503050406030204" pitchFamily="18" charset="0"/>
              <a:cs typeface="Times New Roman" panose="02020603050405020304" pitchFamily="18" charset="0"/>
            </a:rPr>
            <a:t>nhân</a:t>
          </a:r>
          <a:r>
            <a:rPr lang="en-US" altLang="en-US" sz="2400" b="1"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kern="1200" dirty="0" err="1">
              <a:latin typeface="Cambria" panose="02040503050406030204" pitchFamily="18" charset="0"/>
              <a:ea typeface="Cambria" panose="02040503050406030204" pitchFamily="18" charset="0"/>
              <a:cs typeface="Times New Roman" panose="02020603050405020304" pitchFamily="18" charset="0"/>
            </a:rPr>
            <a:t>khó</a:t>
          </a:r>
          <a:r>
            <a:rPr lang="en-US" altLang="en-US" sz="2400" b="1"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kern="1200" dirty="0" err="1">
              <a:latin typeface="Cambria" panose="02040503050406030204" pitchFamily="18" charset="0"/>
              <a:ea typeface="Cambria" panose="02040503050406030204" pitchFamily="18" charset="0"/>
              <a:cs typeface="Times New Roman" panose="02020603050405020304" pitchFamily="18" charset="0"/>
            </a:rPr>
            <a:t>thở</a:t>
          </a:r>
          <a:endParaRPr lang="en-US" sz="2400" b="1" kern="1200" dirty="0">
            <a:latin typeface="Cambria" panose="02040503050406030204" pitchFamily="18" charset="0"/>
            <a:ea typeface="Cambria" panose="02040503050406030204" pitchFamily="18" charset="0"/>
          </a:endParaRPr>
        </a:p>
      </dsp:txBody>
      <dsp:txXfrm rot="10800000">
        <a:off x="801449" y="4670"/>
        <a:ext cx="4674144" cy="1104953"/>
      </dsp:txXfrm>
    </dsp:sp>
    <dsp:sp modelId="{538E916C-0840-4980-82C0-6AE1BC166A0C}">
      <dsp:nvSpPr>
        <dsp:cNvPr id="0" name=""/>
        <dsp:cNvSpPr/>
      </dsp:nvSpPr>
      <dsp:spPr>
        <a:xfrm>
          <a:off x="338278" y="4670"/>
          <a:ext cx="1104953" cy="1104953"/>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18000" b="-18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82A3394-B659-4565-B4E8-02CD94308D43}">
      <dsp:nvSpPr>
        <dsp:cNvPr id="0" name=""/>
        <dsp:cNvSpPr/>
      </dsp:nvSpPr>
      <dsp:spPr>
        <a:xfrm rot="10800000">
          <a:off x="514742" y="1439461"/>
          <a:ext cx="4964340" cy="1104953"/>
        </a:xfrm>
        <a:prstGeom prst="homePlat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7254" tIns="91440" rIns="170688" bIns="91440" numCol="1" spcCol="1270" anchor="ctr" anchorCtr="0">
          <a:noAutofit/>
        </a:bodyPr>
        <a:lstStyle/>
        <a:p>
          <a:pPr marL="0" lvl="0" indent="0" algn="ctr" defTabSz="1066800">
            <a:lnSpc>
              <a:spcPct val="150000"/>
            </a:lnSpc>
            <a:spcBef>
              <a:spcPct val="0"/>
            </a:spcBef>
            <a:spcAft>
              <a:spcPct val="35000"/>
            </a:spcAft>
            <a:buNone/>
          </a:pPr>
          <a:r>
            <a:rPr lang="en-US" altLang="en-US" sz="2400" b="1" kern="1200" dirty="0" err="1">
              <a:latin typeface="Cambria" panose="02040503050406030204" pitchFamily="18" charset="0"/>
              <a:ea typeface="Cambria" panose="02040503050406030204" pitchFamily="18" charset="0"/>
              <a:cs typeface="Times New Roman" panose="02020603050405020304" pitchFamily="18" charset="0"/>
            </a:rPr>
            <a:t>Thợ</a:t>
          </a:r>
          <a:r>
            <a:rPr lang="en-US" altLang="en-US" sz="2400" b="1"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kern="1200" dirty="0" err="1">
              <a:latin typeface="Cambria" panose="02040503050406030204" pitchFamily="18" charset="0"/>
              <a:ea typeface="Cambria" panose="02040503050406030204" pitchFamily="18" charset="0"/>
              <a:cs typeface="Times New Roman" panose="02020603050405020304" pitchFamily="18" charset="0"/>
            </a:rPr>
            <a:t>lặn</a:t>
          </a:r>
          <a:r>
            <a:rPr lang="en-US" altLang="en-US" sz="2400" b="1"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kern="1200" dirty="0" err="1">
              <a:latin typeface="Cambria" panose="02040503050406030204" pitchFamily="18" charset="0"/>
              <a:ea typeface="Cambria" panose="02040503050406030204" pitchFamily="18" charset="0"/>
              <a:cs typeface="Times New Roman" panose="02020603050405020304" pitchFamily="18" charset="0"/>
            </a:rPr>
            <a:t>dùng</a:t>
          </a:r>
          <a:r>
            <a:rPr lang="en-US" altLang="en-US" sz="2400" b="1"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kern="1200" dirty="0" err="1">
              <a:latin typeface="Cambria" panose="02040503050406030204" pitchFamily="18" charset="0"/>
              <a:ea typeface="Cambria" panose="02040503050406030204" pitchFamily="18" charset="0"/>
              <a:cs typeface="Times New Roman" panose="02020603050405020304" pitchFamily="18" charset="0"/>
            </a:rPr>
            <a:t>khí</a:t>
          </a:r>
          <a:r>
            <a:rPr lang="en-US" altLang="en-US" sz="2400" b="1" kern="1200" dirty="0">
              <a:latin typeface="Cambria" panose="02040503050406030204" pitchFamily="18" charset="0"/>
              <a:ea typeface="Cambria" panose="02040503050406030204" pitchFamily="18" charset="0"/>
              <a:cs typeface="Times New Roman" panose="02020603050405020304" pitchFamily="18" charset="0"/>
            </a:rPr>
            <a:t> oxygen </a:t>
          </a:r>
          <a:r>
            <a:rPr lang="en-US" altLang="en-US" sz="2400" b="1" kern="1200" dirty="0" err="1">
              <a:latin typeface="Cambria" panose="02040503050406030204" pitchFamily="18" charset="0"/>
              <a:ea typeface="Cambria" panose="02040503050406030204" pitchFamily="18" charset="0"/>
              <a:cs typeface="Times New Roman" panose="02020603050405020304" pitchFamily="18" charset="0"/>
            </a:rPr>
            <a:t>nén</a:t>
          </a:r>
          <a:r>
            <a:rPr lang="en-US" altLang="en-US" sz="2400" b="1"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kern="1200" dirty="0" err="1">
              <a:latin typeface="Cambria" panose="02040503050406030204" pitchFamily="18" charset="0"/>
              <a:ea typeface="Cambria" panose="02040503050406030204" pitchFamily="18" charset="0"/>
              <a:cs typeface="Times New Roman" panose="02020603050405020304" pitchFamily="18" charset="0"/>
            </a:rPr>
            <a:t>để</a:t>
          </a:r>
          <a:r>
            <a:rPr lang="en-US" altLang="en-US" sz="2400" b="1" kern="12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kern="1200" dirty="0" err="1">
              <a:latin typeface="Cambria" panose="02040503050406030204" pitchFamily="18" charset="0"/>
              <a:ea typeface="Cambria" panose="02040503050406030204" pitchFamily="18" charset="0"/>
              <a:cs typeface="Times New Roman" panose="02020603050405020304" pitchFamily="18" charset="0"/>
            </a:rPr>
            <a:t>thở</a:t>
          </a:r>
          <a:endParaRPr lang="en-US" sz="2400" b="1" kern="1200" dirty="0">
            <a:latin typeface="Cambria" panose="02040503050406030204" pitchFamily="18" charset="0"/>
            <a:ea typeface="Cambria" panose="02040503050406030204" pitchFamily="18" charset="0"/>
          </a:endParaRPr>
        </a:p>
      </dsp:txBody>
      <dsp:txXfrm rot="10800000">
        <a:off x="790980" y="1439461"/>
        <a:ext cx="4688102" cy="1104953"/>
      </dsp:txXfrm>
    </dsp:sp>
    <dsp:sp modelId="{B851BE65-DB13-40FE-BC12-B20F72140321}">
      <dsp:nvSpPr>
        <dsp:cNvPr id="0" name=""/>
        <dsp:cNvSpPr/>
      </dsp:nvSpPr>
      <dsp:spPr>
        <a:xfrm>
          <a:off x="440775" y="1439461"/>
          <a:ext cx="1104953" cy="1104953"/>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6000" r="-6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8F324CE9-6244-4852-A89A-8614E54AE80C}">
      <dsp:nvSpPr>
        <dsp:cNvPr id="0" name=""/>
        <dsp:cNvSpPr/>
      </dsp:nvSpPr>
      <dsp:spPr>
        <a:xfrm rot="10800000">
          <a:off x="563558" y="2874251"/>
          <a:ext cx="4899252" cy="1104953"/>
        </a:xfrm>
        <a:prstGeom prst="homePlat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7254" tIns="91440" rIns="170688" bIns="91440" numCol="1" spcCol="1270" anchor="ctr" anchorCtr="0">
          <a:noAutofit/>
        </a:bodyPr>
        <a:lstStyle/>
        <a:p>
          <a:pPr marL="0" lvl="0" indent="0" algn="ctr" defTabSz="1066800">
            <a:lnSpc>
              <a:spcPct val="150000"/>
            </a:lnSpc>
            <a:spcBef>
              <a:spcPct val="0"/>
            </a:spcBef>
            <a:spcAft>
              <a:spcPct val="35000"/>
            </a:spcAft>
            <a:buNone/>
          </a:pPr>
          <a:r>
            <a:rPr lang="en-US" altLang="en-US" sz="2400" b="1" kern="1200">
              <a:latin typeface="Cambria" panose="02040503050406030204" pitchFamily="18" charset="0"/>
              <a:ea typeface="Cambria" panose="02040503050406030204" pitchFamily="18" charset="0"/>
              <a:cs typeface="Times New Roman" panose="02020603050405020304" pitchFamily="18" charset="0"/>
            </a:rPr>
            <a:t>Phi công bay cao dùng khí oxygen nén để thở</a:t>
          </a:r>
          <a:endParaRPr lang="en-US" altLang="en-US" sz="2400" b="1" kern="1200" dirty="0">
            <a:latin typeface="Cambria" panose="02040503050406030204" pitchFamily="18" charset="0"/>
            <a:ea typeface="Cambria" panose="02040503050406030204" pitchFamily="18" charset="0"/>
            <a:cs typeface="Times New Roman" panose="02020603050405020304" pitchFamily="18" charset="0"/>
          </a:endParaRPr>
        </a:p>
      </dsp:txBody>
      <dsp:txXfrm rot="10800000">
        <a:off x="839796" y="2874251"/>
        <a:ext cx="4623014" cy="1104953"/>
      </dsp:txXfrm>
    </dsp:sp>
    <dsp:sp modelId="{0F2956F2-05F4-47E7-AFA4-2DCBB3D89BDD}">
      <dsp:nvSpPr>
        <dsp:cNvPr id="0" name=""/>
        <dsp:cNvSpPr/>
      </dsp:nvSpPr>
      <dsp:spPr>
        <a:xfrm>
          <a:off x="377557" y="2874251"/>
          <a:ext cx="1104953" cy="1104953"/>
        </a:xfrm>
        <a:prstGeom prst="ellipse">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t="-2000" b="-2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A0DEA6A1-9446-4E96-86BC-8D7D53769CF8}">
      <dsp:nvSpPr>
        <dsp:cNvPr id="0" name=""/>
        <dsp:cNvSpPr/>
      </dsp:nvSpPr>
      <dsp:spPr>
        <a:xfrm rot="10800000">
          <a:off x="473696" y="4309042"/>
          <a:ext cx="5019068" cy="1104953"/>
        </a:xfrm>
        <a:prstGeom prst="homePlat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7254" tIns="83820" rIns="156464" bIns="83820" numCol="1" spcCol="1270" anchor="ctr" anchorCtr="0">
          <a:noAutofit/>
        </a:bodyPr>
        <a:lstStyle/>
        <a:p>
          <a:pPr marL="0" lvl="0" indent="0" algn="ctr" defTabSz="977900">
            <a:lnSpc>
              <a:spcPct val="150000"/>
            </a:lnSpc>
            <a:spcBef>
              <a:spcPct val="0"/>
            </a:spcBef>
            <a:spcAft>
              <a:spcPct val="35000"/>
            </a:spcAft>
            <a:buNone/>
          </a:pPr>
          <a:r>
            <a:rPr lang="en-US" altLang="en-US" sz="2200" b="1" kern="1200" dirty="0" err="1">
              <a:latin typeface="Cambria" panose="02040503050406030204" pitchFamily="18" charset="0"/>
              <a:ea typeface="Cambria" panose="02040503050406030204" pitchFamily="18" charset="0"/>
            </a:rPr>
            <a:t>Thợ</a:t>
          </a:r>
          <a:r>
            <a:rPr lang="en-US" altLang="en-US" sz="2200" b="1" kern="1200" dirty="0">
              <a:latin typeface="Cambria" panose="02040503050406030204" pitchFamily="18" charset="0"/>
              <a:ea typeface="Cambria" panose="02040503050406030204" pitchFamily="18" charset="0"/>
            </a:rPr>
            <a:t> </a:t>
          </a:r>
          <a:r>
            <a:rPr lang="en-US" altLang="en-US" sz="2200" b="1" kern="1200" dirty="0" err="1">
              <a:latin typeface="Cambria" panose="02040503050406030204" pitchFamily="18" charset="0"/>
              <a:ea typeface="Cambria" panose="02040503050406030204" pitchFamily="18" charset="0"/>
            </a:rPr>
            <a:t>làm</a:t>
          </a:r>
          <a:r>
            <a:rPr lang="en-US" altLang="en-US" sz="2200" b="1" kern="1200" dirty="0">
              <a:latin typeface="Cambria" panose="02040503050406030204" pitchFamily="18" charset="0"/>
              <a:ea typeface="Cambria" panose="02040503050406030204" pitchFamily="18" charset="0"/>
            </a:rPr>
            <a:t> </a:t>
          </a:r>
          <a:r>
            <a:rPr lang="en-US" altLang="en-US" sz="2200" b="1" kern="1200" dirty="0" err="1">
              <a:latin typeface="Cambria" panose="02040503050406030204" pitchFamily="18" charset="0"/>
              <a:ea typeface="Cambria" panose="02040503050406030204" pitchFamily="18" charset="0"/>
            </a:rPr>
            <a:t>việc</a:t>
          </a:r>
          <a:r>
            <a:rPr lang="en-US" altLang="en-US" sz="2200" b="1" kern="1200" dirty="0">
              <a:latin typeface="Cambria" panose="02040503050406030204" pitchFamily="18" charset="0"/>
              <a:ea typeface="Cambria" panose="02040503050406030204" pitchFamily="18" charset="0"/>
            </a:rPr>
            <a:t> </a:t>
          </a:r>
          <a:r>
            <a:rPr lang="en-US" altLang="en-US" sz="2200" b="1" kern="1200" dirty="0" err="1">
              <a:latin typeface="Cambria" panose="02040503050406030204" pitchFamily="18" charset="0"/>
              <a:ea typeface="Cambria" panose="02040503050406030204" pitchFamily="18" charset="0"/>
            </a:rPr>
            <a:t>trong</a:t>
          </a:r>
          <a:r>
            <a:rPr lang="en-US" altLang="en-US" sz="2200" b="1" kern="1200" dirty="0">
              <a:latin typeface="Cambria" panose="02040503050406030204" pitchFamily="18" charset="0"/>
              <a:ea typeface="Cambria" panose="02040503050406030204" pitchFamily="18" charset="0"/>
            </a:rPr>
            <a:t> </a:t>
          </a:r>
          <a:r>
            <a:rPr lang="en-US" altLang="en-US" sz="2200" b="1" kern="1200" dirty="0" err="1">
              <a:latin typeface="Cambria" panose="02040503050406030204" pitchFamily="18" charset="0"/>
              <a:ea typeface="Cambria" panose="02040503050406030204" pitchFamily="18" charset="0"/>
            </a:rPr>
            <a:t>hầm</a:t>
          </a:r>
          <a:r>
            <a:rPr lang="en-US" altLang="en-US" sz="2200" b="1" kern="1200" dirty="0">
              <a:latin typeface="Cambria" panose="02040503050406030204" pitchFamily="18" charset="0"/>
              <a:ea typeface="Cambria" panose="02040503050406030204" pitchFamily="18" charset="0"/>
            </a:rPr>
            <a:t>, </a:t>
          </a:r>
          <a:r>
            <a:rPr lang="en-US" altLang="en-US" sz="2200" b="1" kern="1200" dirty="0" err="1">
              <a:latin typeface="Cambria" panose="02040503050406030204" pitchFamily="18" charset="0"/>
              <a:ea typeface="Cambria" panose="02040503050406030204" pitchFamily="18" charset="0"/>
            </a:rPr>
            <a:t>lò</a:t>
          </a:r>
          <a:r>
            <a:rPr lang="en-US" altLang="en-US" sz="2200" b="1" kern="1200" dirty="0">
              <a:latin typeface="Cambria" panose="02040503050406030204" pitchFamily="18" charset="0"/>
              <a:ea typeface="Cambria" panose="02040503050406030204" pitchFamily="18" charset="0"/>
            </a:rPr>
            <a:t> </a:t>
          </a:r>
          <a:r>
            <a:rPr lang="en-US" altLang="en-US" sz="2200" b="1" kern="1200" dirty="0" err="1">
              <a:latin typeface="Cambria" panose="02040503050406030204" pitchFamily="18" charset="0"/>
              <a:ea typeface="Cambria" panose="02040503050406030204" pitchFamily="18" charset="0"/>
            </a:rPr>
            <a:t>cần</a:t>
          </a:r>
          <a:r>
            <a:rPr lang="en-US" altLang="en-US" sz="2200" b="1" kern="1200" dirty="0">
              <a:latin typeface="Cambria" panose="02040503050406030204" pitchFamily="18" charset="0"/>
              <a:ea typeface="Cambria" panose="02040503050406030204" pitchFamily="18" charset="0"/>
            </a:rPr>
            <a:t> </a:t>
          </a:r>
          <a:r>
            <a:rPr lang="en-US" altLang="en-US" sz="2200" b="1" kern="1200" dirty="0" err="1">
              <a:latin typeface="Cambria" panose="02040503050406030204" pitchFamily="18" charset="0"/>
              <a:ea typeface="Cambria" panose="02040503050406030204" pitchFamily="18" charset="0"/>
            </a:rPr>
            <a:t>dùng</a:t>
          </a:r>
          <a:r>
            <a:rPr lang="en-US" altLang="en-US" sz="2200" b="1" kern="1200" dirty="0">
              <a:latin typeface="Cambria" panose="02040503050406030204" pitchFamily="18" charset="0"/>
              <a:ea typeface="Cambria" panose="02040503050406030204" pitchFamily="18" charset="0"/>
            </a:rPr>
            <a:t> </a:t>
          </a:r>
          <a:r>
            <a:rPr lang="en-US" altLang="en-US" sz="2200" b="1" kern="1200" dirty="0" err="1">
              <a:latin typeface="Cambria" panose="02040503050406030204" pitchFamily="18" charset="0"/>
              <a:ea typeface="Cambria" panose="02040503050406030204" pitchFamily="18" charset="0"/>
            </a:rPr>
            <a:t>bình</a:t>
          </a:r>
          <a:r>
            <a:rPr lang="en-US" altLang="en-US" sz="2200" b="1" kern="1200" dirty="0">
              <a:latin typeface="Cambria" panose="02040503050406030204" pitchFamily="18" charset="0"/>
              <a:ea typeface="Cambria" panose="02040503050406030204" pitchFamily="18" charset="0"/>
            </a:rPr>
            <a:t> </a:t>
          </a:r>
          <a:r>
            <a:rPr lang="en-US" altLang="en-US" sz="2200" b="1" kern="1200" dirty="0" err="1">
              <a:latin typeface="Cambria" panose="02040503050406030204" pitchFamily="18" charset="0"/>
              <a:ea typeface="Cambria" panose="02040503050406030204" pitchFamily="18" charset="0"/>
            </a:rPr>
            <a:t>chứa</a:t>
          </a:r>
          <a:r>
            <a:rPr lang="en-US" altLang="en-US" sz="2200" b="1" kern="1200" dirty="0">
              <a:latin typeface="Cambria" panose="02040503050406030204" pitchFamily="18" charset="0"/>
              <a:ea typeface="Cambria" panose="02040503050406030204" pitchFamily="18" charset="0"/>
            </a:rPr>
            <a:t> </a:t>
          </a:r>
          <a:r>
            <a:rPr lang="en-US" altLang="en-US" sz="2200" b="1" kern="1200" dirty="0" err="1">
              <a:latin typeface="Cambria" panose="02040503050406030204" pitchFamily="18" charset="0"/>
              <a:ea typeface="Cambria" panose="02040503050406030204" pitchFamily="18" charset="0"/>
            </a:rPr>
            <a:t>khí</a:t>
          </a:r>
          <a:r>
            <a:rPr lang="en-US" altLang="en-US" sz="2200" b="1" kern="1200" dirty="0">
              <a:latin typeface="Cambria" panose="02040503050406030204" pitchFamily="18" charset="0"/>
              <a:ea typeface="Cambria" panose="02040503050406030204" pitchFamily="18" charset="0"/>
            </a:rPr>
            <a:t> oxygen</a:t>
          </a:r>
        </a:p>
      </dsp:txBody>
      <dsp:txXfrm rot="10800000">
        <a:off x="749934" y="4309042"/>
        <a:ext cx="4742830" cy="1104953"/>
      </dsp:txXfrm>
    </dsp:sp>
    <dsp:sp modelId="{4BD47E40-DB7D-44F4-B4B0-093AFA85C474}">
      <dsp:nvSpPr>
        <dsp:cNvPr id="0" name=""/>
        <dsp:cNvSpPr/>
      </dsp:nvSpPr>
      <dsp:spPr>
        <a:xfrm>
          <a:off x="201871" y="4309042"/>
          <a:ext cx="1104953" cy="1104953"/>
        </a:xfrm>
        <a:prstGeom prst="ellipse">
          <a:avLst/>
        </a:prstGeom>
        <a:blipFill rotWithShape="1">
          <a:blip xmlns:r="http://schemas.openxmlformats.org/officeDocument/2006/relationships" r:embed="rId4"/>
          <a:srcRect/>
          <a:stretch>
            <a:fillRect l="-24000" r="-24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B77393-3598-43D1-84FC-84B592987849}">
      <dsp:nvSpPr>
        <dsp:cNvPr id="0" name=""/>
        <dsp:cNvSpPr/>
      </dsp:nvSpPr>
      <dsp:spPr>
        <a:xfrm>
          <a:off x="3972335" y="1911489"/>
          <a:ext cx="2332385" cy="2259345"/>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150000"/>
            </a:lnSpc>
            <a:spcBef>
              <a:spcPct val="0"/>
            </a:spcBef>
            <a:spcAft>
              <a:spcPct val="35000"/>
            </a:spcAft>
            <a:buNone/>
          </a:pPr>
          <a:endParaRPr lang="en-US" sz="2800" b="1" kern="1200" dirty="0">
            <a:latin typeface="Cambria" panose="02040503050406030204" pitchFamily="18" charset="0"/>
            <a:ea typeface="Cambria" panose="02040503050406030204" pitchFamily="18" charset="0"/>
          </a:endParaRPr>
        </a:p>
      </dsp:txBody>
      <dsp:txXfrm>
        <a:off x="4082627" y="2021781"/>
        <a:ext cx="2111801" cy="2038761"/>
      </dsp:txXfrm>
    </dsp:sp>
    <dsp:sp modelId="{6144F6CD-DADF-4C7D-8E67-7B1A309CE153}">
      <dsp:nvSpPr>
        <dsp:cNvPr id="0" name=""/>
        <dsp:cNvSpPr/>
      </dsp:nvSpPr>
      <dsp:spPr>
        <a:xfrm rot="16200000">
          <a:off x="4701239" y="1474200"/>
          <a:ext cx="874577" cy="0"/>
        </a:xfrm>
        <a:custGeom>
          <a:avLst/>
          <a:gdLst/>
          <a:ahLst/>
          <a:cxnLst/>
          <a:rect l="0" t="0" r="0" b="0"/>
          <a:pathLst>
            <a:path>
              <a:moveTo>
                <a:pt x="0" y="0"/>
              </a:moveTo>
              <a:lnTo>
                <a:pt x="874577" y="0"/>
              </a:lnTo>
            </a:path>
          </a:pathLst>
        </a:custGeom>
        <a:noFill/>
        <a:ln w="6350" cap="flat" cmpd="sng" algn="ctr">
          <a:solidFill>
            <a:srgbClr val="FF0000"/>
          </a:solidFill>
          <a:prstDash val="solid"/>
          <a:miter lim="800000"/>
        </a:ln>
        <a:effectLst/>
      </dsp:spPr>
      <dsp:style>
        <a:lnRef idx="1">
          <a:scrgbClr r="0" g="0" b="0"/>
        </a:lnRef>
        <a:fillRef idx="0">
          <a:scrgbClr r="0" g="0" b="0"/>
        </a:fillRef>
        <a:effectRef idx="0">
          <a:scrgbClr r="0" g="0" b="0"/>
        </a:effectRef>
        <a:fontRef idx="minor"/>
      </dsp:style>
    </dsp:sp>
    <dsp:sp modelId="{F9BF63E0-FBF5-47FA-B23F-B2E5F8B68C16}">
      <dsp:nvSpPr>
        <dsp:cNvPr id="0" name=""/>
        <dsp:cNvSpPr/>
      </dsp:nvSpPr>
      <dsp:spPr>
        <a:xfrm>
          <a:off x="3972330" y="25404"/>
          <a:ext cx="2332394" cy="1011507"/>
        </a:xfrm>
        <a:prstGeom prst="roundRect">
          <a:avLst/>
        </a:prstGeom>
        <a:gradFill rotWithShape="0">
          <a:gsLst>
            <a:gs pos="0">
              <a:schemeClr val="accent4">
                <a:hueOff val="3266964"/>
                <a:satOff val="-13592"/>
                <a:lumOff val="3203"/>
                <a:alphaOff val="0"/>
                <a:satMod val="103000"/>
                <a:lumMod val="102000"/>
                <a:tint val="94000"/>
              </a:schemeClr>
            </a:gs>
            <a:gs pos="50000">
              <a:schemeClr val="accent4">
                <a:hueOff val="3266964"/>
                <a:satOff val="-13592"/>
                <a:lumOff val="3203"/>
                <a:alphaOff val="0"/>
                <a:satMod val="110000"/>
                <a:lumMod val="100000"/>
                <a:shade val="100000"/>
              </a:schemeClr>
            </a:gs>
            <a:gs pos="100000">
              <a:schemeClr val="accent4">
                <a:hueOff val="3266964"/>
                <a:satOff val="-13592"/>
                <a:lumOff val="320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latin typeface="Cambria" panose="02040503050406030204" pitchFamily="18" charset="0"/>
              <a:ea typeface="Cambria" panose="02040503050406030204" pitchFamily="18" charset="0"/>
            </a:rPr>
            <a:t>NHIỆT</a:t>
          </a:r>
        </a:p>
      </dsp:txBody>
      <dsp:txXfrm>
        <a:off x="4021708" y="74782"/>
        <a:ext cx="2233638" cy="912751"/>
      </dsp:txXfrm>
    </dsp:sp>
    <dsp:sp modelId="{6518893B-39B6-409B-8DEB-6EF29A51FD4B}">
      <dsp:nvSpPr>
        <dsp:cNvPr id="0" name=""/>
        <dsp:cNvSpPr/>
      </dsp:nvSpPr>
      <dsp:spPr>
        <a:xfrm rot="1180284">
          <a:off x="6251706" y="3763843"/>
          <a:ext cx="1816743" cy="0"/>
        </a:xfrm>
        <a:custGeom>
          <a:avLst/>
          <a:gdLst/>
          <a:ahLst/>
          <a:cxnLst/>
          <a:rect l="0" t="0" r="0" b="0"/>
          <a:pathLst>
            <a:path>
              <a:moveTo>
                <a:pt x="0" y="0"/>
              </a:moveTo>
              <a:lnTo>
                <a:pt x="1816743" y="0"/>
              </a:lnTo>
            </a:path>
          </a:pathLst>
        </a:custGeom>
        <a:noFill/>
        <a:ln w="6350" cap="flat" cmpd="sng" algn="ctr">
          <a:solidFill>
            <a:srgbClr val="FF0000"/>
          </a:solidFill>
          <a:prstDash val="solid"/>
          <a:miter lim="800000"/>
        </a:ln>
        <a:effectLst/>
      </dsp:spPr>
      <dsp:style>
        <a:lnRef idx="1">
          <a:scrgbClr r="0" g="0" b="0"/>
        </a:lnRef>
        <a:fillRef idx="0">
          <a:scrgbClr r="0" g="0" b="0"/>
        </a:fillRef>
        <a:effectRef idx="0">
          <a:scrgbClr r="0" g="0" b="0"/>
        </a:effectRef>
        <a:fontRef idx="minor"/>
      </dsp:style>
    </dsp:sp>
    <dsp:sp modelId="{0C560A4C-2F6E-482F-9C96-0B319A9C5DD3}">
      <dsp:nvSpPr>
        <dsp:cNvPr id="0" name=""/>
        <dsp:cNvSpPr/>
      </dsp:nvSpPr>
      <dsp:spPr>
        <a:xfrm>
          <a:off x="8015436" y="4010760"/>
          <a:ext cx="2500163" cy="1011507"/>
        </a:xfrm>
        <a:prstGeom prst="roundRect">
          <a:avLst/>
        </a:prstGeom>
        <a:gradFill rotWithShape="0">
          <a:gsLst>
            <a:gs pos="0">
              <a:schemeClr val="accent4">
                <a:hueOff val="6533927"/>
                <a:satOff val="-27185"/>
                <a:lumOff val="6405"/>
                <a:alphaOff val="0"/>
                <a:satMod val="103000"/>
                <a:lumMod val="102000"/>
                <a:tint val="94000"/>
              </a:schemeClr>
            </a:gs>
            <a:gs pos="50000">
              <a:schemeClr val="accent4">
                <a:hueOff val="6533927"/>
                <a:satOff val="-27185"/>
                <a:lumOff val="6405"/>
                <a:alphaOff val="0"/>
                <a:satMod val="110000"/>
                <a:lumMod val="100000"/>
                <a:shade val="100000"/>
              </a:schemeClr>
            </a:gs>
            <a:gs pos="100000">
              <a:schemeClr val="accent4">
                <a:hueOff val="6533927"/>
                <a:satOff val="-27185"/>
                <a:lumOff val="640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150000"/>
            </a:lnSpc>
            <a:spcBef>
              <a:spcPct val="0"/>
            </a:spcBef>
            <a:spcAft>
              <a:spcPct val="35000"/>
            </a:spcAft>
            <a:buNone/>
          </a:pPr>
          <a:r>
            <a:rPr lang="en-US" sz="2800" b="1" kern="1200" dirty="0">
              <a:solidFill>
                <a:schemeClr val="tx1"/>
              </a:solidFill>
              <a:latin typeface="Cambria" panose="02040503050406030204" pitchFamily="18" charset="0"/>
              <a:ea typeface="Cambria" panose="02040503050406030204" pitchFamily="18" charset="0"/>
            </a:rPr>
            <a:t>NHIÊN LIỆU</a:t>
          </a:r>
        </a:p>
      </dsp:txBody>
      <dsp:txXfrm>
        <a:off x="8064814" y="4060138"/>
        <a:ext cx="2401407" cy="912751"/>
      </dsp:txXfrm>
    </dsp:sp>
    <dsp:sp modelId="{213A4DFF-5C8F-460B-896F-506052DCBAD0}">
      <dsp:nvSpPr>
        <dsp:cNvPr id="0" name=""/>
        <dsp:cNvSpPr/>
      </dsp:nvSpPr>
      <dsp:spPr>
        <a:xfrm rot="9619815">
          <a:off x="1962680" y="3806412"/>
          <a:ext cx="2070050" cy="0"/>
        </a:xfrm>
        <a:custGeom>
          <a:avLst/>
          <a:gdLst/>
          <a:ahLst/>
          <a:cxnLst/>
          <a:rect l="0" t="0" r="0" b="0"/>
          <a:pathLst>
            <a:path>
              <a:moveTo>
                <a:pt x="0" y="0"/>
              </a:moveTo>
              <a:lnTo>
                <a:pt x="2070050" y="0"/>
              </a:lnTo>
            </a:path>
          </a:pathLst>
        </a:custGeom>
        <a:noFill/>
        <a:ln w="6350" cap="flat" cmpd="sng" algn="ctr">
          <a:solidFill>
            <a:srgbClr val="FF0000"/>
          </a:solidFill>
          <a:prstDash val="solid"/>
          <a:miter lim="800000"/>
        </a:ln>
        <a:effectLst/>
      </dsp:spPr>
      <dsp:style>
        <a:lnRef idx="1">
          <a:scrgbClr r="0" g="0" b="0"/>
        </a:lnRef>
        <a:fillRef idx="0">
          <a:scrgbClr r="0" g="0" b="0"/>
        </a:fillRef>
        <a:effectRef idx="0">
          <a:scrgbClr r="0" g="0" b="0"/>
        </a:effectRef>
        <a:fontRef idx="minor"/>
      </dsp:style>
    </dsp:sp>
    <dsp:sp modelId="{DF448C22-DEE5-44C5-AB93-3357B58013B0}">
      <dsp:nvSpPr>
        <dsp:cNvPr id="0" name=""/>
        <dsp:cNvSpPr/>
      </dsp:nvSpPr>
      <dsp:spPr>
        <a:xfrm>
          <a:off x="0" y="4010626"/>
          <a:ext cx="2023075" cy="1011507"/>
        </a:xfrm>
        <a:prstGeom prst="roundRect">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150000"/>
            </a:lnSpc>
            <a:spcBef>
              <a:spcPct val="0"/>
            </a:spcBef>
            <a:spcAft>
              <a:spcPct val="35000"/>
            </a:spcAft>
            <a:buNone/>
          </a:pPr>
          <a:r>
            <a:rPr lang="en-US" sz="2800" b="1" kern="1200" dirty="0">
              <a:solidFill>
                <a:schemeClr val="tx1"/>
              </a:solidFill>
              <a:latin typeface="Cambria" panose="02040503050406030204" pitchFamily="18" charset="0"/>
              <a:ea typeface="Cambria" panose="02040503050406030204" pitchFamily="18" charset="0"/>
            </a:rPr>
            <a:t>OXYGEN</a:t>
          </a:r>
        </a:p>
      </dsp:txBody>
      <dsp:txXfrm>
        <a:off x="49378" y="4060004"/>
        <a:ext cx="1924319" cy="91275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B3C10F-2F53-4DBB-B930-4E0A20982976}">
      <dsp:nvSpPr>
        <dsp:cNvPr id="0" name=""/>
        <dsp:cNvSpPr/>
      </dsp:nvSpPr>
      <dsp:spPr>
        <a:xfrm>
          <a:off x="0" y="458972"/>
          <a:ext cx="5312994" cy="1814954"/>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150000"/>
            </a:lnSpc>
            <a:spcBef>
              <a:spcPct val="0"/>
            </a:spcBef>
            <a:spcAft>
              <a:spcPct val="35000"/>
            </a:spcAft>
            <a:buNone/>
          </a:pPr>
          <a:r>
            <a:rPr lang="en-US" sz="2800" b="0" kern="1200" dirty="0" err="1">
              <a:latin typeface="Cambria" panose="02040503050406030204" pitchFamily="18" charset="0"/>
              <a:ea typeface="Cambria" panose="02040503050406030204" pitchFamily="18" charset="0"/>
            </a:rPr>
            <a:t>Hạ</a:t>
          </a:r>
          <a:r>
            <a:rPr lang="en-US" sz="2800" b="0" kern="1200" dirty="0">
              <a:latin typeface="Cambria" panose="02040503050406030204" pitchFamily="18" charset="0"/>
              <a:ea typeface="Cambria" panose="02040503050406030204" pitchFamily="18" charset="0"/>
            </a:rPr>
            <a:t> </a:t>
          </a:r>
          <a:r>
            <a:rPr lang="en-US" sz="2800" b="0" kern="1200" dirty="0" err="1">
              <a:latin typeface="Cambria" panose="02040503050406030204" pitchFamily="18" charset="0"/>
              <a:ea typeface="Cambria" panose="02040503050406030204" pitchFamily="18" charset="0"/>
            </a:rPr>
            <a:t>nhiệt</a:t>
          </a:r>
          <a:r>
            <a:rPr lang="en-US" sz="2800" b="0" kern="1200" dirty="0">
              <a:latin typeface="Cambria" panose="02040503050406030204" pitchFamily="18" charset="0"/>
              <a:ea typeface="Cambria" panose="02040503050406030204" pitchFamily="18" charset="0"/>
            </a:rPr>
            <a:t> </a:t>
          </a:r>
          <a:r>
            <a:rPr lang="en-US" sz="2800" b="0" kern="1200" dirty="0" err="1">
              <a:latin typeface="Cambria" panose="02040503050406030204" pitchFamily="18" charset="0"/>
              <a:ea typeface="Cambria" panose="02040503050406030204" pitchFamily="18" charset="0"/>
            </a:rPr>
            <a:t>độ</a:t>
          </a:r>
          <a:r>
            <a:rPr lang="en-US" sz="2800" b="0" kern="1200" dirty="0">
              <a:latin typeface="Cambria" panose="02040503050406030204" pitchFamily="18" charset="0"/>
              <a:ea typeface="Cambria" panose="02040503050406030204" pitchFamily="18" charset="0"/>
            </a:rPr>
            <a:t> </a:t>
          </a:r>
          <a:r>
            <a:rPr lang="en-US" sz="2800" b="0" kern="1200" dirty="0" err="1">
              <a:latin typeface="Cambria" panose="02040503050406030204" pitchFamily="18" charset="0"/>
              <a:ea typeface="Cambria" panose="02040503050406030204" pitchFamily="18" charset="0"/>
            </a:rPr>
            <a:t>chất</a:t>
          </a:r>
          <a:r>
            <a:rPr lang="en-US" sz="2800" b="0" kern="1200" dirty="0">
              <a:latin typeface="Cambria" panose="02040503050406030204" pitchFamily="18" charset="0"/>
              <a:ea typeface="Cambria" panose="02040503050406030204" pitchFamily="18" charset="0"/>
            </a:rPr>
            <a:t> </a:t>
          </a:r>
          <a:r>
            <a:rPr lang="en-US" sz="2800" b="0" kern="1200" dirty="0" err="1">
              <a:latin typeface="Cambria" panose="02040503050406030204" pitchFamily="18" charset="0"/>
              <a:ea typeface="Cambria" panose="02040503050406030204" pitchFamily="18" charset="0"/>
            </a:rPr>
            <a:t>cháy</a:t>
          </a:r>
          <a:r>
            <a:rPr lang="en-US" sz="2800" b="0" kern="1200" dirty="0">
              <a:latin typeface="Cambria" panose="02040503050406030204" pitchFamily="18" charset="0"/>
              <a:ea typeface="Cambria" panose="02040503050406030204" pitchFamily="18" charset="0"/>
            </a:rPr>
            <a:t> </a:t>
          </a:r>
          <a:r>
            <a:rPr lang="en-US" sz="2800" b="0" kern="1200" dirty="0" err="1">
              <a:latin typeface="Cambria" panose="02040503050406030204" pitchFamily="18" charset="0"/>
              <a:ea typeface="Cambria" panose="02040503050406030204" pitchFamily="18" charset="0"/>
            </a:rPr>
            <a:t>xuống</a:t>
          </a:r>
          <a:r>
            <a:rPr lang="en-US" sz="2800" b="0" kern="1200" dirty="0">
              <a:latin typeface="Cambria" panose="02040503050406030204" pitchFamily="18" charset="0"/>
              <a:ea typeface="Cambria" panose="02040503050406030204" pitchFamily="18" charset="0"/>
            </a:rPr>
            <a:t> </a:t>
          </a:r>
          <a:r>
            <a:rPr lang="en-US" sz="2800" b="0" kern="1200" dirty="0" err="1">
              <a:latin typeface="Cambria" panose="02040503050406030204" pitchFamily="18" charset="0"/>
              <a:ea typeface="Cambria" panose="02040503050406030204" pitchFamily="18" charset="0"/>
            </a:rPr>
            <a:t>dưới</a:t>
          </a:r>
          <a:r>
            <a:rPr lang="en-US" sz="2800" b="0" kern="1200" dirty="0">
              <a:latin typeface="Cambria" panose="02040503050406030204" pitchFamily="18" charset="0"/>
              <a:ea typeface="Cambria" panose="02040503050406030204" pitchFamily="18" charset="0"/>
            </a:rPr>
            <a:t> </a:t>
          </a:r>
          <a:r>
            <a:rPr lang="en-US" sz="2800" b="0" kern="1200" dirty="0" err="1">
              <a:latin typeface="Cambria" panose="02040503050406030204" pitchFamily="18" charset="0"/>
              <a:ea typeface="Cambria" panose="02040503050406030204" pitchFamily="18" charset="0"/>
            </a:rPr>
            <a:t>nhiệt</a:t>
          </a:r>
          <a:r>
            <a:rPr lang="en-US" sz="2800" b="0" kern="1200" dirty="0">
              <a:latin typeface="Cambria" panose="02040503050406030204" pitchFamily="18" charset="0"/>
              <a:ea typeface="Cambria" panose="02040503050406030204" pitchFamily="18" charset="0"/>
            </a:rPr>
            <a:t> </a:t>
          </a:r>
          <a:r>
            <a:rPr lang="en-US" sz="2800" b="0" kern="1200" dirty="0" err="1">
              <a:latin typeface="Cambria" panose="02040503050406030204" pitchFamily="18" charset="0"/>
              <a:ea typeface="Cambria" panose="02040503050406030204" pitchFamily="18" charset="0"/>
            </a:rPr>
            <a:t>độ</a:t>
          </a:r>
          <a:r>
            <a:rPr lang="en-US" sz="2800" b="0" kern="1200" dirty="0">
              <a:latin typeface="Cambria" panose="02040503050406030204" pitchFamily="18" charset="0"/>
              <a:ea typeface="Cambria" panose="02040503050406030204" pitchFamily="18" charset="0"/>
            </a:rPr>
            <a:t> </a:t>
          </a:r>
          <a:r>
            <a:rPr lang="en-US" sz="2800" b="0" kern="1200" dirty="0" err="1">
              <a:latin typeface="Cambria" panose="02040503050406030204" pitchFamily="18" charset="0"/>
              <a:ea typeface="Cambria" panose="02040503050406030204" pitchFamily="18" charset="0"/>
            </a:rPr>
            <a:t>cháy</a:t>
          </a:r>
          <a:endParaRPr lang="en-US" sz="2800" b="0" kern="1200" dirty="0">
            <a:latin typeface="Cambria" panose="02040503050406030204" pitchFamily="18" charset="0"/>
            <a:ea typeface="Cambria" panose="02040503050406030204" pitchFamily="18" charset="0"/>
          </a:endParaRPr>
        </a:p>
      </dsp:txBody>
      <dsp:txXfrm>
        <a:off x="88599" y="547571"/>
        <a:ext cx="5135796" cy="1637756"/>
      </dsp:txXfrm>
    </dsp:sp>
    <dsp:sp modelId="{DD1DE8BB-C3B6-4FCF-87A8-78C9B52A8132}">
      <dsp:nvSpPr>
        <dsp:cNvPr id="0" name=""/>
        <dsp:cNvSpPr/>
      </dsp:nvSpPr>
      <dsp:spPr>
        <a:xfrm>
          <a:off x="0" y="2461126"/>
          <a:ext cx="5312994" cy="1506127"/>
        </a:xfrm>
        <a:prstGeom prst="roundRect">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150000"/>
            </a:lnSpc>
            <a:spcBef>
              <a:spcPct val="0"/>
            </a:spcBef>
            <a:spcAft>
              <a:spcPct val="35000"/>
            </a:spcAft>
            <a:buNone/>
          </a:pPr>
          <a:r>
            <a:rPr lang="en-US" sz="2800" b="0" kern="1200" dirty="0" err="1">
              <a:latin typeface="Cambria" panose="02040503050406030204" pitchFamily="18" charset="0"/>
              <a:ea typeface="Cambria" panose="02040503050406030204" pitchFamily="18" charset="0"/>
            </a:rPr>
            <a:t>Cách</a:t>
          </a:r>
          <a:r>
            <a:rPr lang="en-US" sz="2800" b="0" kern="1200" dirty="0">
              <a:latin typeface="Cambria" panose="02040503050406030204" pitchFamily="18" charset="0"/>
              <a:ea typeface="Cambria" panose="02040503050406030204" pitchFamily="18" charset="0"/>
            </a:rPr>
            <a:t> </a:t>
          </a:r>
          <a:r>
            <a:rPr lang="en-US" sz="2800" b="0" kern="1200" dirty="0" err="1">
              <a:latin typeface="Cambria" panose="02040503050406030204" pitchFamily="18" charset="0"/>
              <a:ea typeface="Cambria" panose="02040503050406030204" pitchFamily="18" charset="0"/>
            </a:rPr>
            <a:t>ly</a:t>
          </a:r>
          <a:r>
            <a:rPr lang="en-US" sz="2800" b="0" kern="1200" dirty="0">
              <a:latin typeface="Cambria" panose="02040503050406030204" pitchFamily="18" charset="0"/>
              <a:ea typeface="Cambria" panose="02040503050406030204" pitchFamily="18" charset="0"/>
            </a:rPr>
            <a:t> </a:t>
          </a:r>
          <a:r>
            <a:rPr lang="en-US" sz="2800" b="0" kern="1200" dirty="0" err="1">
              <a:latin typeface="Cambria" panose="02040503050406030204" pitchFamily="18" charset="0"/>
              <a:ea typeface="Cambria" panose="02040503050406030204" pitchFamily="18" charset="0"/>
            </a:rPr>
            <a:t>chất</a:t>
          </a:r>
          <a:r>
            <a:rPr lang="en-US" sz="2800" b="0" kern="1200" dirty="0">
              <a:latin typeface="Cambria" panose="02040503050406030204" pitchFamily="18" charset="0"/>
              <a:ea typeface="Cambria" panose="02040503050406030204" pitchFamily="18" charset="0"/>
            </a:rPr>
            <a:t> </a:t>
          </a:r>
          <a:r>
            <a:rPr lang="en-US" sz="2800" b="0" kern="1200" dirty="0" err="1">
              <a:latin typeface="Cambria" panose="02040503050406030204" pitchFamily="18" charset="0"/>
              <a:ea typeface="Cambria" panose="02040503050406030204" pitchFamily="18" charset="0"/>
            </a:rPr>
            <a:t>cháy</a:t>
          </a:r>
          <a:r>
            <a:rPr lang="en-US" sz="2800" b="0" kern="1200" dirty="0">
              <a:latin typeface="Cambria" panose="02040503050406030204" pitchFamily="18" charset="0"/>
              <a:ea typeface="Cambria" panose="02040503050406030204" pitchFamily="18" charset="0"/>
            </a:rPr>
            <a:t> </a:t>
          </a:r>
          <a:r>
            <a:rPr lang="en-US" sz="2800" b="0" kern="1200" dirty="0" err="1">
              <a:latin typeface="Cambria" panose="02040503050406030204" pitchFamily="18" charset="0"/>
              <a:ea typeface="Cambria" panose="02040503050406030204" pitchFamily="18" charset="0"/>
            </a:rPr>
            <a:t>với</a:t>
          </a:r>
          <a:r>
            <a:rPr lang="en-US" sz="2800" b="0" kern="1200" dirty="0">
              <a:latin typeface="Cambria" panose="02040503050406030204" pitchFamily="18" charset="0"/>
              <a:ea typeface="Cambria" panose="02040503050406030204" pitchFamily="18" charset="0"/>
            </a:rPr>
            <a:t> </a:t>
          </a:r>
          <a:r>
            <a:rPr lang="en-US" sz="2800" b="0" kern="1200" dirty="0" err="1">
              <a:latin typeface="Cambria" panose="02040503050406030204" pitchFamily="18" charset="0"/>
              <a:ea typeface="Cambria" panose="02040503050406030204" pitchFamily="18" charset="0"/>
            </a:rPr>
            <a:t>khí</a:t>
          </a:r>
          <a:r>
            <a:rPr lang="en-US" sz="2800" b="0" kern="1200" dirty="0">
              <a:latin typeface="Cambria" panose="02040503050406030204" pitchFamily="18" charset="0"/>
              <a:ea typeface="Cambria" panose="02040503050406030204" pitchFamily="18" charset="0"/>
            </a:rPr>
            <a:t> oxygen</a:t>
          </a:r>
        </a:p>
      </dsp:txBody>
      <dsp:txXfrm>
        <a:off x="73523" y="2534649"/>
        <a:ext cx="5165948" cy="13590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3CDCCF-B57F-4F35-8364-85A3AA3B5EFB}">
      <dsp:nvSpPr>
        <dsp:cNvPr id="0" name=""/>
        <dsp:cNvSpPr/>
      </dsp:nvSpPr>
      <dsp:spPr>
        <a:xfrm rot="21300000">
          <a:off x="15636" y="1930946"/>
          <a:ext cx="5064104" cy="579916"/>
        </a:xfrm>
        <a:prstGeom prst="mathMinus">
          <a:avLst/>
        </a:prstGeom>
        <a:solidFill>
          <a:srgbClr val="FF0000"/>
        </a:solidFill>
        <a:ln>
          <a:solidFill>
            <a:schemeClr val="accent1"/>
          </a:solidFill>
        </a:ln>
        <a:effectLst/>
      </dsp:spPr>
      <dsp:style>
        <a:lnRef idx="0">
          <a:scrgbClr r="0" g="0" b="0"/>
        </a:lnRef>
        <a:fillRef idx="3">
          <a:scrgbClr r="0" g="0" b="0"/>
        </a:fillRef>
        <a:effectRef idx="2">
          <a:scrgbClr r="0" g="0" b="0"/>
        </a:effectRef>
        <a:fontRef idx="minor"/>
      </dsp:style>
    </dsp:sp>
    <dsp:sp modelId="{59A0FBCE-7582-4770-AE13-5D264D483603}">
      <dsp:nvSpPr>
        <dsp:cNvPr id="0" name=""/>
        <dsp:cNvSpPr/>
      </dsp:nvSpPr>
      <dsp:spPr>
        <a:xfrm>
          <a:off x="753713" y="23559"/>
          <a:ext cx="1528613" cy="1978092"/>
        </a:xfrm>
        <a:prstGeom prst="downArrow">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576679B-8557-4140-92D4-944C9A399F2C}">
      <dsp:nvSpPr>
        <dsp:cNvPr id="0" name=""/>
        <dsp:cNvSpPr/>
      </dsp:nvSpPr>
      <dsp:spPr>
        <a:xfrm>
          <a:off x="1930984" y="30770"/>
          <a:ext cx="3169650" cy="1326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150000"/>
            </a:lnSpc>
            <a:spcBef>
              <a:spcPct val="0"/>
            </a:spcBef>
            <a:spcAft>
              <a:spcPct val="35000"/>
            </a:spcAft>
            <a:buNone/>
          </a:pPr>
          <a:r>
            <a:rPr lang="en-US" sz="2400" b="1" kern="1200" dirty="0">
              <a:latin typeface="Cambria" panose="02040503050406030204" pitchFamily="18" charset="0"/>
            </a:rPr>
            <a:t>Oxygen </a:t>
          </a:r>
          <a:r>
            <a:rPr lang="en-US" sz="2400" b="1" kern="1200" dirty="0" err="1">
              <a:latin typeface="Cambria" panose="02040503050406030204" pitchFamily="18" charset="0"/>
            </a:rPr>
            <a:t>giúp</a:t>
          </a:r>
          <a:r>
            <a:rPr lang="en-US" sz="2400" b="1" kern="1200" dirty="0">
              <a:latin typeface="Cambria" panose="02040503050406030204" pitchFamily="18" charset="0"/>
            </a:rPr>
            <a:t> </a:t>
          </a:r>
          <a:r>
            <a:rPr lang="en-US" sz="2400" b="1" kern="1200" dirty="0" err="1">
              <a:latin typeface="Cambria" panose="02040503050406030204" pitchFamily="18" charset="0"/>
            </a:rPr>
            <a:t>duy</a:t>
          </a:r>
          <a:r>
            <a:rPr lang="en-US" sz="2400" b="1" kern="1200" dirty="0">
              <a:latin typeface="Cambria" panose="02040503050406030204" pitchFamily="18" charset="0"/>
            </a:rPr>
            <a:t> </a:t>
          </a:r>
          <a:r>
            <a:rPr lang="en-US" sz="2400" b="1" kern="1200" dirty="0" err="1">
              <a:latin typeface="Cambria" panose="02040503050406030204" pitchFamily="18" charset="0"/>
            </a:rPr>
            <a:t>trì</a:t>
          </a:r>
          <a:r>
            <a:rPr lang="en-US" sz="2400" b="1" kern="1200" dirty="0">
              <a:latin typeface="Cambria" panose="02040503050406030204" pitchFamily="18" charset="0"/>
            </a:rPr>
            <a:t> </a:t>
          </a:r>
          <a:r>
            <a:rPr lang="en-US" sz="2400" b="1" kern="1200" dirty="0" err="1">
              <a:latin typeface="Cambria" panose="02040503050406030204" pitchFamily="18" charset="0"/>
            </a:rPr>
            <a:t>sự</a:t>
          </a:r>
          <a:r>
            <a:rPr lang="en-US" sz="2400" b="1" kern="1200" dirty="0">
              <a:latin typeface="Cambria" panose="02040503050406030204" pitchFamily="18" charset="0"/>
            </a:rPr>
            <a:t> </a:t>
          </a:r>
          <a:r>
            <a:rPr lang="en-US" sz="2400" b="1" kern="1200" dirty="0" err="1">
              <a:latin typeface="Cambria" panose="02040503050406030204" pitchFamily="18" charset="0"/>
            </a:rPr>
            <a:t>cháy</a:t>
          </a:r>
          <a:endParaRPr lang="en-US" sz="2400" b="1" kern="1200" dirty="0"/>
        </a:p>
      </dsp:txBody>
      <dsp:txXfrm>
        <a:off x="1930984" y="30770"/>
        <a:ext cx="3169650" cy="1326391"/>
      </dsp:txXfrm>
    </dsp:sp>
    <dsp:sp modelId="{192952F7-BB92-4235-B554-ECF42D735E4A}">
      <dsp:nvSpPr>
        <dsp:cNvPr id="0" name=""/>
        <dsp:cNvSpPr/>
      </dsp:nvSpPr>
      <dsp:spPr>
        <a:xfrm>
          <a:off x="3096402" y="2507826"/>
          <a:ext cx="1591026" cy="1978092"/>
        </a:xfrm>
        <a:prstGeom prst="upArrow">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415E83F-EA67-4571-A271-5CAD3B0B63D5}">
      <dsp:nvSpPr>
        <dsp:cNvPr id="0" name=""/>
        <dsp:cNvSpPr/>
      </dsp:nvSpPr>
      <dsp:spPr>
        <a:xfrm>
          <a:off x="241920" y="2823475"/>
          <a:ext cx="2995070" cy="2076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150000"/>
            </a:lnSpc>
            <a:spcBef>
              <a:spcPct val="0"/>
            </a:spcBef>
            <a:spcAft>
              <a:spcPct val="35000"/>
            </a:spcAft>
            <a:buNone/>
          </a:pPr>
          <a:r>
            <a:rPr lang="en-US" sz="2400" b="1" kern="1200" dirty="0">
              <a:latin typeface="Cambria" panose="02040503050406030204" pitchFamily="18" charset="0"/>
            </a:rPr>
            <a:t>Oxygen </a:t>
          </a:r>
          <a:r>
            <a:rPr lang="en-US" sz="2400" b="1" kern="1200" dirty="0" err="1">
              <a:latin typeface="Cambria" panose="02040503050406030204" pitchFamily="18" charset="0"/>
            </a:rPr>
            <a:t>giúp</a:t>
          </a:r>
          <a:r>
            <a:rPr lang="en-US" sz="2400" b="1" kern="1200" dirty="0">
              <a:latin typeface="Cambria" panose="02040503050406030204" pitchFamily="18" charset="0"/>
            </a:rPr>
            <a:t> </a:t>
          </a:r>
          <a:r>
            <a:rPr lang="en-US" sz="2400" b="1" kern="1200" dirty="0" err="1">
              <a:latin typeface="Cambria" panose="02040503050406030204" pitchFamily="18" charset="0"/>
            </a:rPr>
            <a:t>đốt</a:t>
          </a:r>
          <a:r>
            <a:rPr lang="en-US" sz="2400" b="1" kern="1200" dirty="0">
              <a:latin typeface="Cambria" panose="02040503050406030204" pitchFamily="18" charset="0"/>
            </a:rPr>
            <a:t> </a:t>
          </a:r>
          <a:r>
            <a:rPr lang="en-US" sz="2400" b="1" kern="1200" dirty="0" err="1">
              <a:latin typeface="Cambria" panose="02040503050406030204" pitchFamily="18" charset="0"/>
            </a:rPr>
            <a:t>cháy</a:t>
          </a:r>
          <a:r>
            <a:rPr lang="en-US" sz="2400" b="1" kern="1200" dirty="0">
              <a:latin typeface="Cambria" panose="02040503050406030204" pitchFamily="18" charset="0"/>
            </a:rPr>
            <a:t> </a:t>
          </a:r>
          <a:r>
            <a:rPr lang="en-US" sz="2400" b="1" kern="1200" dirty="0" err="1">
              <a:latin typeface="Cambria" panose="02040503050406030204" pitchFamily="18" charset="0"/>
            </a:rPr>
            <a:t>nhiều</a:t>
          </a:r>
          <a:r>
            <a:rPr lang="en-US" sz="2400" b="1" kern="1200" dirty="0">
              <a:latin typeface="Cambria" panose="02040503050406030204" pitchFamily="18" charset="0"/>
            </a:rPr>
            <a:t> </a:t>
          </a:r>
          <a:r>
            <a:rPr lang="en-US" sz="2400" b="1" kern="1200" dirty="0" err="1">
              <a:latin typeface="Cambria" panose="02040503050406030204" pitchFamily="18" charset="0"/>
            </a:rPr>
            <a:t>nhiên</a:t>
          </a:r>
          <a:r>
            <a:rPr lang="en-US" sz="2400" b="1" kern="1200" dirty="0">
              <a:latin typeface="Cambria" panose="02040503050406030204" pitchFamily="18" charset="0"/>
            </a:rPr>
            <a:t> </a:t>
          </a:r>
          <a:r>
            <a:rPr lang="en-US" sz="2400" b="1" kern="1200" dirty="0" err="1">
              <a:latin typeface="Cambria" panose="02040503050406030204" pitchFamily="18" charset="0"/>
            </a:rPr>
            <a:t>liệu</a:t>
          </a:r>
          <a:r>
            <a:rPr lang="en-US" sz="2400" b="1" kern="1200" dirty="0">
              <a:latin typeface="Cambria" panose="02040503050406030204" pitchFamily="18" charset="0"/>
            </a:rPr>
            <a:t> </a:t>
          </a:r>
          <a:r>
            <a:rPr lang="en-US" sz="2400" b="1" kern="1200" dirty="0" err="1">
              <a:latin typeface="Cambria" panose="02040503050406030204" pitchFamily="18" charset="0"/>
            </a:rPr>
            <a:t>phục</a:t>
          </a:r>
          <a:r>
            <a:rPr lang="en-US" sz="2400" b="1" kern="1200" dirty="0">
              <a:latin typeface="Cambria" panose="02040503050406030204" pitchFamily="18" charset="0"/>
            </a:rPr>
            <a:t> </a:t>
          </a:r>
          <a:r>
            <a:rPr lang="en-US" sz="2400" b="1" kern="1200" dirty="0" err="1">
              <a:latin typeface="Cambria" panose="02040503050406030204" pitchFamily="18" charset="0"/>
            </a:rPr>
            <a:t>vụ</a:t>
          </a:r>
          <a:r>
            <a:rPr lang="en-US" sz="2400" b="1" kern="1200" dirty="0">
              <a:latin typeface="Cambria" panose="02040503050406030204" pitchFamily="18" charset="0"/>
            </a:rPr>
            <a:t> </a:t>
          </a:r>
          <a:r>
            <a:rPr lang="en-US" sz="2400" b="1" kern="1200" dirty="0" err="1">
              <a:latin typeface="Cambria" panose="02040503050406030204" pitchFamily="18" charset="0"/>
            </a:rPr>
            <a:t>đời</a:t>
          </a:r>
          <a:r>
            <a:rPr lang="en-US" sz="2400" b="1" kern="1200" dirty="0">
              <a:latin typeface="Cambria" panose="02040503050406030204" pitchFamily="18" charset="0"/>
            </a:rPr>
            <a:t> </a:t>
          </a:r>
          <a:r>
            <a:rPr lang="en-US" sz="2400" b="1" kern="1200" dirty="0" err="1">
              <a:latin typeface="Cambria" panose="02040503050406030204" pitchFamily="18" charset="0"/>
            </a:rPr>
            <a:t>sống</a:t>
          </a:r>
          <a:r>
            <a:rPr lang="en-US" sz="2400" b="1" kern="1200" dirty="0">
              <a:latin typeface="Cambria" panose="02040503050406030204" pitchFamily="18" charset="0"/>
            </a:rPr>
            <a:t> </a:t>
          </a:r>
          <a:r>
            <a:rPr lang="en-US" sz="2400" b="1" kern="1200" dirty="0" err="1">
              <a:latin typeface="Cambria" panose="02040503050406030204" pitchFamily="18" charset="0"/>
            </a:rPr>
            <a:t>và</a:t>
          </a:r>
          <a:r>
            <a:rPr lang="en-US" sz="2400" b="1" kern="1200" dirty="0">
              <a:latin typeface="Cambria" panose="02040503050406030204" pitchFamily="18" charset="0"/>
            </a:rPr>
            <a:t> </a:t>
          </a:r>
          <a:r>
            <a:rPr lang="en-US" sz="2400" b="1" kern="1200" dirty="0" err="1">
              <a:latin typeface="Cambria" panose="02040503050406030204" pitchFamily="18" charset="0"/>
            </a:rPr>
            <a:t>sản</a:t>
          </a:r>
          <a:r>
            <a:rPr lang="en-US" sz="2400" b="1" kern="1200" dirty="0">
              <a:latin typeface="Cambria" panose="02040503050406030204" pitchFamily="18" charset="0"/>
            </a:rPr>
            <a:t> </a:t>
          </a:r>
          <a:r>
            <a:rPr lang="en-US" sz="2400" b="1" kern="1200" dirty="0" err="1">
              <a:latin typeface="Cambria" panose="02040503050406030204" pitchFamily="18" charset="0"/>
            </a:rPr>
            <a:t>xuất</a:t>
          </a:r>
          <a:endParaRPr lang="en-US" sz="2400" b="1" kern="1200" dirty="0"/>
        </a:p>
      </dsp:txBody>
      <dsp:txXfrm>
        <a:off x="241920" y="2823475"/>
        <a:ext cx="2995070" cy="207699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ink>
</file>

<file path=ppt/ink/ink2.xml><?xml version="1.0" encoding="utf-8"?>
<inkml:ink xmlns:inkml="http://www.w3.org/2003/InkML">
  <inkml:definitions/>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653E41-DDB7-4456-8333-728EAC2EB96A}" type="datetimeFigureOut">
              <a:rPr lang="en-US" smtClean="0"/>
              <a:t>Friday/23/07/2021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A97C54-03F0-48AA-9FE8-6A1014A9540F}" type="slidenum">
              <a:rPr lang="en-US" smtClean="0"/>
              <a:t>‹#›</a:t>
            </a:fld>
            <a:endParaRPr lang="en-US"/>
          </a:p>
        </p:txBody>
      </p:sp>
    </p:spTree>
    <p:extLst>
      <p:ext uri="{BB962C8B-B14F-4D97-AF65-F5344CB8AC3E}">
        <p14:creationId xmlns:p14="http://schemas.microsoft.com/office/powerpoint/2010/main" val="2351766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1E07C2-DC67-48B8-B6A5-D694FB8CB376}" type="slidenum">
              <a:rPr lang="zh-CN" altLang="en-US" smtClean="0"/>
              <a:t>9</a:t>
            </a:fld>
            <a:endParaRPr lang="zh-CN" altLang="en-US"/>
          </a:p>
        </p:txBody>
      </p:sp>
    </p:spTree>
    <p:extLst>
      <p:ext uri="{BB962C8B-B14F-4D97-AF65-F5344CB8AC3E}">
        <p14:creationId xmlns:p14="http://schemas.microsoft.com/office/powerpoint/2010/main" val="787988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C4FC25-E29C-436C-9BE3-77CEADF3684C}" type="slidenum">
              <a:rPr lang="en-US" smtClean="0"/>
              <a:t>13</a:t>
            </a:fld>
            <a:endParaRPr lang="en-US"/>
          </a:p>
        </p:txBody>
      </p:sp>
    </p:spTree>
    <p:extLst>
      <p:ext uri="{BB962C8B-B14F-4D97-AF65-F5344CB8AC3E}">
        <p14:creationId xmlns:p14="http://schemas.microsoft.com/office/powerpoint/2010/main" val="3024951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D33800-9EF5-458B-9C8B-85636545FB54}" type="slidenum">
              <a:rPr lang="zh-CN" altLang="en-US" smtClean="0"/>
              <a:t>48</a:t>
            </a:fld>
            <a:endParaRPr lang="zh-CN" altLang="en-US"/>
          </a:p>
        </p:txBody>
      </p:sp>
    </p:spTree>
    <p:extLst>
      <p:ext uri="{BB962C8B-B14F-4D97-AF65-F5344CB8AC3E}">
        <p14:creationId xmlns:p14="http://schemas.microsoft.com/office/powerpoint/2010/main" val="3742119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E8217-FC00-41D3-B65C-D1F6A4F778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CFCE1E-78EC-4BB2-9AD0-5CA9755C71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2FFC22-DC4F-452B-93B4-597B9E10E7D8}"/>
              </a:ext>
            </a:extLst>
          </p:cNvPr>
          <p:cNvSpPr>
            <a:spLocks noGrp="1"/>
          </p:cNvSpPr>
          <p:nvPr>
            <p:ph type="dt" sz="half" idx="10"/>
          </p:nvPr>
        </p:nvSpPr>
        <p:spPr/>
        <p:txBody>
          <a:bodyPr/>
          <a:lstStyle/>
          <a:p>
            <a:fld id="{870CE835-255E-474D-8979-B9C25FA212C9}" type="datetime1">
              <a:rPr lang="en-US" smtClean="0"/>
              <a:t>Friday/23/07/2021</a:t>
            </a:fld>
            <a:endParaRPr lang="en-US"/>
          </a:p>
        </p:txBody>
      </p:sp>
      <p:sp>
        <p:nvSpPr>
          <p:cNvPr id="5" name="Footer Placeholder 4">
            <a:extLst>
              <a:ext uri="{FF2B5EF4-FFF2-40B4-BE49-F238E27FC236}">
                <a16:creationId xmlns:a16="http://schemas.microsoft.com/office/drawing/2014/main" id="{EF2CD972-5814-47F4-AF6C-5FE4381983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06928A-E5EC-4345-887F-0D894A58713A}"/>
              </a:ext>
            </a:extLst>
          </p:cNvPr>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980673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973AA-8EB2-4047-9F2D-CD6F82A6A4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189689-E0BD-4BF3-A517-0A8709E17B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C1588E-9804-4643-A55D-782A43C9813C}"/>
              </a:ext>
            </a:extLst>
          </p:cNvPr>
          <p:cNvSpPr>
            <a:spLocks noGrp="1"/>
          </p:cNvSpPr>
          <p:nvPr>
            <p:ph type="dt" sz="half" idx="10"/>
          </p:nvPr>
        </p:nvSpPr>
        <p:spPr/>
        <p:txBody>
          <a:bodyPr/>
          <a:lstStyle/>
          <a:p>
            <a:fld id="{05886D16-64BF-4086-94AB-12A47C334960}" type="datetime1">
              <a:rPr lang="en-US" smtClean="0"/>
              <a:t>Friday/23/07/2021</a:t>
            </a:fld>
            <a:endParaRPr lang="en-US"/>
          </a:p>
        </p:txBody>
      </p:sp>
      <p:sp>
        <p:nvSpPr>
          <p:cNvPr id="5" name="Footer Placeholder 4">
            <a:extLst>
              <a:ext uri="{FF2B5EF4-FFF2-40B4-BE49-F238E27FC236}">
                <a16:creationId xmlns:a16="http://schemas.microsoft.com/office/drawing/2014/main" id="{36DE99B3-DE53-461F-873A-A8DC44FBEC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F60377-2F3F-44AC-B66C-27AE69EDDA4E}"/>
              </a:ext>
            </a:extLst>
          </p:cNvPr>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286507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985791-83EA-4E5B-ACC6-4CC5E7C04D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8FBEBB-6BD5-4E3E-A3CC-BA371F1A37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D2BF84-B23A-47C2-A9AE-9F611638B609}"/>
              </a:ext>
            </a:extLst>
          </p:cNvPr>
          <p:cNvSpPr>
            <a:spLocks noGrp="1"/>
          </p:cNvSpPr>
          <p:nvPr>
            <p:ph type="dt" sz="half" idx="10"/>
          </p:nvPr>
        </p:nvSpPr>
        <p:spPr/>
        <p:txBody>
          <a:bodyPr/>
          <a:lstStyle/>
          <a:p>
            <a:fld id="{943BC98A-327D-4F1B-9377-672E092B6029}" type="datetime1">
              <a:rPr lang="en-US" smtClean="0"/>
              <a:t>Friday/23/07/2021</a:t>
            </a:fld>
            <a:endParaRPr lang="en-US"/>
          </a:p>
        </p:txBody>
      </p:sp>
      <p:sp>
        <p:nvSpPr>
          <p:cNvPr id="5" name="Footer Placeholder 4">
            <a:extLst>
              <a:ext uri="{FF2B5EF4-FFF2-40B4-BE49-F238E27FC236}">
                <a16:creationId xmlns:a16="http://schemas.microsoft.com/office/drawing/2014/main" id="{A983250E-05D8-42BC-B2B6-D6C1720BED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E4D246-19F9-4FA2-8D58-B5566C461782}"/>
              </a:ext>
            </a:extLst>
          </p:cNvPr>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956192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4B780-97D4-46F8-AD75-72D1FB1D47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D156C4-1BA5-464F-B9AE-3CFDEC0839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4AF456-C02D-46A9-BAD8-BF3A15D3C4F2}"/>
              </a:ext>
            </a:extLst>
          </p:cNvPr>
          <p:cNvSpPr>
            <a:spLocks noGrp="1"/>
          </p:cNvSpPr>
          <p:nvPr>
            <p:ph type="dt" sz="half" idx="10"/>
          </p:nvPr>
        </p:nvSpPr>
        <p:spPr/>
        <p:txBody>
          <a:bodyPr/>
          <a:lstStyle/>
          <a:p>
            <a:fld id="{7E39ED39-469F-4A60-8671-ED1BCDDCC7EB}" type="datetime1">
              <a:rPr lang="en-US" smtClean="0"/>
              <a:t>Friday/23/07/2021</a:t>
            </a:fld>
            <a:endParaRPr lang="en-US"/>
          </a:p>
        </p:txBody>
      </p:sp>
      <p:sp>
        <p:nvSpPr>
          <p:cNvPr id="5" name="Footer Placeholder 4">
            <a:extLst>
              <a:ext uri="{FF2B5EF4-FFF2-40B4-BE49-F238E27FC236}">
                <a16:creationId xmlns:a16="http://schemas.microsoft.com/office/drawing/2014/main" id="{34A0FBC5-795B-4A8F-8672-7170E7F6A7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62845B-DCA5-4EC7-B19A-B95D94170706}"/>
              </a:ext>
            </a:extLst>
          </p:cNvPr>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052183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A97C6-CC79-48E1-A490-1FA26EED10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4EABF9-0319-46DB-9601-8F53B10547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3BA300-85AF-46E9-9D7F-778A279641D1}"/>
              </a:ext>
            </a:extLst>
          </p:cNvPr>
          <p:cNvSpPr>
            <a:spLocks noGrp="1"/>
          </p:cNvSpPr>
          <p:nvPr>
            <p:ph type="dt" sz="half" idx="10"/>
          </p:nvPr>
        </p:nvSpPr>
        <p:spPr/>
        <p:txBody>
          <a:bodyPr/>
          <a:lstStyle/>
          <a:p>
            <a:fld id="{D9A6FFF1-E834-49C1-A2C2-7233E2385327}" type="datetime1">
              <a:rPr lang="en-US" smtClean="0"/>
              <a:t>Friday/23/07/2021</a:t>
            </a:fld>
            <a:endParaRPr lang="en-US"/>
          </a:p>
        </p:txBody>
      </p:sp>
      <p:sp>
        <p:nvSpPr>
          <p:cNvPr id="5" name="Footer Placeholder 4">
            <a:extLst>
              <a:ext uri="{FF2B5EF4-FFF2-40B4-BE49-F238E27FC236}">
                <a16:creationId xmlns:a16="http://schemas.microsoft.com/office/drawing/2014/main" id="{C031424D-016A-4CAD-8C2C-1A37953ADD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E564AA-72B2-436F-A30A-EB9B3E7B6D0D}"/>
              </a:ext>
            </a:extLst>
          </p:cNvPr>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548507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FD876-6A1B-46EA-9062-6E76FDA6D3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262539-F703-4408-9CF3-80999F3228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92B3ED-1DCA-4B58-8A18-6AFA184DED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3500E2-9A64-4172-9025-14707EC471E4}"/>
              </a:ext>
            </a:extLst>
          </p:cNvPr>
          <p:cNvSpPr>
            <a:spLocks noGrp="1"/>
          </p:cNvSpPr>
          <p:nvPr>
            <p:ph type="dt" sz="half" idx="10"/>
          </p:nvPr>
        </p:nvSpPr>
        <p:spPr/>
        <p:txBody>
          <a:bodyPr/>
          <a:lstStyle/>
          <a:p>
            <a:fld id="{F3C81E3A-C426-4B84-872D-FC06811F9909}" type="datetime1">
              <a:rPr lang="en-US" smtClean="0"/>
              <a:t>Friday/23/07/2021</a:t>
            </a:fld>
            <a:endParaRPr lang="en-US"/>
          </a:p>
        </p:txBody>
      </p:sp>
      <p:sp>
        <p:nvSpPr>
          <p:cNvPr id="6" name="Footer Placeholder 5">
            <a:extLst>
              <a:ext uri="{FF2B5EF4-FFF2-40B4-BE49-F238E27FC236}">
                <a16:creationId xmlns:a16="http://schemas.microsoft.com/office/drawing/2014/main" id="{79849254-94B6-40A4-94E8-EF1286F7DC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093A76-6510-46ED-83D6-650E4A0BF5A3}"/>
              </a:ext>
            </a:extLst>
          </p:cNvPr>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720897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ADCC5-7D05-4C2C-9312-350F8C4401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27D364-9C07-420A-876E-D6D52D7F43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9FC653-86F9-4EE5-B62F-45B4D5762F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E26F00-E973-41B6-BA3B-020CA1EEB0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7443D7-2343-432D-A0F7-398CBBB2BC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BE5C7B-1AC8-4257-8B71-61D10DCF6F1B}"/>
              </a:ext>
            </a:extLst>
          </p:cNvPr>
          <p:cNvSpPr>
            <a:spLocks noGrp="1"/>
          </p:cNvSpPr>
          <p:nvPr>
            <p:ph type="dt" sz="half" idx="10"/>
          </p:nvPr>
        </p:nvSpPr>
        <p:spPr/>
        <p:txBody>
          <a:bodyPr/>
          <a:lstStyle/>
          <a:p>
            <a:fld id="{20C94355-E29D-4BB9-8406-876E94A68F28}" type="datetime1">
              <a:rPr lang="en-US" smtClean="0"/>
              <a:t>Friday/23/07/2021</a:t>
            </a:fld>
            <a:endParaRPr lang="en-US"/>
          </a:p>
        </p:txBody>
      </p:sp>
      <p:sp>
        <p:nvSpPr>
          <p:cNvPr id="8" name="Footer Placeholder 7">
            <a:extLst>
              <a:ext uri="{FF2B5EF4-FFF2-40B4-BE49-F238E27FC236}">
                <a16:creationId xmlns:a16="http://schemas.microsoft.com/office/drawing/2014/main" id="{784C6DB1-4AB7-492F-B709-7FFC218CBA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B42099-42B6-448C-9D96-93253401FCDF}"/>
              </a:ext>
            </a:extLst>
          </p:cNvPr>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392825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58568-E023-4E48-B5F4-F694791185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6D30B9-B33F-4133-88F0-4E49E7A87E06}"/>
              </a:ext>
            </a:extLst>
          </p:cNvPr>
          <p:cNvSpPr>
            <a:spLocks noGrp="1"/>
          </p:cNvSpPr>
          <p:nvPr>
            <p:ph type="dt" sz="half" idx="10"/>
          </p:nvPr>
        </p:nvSpPr>
        <p:spPr/>
        <p:txBody>
          <a:bodyPr/>
          <a:lstStyle/>
          <a:p>
            <a:fld id="{1320D4B9-0713-4C93-85B1-B3803D052375}" type="datetime1">
              <a:rPr lang="en-US" smtClean="0"/>
              <a:t>Friday/23/07/2021</a:t>
            </a:fld>
            <a:endParaRPr lang="en-US"/>
          </a:p>
        </p:txBody>
      </p:sp>
      <p:sp>
        <p:nvSpPr>
          <p:cNvPr id="4" name="Footer Placeholder 3">
            <a:extLst>
              <a:ext uri="{FF2B5EF4-FFF2-40B4-BE49-F238E27FC236}">
                <a16:creationId xmlns:a16="http://schemas.microsoft.com/office/drawing/2014/main" id="{5C5259BB-34BB-48D6-81F7-3A0E056F48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893311-7D6F-4A2E-95AB-0D7C762C5048}"/>
              </a:ext>
            </a:extLst>
          </p:cNvPr>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70437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254433-55E8-4849-8BFB-885DCCF01F39}"/>
              </a:ext>
            </a:extLst>
          </p:cNvPr>
          <p:cNvSpPr>
            <a:spLocks noGrp="1"/>
          </p:cNvSpPr>
          <p:nvPr>
            <p:ph type="dt" sz="half" idx="10"/>
          </p:nvPr>
        </p:nvSpPr>
        <p:spPr/>
        <p:txBody>
          <a:bodyPr/>
          <a:lstStyle/>
          <a:p>
            <a:fld id="{4082F18A-8AB0-444B-B02D-00A50C83473B}" type="datetime1">
              <a:rPr lang="en-US" smtClean="0"/>
              <a:t>Friday/23/07/2021</a:t>
            </a:fld>
            <a:endParaRPr lang="en-US"/>
          </a:p>
        </p:txBody>
      </p:sp>
      <p:sp>
        <p:nvSpPr>
          <p:cNvPr id="3" name="Footer Placeholder 2">
            <a:extLst>
              <a:ext uri="{FF2B5EF4-FFF2-40B4-BE49-F238E27FC236}">
                <a16:creationId xmlns:a16="http://schemas.microsoft.com/office/drawing/2014/main" id="{3DF66D44-A892-4CF1-B7CD-9A73E60016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77EC52-9D85-4480-ADD4-CECEEA10907E}"/>
              </a:ext>
            </a:extLst>
          </p:cNvPr>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203539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9AE25-A2B5-4E9D-9DAA-F8D195C3B1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155A00-57F4-4912-A6A7-1D6BF993D1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5759E9-EB3C-4B3A-9732-0F579A4154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BA2D97-A88A-475E-9623-172AFB541C9D}"/>
              </a:ext>
            </a:extLst>
          </p:cNvPr>
          <p:cNvSpPr>
            <a:spLocks noGrp="1"/>
          </p:cNvSpPr>
          <p:nvPr>
            <p:ph type="dt" sz="half" idx="10"/>
          </p:nvPr>
        </p:nvSpPr>
        <p:spPr/>
        <p:txBody>
          <a:bodyPr/>
          <a:lstStyle/>
          <a:p>
            <a:fld id="{0EECB1A9-40F2-44A4-8142-79FADDC2477A}" type="datetime1">
              <a:rPr lang="en-US" smtClean="0"/>
              <a:t>Friday/23/07/2021</a:t>
            </a:fld>
            <a:endParaRPr lang="en-US"/>
          </a:p>
        </p:txBody>
      </p:sp>
      <p:sp>
        <p:nvSpPr>
          <p:cNvPr id="6" name="Footer Placeholder 5">
            <a:extLst>
              <a:ext uri="{FF2B5EF4-FFF2-40B4-BE49-F238E27FC236}">
                <a16:creationId xmlns:a16="http://schemas.microsoft.com/office/drawing/2014/main" id="{4469B1BF-30BE-464F-8DCC-A8835921E0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321A97-C6D9-4A14-A08C-2682AAF496FA}"/>
              </a:ext>
            </a:extLst>
          </p:cNvPr>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788819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91A5C-55AA-4C96-BC45-F3AEBC8D49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629CB1-4DAC-45F2-A1FF-65CCA4A594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1BC149-8A1A-47C8-996B-EB6D8BF056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00171B-F718-4B31-9B37-FA62A48E4B43}"/>
              </a:ext>
            </a:extLst>
          </p:cNvPr>
          <p:cNvSpPr>
            <a:spLocks noGrp="1"/>
          </p:cNvSpPr>
          <p:nvPr>
            <p:ph type="dt" sz="half" idx="10"/>
          </p:nvPr>
        </p:nvSpPr>
        <p:spPr/>
        <p:txBody>
          <a:bodyPr/>
          <a:lstStyle/>
          <a:p>
            <a:fld id="{472EB192-2F7E-48FF-AB28-F621A82311AD}" type="datetime1">
              <a:rPr lang="en-US" smtClean="0"/>
              <a:t>Friday/23/07/2021</a:t>
            </a:fld>
            <a:endParaRPr lang="en-US"/>
          </a:p>
        </p:txBody>
      </p:sp>
      <p:sp>
        <p:nvSpPr>
          <p:cNvPr id="6" name="Footer Placeholder 5">
            <a:extLst>
              <a:ext uri="{FF2B5EF4-FFF2-40B4-BE49-F238E27FC236}">
                <a16:creationId xmlns:a16="http://schemas.microsoft.com/office/drawing/2014/main" id="{5F828637-1749-4004-A1D4-37BD49A4E5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36A970-2596-4D76-95C4-1AA4540266E8}"/>
              </a:ext>
            </a:extLst>
          </p:cNvPr>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110917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D6471A-7370-491E-9045-ADD6812CC0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76671C-381F-4364-BB8E-07C70E534E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D8B155-272C-4445-AF6A-CE5E49B850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B2D649-C858-4C44-A313-D5E055587517}" type="datetime1">
              <a:rPr lang="en-US" smtClean="0"/>
              <a:t>Friday/23/07/2021</a:t>
            </a:fld>
            <a:endParaRPr lang="en-US"/>
          </a:p>
        </p:txBody>
      </p:sp>
      <p:sp>
        <p:nvSpPr>
          <p:cNvPr id="5" name="Footer Placeholder 4">
            <a:extLst>
              <a:ext uri="{FF2B5EF4-FFF2-40B4-BE49-F238E27FC236}">
                <a16:creationId xmlns:a16="http://schemas.microsoft.com/office/drawing/2014/main" id="{06178D2E-C54C-47B9-9611-8BB16B5914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A1A657-0D7E-4074-9CE2-4124F129B6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254784754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jpg"/><Relationship Id="rId13" Type="http://schemas.openxmlformats.org/officeDocument/2006/relationships/image" Target="../media/image9.png"/><Relationship Id="rId18" Type="http://schemas.openxmlformats.org/officeDocument/2006/relationships/image" Target="../media/image14.gif"/><Relationship Id="rId26" Type="http://schemas.openxmlformats.org/officeDocument/2006/relationships/image" Target="../media/image20.png"/><Relationship Id="rId3" Type="http://schemas.openxmlformats.org/officeDocument/2006/relationships/slideLayout" Target="../slideLayouts/slideLayout2.xml"/><Relationship Id="rId21" Type="http://schemas.openxmlformats.org/officeDocument/2006/relationships/image" Target="../media/image17.gif"/><Relationship Id="rId34" Type="http://schemas.openxmlformats.org/officeDocument/2006/relationships/image" Target="../media/image24.png"/><Relationship Id="rId7" Type="http://schemas.openxmlformats.org/officeDocument/2006/relationships/image" Target="../media/image3.jpeg"/><Relationship Id="rId12" Type="http://schemas.openxmlformats.org/officeDocument/2006/relationships/image" Target="../media/image8.png"/><Relationship Id="rId17" Type="http://schemas.openxmlformats.org/officeDocument/2006/relationships/image" Target="../media/image13.gif"/><Relationship Id="rId25" Type="http://schemas.openxmlformats.org/officeDocument/2006/relationships/slide" Target="slide2.xml"/><Relationship Id="rId33" Type="http://schemas.openxmlformats.org/officeDocument/2006/relationships/slide" Target="slide6.xml"/><Relationship Id="rId38" Type="http://schemas.openxmlformats.org/officeDocument/2006/relationships/image" Target="../media/image27.svg"/><Relationship Id="rId2" Type="http://schemas.openxmlformats.org/officeDocument/2006/relationships/audio" Target="../media/media1.wma"/><Relationship Id="rId16" Type="http://schemas.openxmlformats.org/officeDocument/2006/relationships/image" Target="../media/image12.png"/><Relationship Id="rId20" Type="http://schemas.openxmlformats.org/officeDocument/2006/relationships/image" Target="../media/image16.png"/><Relationship Id="rId29" Type="http://schemas.openxmlformats.org/officeDocument/2006/relationships/slide" Target="slide4.xml"/><Relationship Id="rId1" Type="http://schemas.microsoft.com/office/2007/relationships/media" Target="../media/media1.wma"/><Relationship Id="rId6" Type="http://schemas.openxmlformats.org/officeDocument/2006/relationships/image" Target="../media/image2.jpeg"/><Relationship Id="rId11" Type="http://schemas.openxmlformats.org/officeDocument/2006/relationships/image" Target="../media/image7.png"/><Relationship Id="rId24" Type="http://schemas.openxmlformats.org/officeDocument/2006/relationships/image" Target="../media/image19.png"/><Relationship Id="rId32" Type="http://schemas.openxmlformats.org/officeDocument/2006/relationships/image" Target="../media/image23.png"/><Relationship Id="rId37" Type="http://schemas.openxmlformats.org/officeDocument/2006/relationships/image" Target="../media/image26.png"/><Relationship Id="rId5" Type="http://schemas.openxmlformats.org/officeDocument/2006/relationships/image" Target="../media/image1.jpeg"/><Relationship Id="rId15" Type="http://schemas.openxmlformats.org/officeDocument/2006/relationships/image" Target="../media/image11.png"/><Relationship Id="rId23" Type="http://schemas.openxmlformats.org/officeDocument/2006/relationships/image" Target="../media/image18.png"/><Relationship Id="rId28" Type="http://schemas.openxmlformats.org/officeDocument/2006/relationships/image" Target="../media/image21.png"/><Relationship Id="rId36" Type="http://schemas.openxmlformats.org/officeDocument/2006/relationships/image" Target="../media/image25.png"/><Relationship Id="rId10" Type="http://schemas.openxmlformats.org/officeDocument/2006/relationships/image" Target="../media/image6.png"/><Relationship Id="rId19" Type="http://schemas.openxmlformats.org/officeDocument/2006/relationships/image" Target="../media/image15.gif"/><Relationship Id="rId31" Type="http://schemas.openxmlformats.org/officeDocument/2006/relationships/slide" Target="slide5.xml"/><Relationship Id="rId4" Type="http://schemas.openxmlformats.org/officeDocument/2006/relationships/audio" Target="../media/audio1.wav"/><Relationship Id="rId9" Type="http://schemas.openxmlformats.org/officeDocument/2006/relationships/image" Target="../media/image5.png"/><Relationship Id="rId14" Type="http://schemas.openxmlformats.org/officeDocument/2006/relationships/image" Target="../media/image10.png"/><Relationship Id="rId22" Type="http://schemas.openxmlformats.org/officeDocument/2006/relationships/slide" Target="slide8.xml"/><Relationship Id="rId27" Type="http://schemas.openxmlformats.org/officeDocument/2006/relationships/slide" Target="slide3.xml"/><Relationship Id="rId30" Type="http://schemas.openxmlformats.org/officeDocument/2006/relationships/image" Target="../media/image22.png"/><Relationship Id="rId35" Type="http://schemas.openxmlformats.org/officeDocument/2006/relationships/slide" Target="slide7.xml"/></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9.xml"/><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video" Target="../media/media2.mkv"/><Relationship Id="rId1" Type="http://schemas.microsoft.com/office/2007/relationships/media" Target="../media/media2.mkv"/><Relationship Id="rId6" Type="http://schemas.openxmlformats.org/officeDocument/2006/relationships/slide" Target="slide1.xml"/><Relationship Id="rId5" Type="http://schemas.openxmlformats.org/officeDocument/2006/relationships/image" Target="../media/image28.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8.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9.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gif"/><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xml"/><Relationship Id="rId5" Type="http://schemas.openxmlformats.org/officeDocument/2006/relationships/image" Target="../media/image65.jpeg"/><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6.xml"/><Relationship Id="rId5" Type="http://schemas.openxmlformats.org/officeDocument/2006/relationships/image" Target="../media/image69.jpeg"/><Relationship Id="rId4" Type="http://schemas.openxmlformats.org/officeDocument/2006/relationships/image" Target="../media/image68.gif"/></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video" Target="../media/media2.mkv"/><Relationship Id="rId1" Type="http://schemas.microsoft.com/office/2007/relationships/media" Target="../media/media2.mkv"/><Relationship Id="rId6" Type="http://schemas.openxmlformats.org/officeDocument/2006/relationships/slide" Target="slide1.xml"/><Relationship Id="rId5" Type="http://schemas.openxmlformats.org/officeDocument/2006/relationships/image" Target="../media/image28.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74.jpeg"/><Relationship Id="rId7" Type="http://schemas.openxmlformats.org/officeDocument/2006/relationships/diagramLayout" Target="../diagrams/layout5.xml"/><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diagramData" Target="../diagrams/data5.xml"/><Relationship Id="rId5" Type="http://schemas.openxmlformats.org/officeDocument/2006/relationships/image" Target="../media/image76.jpeg"/><Relationship Id="rId10" Type="http://schemas.microsoft.com/office/2007/relationships/diagramDrawing" Target="../diagrams/drawing5.xml"/><Relationship Id="rId4" Type="http://schemas.openxmlformats.org/officeDocument/2006/relationships/image" Target="../media/image75.jpeg"/><Relationship Id="rId9" Type="http://schemas.openxmlformats.org/officeDocument/2006/relationships/diagramColors" Target="../diagrams/colors5.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audio" Target="../media/audio4.wav"/><Relationship Id="rId7" Type="http://schemas.openxmlformats.org/officeDocument/2006/relationships/audio" Target="../media/audio6.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audio" Target="../media/audio5.wav"/><Relationship Id="rId9" Type="http://schemas.openxmlformats.org/officeDocument/2006/relationships/image" Target="../media/image81.gif"/></Relationships>
</file>

<file path=ppt/slides/_rels/slide35.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audio" Target="../media/audio4.wav"/><Relationship Id="rId7" Type="http://schemas.openxmlformats.org/officeDocument/2006/relationships/audio" Target="../media/audio6.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audio" Target="../media/audio5.wav"/><Relationship Id="rId9" Type="http://schemas.openxmlformats.org/officeDocument/2006/relationships/image" Target="../media/image81.gif"/></Relationships>
</file>

<file path=ppt/slides/_rels/slide36.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audio" Target="../media/audio4.wav"/><Relationship Id="rId7" Type="http://schemas.openxmlformats.org/officeDocument/2006/relationships/audio" Target="../media/audio6.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audio" Target="../media/audio5.wav"/><Relationship Id="rId9" Type="http://schemas.openxmlformats.org/officeDocument/2006/relationships/image" Target="../media/image81.gif"/></Relationships>
</file>

<file path=ppt/slides/_rels/slide37.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audio" Target="../media/audio4.wav"/><Relationship Id="rId7" Type="http://schemas.openxmlformats.org/officeDocument/2006/relationships/audio" Target="../media/audio6.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audio" Target="../media/audio5.wav"/><Relationship Id="rId9" Type="http://schemas.openxmlformats.org/officeDocument/2006/relationships/image" Target="../media/image81.gif"/></Relationships>
</file>

<file path=ppt/slides/_rels/slide38.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audio" Target="../media/audio4.wav"/><Relationship Id="rId7" Type="http://schemas.openxmlformats.org/officeDocument/2006/relationships/audio" Target="../media/audio6.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audio" Target="../media/audio5.wav"/><Relationship Id="rId9" Type="http://schemas.openxmlformats.org/officeDocument/2006/relationships/image" Target="../media/image81.gif"/></Relationships>
</file>

<file path=ppt/slides/_rels/slide39.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audio" Target="../media/audio4.wav"/><Relationship Id="rId7" Type="http://schemas.openxmlformats.org/officeDocument/2006/relationships/audio" Target="../media/audio6.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audio" Target="../media/audio5.wav"/><Relationship Id="rId9" Type="http://schemas.openxmlformats.org/officeDocument/2006/relationships/image" Target="../media/image81.gif"/></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video" Target="../media/media2.mkv"/><Relationship Id="rId1" Type="http://schemas.microsoft.com/office/2007/relationships/media" Target="../media/media2.mkv"/><Relationship Id="rId6" Type="http://schemas.openxmlformats.org/officeDocument/2006/relationships/slide" Target="slide1.xml"/><Relationship Id="rId5" Type="http://schemas.openxmlformats.org/officeDocument/2006/relationships/image" Target="../media/image28.PNG"/><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audio" Target="../media/audio4.wav"/><Relationship Id="rId7" Type="http://schemas.openxmlformats.org/officeDocument/2006/relationships/audio" Target="../media/audio6.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audio" Target="../media/audio5.wav"/><Relationship Id="rId9" Type="http://schemas.openxmlformats.org/officeDocument/2006/relationships/image" Target="../media/image81.gif"/></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slide" Target="slide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slideLayout" Target="../slideLayouts/slideLayout1.xml"/><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notesSlide" Target="../notesSlides/notesSlide3.xml"/><Relationship Id="rId9" Type="http://schemas.openxmlformats.org/officeDocument/2006/relationships/image" Target="../media/image94.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video" Target="../media/media2.mkv"/><Relationship Id="rId1" Type="http://schemas.microsoft.com/office/2007/relationships/media" Target="../media/media2.mkv"/><Relationship Id="rId6" Type="http://schemas.openxmlformats.org/officeDocument/2006/relationships/slide" Target="slide1.xml"/><Relationship Id="rId5" Type="http://schemas.openxmlformats.org/officeDocument/2006/relationships/image" Target="../media/image28.PN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video" Target="../media/media2.mkv"/><Relationship Id="rId1" Type="http://schemas.microsoft.com/office/2007/relationships/media" Target="../media/media2.mkv"/><Relationship Id="rId6" Type="http://schemas.openxmlformats.org/officeDocument/2006/relationships/slide" Target="slide1.xml"/><Relationship Id="rId5" Type="http://schemas.openxmlformats.org/officeDocument/2006/relationships/image" Target="../media/image28.PN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video" Target="../media/media2.mkv"/><Relationship Id="rId1" Type="http://schemas.microsoft.com/office/2007/relationships/media" Target="../media/media2.mkv"/><Relationship Id="rId6" Type="http://schemas.openxmlformats.org/officeDocument/2006/relationships/slide" Target="slide1.xml"/><Relationship Id="rId5" Type="http://schemas.openxmlformats.org/officeDocument/2006/relationships/image" Target="../media/image28.PNG"/><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customXml" Target="../ink/ink1.xml"/><Relationship Id="rId7" Type="http://schemas.openxmlformats.org/officeDocument/2006/relationships/image" Target="../media/image3.jpe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customXml" Target="../ink/ink2.xml"/><Relationship Id="rId4" Type="http://schemas.openxmlformats.org/officeDocument/2006/relationships/image" Target="../media/image320.png"/><Relationship Id="rId9"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579C797-C328-499C-8A76-6FA6D9F7D92A}"/>
              </a:ext>
            </a:extLst>
          </p:cNvPr>
          <p:cNvGrpSpPr/>
          <p:nvPr/>
        </p:nvGrpSpPr>
        <p:grpSpPr>
          <a:xfrm>
            <a:off x="4658199" y="1101453"/>
            <a:ext cx="6868785" cy="4556906"/>
            <a:chOff x="0" y="-1"/>
            <a:chExt cx="4108788" cy="2585087"/>
          </a:xfrm>
        </p:grpSpPr>
        <p:grpSp>
          <p:nvGrpSpPr>
            <p:cNvPr id="25" name="Group 24">
              <a:extLst>
                <a:ext uri="{FF2B5EF4-FFF2-40B4-BE49-F238E27FC236}">
                  <a16:creationId xmlns:a16="http://schemas.microsoft.com/office/drawing/2014/main" id="{5E7A73CC-221E-42AE-9867-CED284DCED2A}"/>
                </a:ext>
              </a:extLst>
            </p:cNvPr>
            <p:cNvGrpSpPr/>
            <p:nvPr/>
          </p:nvGrpSpPr>
          <p:grpSpPr>
            <a:xfrm>
              <a:off x="0" y="-1"/>
              <a:ext cx="4108788" cy="2581328"/>
              <a:chOff x="0" y="-170171"/>
              <a:chExt cx="8057645" cy="5208429"/>
            </a:xfrm>
          </p:grpSpPr>
          <p:pic>
            <p:nvPicPr>
              <p:cNvPr id="27" name="Picture 26">
                <a:extLst>
                  <a:ext uri="{FF2B5EF4-FFF2-40B4-BE49-F238E27FC236}">
                    <a16:creationId xmlns:a16="http://schemas.microsoft.com/office/drawing/2014/main" id="{C3B2AFE6-B8F1-4C55-8730-3328FA8D70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0169"/>
                <a:ext cx="4028823" cy="258506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9ABAE36E-DAB7-4C42-B855-24BCFE8640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3111" y="-170171"/>
                <a:ext cx="4014534" cy="259858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F3A2B418-5AE8-4101-A7A4-1D170CCCE1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89" y="2422481"/>
                <a:ext cx="4014534" cy="2615777"/>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5">
              <a:extLst>
                <a:ext uri="{FF2B5EF4-FFF2-40B4-BE49-F238E27FC236}">
                  <a16:creationId xmlns:a16="http://schemas.microsoft.com/office/drawing/2014/main" id="{A889F498-4043-40CC-A735-136EC36AEB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61680" y="1288692"/>
              <a:ext cx="2039822" cy="1296394"/>
            </a:xfrm>
            <a:prstGeom prst="rect">
              <a:avLst/>
            </a:prstGeom>
          </p:spPr>
        </p:pic>
      </p:grpSp>
      <p:pic>
        <p:nvPicPr>
          <p:cNvPr id="2" name="Picture 1"/>
          <p:cNvPicPr>
            <a:picLocks noChangeAspect="1"/>
          </p:cNvPicPr>
          <p:nvPr/>
        </p:nvPicPr>
        <p:blipFill>
          <a:blip r:embed="rId9"/>
          <a:stretch>
            <a:fillRect/>
          </a:stretch>
        </p:blipFill>
        <p:spPr>
          <a:xfrm>
            <a:off x="4305959" y="728667"/>
            <a:ext cx="7564229" cy="5292154"/>
          </a:xfrm>
          <a:prstGeom prst="rect">
            <a:avLst/>
          </a:prstGeom>
        </p:spPr>
      </p:pic>
      <p:pic>
        <p:nvPicPr>
          <p:cNvPr id="138" name="Picture 1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31" y="948"/>
            <a:ext cx="12187269" cy="6858767"/>
          </a:xfrm>
          <a:prstGeom prst="rect">
            <a:avLst/>
          </a:prstGeom>
        </p:spPr>
      </p:pic>
      <p:pic>
        <p:nvPicPr>
          <p:cNvPr id="124" name="den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25" name="den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54326" y="1090663"/>
            <a:ext cx="2639810" cy="2639810"/>
          </a:xfrm>
          <a:prstGeom prst="rect">
            <a:avLst/>
          </a:prstGeom>
        </p:spPr>
      </p:pic>
      <p:pic>
        <p:nvPicPr>
          <p:cNvPr id="126" name="den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30378" y="738002"/>
            <a:ext cx="2639810" cy="2645893"/>
          </a:xfrm>
          <a:prstGeom prst="rect">
            <a:avLst/>
          </a:prstGeom>
        </p:spPr>
      </p:pic>
      <p:pic>
        <p:nvPicPr>
          <p:cNvPr id="127" name="den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28" name="den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159" name="Picture 158">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2703" y="-671549"/>
            <a:ext cx="609600" cy="609600"/>
          </a:xfrm>
          <a:prstGeom prst="rect">
            <a:avLst/>
          </a:prstGeom>
        </p:spPr>
      </p:pic>
      <p:pic>
        <p:nvPicPr>
          <p:cNvPr id="139" name="mau1">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40" name="mau2">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954326" y="1090663"/>
            <a:ext cx="2633741" cy="2639810"/>
          </a:xfrm>
          <a:prstGeom prst="rect">
            <a:avLst/>
          </a:prstGeom>
        </p:spPr>
      </p:pic>
      <p:pic>
        <p:nvPicPr>
          <p:cNvPr id="141" name="mau3">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230378" y="738002"/>
            <a:ext cx="2639810" cy="2639810"/>
          </a:xfrm>
          <a:prstGeom prst="rect">
            <a:avLst/>
          </a:prstGeom>
        </p:spPr>
      </p:pic>
      <p:pic>
        <p:nvPicPr>
          <p:cNvPr id="142" name="mau4">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43" name="mau5">
            <a:hlinkClick r:id="rId33" action="ppaction://hlinksldjump"/>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6600992" y="3381011"/>
            <a:ext cx="2633741" cy="2639810"/>
          </a:xfrm>
          <a:prstGeom prst="rect">
            <a:avLst/>
          </a:prstGeom>
        </p:spPr>
      </p:pic>
      <p:pic>
        <p:nvPicPr>
          <p:cNvPr id="144" name="mau6">
            <a:hlinkClick r:id="rId35" action="ppaction://hlinksldjump"/>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5" name="Graphic 4" descr="Theatre">
            <a:extLst>
              <a:ext uri="{FF2B5EF4-FFF2-40B4-BE49-F238E27FC236}">
                <a16:creationId xmlns:a16="http://schemas.microsoft.com/office/drawing/2014/main" id="{C4EFE62A-396C-4979-B3E4-DFFD9D37B66A}"/>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500029" y="5728420"/>
            <a:ext cx="914400" cy="914400"/>
          </a:xfrm>
          <a:prstGeom prst="rect">
            <a:avLst/>
          </a:prstGeom>
        </p:spPr>
      </p:pic>
      <p:sp>
        <p:nvSpPr>
          <p:cNvPr id="6" name="Flowchart: Collate 5">
            <a:extLst>
              <a:ext uri="{FF2B5EF4-FFF2-40B4-BE49-F238E27FC236}">
                <a16:creationId xmlns:a16="http://schemas.microsoft.com/office/drawing/2014/main" id="{B94E8B23-706B-4BDC-A062-7DCA5288A140}"/>
              </a:ext>
            </a:extLst>
          </p:cNvPr>
          <p:cNvSpPr/>
          <p:nvPr/>
        </p:nvSpPr>
        <p:spPr>
          <a:xfrm rot="5400000">
            <a:off x="3953183" y="5371576"/>
            <a:ext cx="705551" cy="2221066"/>
          </a:xfrm>
          <a:prstGeom prst="flowChartCol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Slide Number Placeholder 6">
            <a:extLst>
              <a:ext uri="{FF2B5EF4-FFF2-40B4-BE49-F238E27FC236}">
                <a16:creationId xmlns:a16="http://schemas.microsoft.com/office/drawing/2014/main" id="{380FDC32-5BF5-4865-AE36-C443B37991A3}"/>
              </a:ext>
            </a:extLst>
          </p:cNvPr>
          <p:cNvSpPr>
            <a:spLocks noGrp="1"/>
          </p:cNvSpPr>
          <p:nvPr>
            <p:ph type="sldNum" sz="quarter" idx="12"/>
          </p:nvPr>
        </p:nvSpPr>
        <p:spPr/>
        <p:txBody>
          <a:bodyPr/>
          <a:lstStyle/>
          <a:p>
            <a:fld id="{B8F674BA-2DE0-4D90-8561-25BA31F62F13}" type="slidenum">
              <a:rPr lang="en-US" smtClean="0"/>
              <a:t>1</a:t>
            </a:fld>
            <a:endParaRPr lang="en-US"/>
          </a:p>
        </p:txBody>
      </p:sp>
    </p:spTree>
    <p:extLst>
      <p:ext uri="{BB962C8B-B14F-4D97-AF65-F5344CB8AC3E}">
        <p14:creationId xmlns:p14="http://schemas.microsoft.com/office/powerpoint/2010/main" val="39918729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2"/>
          <p:cNvSpPr txBox="1">
            <a:spLocks noChangeArrowheads="1"/>
          </p:cNvSpPr>
          <p:nvPr/>
        </p:nvSpPr>
        <p:spPr>
          <a:xfrm>
            <a:off x="1981200" y="509002"/>
            <a:ext cx="8229600" cy="563563"/>
          </a:xfrm>
          <a:prstGeom prst="rect">
            <a:avLst/>
          </a:prstGeom>
          <a:solidFill>
            <a:srgbClr val="FFFF00"/>
          </a:solidFill>
        </p:spPr>
        <p:txBody>
          <a:bodyPr/>
          <a:lstStyle/>
          <a:p>
            <a:pPr algn="ctr" fontAlgn="base">
              <a:spcBef>
                <a:spcPct val="0"/>
              </a:spcBef>
              <a:spcAft>
                <a:spcPct val="0"/>
              </a:spcAft>
              <a:defRPr/>
            </a:pPr>
            <a:r>
              <a:rPr lang="en-US" sz="3600" b="1" kern="0" dirty="0">
                <a:solidFill>
                  <a:srgbClr val="FF0000"/>
                </a:solidFill>
                <a:latin typeface="Cambria" panose="02040503050406030204" pitchFamily="18" charset="0"/>
                <a:ea typeface="Cambria" panose="02040503050406030204" pitchFamily="18" charset="0"/>
                <a:cs typeface="Arial" pitchFamily="34" charset="0"/>
              </a:rPr>
              <a:t>NỘI DUNG BÀI HỌC</a:t>
            </a:r>
            <a:endParaRPr lang="en-US" sz="2000" b="1" kern="0" dirty="0">
              <a:solidFill>
                <a:srgbClr val="FF0000"/>
              </a:solidFill>
              <a:latin typeface="Cambria" panose="02040503050406030204" pitchFamily="18" charset="0"/>
              <a:ea typeface="Cambria" panose="02040503050406030204" pitchFamily="18" charset="0"/>
              <a:cs typeface="Arial" pitchFamily="34" charset="0"/>
            </a:endParaRPr>
          </a:p>
        </p:txBody>
      </p:sp>
      <p:pic>
        <p:nvPicPr>
          <p:cNvPr id="88" name="Picture 31" descr="C:\Users\THAODINH\Desktop\HINH EBOOK\thi_nghiem_hoa_hoc.jpg"/>
          <p:cNvPicPr>
            <a:picLocks noChangeAspect="1" noChangeArrowheads="1"/>
          </p:cNvPicPr>
          <p:nvPr/>
        </p:nvPicPr>
        <p:blipFill>
          <a:blip r:embed="rId2"/>
          <a:srcRect/>
          <a:stretch>
            <a:fillRect/>
          </a:stretch>
        </p:blipFill>
        <p:spPr bwMode="auto">
          <a:xfrm>
            <a:off x="715262" y="4488405"/>
            <a:ext cx="3265839" cy="2209800"/>
          </a:xfrm>
          <a:prstGeom prst="rect">
            <a:avLst/>
          </a:prstGeom>
          <a:noFill/>
          <a:ln w="9525">
            <a:noFill/>
            <a:miter lim="800000"/>
            <a:headEnd/>
            <a:tailEnd/>
          </a:ln>
        </p:spPr>
      </p:pic>
      <p:sp>
        <p:nvSpPr>
          <p:cNvPr id="24" name="Text Box 13"/>
          <p:cNvSpPr txBox="1">
            <a:spLocks noChangeArrowheads="1"/>
          </p:cNvSpPr>
          <p:nvPr/>
        </p:nvSpPr>
        <p:spPr bwMode="gray">
          <a:xfrm>
            <a:off x="4997450" y="2641498"/>
            <a:ext cx="367408" cy="461665"/>
          </a:xfrm>
          <a:prstGeom prst="rect">
            <a:avLst/>
          </a:prstGeom>
          <a:noFill/>
          <a:ln w="9525" algn="ctr">
            <a:noFill/>
            <a:miter lim="800000"/>
            <a:headEnd/>
            <a:tailEnd/>
          </a:ln>
          <a:effectLst/>
        </p:spPr>
        <p:txBody>
          <a:bodyPr wrap="none">
            <a:spAutoFit/>
          </a:bodyPr>
          <a:lstStyle/>
          <a:p>
            <a:pPr eaLnBrk="0" hangingPunct="0"/>
            <a:r>
              <a:rPr lang="en-US" sz="2400" b="1" dirty="0">
                <a:solidFill>
                  <a:srgbClr val="FFFFFF"/>
                </a:solidFill>
                <a:latin typeface="Cambria" panose="02040503050406030204" pitchFamily="18" charset="0"/>
                <a:ea typeface="Cambria" panose="02040503050406030204" pitchFamily="18" charset="0"/>
              </a:rPr>
              <a:t>1</a:t>
            </a:r>
          </a:p>
        </p:txBody>
      </p:sp>
      <p:sp>
        <p:nvSpPr>
          <p:cNvPr id="38" name="Text Box 27"/>
          <p:cNvSpPr txBox="1">
            <a:spLocks noChangeArrowheads="1"/>
          </p:cNvSpPr>
          <p:nvPr/>
        </p:nvSpPr>
        <p:spPr bwMode="gray">
          <a:xfrm>
            <a:off x="4997450" y="4448073"/>
            <a:ext cx="367408" cy="461665"/>
          </a:xfrm>
          <a:prstGeom prst="rect">
            <a:avLst/>
          </a:prstGeom>
          <a:noFill/>
          <a:ln w="9525" algn="ctr">
            <a:noFill/>
            <a:miter lim="800000"/>
            <a:headEnd/>
            <a:tailEnd/>
          </a:ln>
          <a:effectLst/>
        </p:spPr>
        <p:txBody>
          <a:bodyPr wrap="none">
            <a:spAutoFit/>
          </a:bodyPr>
          <a:lstStyle/>
          <a:p>
            <a:pPr eaLnBrk="0" hangingPunct="0"/>
            <a:r>
              <a:rPr lang="en-US" sz="2400" b="1" dirty="0">
                <a:solidFill>
                  <a:srgbClr val="FFFFFF"/>
                </a:solidFill>
                <a:latin typeface="Cambria" panose="02040503050406030204" pitchFamily="18" charset="0"/>
                <a:ea typeface="Cambria" panose="02040503050406030204" pitchFamily="18" charset="0"/>
              </a:rPr>
              <a:t>3</a:t>
            </a:r>
          </a:p>
        </p:txBody>
      </p:sp>
      <p:sp>
        <p:nvSpPr>
          <p:cNvPr id="41" name="Text Box 30"/>
          <p:cNvSpPr txBox="1">
            <a:spLocks noChangeArrowheads="1"/>
          </p:cNvSpPr>
          <p:nvPr/>
        </p:nvSpPr>
        <p:spPr bwMode="gray">
          <a:xfrm>
            <a:off x="4997450" y="5362473"/>
            <a:ext cx="367408" cy="461665"/>
          </a:xfrm>
          <a:prstGeom prst="rect">
            <a:avLst/>
          </a:prstGeom>
          <a:noFill/>
          <a:ln w="9525" algn="ctr">
            <a:noFill/>
            <a:miter lim="800000"/>
            <a:headEnd/>
            <a:tailEnd/>
          </a:ln>
          <a:effectLst/>
        </p:spPr>
        <p:txBody>
          <a:bodyPr wrap="none">
            <a:spAutoFit/>
          </a:bodyPr>
          <a:lstStyle/>
          <a:p>
            <a:pPr eaLnBrk="0" hangingPunct="0"/>
            <a:r>
              <a:rPr lang="en-US" sz="2400" b="1" dirty="0">
                <a:solidFill>
                  <a:srgbClr val="FFFFFF"/>
                </a:solidFill>
                <a:latin typeface="Cambria" panose="02040503050406030204" pitchFamily="18" charset="0"/>
                <a:ea typeface="Cambria" panose="02040503050406030204" pitchFamily="18" charset="0"/>
              </a:rPr>
              <a:t>4</a:t>
            </a:r>
          </a:p>
        </p:txBody>
      </p:sp>
      <p:grpSp>
        <p:nvGrpSpPr>
          <p:cNvPr id="2" name="Group 1">
            <a:extLst>
              <a:ext uri="{FF2B5EF4-FFF2-40B4-BE49-F238E27FC236}">
                <a16:creationId xmlns:a16="http://schemas.microsoft.com/office/drawing/2014/main" id="{79D58277-3C15-4827-B51F-1EC98A74985D}"/>
              </a:ext>
            </a:extLst>
          </p:cNvPr>
          <p:cNvGrpSpPr/>
          <p:nvPr/>
        </p:nvGrpSpPr>
        <p:grpSpPr>
          <a:xfrm>
            <a:off x="4717774" y="1866175"/>
            <a:ext cx="6785112" cy="665162"/>
            <a:chOff x="4800600" y="2106120"/>
            <a:chExt cx="6785112" cy="665162"/>
          </a:xfrm>
        </p:grpSpPr>
        <p:grpSp>
          <p:nvGrpSpPr>
            <p:cNvPr id="72" name="Group 71"/>
            <p:cNvGrpSpPr/>
            <p:nvPr/>
          </p:nvGrpSpPr>
          <p:grpSpPr>
            <a:xfrm>
              <a:off x="4800600" y="2106120"/>
              <a:ext cx="762000" cy="665162"/>
              <a:chOff x="2819400" y="2106120"/>
              <a:chExt cx="762000" cy="665162"/>
            </a:xfrm>
          </p:grpSpPr>
          <p:grpSp>
            <p:nvGrpSpPr>
              <p:cNvPr id="47" name="Group 7"/>
              <p:cNvGrpSpPr>
                <a:grpSpLocks/>
              </p:cNvGrpSpPr>
              <p:nvPr/>
            </p:nvGrpSpPr>
            <p:grpSpPr bwMode="auto">
              <a:xfrm>
                <a:off x="2819400" y="2106120"/>
                <a:ext cx="762000" cy="665162"/>
                <a:chOff x="3174" y="2656"/>
                <a:chExt cx="1549" cy="1351"/>
              </a:xfrm>
            </p:grpSpPr>
            <p:sp>
              <p:nvSpPr>
                <p:cNvPr id="48" name="AutoShape 8"/>
                <p:cNvSpPr>
                  <a:spLocks noChangeArrowheads="1"/>
                </p:cNvSpPr>
                <p:nvPr/>
              </p:nvSpPr>
              <p:spPr bwMode="gray">
                <a:xfrm>
                  <a:off x="3187" y="2679"/>
                  <a:ext cx="1536" cy="1328"/>
                </a:xfrm>
                <a:prstGeom prst="hexagon">
                  <a:avLst>
                    <a:gd name="adj" fmla="val 28916"/>
                    <a:gd name="vf" fmla="val 115470"/>
                  </a:avLst>
                </a:prstGeom>
                <a:solidFill>
                  <a:srgbClr val="808080"/>
                </a:solidFill>
                <a:ln w="9525">
                  <a:noFill/>
                  <a:miter lim="800000"/>
                  <a:headEnd/>
                  <a:tailEnd/>
                </a:ln>
                <a:effectLst/>
              </p:spPr>
              <p:txBody>
                <a:bodyPr wrap="none" anchor="ctr"/>
                <a:lstStyle/>
                <a:p>
                  <a:endParaRPr lang="en-US">
                    <a:latin typeface="Cambria" panose="02040503050406030204" pitchFamily="18" charset="0"/>
                    <a:ea typeface="Cambria" panose="02040503050406030204" pitchFamily="18" charset="0"/>
                  </a:endParaRPr>
                </a:p>
              </p:txBody>
            </p:sp>
            <p:sp>
              <p:nvSpPr>
                <p:cNvPr id="49" name="AutoShape 9"/>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noFill/>
                  <a:miter lim="800000"/>
                  <a:headEnd/>
                  <a:tailEnd/>
                </a:ln>
                <a:effectLst/>
              </p:spPr>
              <p:txBody>
                <a:bodyPr wrap="none" anchor="ctr"/>
                <a:lstStyle/>
                <a:p>
                  <a:endParaRPr lang="en-US">
                    <a:latin typeface="Cambria" panose="02040503050406030204" pitchFamily="18" charset="0"/>
                    <a:ea typeface="Cambria" panose="02040503050406030204" pitchFamily="18" charset="0"/>
                  </a:endParaRPr>
                </a:p>
              </p:txBody>
            </p:sp>
            <p:sp>
              <p:nvSpPr>
                <p:cNvPr id="50" name="AutoShape 10"/>
                <p:cNvSpPr>
                  <a:spLocks noChangeArrowheads="1"/>
                </p:cNvSpPr>
                <p:nvPr/>
              </p:nvSpPr>
              <p:spPr bwMode="gray">
                <a:xfrm>
                  <a:off x="3264" y="2736"/>
                  <a:ext cx="1350" cy="1168"/>
                </a:xfrm>
                <a:prstGeom prst="hexagon">
                  <a:avLst>
                    <a:gd name="adj" fmla="val 28896"/>
                    <a:gd name="vf" fmla="val 115470"/>
                  </a:avLst>
                </a:prstGeom>
                <a:solidFill>
                  <a:srgbClr val="FF00FF"/>
                </a:solidFill>
                <a:ln w="9525">
                  <a:noFill/>
                  <a:miter lim="800000"/>
                  <a:headEnd/>
                  <a:tailEnd/>
                </a:ln>
                <a:effectLst/>
              </p:spPr>
              <p:txBody>
                <a:bodyPr wrap="none" anchor="ctr"/>
                <a:lstStyle/>
                <a:p>
                  <a:endParaRPr lang="en-US">
                    <a:latin typeface="Cambria" panose="02040503050406030204" pitchFamily="18" charset="0"/>
                    <a:ea typeface="Cambria" panose="02040503050406030204" pitchFamily="18" charset="0"/>
                  </a:endParaRPr>
                </a:p>
              </p:txBody>
            </p:sp>
          </p:grpSp>
          <p:sp>
            <p:nvSpPr>
              <p:cNvPr id="59" name="Text Box 16"/>
              <p:cNvSpPr txBox="1">
                <a:spLocks noChangeArrowheads="1"/>
              </p:cNvSpPr>
              <p:nvPr/>
            </p:nvSpPr>
            <p:spPr bwMode="gray">
              <a:xfrm>
                <a:off x="3018020" y="2213550"/>
                <a:ext cx="367408" cy="461665"/>
              </a:xfrm>
              <a:prstGeom prst="rect">
                <a:avLst/>
              </a:prstGeom>
              <a:noFill/>
              <a:ln w="9525" algn="ctr">
                <a:noFill/>
                <a:miter lim="800000"/>
                <a:headEnd/>
                <a:tailEnd/>
              </a:ln>
              <a:effectLst/>
            </p:spPr>
            <p:txBody>
              <a:bodyPr wrap="none">
                <a:spAutoFit/>
              </a:bodyPr>
              <a:lstStyle/>
              <a:p>
                <a:pPr eaLnBrk="0" hangingPunct="0"/>
                <a:r>
                  <a:rPr lang="en-US" sz="2400" b="1" dirty="0">
                    <a:solidFill>
                      <a:srgbClr val="FFFFFF"/>
                    </a:solidFill>
                    <a:latin typeface="Cambria" panose="02040503050406030204" pitchFamily="18" charset="0"/>
                    <a:ea typeface="Cambria" panose="02040503050406030204" pitchFamily="18" charset="0"/>
                  </a:rPr>
                  <a:t>1</a:t>
                </a:r>
              </a:p>
            </p:txBody>
          </p:sp>
        </p:grpSp>
        <p:sp>
          <p:nvSpPr>
            <p:cNvPr id="73" name="TextBox 72">
              <a:hlinkClick r:id="rId3" action="ppaction://hlinksldjump"/>
            </p:cNvPr>
            <p:cNvSpPr txBox="1"/>
            <p:nvPr/>
          </p:nvSpPr>
          <p:spPr>
            <a:xfrm>
              <a:off x="5565911" y="2209801"/>
              <a:ext cx="6019801" cy="46166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50000" t="50000" r="50000" b="50000"/>
              </a:path>
              <a:tileRect/>
            </a:gradFill>
          </p:spPr>
          <p:txBody>
            <a:bodyPr wrap="square">
              <a:spAutoFit/>
            </a:bodyPr>
            <a:lstStyle>
              <a:lvl1pPr eaLnBrk="0" hangingPunct="0">
                <a:defRPr sz="1200">
                  <a:solidFill>
                    <a:schemeClr val="tx1"/>
                  </a:solidFill>
                  <a:latin typeface="Verdana" pitchFamily="34" charset="0"/>
                  <a:cs typeface="Arial" charset="0"/>
                </a:defRPr>
              </a:lvl1pPr>
              <a:lvl2pPr marL="742950" indent="-285750" eaLnBrk="0" hangingPunct="0">
                <a:defRPr sz="1200">
                  <a:solidFill>
                    <a:schemeClr val="tx1"/>
                  </a:solidFill>
                  <a:latin typeface="Verdana" pitchFamily="34" charset="0"/>
                  <a:cs typeface="Arial" charset="0"/>
                </a:defRPr>
              </a:lvl2pPr>
              <a:lvl3pPr marL="1143000" indent="-228600" eaLnBrk="0" hangingPunct="0">
                <a:defRPr sz="1200">
                  <a:solidFill>
                    <a:schemeClr val="tx1"/>
                  </a:solidFill>
                  <a:latin typeface="Verdana" pitchFamily="34" charset="0"/>
                  <a:cs typeface="Arial" charset="0"/>
                </a:defRPr>
              </a:lvl3pPr>
              <a:lvl4pPr marL="1600200" indent="-228600" eaLnBrk="0" hangingPunct="0">
                <a:defRPr sz="1200">
                  <a:solidFill>
                    <a:schemeClr val="tx1"/>
                  </a:solidFill>
                  <a:latin typeface="Verdana" pitchFamily="34" charset="0"/>
                  <a:cs typeface="Arial" charset="0"/>
                </a:defRPr>
              </a:lvl4pPr>
              <a:lvl5pPr marL="2057400" indent="-228600" eaLnBrk="0" hangingPunct="0">
                <a:defRPr sz="1200">
                  <a:solidFill>
                    <a:schemeClr val="tx1"/>
                  </a:solidFill>
                  <a:latin typeface="Verdana" pitchFamily="34" charset="0"/>
                  <a:cs typeface="Arial" charset="0"/>
                </a:defRPr>
              </a:lvl5pPr>
              <a:lvl6pPr marL="2514600" indent="-228600" eaLnBrk="0" fontAlgn="base" hangingPunct="0">
                <a:spcBef>
                  <a:spcPct val="0"/>
                </a:spcBef>
                <a:spcAft>
                  <a:spcPct val="0"/>
                </a:spcAft>
                <a:defRPr sz="1200">
                  <a:solidFill>
                    <a:schemeClr val="tx1"/>
                  </a:solidFill>
                  <a:latin typeface="Verdana" pitchFamily="34" charset="0"/>
                  <a:cs typeface="Arial" charset="0"/>
                </a:defRPr>
              </a:lvl6pPr>
              <a:lvl7pPr marL="2971800" indent="-228600" eaLnBrk="0" fontAlgn="base" hangingPunct="0">
                <a:spcBef>
                  <a:spcPct val="0"/>
                </a:spcBef>
                <a:spcAft>
                  <a:spcPct val="0"/>
                </a:spcAft>
                <a:defRPr sz="1200">
                  <a:solidFill>
                    <a:schemeClr val="tx1"/>
                  </a:solidFill>
                  <a:latin typeface="Verdana" pitchFamily="34" charset="0"/>
                  <a:cs typeface="Arial" charset="0"/>
                </a:defRPr>
              </a:lvl7pPr>
              <a:lvl8pPr marL="3429000" indent="-228600" eaLnBrk="0" fontAlgn="base" hangingPunct="0">
                <a:spcBef>
                  <a:spcPct val="0"/>
                </a:spcBef>
                <a:spcAft>
                  <a:spcPct val="0"/>
                </a:spcAft>
                <a:defRPr sz="1200">
                  <a:solidFill>
                    <a:schemeClr val="tx1"/>
                  </a:solidFill>
                  <a:latin typeface="Verdana" pitchFamily="34" charset="0"/>
                  <a:cs typeface="Arial" charset="0"/>
                </a:defRPr>
              </a:lvl8pPr>
              <a:lvl9pPr marL="3886200" indent="-228600" eaLnBrk="0" fontAlgn="base" hangingPunct="0">
                <a:spcBef>
                  <a:spcPct val="0"/>
                </a:spcBef>
                <a:spcAft>
                  <a:spcPct val="0"/>
                </a:spcAft>
                <a:defRPr sz="1200">
                  <a:solidFill>
                    <a:schemeClr val="tx1"/>
                  </a:solidFill>
                  <a:latin typeface="Verdana" pitchFamily="34" charset="0"/>
                  <a:cs typeface="Arial" charset="0"/>
                </a:defRPr>
              </a:lvl9pPr>
            </a:lstStyle>
            <a:p>
              <a:pPr algn="ctr" eaLnBrk="1" hangingPunct="1">
                <a:defRPr/>
              </a:pPr>
              <a:r>
                <a:rPr lang="en-US" sz="2400" b="1" dirty="0">
                  <a:solidFill>
                    <a:srgbClr val="23713D"/>
                  </a:solidFill>
                  <a:effectLst>
                    <a:outerShdw blurRad="38100" dist="38100" dir="2700000" algn="tl">
                      <a:srgbClr val="C0C0C0"/>
                    </a:outerShdw>
                  </a:effectLst>
                  <a:latin typeface="Cambria" panose="02040503050406030204" pitchFamily="18" charset="0"/>
                  <a:ea typeface="Cambria" panose="02040503050406030204" pitchFamily="18" charset="0"/>
                  <a:cs typeface="Arial" pitchFamily="34" charset="0"/>
                </a:rPr>
                <a:t>MỘT SỐ TÍNH CHẤT CỦA OXYGEN</a:t>
              </a:r>
            </a:p>
          </p:txBody>
        </p:sp>
      </p:grpSp>
      <p:grpSp>
        <p:nvGrpSpPr>
          <p:cNvPr id="3" name="Group 2">
            <a:extLst>
              <a:ext uri="{FF2B5EF4-FFF2-40B4-BE49-F238E27FC236}">
                <a16:creationId xmlns:a16="http://schemas.microsoft.com/office/drawing/2014/main" id="{13CBA7BB-AE3D-4104-BB9C-A342212F2F8C}"/>
              </a:ext>
            </a:extLst>
          </p:cNvPr>
          <p:cNvGrpSpPr/>
          <p:nvPr/>
        </p:nvGrpSpPr>
        <p:grpSpPr>
          <a:xfrm>
            <a:off x="4707836" y="2989128"/>
            <a:ext cx="6808303" cy="665162"/>
            <a:chOff x="4800600" y="3373438"/>
            <a:chExt cx="6808303" cy="665162"/>
          </a:xfrm>
        </p:grpSpPr>
        <p:grpSp>
          <p:nvGrpSpPr>
            <p:cNvPr id="71" name="Group 70"/>
            <p:cNvGrpSpPr/>
            <p:nvPr/>
          </p:nvGrpSpPr>
          <p:grpSpPr>
            <a:xfrm>
              <a:off x="4800600" y="3373438"/>
              <a:ext cx="762000" cy="665162"/>
              <a:chOff x="2819400" y="3033403"/>
              <a:chExt cx="762000" cy="665162"/>
            </a:xfrm>
          </p:grpSpPr>
          <p:grpSp>
            <p:nvGrpSpPr>
              <p:cNvPr id="18" name="Group 7"/>
              <p:cNvGrpSpPr>
                <a:grpSpLocks/>
              </p:cNvGrpSpPr>
              <p:nvPr/>
            </p:nvGrpSpPr>
            <p:grpSpPr bwMode="auto">
              <a:xfrm>
                <a:off x="2819400" y="3033403"/>
                <a:ext cx="762000" cy="665162"/>
                <a:chOff x="3174" y="2656"/>
                <a:chExt cx="1549" cy="1351"/>
              </a:xfrm>
            </p:grpSpPr>
            <p:sp>
              <p:nvSpPr>
                <p:cNvPr id="19" name="AutoShape 8"/>
                <p:cNvSpPr>
                  <a:spLocks noChangeArrowheads="1"/>
                </p:cNvSpPr>
                <p:nvPr/>
              </p:nvSpPr>
              <p:spPr bwMode="gray">
                <a:xfrm>
                  <a:off x="3187" y="2679"/>
                  <a:ext cx="1536" cy="1328"/>
                </a:xfrm>
                <a:prstGeom prst="hexagon">
                  <a:avLst>
                    <a:gd name="adj" fmla="val 28916"/>
                    <a:gd name="vf" fmla="val 115470"/>
                  </a:avLst>
                </a:prstGeom>
                <a:solidFill>
                  <a:srgbClr val="808080"/>
                </a:solidFill>
                <a:ln w="9525">
                  <a:noFill/>
                  <a:miter lim="800000"/>
                  <a:headEnd/>
                  <a:tailEnd/>
                </a:ln>
                <a:effectLst/>
              </p:spPr>
              <p:txBody>
                <a:bodyPr wrap="none" anchor="ctr"/>
                <a:lstStyle/>
                <a:p>
                  <a:endParaRPr lang="en-US">
                    <a:latin typeface="Cambria" panose="02040503050406030204" pitchFamily="18" charset="0"/>
                    <a:ea typeface="Cambria" panose="02040503050406030204" pitchFamily="18" charset="0"/>
                  </a:endParaRPr>
                </a:p>
              </p:txBody>
            </p:sp>
            <p:sp>
              <p:nvSpPr>
                <p:cNvPr id="20" name="AutoShape 9"/>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noFill/>
                  <a:miter lim="800000"/>
                  <a:headEnd/>
                  <a:tailEnd/>
                </a:ln>
                <a:effectLst/>
              </p:spPr>
              <p:txBody>
                <a:bodyPr wrap="none" anchor="ctr"/>
                <a:lstStyle/>
                <a:p>
                  <a:endParaRPr lang="en-US">
                    <a:latin typeface="Cambria" panose="02040503050406030204" pitchFamily="18" charset="0"/>
                    <a:ea typeface="Cambria" panose="02040503050406030204" pitchFamily="18" charset="0"/>
                  </a:endParaRPr>
                </a:p>
              </p:txBody>
            </p:sp>
            <p:sp>
              <p:nvSpPr>
                <p:cNvPr id="21" name="AutoShape 10"/>
                <p:cNvSpPr>
                  <a:spLocks noChangeArrowheads="1"/>
                </p:cNvSpPr>
                <p:nvPr/>
              </p:nvSpPr>
              <p:spPr bwMode="gray">
                <a:xfrm>
                  <a:off x="3264" y="2736"/>
                  <a:ext cx="1350" cy="1168"/>
                </a:xfrm>
                <a:prstGeom prst="hexagon">
                  <a:avLst>
                    <a:gd name="adj" fmla="val 28896"/>
                    <a:gd name="vf" fmla="val 115470"/>
                  </a:avLst>
                </a:prstGeom>
                <a:solidFill>
                  <a:srgbClr val="FF0000"/>
                </a:solidFill>
                <a:ln w="9525">
                  <a:noFill/>
                  <a:miter lim="800000"/>
                  <a:headEnd/>
                  <a:tailEnd/>
                </a:ln>
                <a:effectLst/>
              </p:spPr>
              <p:txBody>
                <a:bodyPr wrap="none" anchor="ctr"/>
                <a:lstStyle/>
                <a:p>
                  <a:endParaRPr lang="en-US">
                    <a:latin typeface="Cambria" panose="02040503050406030204" pitchFamily="18" charset="0"/>
                    <a:ea typeface="Cambria" panose="02040503050406030204" pitchFamily="18" charset="0"/>
                  </a:endParaRPr>
                </a:p>
              </p:txBody>
            </p:sp>
          </p:grpSp>
          <p:sp>
            <p:nvSpPr>
              <p:cNvPr id="27" name="Text Box 16"/>
              <p:cNvSpPr txBox="1">
                <a:spLocks noChangeArrowheads="1"/>
              </p:cNvSpPr>
              <p:nvPr/>
            </p:nvSpPr>
            <p:spPr bwMode="gray">
              <a:xfrm>
                <a:off x="3016250" y="3131828"/>
                <a:ext cx="367408" cy="461665"/>
              </a:xfrm>
              <a:prstGeom prst="rect">
                <a:avLst/>
              </a:prstGeom>
              <a:noFill/>
              <a:ln w="9525" algn="ctr">
                <a:noFill/>
                <a:miter lim="800000"/>
                <a:headEnd/>
                <a:tailEnd/>
              </a:ln>
              <a:effectLst/>
            </p:spPr>
            <p:txBody>
              <a:bodyPr wrap="none">
                <a:spAutoFit/>
              </a:bodyPr>
              <a:lstStyle/>
              <a:p>
                <a:pPr eaLnBrk="0" hangingPunct="0"/>
                <a:r>
                  <a:rPr lang="en-US" sz="2400" b="1" dirty="0">
                    <a:solidFill>
                      <a:srgbClr val="FFFFFF"/>
                    </a:solidFill>
                    <a:latin typeface="Cambria" panose="02040503050406030204" pitchFamily="18" charset="0"/>
                    <a:ea typeface="Cambria" panose="02040503050406030204" pitchFamily="18" charset="0"/>
                  </a:rPr>
                  <a:t>2</a:t>
                </a:r>
              </a:p>
            </p:txBody>
          </p:sp>
        </p:grpSp>
        <p:sp>
          <p:nvSpPr>
            <p:cNvPr id="74" name="TextBox 73">
              <a:hlinkClick r:id="rId3" action="ppaction://hlinksldjump"/>
            </p:cNvPr>
            <p:cNvSpPr txBox="1"/>
            <p:nvPr/>
          </p:nvSpPr>
          <p:spPr>
            <a:xfrm>
              <a:off x="5573363" y="3403072"/>
              <a:ext cx="6035540" cy="577787"/>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50000" t="50000" r="50000" b="50000"/>
              </a:path>
              <a:tileRect/>
            </a:gradFill>
          </p:spPr>
          <p:txBody>
            <a:bodyPr wrap="square">
              <a:spAutoFit/>
            </a:bodyPr>
            <a:lstStyle>
              <a:lvl1pPr eaLnBrk="0" hangingPunct="0">
                <a:defRPr sz="1200">
                  <a:solidFill>
                    <a:schemeClr val="tx1"/>
                  </a:solidFill>
                  <a:latin typeface="Verdana" pitchFamily="34" charset="0"/>
                  <a:cs typeface="Arial" charset="0"/>
                </a:defRPr>
              </a:lvl1pPr>
              <a:lvl2pPr marL="742950" indent="-285750" eaLnBrk="0" hangingPunct="0">
                <a:defRPr sz="1200">
                  <a:solidFill>
                    <a:schemeClr val="tx1"/>
                  </a:solidFill>
                  <a:latin typeface="Verdana" pitchFamily="34" charset="0"/>
                  <a:cs typeface="Arial" charset="0"/>
                </a:defRPr>
              </a:lvl2pPr>
              <a:lvl3pPr marL="1143000" indent="-228600" eaLnBrk="0" hangingPunct="0">
                <a:defRPr sz="1200">
                  <a:solidFill>
                    <a:schemeClr val="tx1"/>
                  </a:solidFill>
                  <a:latin typeface="Verdana" pitchFamily="34" charset="0"/>
                  <a:cs typeface="Arial" charset="0"/>
                </a:defRPr>
              </a:lvl3pPr>
              <a:lvl4pPr marL="1600200" indent="-228600" eaLnBrk="0" hangingPunct="0">
                <a:defRPr sz="1200">
                  <a:solidFill>
                    <a:schemeClr val="tx1"/>
                  </a:solidFill>
                  <a:latin typeface="Verdana" pitchFamily="34" charset="0"/>
                  <a:cs typeface="Arial" charset="0"/>
                </a:defRPr>
              </a:lvl4pPr>
              <a:lvl5pPr marL="2057400" indent="-228600" eaLnBrk="0" hangingPunct="0">
                <a:defRPr sz="1200">
                  <a:solidFill>
                    <a:schemeClr val="tx1"/>
                  </a:solidFill>
                  <a:latin typeface="Verdana" pitchFamily="34" charset="0"/>
                  <a:cs typeface="Arial" charset="0"/>
                </a:defRPr>
              </a:lvl5pPr>
              <a:lvl6pPr marL="2514600" indent="-228600" eaLnBrk="0" fontAlgn="base" hangingPunct="0">
                <a:spcBef>
                  <a:spcPct val="0"/>
                </a:spcBef>
                <a:spcAft>
                  <a:spcPct val="0"/>
                </a:spcAft>
                <a:defRPr sz="1200">
                  <a:solidFill>
                    <a:schemeClr val="tx1"/>
                  </a:solidFill>
                  <a:latin typeface="Verdana" pitchFamily="34" charset="0"/>
                  <a:cs typeface="Arial" charset="0"/>
                </a:defRPr>
              </a:lvl6pPr>
              <a:lvl7pPr marL="2971800" indent="-228600" eaLnBrk="0" fontAlgn="base" hangingPunct="0">
                <a:spcBef>
                  <a:spcPct val="0"/>
                </a:spcBef>
                <a:spcAft>
                  <a:spcPct val="0"/>
                </a:spcAft>
                <a:defRPr sz="1200">
                  <a:solidFill>
                    <a:schemeClr val="tx1"/>
                  </a:solidFill>
                  <a:latin typeface="Verdana" pitchFamily="34" charset="0"/>
                  <a:cs typeface="Arial" charset="0"/>
                </a:defRPr>
              </a:lvl7pPr>
              <a:lvl8pPr marL="3429000" indent="-228600" eaLnBrk="0" fontAlgn="base" hangingPunct="0">
                <a:spcBef>
                  <a:spcPct val="0"/>
                </a:spcBef>
                <a:spcAft>
                  <a:spcPct val="0"/>
                </a:spcAft>
                <a:defRPr sz="1200">
                  <a:solidFill>
                    <a:schemeClr val="tx1"/>
                  </a:solidFill>
                  <a:latin typeface="Verdana" pitchFamily="34" charset="0"/>
                  <a:cs typeface="Arial" charset="0"/>
                </a:defRPr>
              </a:lvl8pPr>
              <a:lvl9pPr marL="3886200" indent="-228600" eaLnBrk="0" fontAlgn="base" hangingPunct="0">
                <a:spcBef>
                  <a:spcPct val="0"/>
                </a:spcBef>
                <a:spcAft>
                  <a:spcPct val="0"/>
                </a:spcAft>
                <a:defRPr sz="1200">
                  <a:solidFill>
                    <a:schemeClr val="tx1"/>
                  </a:solidFill>
                  <a:latin typeface="Verdana" pitchFamily="34" charset="0"/>
                  <a:cs typeface="Arial" charset="0"/>
                </a:defRPr>
              </a:lvl9pPr>
            </a:lstStyle>
            <a:p>
              <a:pPr algn="ctr" eaLnBrk="1" hangingPunct="1">
                <a:lnSpc>
                  <a:spcPct val="150000"/>
                </a:lnSpc>
                <a:defRPr/>
              </a:pPr>
              <a:r>
                <a:rPr lang="en-US" sz="2400" b="1" dirty="0">
                  <a:solidFill>
                    <a:srgbClr val="23713D"/>
                  </a:solidFill>
                  <a:effectLst>
                    <a:outerShdw blurRad="38100" dist="38100" dir="2700000" algn="tl">
                      <a:srgbClr val="C0C0C0"/>
                    </a:outerShdw>
                  </a:effectLst>
                  <a:latin typeface="Cambria" panose="02040503050406030204" pitchFamily="18" charset="0"/>
                  <a:ea typeface="Cambria" panose="02040503050406030204" pitchFamily="18" charset="0"/>
                  <a:cs typeface="Arial" pitchFamily="34" charset="0"/>
                </a:rPr>
                <a:t>VAI TRÒ CỦA OXYGEN ĐỐI VỚI SỰ SỐNG</a:t>
              </a:r>
            </a:p>
          </p:txBody>
        </p:sp>
      </p:grpSp>
      <p:grpSp>
        <p:nvGrpSpPr>
          <p:cNvPr id="4" name="Group 3">
            <a:extLst>
              <a:ext uri="{FF2B5EF4-FFF2-40B4-BE49-F238E27FC236}">
                <a16:creationId xmlns:a16="http://schemas.microsoft.com/office/drawing/2014/main" id="{F19B75B7-02E3-4F06-98DF-24FEDD575F7C}"/>
              </a:ext>
            </a:extLst>
          </p:cNvPr>
          <p:cNvGrpSpPr/>
          <p:nvPr/>
        </p:nvGrpSpPr>
        <p:grpSpPr>
          <a:xfrm>
            <a:off x="4732360" y="4003535"/>
            <a:ext cx="6770526" cy="1131785"/>
            <a:chOff x="4732360" y="3579466"/>
            <a:chExt cx="6770526" cy="1131785"/>
          </a:xfrm>
        </p:grpSpPr>
        <p:grpSp>
          <p:nvGrpSpPr>
            <p:cNvPr id="70" name="Group 69"/>
            <p:cNvGrpSpPr/>
            <p:nvPr/>
          </p:nvGrpSpPr>
          <p:grpSpPr>
            <a:xfrm>
              <a:off x="4732360" y="3802034"/>
              <a:ext cx="762000" cy="665162"/>
              <a:chOff x="2819400" y="3981140"/>
              <a:chExt cx="762000" cy="665162"/>
            </a:xfrm>
          </p:grpSpPr>
          <p:grpSp>
            <p:nvGrpSpPr>
              <p:cNvPr id="51" name="Group 7"/>
              <p:cNvGrpSpPr>
                <a:grpSpLocks/>
              </p:cNvGrpSpPr>
              <p:nvPr/>
            </p:nvGrpSpPr>
            <p:grpSpPr bwMode="auto">
              <a:xfrm>
                <a:off x="2819400" y="3981140"/>
                <a:ext cx="762000" cy="665162"/>
                <a:chOff x="3174" y="2656"/>
                <a:chExt cx="1549" cy="1351"/>
              </a:xfrm>
            </p:grpSpPr>
            <p:sp>
              <p:nvSpPr>
                <p:cNvPr id="52" name="AutoShape 8"/>
                <p:cNvSpPr>
                  <a:spLocks noChangeArrowheads="1"/>
                </p:cNvSpPr>
                <p:nvPr/>
              </p:nvSpPr>
              <p:spPr bwMode="gray">
                <a:xfrm>
                  <a:off x="3187" y="2679"/>
                  <a:ext cx="1536" cy="1328"/>
                </a:xfrm>
                <a:prstGeom prst="hexagon">
                  <a:avLst>
                    <a:gd name="adj" fmla="val 28916"/>
                    <a:gd name="vf" fmla="val 115470"/>
                  </a:avLst>
                </a:prstGeom>
                <a:solidFill>
                  <a:schemeClr val="accent2"/>
                </a:solidFill>
                <a:ln w="9525">
                  <a:noFill/>
                  <a:miter lim="800000"/>
                  <a:headEnd/>
                  <a:tailEnd/>
                </a:ln>
                <a:effectLst/>
              </p:spPr>
              <p:txBody>
                <a:bodyPr wrap="none" anchor="ctr"/>
                <a:lstStyle/>
                <a:p>
                  <a:endParaRPr lang="en-US" dirty="0">
                    <a:latin typeface="Cambria" panose="02040503050406030204" pitchFamily="18" charset="0"/>
                    <a:ea typeface="Cambria" panose="02040503050406030204" pitchFamily="18" charset="0"/>
                  </a:endParaRPr>
                </a:p>
              </p:txBody>
            </p:sp>
            <p:sp>
              <p:nvSpPr>
                <p:cNvPr id="53" name="AutoShape 9"/>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noFill/>
                  <a:miter lim="800000"/>
                  <a:headEnd/>
                  <a:tailEnd/>
                </a:ln>
                <a:effectLst/>
              </p:spPr>
              <p:txBody>
                <a:bodyPr wrap="none" anchor="ctr"/>
                <a:lstStyle/>
                <a:p>
                  <a:endParaRPr lang="en-US">
                    <a:latin typeface="Cambria" panose="02040503050406030204" pitchFamily="18" charset="0"/>
                    <a:ea typeface="Cambria" panose="02040503050406030204" pitchFamily="18" charset="0"/>
                  </a:endParaRPr>
                </a:p>
              </p:txBody>
            </p:sp>
            <p:sp>
              <p:nvSpPr>
                <p:cNvPr id="54" name="AutoShape 10"/>
                <p:cNvSpPr>
                  <a:spLocks noChangeArrowheads="1"/>
                </p:cNvSpPr>
                <p:nvPr/>
              </p:nvSpPr>
              <p:spPr bwMode="gray">
                <a:xfrm>
                  <a:off x="3264" y="2736"/>
                  <a:ext cx="1350" cy="1168"/>
                </a:xfrm>
                <a:prstGeom prst="hexagon">
                  <a:avLst>
                    <a:gd name="adj" fmla="val 28896"/>
                    <a:gd name="vf" fmla="val 115470"/>
                  </a:avLst>
                </a:prstGeom>
                <a:solidFill>
                  <a:schemeClr val="accent1"/>
                </a:solidFill>
                <a:ln w="9525">
                  <a:noFill/>
                  <a:miter lim="800000"/>
                  <a:headEnd/>
                  <a:tailEnd/>
                </a:ln>
                <a:effectLst/>
              </p:spPr>
              <p:txBody>
                <a:bodyPr wrap="none" anchor="ctr"/>
                <a:lstStyle/>
                <a:p>
                  <a:endParaRPr lang="en-US">
                    <a:latin typeface="Cambria" panose="02040503050406030204" pitchFamily="18" charset="0"/>
                    <a:ea typeface="Cambria" panose="02040503050406030204" pitchFamily="18" charset="0"/>
                  </a:endParaRPr>
                </a:p>
              </p:txBody>
            </p:sp>
          </p:grpSp>
          <p:sp>
            <p:nvSpPr>
              <p:cNvPr id="60" name="Text Box 16"/>
              <p:cNvSpPr txBox="1">
                <a:spLocks noChangeArrowheads="1"/>
              </p:cNvSpPr>
              <p:nvPr/>
            </p:nvSpPr>
            <p:spPr bwMode="gray">
              <a:xfrm>
                <a:off x="3018020" y="4072330"/>
                <a:ext cx="367408" cy="461665"/>
              </a:xfrm>
              <a:prstGeom prst="rect">
                <a:avLst/>
              </a:prstGeom>
              <a:noFill/>
              <a:ln w="9525" algn="ctr">
                <a:noFill/>
                <a:miter lim="800000"/>
                <a:headEnd/>
                <a:tailEnd/>
              </a:ln>
              <a:effectLst/>
            </p:spPr>
            <p:txBody>
              <a:bodyPr wrap="none">
                <a:spAutoFit/>
              </a:bodyPr>
              <a:lstStyle/>
              <a:p>
                <a:pPr eaLnBrk="0" hangingPunct="0"/>
                <a:r>
                  <a:rPr lang="en-US" sz="2400" b="1" dirty="0">
                    <a:solidFill>
                      <a:srgbClr val="FFFFFF"/>
                    </a:solidFill>
                    <a:latin typeface="Cambria" panose="02040503050406030204" pitchFamily="18" charset="0"/>
                    <a:ea typeface="Cambria" panose="02040503050406030204" pitchFamily="18" charset="0"/>
                  </a:rPr>
                  <a:t>3</a:t>
                </a:r>
              </a:p>
            </p:txBody>
          </p:sp>
        </p:grpSp>
        <p:sp>
          <p:nvSpPr>
            <p:cNvPr id="75" name="TextBox 74">
              <a:hlinkClick r:id="rId3" action="ppaction://hlinksldjump"/>
            </p:cNvPr>
            <p:cNvSpPr txBox="1"/>
            <p:nvPr/>
          </p:nvSpPr>
          <p:spPr>
            <a:xfrm>
              <a:off x="5532239" y="3579466"/>
              <a:ext cx="5970647" cy="113178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50000" t="50000" r="50000" b="50000"/>
              </a:path>
              <a:tileRect/>
            </a:gradFill>
          </p:spPr>
          <p:txBody>
            <a:bodyPr wrap="square">
              <a:spAutoFit/>
            </a:bodyPr>
            <a:lstStyle>
              <a:lvl1pPr eaLnBrk="0" hangingPunct="0">
                <a:defRPr sz="1200">
                  <a:solidFill>
                    <a:schemeClr val="tx1"/>
                  </a:solidFill>
                  <a:latin typeface="Verdana" pitchFamily="34" charset="0"/>
                  <a:cs typeface="Arial" charset="0"/>
                </a:defRPr>
              </a:lvl1pPr>
              <a:lvl2pPr marL="742950" indent="-285750" eaLnBrk="0" hangingPunct="0">
                <a:defRPr sz="1200">
                  <a:solidFill>
                    <a:schemeClr val="tx1"/>
                  </a:solidFill>
                  <a:latin typeface="Verdana" pitchFamily="34" charset="0"/>
                  <a:cs typeface="Arial" charset="0"/>
                </a:defRPr>
              </a:lvl2pPr>
              <a:lvl3pPr marL="1143000" indent="-228600" eaLnBrk="0" hangingPunct="0">
                <a:defRPr sz="1200">
                  <a:solidFill>
                    <a:schemeClr val="tx1"/>
                  </a:solidFill>
                  <a:latin typeface="Verdana" pitchFamily="34" charset="0"/>
                  <a:cs typeface="Arial" charset="0"/>
                </a:defRPr>
              </a:lvl3pPr>
              <a:lvl4pPr marL="1600200" indent="-228600" eaLnBrk="0" hangingPunct="0">
                <a:defRPr sz="1200">
                  <a:solidFill>
                    <a:schemeClr val="tx1"/>
                  </a:solidFill>
                  <a:latin typeface="Verdana" pitchFamily="34" charset="0"/>
                  <a:cs typeface="Arial" charset="0"/>
                </a:defRPr>
              </a:lvl4pPr>
              <a:lvl5pPr marL="2057400" indent="-228600" eaLnBrk="0" hangingPunct="0">
                <a:defRPr sz="1200">
                  <a:solidFill>
                    <a:schemeClr val="tx1"/>
                  </a:solidFill>
                  <a:latin typeface="Verdana" pitchFamily="34" charset="0"/>
                  <a:cs typeface="Arial" charset="0"/>
                </a:defRPr>
              </a:lvl5pPr>
              <a:lvl6pPr marL="2514600" indent="-228600" eaLnBrk="0" fontAlgn="base" hangingPunct="0">
                <a:spcBef>
                  <a:spcPct val="0"/>
                </a:spcBef>
                <a:spcAft>
                  <a:spcPct val="0"/>
                </a:spcAft>
                <a:defRPr sz="1200">
                  <a:solidFill>
                    <a:schemeClr val="tx1"/>
                  </a:solidFill>
                  <a:latin typeface="Verdana" pitchFamily="34" charset="0"/>
                  <a:cs typeface="Arial" charset="0"/>
                </a:defRPr>
              </a:lvl6pPr>
              <a:lvl7pPr marL="2971800" indent="-228600" eaLnBrk="0" fontAlgn="base" hangingPunct="0">
                <a:spcBef>
                  <a:spcPct val="0"/>
                </a:spcBef>
                <a:spcAft>
                  <a:spcPct val="0"/>
                </a:spcAft>
                <a:defRPr sz="1200">
                  <a:solidFill>
                    <a:schemeClr val="tx1"/>
                  </a:solidFill>
                  <a:latin typeface="Verdana" pitchFamily="34" charset="0"/>
                  <a:cs typeface="Arial" charset="0"/>
                </a:defRPr>
              </a:lvl7pPr>
              <a:lvl8pPr marL="3429000" indent="-228600" eaLnBrk="0" fontAlgn="base" hangingPunct="0">
                <a:spcBef>
                  <a:spcPct val="0"/>
                </a:spcBef>
                <a:spcAft>
                  <a:spcPct val="0"/>
                </a:spcAft>
                <a:defRPr sz="1200">
                  <a:solidFill>
                    <a:schemeClr val="tx1"/>
                  </a:solidFill>
                  <a:latin typeface="Verdana" pitchFamily="34" charset="0"/>
                  <a:cs typeface="Arial" charset="0"/>
                </a:defRPr>
              </a:lvl8pPr>
              <a:lvl9pPr marL="3886200" indent="-228600" eaLnBrk="0" fontAlgn="base" hangingPunct="0">
                <a:spcBef>
                  <a:spcPct val="0"/>
                </a:spcBef>
                <a:spcAft>
                  <a:spcPct val="0"/>
                </a:spcAft>
                <a:defRPr sz="1200">
                  <a:solidFill>
                    <a:schemeClr val="tx1"/>
                  </a:solidFill>
                  <a:latin typeface="Verdana" pitchFamily="34" charset="0"/>
                  <a:cs typeface="Arial" charset="0"/>
                </a:defRPr>
              </a:lvl9pPr>
            </a:lstStyle>
            <a:p>
              <a:pPr algn="ctr" eaLnBrk="1" hangingPunct="1">
                <a:lnSpc>
                  <a:spcPct val="150000"/>
                </a:lnSpc>
                <a:defRPr/>
              </a:pPr>
              <a:r>
                <a:rPr lang="en-US" sz="2400" b="1" dirty="0">
                  <a:solidFill>
                    <a:srgbClr val="23713D"/>
                  </a:solidFill>
                  <a:effectLst>
                    <a:outerShdw blurRad="38100" dist="38100" dir="2700000" algn="tl">
                      <a:srgbClr val="C0C0C0"/>
                    </a:outerShdw>
                  </a:effectLst>
                  <a:latin typeface="Cambria" panose="02040503050406030204" pitchFamily="18" charset="0"/>
                  <a:ea typeface="Cambria" panose="02040503050406030204" pitchFamily="18" charset="0"/>
                  <a:cs typeface="Arial" pitchFamily="34" charset="0"/>
                </a:rPr>
                <a:t>VAI TRÒ CỦA OXYGEN ĐỐI VỚI SỰ CHÁY VÀ QUÁ TRÌNH ĐỐT CHÁY NHIÊN LIỆU</a:t>
              </a:r>
            </a:p>
          </p:txBody>
        </p:sp>
      </p:grpSp>
      <p:grpSp>
        <p:nvGrpSpPr>
          <p:cNvPr id="5" name="Group 4">
            <a:extLst>
              <a:ext uri="{FF2B5EF4-FFF2-40B4-BE49-F238E27FC236}">
                <a16:creationId xmlns:a16="http://schemas.microsoft.com/office/drawing/2014/main" id="{26871517-062F-4857-80EE-6A43F7C50136}"/>
              </a:ext>
            </a:extLst>
          </p:cNvPr>
          <p:cNvGrpSpPr/>
          <p:nvPr/>
        </p:nvGrpSpPr>
        <p:grpSpPr>
          <a:xfrm>
            <a:off x="4760844" y="5443330"/>
            <a:ext cx="6728790" cy="665162"/>
            <a:chOff x="4760844" y="5098773"/>
            <a:chExt cx="6728790" cy="665162"/>
          </a:xfrm>
        </p:grpSpPr>
        <p:grpSp>
          <p:nvGrpSpPr>
            <p:cNvPr id="69" name="Group 68"/>
            <p:cNvGrpSpPr/>
            <p:nvPr/>
          </p:nvGrpSpPr>
          <p:grpSpPr>
            <a:xfrm>
              <a:off x="4760844" y="5098773"/>
              <a:ext cx="762000" cy="665162"/>
              <a:chOff x="2819400" y="4895540"/>
              <a:chExt cx="762000" cy="665162"/>
            </a:xfrm>
          </p:grpSpPr>
          <p:grpSp>
            <p:nvGrpSpPr>
              <p:cNvPr id="55" name="Group 7"/>
              <p:cNvGrpSpPr>
                <a:grpSpLocks/>
              </p:cNvGrpSpPr>
              <p:nvPr/>
            </p:nvGrpSpPr>
            <p:grpSpPr bwMode="auto">
              <a:xfrm>
                <a:off x="2819400" y="4895540"/>
                <a:ext cx="762000" cy="665162"/>
                <a:chOff x="3174" y="2656"/>
                <a:chExt cx="1549" cy="1351"/>
              </a:xfrm>
            </p:grpSpPr>
            <p:sp>
              <p:nvSpPr>
                <p:cNvPr id="56" name="AutoShape 8"/>
                <p:cNvSpPr>
                  <a:spLocks noChangeArrowheads="1"/>
                </p:cNvSpPr>
                <p:nvPr/>
              </p:nvSpPr>
              <p:spPr bwMode="gray">
                <a:xfrm>
                  <a:off x="3187" y="2679"/>
                  <a:ext cx="1536" cy="1328"/>
                </a:xfrm>
                <a:prstGeom prst="hexagon">
                  <a:avLst>
                    <a:gd name="adj" fmla="val 28916"/>
                    <a:gd name="vf" fmla="val 115470"/>
                  </a:avLst>
                </a:prstGeom>
                <a:solidFill>
                  <a:srgbClr val="808080"/>
                </a:solidFill>
                <a:ln w="9525">
                  <a:noFill/>
                  <a:miter lim="800000"/>
                  <a:headEnd/>
                  <a:tailEnd/>
                </a:ln>
                <a:effectLst/>
              </p:spPr>
              <p:txBody>
                <a:bodyPr wrap="none" anchor="ctr"/>
                <a:lstStyle/>
                <a:p>
                  <a:endParaRPr lang="en-US">
                    <a:latin typeface="Cambria" panose="02040503050406030204" pitchFamily="18" charset="0"/>
                    <a:ea typeface="Cambria" panose="02040503050406030204" pitchFamily="18" charset="0"/>
                  </a:endParaRPr>
                </a:p>
              </p:txBody>
            </p:sp>
            <p:sp>
              <p:nvSpPr>
                <p:cNvPr id="57" name="AutoShape 9"/>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noFill/>
                  <a:miter lim="800000"/>
                  <a:headEnd/>
                  <a:tailEnd/>
                </a:ln>
                <a:effectLst/>
              </p:spPr>
              <p:txBody>
                <a:bodyPr wrap="none" anchor="ctr"/>
                <a:lstStyle/>
                <a:p>
                  <a:endParaRPr lang="en-US">
                    <a:latin typeface="Cambria" panose="02040503050406030204" pitchFamily="18" charset="0"/>
                    <a:ea typeface="Cambria" panose="02040503050406030204" pitchFamily="18" charset="0"/>
                  </a:endParaRPr>
                </a:p>
              </p:txBody>
            </p:sp>
            <p:sp>
              <p:nvSpPr>
                <p:cNvPr id="58" name="AutoShape 10"/>
                <p:cNvSpPr>
                  <a:spLocks noChangeArrowheads="1"/>
                </p:cNvSpPr>
                <p:nvPr/>
              </p:nvSpPr>
              <p:spPr bwMode="gray">
                <a:xfrm>
                  <a:off x="3264" y="2736"/>
                  <a:ext cx="1350" cy="1168"/>
                </a:xfrm>
                <a:prstGeom prst="hexagon">
                  <a:avLst>
                    <a:gd name="adj" fmla="val 28896"/>
                    <a:gd name="vf" fmla="val 115470"/>
                  </a:avLst>
                </a:prstGeom>
                <a:solidFill>
                  <a:srgbClr val="FF6600"/>
                </a:solidFill>
                <a:ln w="9525">
                  <a:noFill/>
                  <a:miter lim="800000"/>
                  <a:headEnd/>
                  <a:tailEnd/>
                </a:ln>
                <a:effectLst/>
              </p:spPr>
              <p:txBody>
                <a:bodyPr wrap="none" anchor="ctr"/>
                <a:lstStyle/>
                <a:p>
                  <a:endParaRPr lang="en-US">
                    <a:latin typeface="Cambria" panose="02040503050406030204" pitchFamily="18" charset="0"/>
                    <a:ea typeface="Cambria" panose="02040503050406030204" pitchFamily="18" charset="0"/>
                  </a:endParaRPr>
                </a:p>
              </p:txBody>
            </p:sp>
          </p:grpSp>
          <p:sp>
            <p:nvSpPr>
              <p:cNvPr id="61" name="Text Box 16"/>
              <p:cNvSpPr txBox="1">
                <a:spLocks noChangeArrowheads="1"/>
              </p:cNvSpPr>
              <p:nvPr/>
            </p:nvSpPr>
            <p:spPr bwMode="gray">
              <a:xfrm>
                <a:off x="3018020" y="4972990"/>
                <a:ext cx="367408" cy="461665"/>
              </a:xfrm>
              <a:prstGeom prst="rect">
                <a:avLst/>
              </a:prstGeom>
              <a:noFill/>
              <a:ln w="9525" algn="ctr">
                <a:noFill/>
                <a:miter lim="800000"/>
                <a:headEnd/>
                <a:tailEnd/>
              </a:ln>
              <a:effectLst/>
            </p:spPr>
            <p:txBody>
              <a:bodyPr wrap="none">
                <a:spAutoFit/>
              </a:bodyPr>
              <a:lstStyle/>
              <a:p>
                <a:pPr eaLnBrk="0" hangingPunct="0"/>
                <a:r>
                  <a:rPr lang="en-US" sz="2400" b="1" dirty="0">
                    <a:solidFill>
                      <a:srgbClr val="FFFFFF"/>
                    </a:solidFill>
                    <a:latin typeface="Cambria" panose="02040503050406030204" pitchFamily="18" charset="0"/>
                    <a:ea typeface="Cambria" panose="02040503050406030204" pitchFamily="18" charset="0"/>
                  </a:rPr>
                  <a:t>4</a:t>
                </a:r>
              </a:p>
            </p:txBody>
          </p:sp>
        </p:grpSp>
        <p:sp>
          <p:nvSpPr>
            <p:cNvPr id="77" name="TextBox 76">
              <a:hlinkClick r:id="rId3" action="ppaction://hlinksldjump"/>
            </p:cNvPr>
            <p:cNvSpPr txBox="1"/>
            <p:nvPr/>
          </p:nvSpPr>
          <p:spPr>
            <a:xfrm>
              <a:off x="5549348" y="5207564"/>
              <a:ext cx="5940286" cy="46166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50000" t="50000" r="50000" b="50000"/>
              </a:path>
              <a:tileRect/>
            </a:gradFill>
          </p:spPr>
          <p:txBody>
            <a:bodyPr wrap="square">
              <a:spAutoFit/>
            </a:bodyPr>
            <a:lstStyle>
              <a:lvl1pPr eaLnBrk="0" hangingPunct="0">
                <a:defRPr sz="1200">
                  <a:solidFill>
                    <a:schemeClr val="tx1"/>
                  </a:solidFill>
                  <a:latin typeface="Verdana" pitchFamily="34" charset="0"/>
                  <a:cs typeface="Arial" charset="0"/>
                </a:defRPr>
              </a:lvl1pPr>
              <a:lvl2pPr marL="742950" indent="-285750" eaLnBrk="0" hangingPunct="0">
                <a:defRPr sz="1200">
                  <a:solidFill>
                    <a:schemeClr val="tx1"/>
                  </a:solidFill>
                  <a:latin typeface="Verdana" pitchFamily="34" charset="0"/>
                  <a:cs typeface="Arial" charset="0"/>
                </a:defRPr>
              </a:lvl2pPr>
              <a:lvl3pPr marL="1143000" indent="-228600" eaLnBrk="0" hangingPunct="0">
                <a:defRPr sz="1200">
                  <a:solidFill>
                    <a:schemeClr val="tx1"/>
                  </a:solidFill>
                  <a:latin typeface="Verdana" pitchFamily="34" charset="0"/>
                  <a:cs typeface="Arial" charset="0"/>
                </a:defRPr>
              </a:lvl3pPr>
              <a:lvl4pPr marL="1600200" indent="-228600" eaLnBrk="0" hangingPunct="0">
                <a:defRPr sz="1200">
                  <a:solidFill>
                    <a:schemeClr val="tx1"/>
                  </a:solidFill>
                  <a:latin typeface="Verdana" pitchFamily="34" charset="0"/>
                  <a:cs typeface="Arial" charset="0"/>
                </a:defRPr>
              </a:lvl4pPr>
              <a:lvl5pPr marL="2057400" indent="-228600" eaLnBrk="0" hangingPunct="0">
                <a:defRPr sz="1200">
                  <a:solidFill>
                    <a:schemeClr val="tx1"/>
                  </a:solidFill>
                  <a:latin typeface="Verdana" pitchFamily="34" charset="0"/>
                  <a:cs typeface="Arial" charset="0"/>
                </a:defRPr>
              </a:lvl5pPr>
              <a:lvl6pPr marL="2514600" indent="-228600" eaLnBrk="0" fontAlgn="base" hangingPunct="0">
                <a:spcBef>
                  <a:spcPct val="0"/>
                </a:spcBef>
                <a:spcAft>
                  <a:spcPct val="0"/>
                </a:spcAft>
                <a:defRPr sz="1200">
                  <a:solidFill>
                    <a:schemeClr val="tx1"/>
                  </a:solidFill>
                  <a:latin typeface="Verdana" pitchFamily="34" charset="0"/>
                  <a:cs typeface="Arial" charset="0"/>
                </a:defRPr>
              </a:lvl6pPr>
              <a:lvl7pPr marL="2971800" indent="-228600" eaLnBrk="0" fontAlgn="base" hangingPunct="0">
                <a:spcBef>
                  <a:spcPct val="0"/>
                </a:spcBef>
                <a:spcAft>
                  <a:spcPct val="0"/>
                </a:spcAft>
                <a:defRPr sz="1200">
                  <a:solidFill>
                    <a:schemeClr val="tx1"/>
                  </a:solidFill>
                  <a:latin typeface="Verdana" pitchFamily="34" charset="0"/>
                  <a:cs typeface="Arial" charset="0"/>
                </a:defRPr>
              </a:lvl7pPr>
              <a:lvl8pPr marL="3429000" indent="-228600" eaLnBrk="0" fontAlgn="base" hangingPunct="0">
                <a:spcBef>
                  <a:spcPct val="0"/>
                </a:spcBef>
                <a:spcAft>
                  <a:spcPct val="0"/>
                </a:spcAft>
                <a:defRPr sz="1200">
                  <a:solidFill>
                    <a:schemeClr val="tx1"/>
                  </a:solidFill>
                  <a:latin typeface="Verdana" pitchFamily="34" charset="0"/>
                  <a:cs typeface="Arial" charset="0"/>
                </a:defRPr>
              </a:lvl8pPr>
              <a:lvl9pPr marL="3886200" indent="-228600" eaLnBrk="0" fontAlgn="base" hangingPunct="0">
                <a:spcBef>
                  <a:spcPct val="0"/>
                </a:spcBef>
                <a:spcAft>
                  <a:spcPct val="0"/>
                </a:spcAft>
                <a:defRPr sz="1200">
                  <a:solidFill>
                    <a:schemeClr val="tx1"/>
                  </a:solidFill>
                  <a:latin typeface="Verdana" pitchFamily="34" charset="0"/>
                  <a:cs typeface="Arial" charset="0"/>
                </a:defRPr>
              </a:lvl9pPr>
            </a:lstStyle>
            <a:p>
              <a:pPr algn="ctr" eaLnBrk="1" hangingPunct="1">
                <a:defRPr/>
              </a:pPr>
              <a:r>
                <a:rPr lang="en-US" sz="2400" b="1" dirty="0">
                  <a:solidFill>
                    <a:srgbClr val="23713D"/>
                  </a:solidFill>
                  <a:effectLst>
                    <a:outerShdw blurRad="38100" dist="38100" dir="2700000" algn="tl">
                      <a:srgbClr val="C0C0C0"/>
                    </a:outerShdw>
                  </a:effectLst>
                  <a:latin typeface="Cambria" panose="02040503050406030204" pitchFamily="18" charset="0"/>
                  <a:ea typeface="Cambria" panose="02040503050406030204" pitchFamily="18" charset="0"/>
                  <a:cs typeface="Arial" pitchFamily="34" charset="0"/>
                </a:rPr>
                <a:t>CỦNG CỐ</a:t>
              </a:r>
            </a:p>
          </p:txBody>
        </p:sp>
      </p:grpSp>
      <p:sp>
        <p:nvSpPr>
          <p:cNvPr id="79" name="Rectangle 2"/>
          <p:cNvSpPr txBox="1">
            <a:spLocks noChangeArrowheads="1"/>
          </p:cNvSpPr>
          <p:nvPr/>
        </p:nvSpPr>
        <p:spPr>
          <a:xfrm>
            <a:off x="174826" y="2785783"/>
            <a:ext cx="4346713" cy="1286434"/>
          </a:xfrm>
          <a:prstGeom prst="rect">
            <a:avLst/>
          </a:prstGeom>
          <a:ln>
            <a:solidFill>
              <a:srgbClr val="FF0000"/>
            </a:solidFill>
          </a:ln>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8000" b="1" kern="0" dirty="0">
                <a:ln w="11430"/>
                <a:solidFill>
                  <a:srgbClr val="FFFF00"/>
                </a:solidFill>
                <a:effectLst>
                  <a:glow rad="139700">
                    <a:schemeClr val="accent1">
                      <a:satMod val="175000"/>
                      <a:alpha val="40000"/>
                    </a:schemeClr>
                  </a:glow>
                  <a:outerShdw blurRad="50800" dist="39000" dir="5460000" algn="tl">
                    <a:srgbClr val="000000">
                      <a:alpha val="38000"/>
                    </a:srgbClr>
                  </a:outerShdw>
                </a:effectLst>
                <a:latin typeface="Cambria" panose="02040503050406030204" pitchFamily="18" charset="0"/>
                <a:ea typeface="Cambria" panose="02040503050406030204" pitchFamily="18" charset="0"/>
                <a:cs typeface="Arial" pitchFamily="34" charset="0"/>
              </a:rPr>
              <a:t>OXYGEN</a:t>
            </a:r>
            <a:endParaRPr lang="en-US" sz="4800" b="1" kern="0" dirty="0">
              <a:ln w="11430"/>
              <a:solidFill>
                <a:srgbClr val="FFFF00"/>
              </a:solidFill>
              <a:effectLst>
                <a:glow rad="139700">
                  <a:schemeClr val="accent1">
                    <a:satMod val="175000"/>
                    <a:alpha val="40000"/>
                  </a:schemeClr>
                </a:glow>
                <a:outerShdw blurRad="50800" dist="39000" dir="5460000" algn="tl">
                  <a:srgbClr val="000000">
                    <a:alpha val="38000"/>
                  </a:srgbClr>
                </a:outerShdw>
              </a:effectLst>
              <a:latin typeface="Cambria" panose="02040503050406030204" pitchFamily="18" charset="0"/>
              <a:ea typeface="Cambria" panose="02040503050406030204" pitchFamily="18" charset="0"/>
              <a:cs typeface="Arial" pitchFamily="34"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circle(in)">
                                      <p:cBhvr>
                                        <p:cTn id="7" dur="2000"/>
                                        <p:tgtEl>
                                          <p:spTgt spid="7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circle(in)">
                                      <p:cBhvr>
                                        <p:cTn id="10" dur="2000"/>
                                        <p:tgtEl>
                                          <p:spTgt spid="79"/>
                                        </p:tgtEl>
                                      </p:cBhvr>
                                    </p:animEffect>
                                  </p:childTnLst>
                                </p:cTn>
                              </p:par>
                              <p:par>
                                <p:cTn id="11" presetID="6" presetClass="entr" presetSubtype="16" fill="hold" nodeType="withEffect">
                                  <p:stCondLst>
                                    <p:cond delay="0"/>
                                  </p:stCondLst>
                                  <p:childTnLst>
                                    <p:set>
                                      <p:cBhvr>
                                        <p:cTn id="12" dur="1" fill="hold">
                                          <p:stCondLst>
                                            <p:cond delay="0"/>
                                          </p:stCondLst>
                                        </p:cTn>
                                        <p:tgtEl>
                                          <p:spTgt spid="88"/>
                                        </p:tgtEl>
                                        <p:attrNameLst>
                                          <p:attrName>style.visibility</p:attrName>
                                        </p:attrNameLst>
                                      </p:cBhvr>
                                      <p:to>
                                        <p:strVal val="visible"/>
                                      </p:to>
                                    </p:set>
                                    <p:animEffect transition="in" filter="circle(in)">
                                      <p:cBhvr>
                                        <p:cTn id="13" dur="2000"/>
                                        <p:tgtEl>
                                          <p:spTgt spid="8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1382681891671.jpg"/>
          <p:cNvPicPr>
            <a:picLocks noGrp="1" noChangeAspect="1"/>
          </p:cNvPicPr>
          <p:nvPr>
            <p:ph idx="1"/>
          </p:nvPr>
        </p:nvPicPr>
        <p:blipFill>
          <a:blip r:embed="rId2"/>
          <a:stretch>
            <a:fillRect/>
          </a:stretch>
        </p:blipFill>
        <p:spPr>
          <a:xfrm>
            <a:off x="715617" y="2057401"/>
            <a:ext cx="6198647" cy="4800599"/>
          </a:xfrm>
        </p:spPr>
      </p:pic>
      <p:sp>
        <p:nvSpPr>
          <p:cNvPr id="4" name="Cloud 3"/>
          <p:cNvSpPr/>
          <p:nvPr/>
        </p:nvSpPr>
        <p:spPr>
          <a:xfrm>
            <a:off x="4824265" y="139148"/>
            <a:ext cx="7062936" cy="328985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dirty="0">
                <a:solidFill>
                  <a:srgbClr val="FFFF00"/>
                </a:solidFill>
                <a:latin typeface="Cambria" panose="02040503050406030204" pitchFamily="18" charset="0"/>
                <a:ea typeface="Cambria" panose="02040503050406030204" pitchFamily="18" charset="0"/>
                <a:cs typeface="Times New Roman" pitchFamily="18" charset="0"/>
              </a:rPr>
              <a:t>Oxygen </a:t>
            </a:r>
            <a:r>
              <a:rPr lang="en-US" sz="3600" b="1" dirty="0" err="1">
                <a:solidFill>
                  <a:srgbClr val="FFFF00"/>
                </a:solidFill>
                <a:latin typeface="Cambria" panose="02040503050406030204" pitchFamily="18" charset="0"/>
                <a:ea typeface="Cambria" panose="02040503050406030204" pitchFamily="18" charset="0"/>
                <a:cs typeface="Times New Roman" pitchFamily="18" charset="0"/>
              </a:rPr>
              <a:t>đã</a:t>
            </a:r>
            <a:r>
              <a:rPr lang="en-US" sz="3600" b="1" dirty="0">
                <a:solidFill>
                  <a:srgbClr val="FFFF0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FFFF00"/>
                </a:solidFill>
                <a:latin typeface="Cambria" panose="02040503050406030204" pitchFamily="18" charset="0"/>
                <a:ea typeface="Cambria" panose="02040503050406030204" pitchFamily="18" charset="0"/>
                <a:cs typeface="Times New Roman" pitchFamily="18" charset="0"/>
              </a:rPr>
              <a:t>được</a:t>
            </a:r>
            <a:r>
              <a:rPr lang="en-US" sz="3600" b="1" dirty="0">
                <a:solidFill>
                  <a:srgbClr val="FFFF0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FFFF00"/>
                </a:solidFill>
                <a:latin typeface="Cambria" panose="02040503050406030204" pitchFamily="18" charset="0"/>
                <a:ea typeface="Cambria" panose="02040503050406030204" pitchFamily="18" charset="0"/>
                <a:cs typeface="Times New Roman" pitchFamily="18" charset="0"/>
              </a:rPr>
              <a:t>tìm</a:t>
            </a:r>
            <a:r>
              <a:rPr lang="en-US" sz="3600" b="1" dirty="0">
                <a:solidFill>
                  <a:srgbClr val="FFFF0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FFFF00"/>
                </a:solidFill>
                <a:latin typeface="Cambria" panose="02040503050406030204" pitchFamily="18" charset="0"/>
                <a:ea typeface="Cambria" panose="02040503050406030204" pitchFamily="18" charset="0"/>
                <a:cs typeface="Times New Roman" pitchFamily="18" charset="0"/>
              </a:rPr>
              <a:t>thấy</a:t>
            </a:r>
            <a:r>
              <a:rPr lang="en-US" sz="3600" b="1" dirty="0">
                <a:solidFill>
                  <a:srgbClr val="FFFF0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FFFF00"/>
                </a:solidFill>
                <a:latin typeface="Cambria" panose="02040503050406030204" pitchFamily="18" charset="0"/>
                <a:ea typeface="Cambria" panose="02040503050406030204" pitchFamily="18" charset="0"/>
                <a:cs typeface="Times New Roman" pitchFamily="18" charset="0"/>
              </a:rPr>
              <a:t>như</a:t>
            </a:r>
            <a:r>
              <a:rPr lang="en-US" sz="3600" b="1" dirty="0">
                <a:solidFill>
                  <a:srgbClr val="FFFF0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FFFF00"/>
                </a:solidFill>
                <a:latin typeface="Cambria" panose="02040503050406030204" pitchFamily="18" charset="0"/>
                <a:ea typeface="Cambria" panose="02040503050406030204" pitchFamily="18" charset="0"/>
                <a:cs typeface="Times New Roman" pitchFamily="18" charset="0"/>
              </a:rPr>
              <a:t>thế</a:t>
            </a:r>
            <a:r>
              <a:rPr lang="en-US" sz="3600" b="1" dirty="0">
                <a:solidFill>
                  <a:srgbClr val="FFFF00"/>
                </a:solidFill>
                <a:latin typeface="Cambria" panose="02040503050406030204" pitchFamily="18" charset="0"/>
                <a:ea typeface="Cambria" panose="02040503050406030204" pitchFamily="18" charset="0"/>
                <a:cs typeface="Times New Roman" pitchFamily="18" charset="0"/>
              </a:rPr>
              <a:t> </a:t>
            </a:r>
            <a:r>
              <a:rPr lang="en-US" sz="3600" b="1" dirty="0" err="1">
                <a:solidFill>
                  <a:srgbClr val="FFFF00"/>
                </a:solidFill>
                <a:latin typeface="Cambria" panose="02040503050406030204" pitchFamily="18" charset="0"/>
                <a:ea typeface="Cambria" panose="02040503050406030204" pitchFamily="18" charset="0"/>
                <a:cs typeface="Times New Roman" pitchFamily="18" charset="0"/>
              </a:rPr>
              <a:t>nào</a:t>
            </a:r>
            <a:r>
              <a:rPr lang="en-US" sz="3600" b="1" dirty="0">
                <a:solidFill>
                  <a:srgbClr val="FFFF00"/>
                </a:solidFill>
                <a:latin typeface="Cambria" panose="02040503050406030204" pitchFamily="18" charset="0"/>
                <a:ea typeface="Cambria" panose="02040503050406030204" pitchFamily="18" charset="0"/>
                <a:cs typeface="Times New Roman" pitchFamily="18" charset="0"/>
              </a:rPr>
              <a:t>?</a:t>
            </a:r>
          </a:p>
        </p:txBody>
      </p:sp>
    </p:spTree>
    <p:extLst>
      <p:ext uri="{BB962C8B-B14F-4D97-AF65-F5344CB8AC3E}">
        <p14:creationId xmlns:p14="http://schemas.microsoft.com/office/powerpoint/2010/main" val="24855842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734" name="Group 94"/>
          <p:cNvGrpSpPr>
            <a:grpSpLocks/>
          </p:cNvGrpSpPr>
          <p:nvPr/>
        </p:nvGrpSpPr>
        <p:grpSpPr bwMode="auto">
          <a:xfrm>
            <a:off x="292963" y="1607378"/>
            <a:ext cx="3152602" cy="5228875"/>
            <a:chOff x="0" y="1401"/>
            <a:chExt cx="2016" cy="3097"/>
          </a:xfrm>
        </p:grpSpPr>
        <p:pic>
          <p:nvPicPr>
            <p:cNvPr id="7179" name="Picture 88" descr="priestp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 y="1401"/>
              <a:ext cx="1998"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Text Box 89"/>
            <p:cNvSpPr txBox="1">
              <a:spLocks noChangeArrowheads="1"/>
            </p:cNvSpPr>
            <p:nvPr/>
          </p:nvSpPr>
          <p:spPr bwMode="auto">
            <a:xfrm>
              <a:off x="0" y="3805"/>
              <a:ext cx="1968" cy="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50000"/>
                </a:spcBef>
              </a:pPr>
              <a:r>
                <a:rPr lang="vi-VN" altLang="en-US" sz="2800" b="1" dirty="0">
                  <a:solidFill>
                    <a:srgbClr val="CC3300"/>
                  </a:solidFill>
                  <a:latin typeface="Cambria" panose="02040503050406030204" pitchFamily="18" charset="0"/>
                  <a:ea typeface="Cambria" panose="02040503050406030204" pitchFamily="18" charset="0"/>
                </a:rPr>
                <a:t>Joseph</a:t>
              </a:r>
              <a:endParaRPr lang="en-US" altLang="en-US" sz="2800" b="1" dirty="0">
                <a:solidFill>
                  <a:srgbClr val="CC3300"/>
                </a:solidFill>
                <a:latin typeface="Cambria" panose="02040503050406030204" pitchFamily="18" charset="0"/>
                <a:ea typeface="Cambria" panose="02040503050406030204" pitchFamily="18" charset="0"/>
              </a:endParaRPr>
            </a:p>
            <a:p>
              <a:pPr algn="ctr" eaLnBrk="1" hangingPunct="1">
                <a:spcBef>
                  <a:spcPct val="50000"/>
                </a:spcBef>
              </a:pPr>
              <a:r>
                <a:rPr lang="vi-VN" altLang="en-US" sz="2800" b="1" dirty="0">
                  <a:solidFill>
                    <a:srgbClr val="CC3300"/>
                  </a:solidFill>
                  <a:latin typeface="Cambria" panose="02040503050406030204" pitchFamily="18" charset="0"/>
                  <a:ea typeface="Cambria" panose="02040503050406030204" pitchFamily="18" charset="0"/>
                </a:rPr>
                <a:t>(1733-1804) </a:t>
              </a:r>
              <a:endParaRPr lang="en-US" altLang="en-US" sz="2800" b="1" dirty="0">
                <a:solidFill>
                  <a:srgbClr val="CC3300"/>
                </a:solidFill>
                <a:latin typeface="Cambria" panose="02040503050406030204" pitchFamily="18" charset="0"/>
                <a:ea typeface="Cambria" panose="02040503050406030204" pitchFamily="18" charset="0"/>
              </a:endParaRPr>
            </a:p>
          </p:txBody>
        </p:sp>
      </p:grpSp>
      <p:grpSp>
        <p:nvGrpSpPr>
          <p:cNvPr id="112738" name="Group 98"/>
          <p:cNvGrpSpPr>
            <a:grpSpLocks/>
          </p:cNvGrpSpPr>
          <p:nvPr/>
        </p:nvGrpSpPr>
        <p:grpSpPr bwMode="auto">
          <a:xfrm>
            <a:off x="4087632" y="1607378"/>
            <a:ext cx="3705225" cy="5248767"/>
            <a:chOff x="2070" y="1296"/>
            <a:chExt cx="2334" cy="3126"/>
          </a:xfrm>
        </p:grpSpPr>
        <p:pic>
          <p:nvPicPr>
            <p:cNvPr id="7177" name="Picture 90" descr="ScheeleCarlTh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0" y="1296"/>
              <a:ext cx="2334" cy="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Text Box 91"/>
            <p:cNvSpPr txBox="1">
              <a:spLocks noChangeArrowheads="1"/>
            </p:cNvSpPr>
            <p:nvPr/>
          </p:nvSpPr>
          <p:spPr bwMode="auto">
            <a:xfrm>
              <a:off x="2271" y="3725"/>
              <a:ext cx="1968" cy="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50000"/>
                </a:spcBef>
              </a:pPr>
              <a:r>
                <a:rPr lang="vi-VN" altLang="en-US" sz="2800" b="1" dirty="0">
                  <a:solidFill>
                    <a:srgbClr val="CC3300"/>
                  </a:solidFill>
                  <a:latin typeface="Cambria" panose="02040503050406030204" pitchFamily="18" charset="0"/>
                  <a:ea typeface="Cambria" panose="02040503050406030204" pitchFamily="18" charset="0"/>
                </a:rPr>
                <a:t>Wihelm Scheele</a:t>
              </a:r>
              <a:r>
                <a:rPr lang="en-US" altLang="en-US" sz="2800" b="1" dirty="0">
                  <a:solidFill>
                    <a:srgbClr val="CC3300"/>
                  </a:solidFill>
                  <a:latin typeface="Cambria" panose="02040503050406030204" pitchFamily="18" charset="0"/>
                  <a:ea typeface="Cambria" panose="02040503050406030204" pitchFamily="18" charset="0"/>
                </a:rPr>
                <a:t> </a:t>
              </a:r>
            </a:p>
            <a:p>
              <a:pPr algn="ctr" eaLnBrk="1" hangingPunct="1">
                <a:spcBef>
                  <a:spcPct val="50000"/>
                </a:spcBef>
              </a:pPr>
              <a:r>
                <a:rPr lang="vi-VN" altLang="en-US" sz="2800" b="1" dirty="0">
                  <a:solidFill>
                    <a:srgbClr val="CC3300"/>
                  </a:solidFill>
                  <a:latin typeface="Cambria" panose="02040503050406030204" pitchFamily="18" charset="0"/>
                  <a:ea typeface="Cambria" panose="02040503050406030204" pitchFamily="18" charset="0"/>
                </a:rPr>
                <a:t>(17</a:t>
              </a:r>
              <a:r>
                <a:rPr lang="en-US" altLang="en-US" sz="2800" b="1" dirty="0">
                  <a:solidFill>
                    <a:srgbClr val="CC3300"/>
                  </a:solidFill>
                  <a:latin typeface="Cambria" panose="02040503050406030204" pitchFamily="18" charset="0"/>
                  <a:ea typeface="Cambria" panose="02040503050406030204" pitchFamily="18" charset="0"/>
                </a:rPr>
                <a:t>42</a:t>
              </a:r>
              <a:r>
                <a:rPr lang="vi-VN" altLang="en-US" sz="2800" b="1" dirty="0">
                  <a:solidFill>
                    <a:srgbClr val="CC3300"/>
                  </a:solidFill>
                  <a:latin typeface="Cambria" panose="02040503050406030204" pitchFamily="18" charset="0"/>
                  <a:ea typeface="Cambria" panose="02040503050406030204" pitchFamily="18" charset="0"/>
                </a:rPr>
                <a:t>-1</a:t>
              </a:r>
              <a:r>
                <a:rPr lang="en-US" altLang="en-US" sz="2800" b="1" dirty="0">
                  <a:solidFill>
                    <a:srgbClr val="CC3300"/>
                  </a:solidFill>
                  <a:latin typeface="Cambria" panose="02040503050406030204" pitchFamily="18" charset="0"/>
                  <a:ea typeface="Cambria" panose="02040503050406030204" pitchFamily="18" charset="0"/>
                </a:rPr>
                <a:t>786</a:t>
              </a:r>
              <a:r>
                <a:rPr lang="vi-VN" altLang="en-US" sz="2800" b="1" dirty="0">
                  <a:solidFill>
                    <a:srgbClr val="CC3300"/>
                  </a:solidFill>
                  <a:latin typeface="Cambria" panose="02040503050406030204" pitchFamily="18" charset="0"/>
                  <a:ea typeface="Cambria" panose="02040503050406030204" pitchFamily="18" charset="0"/>
                </a:rPr>
                <a:t>) </a:t>
              </a:r>
              <a:endParaRPr lang="en-US" altLang="en-US" sz="2800" b="1" dirty="0">
                <a:solidFill>
                  <a:srgbClr val="CC3300"/>
                </a:solidFill>
                <a:latin typeface="Cambria" panose="02040503050406030204" pitchFamily="18" charset="0"/>
                <a:ea typeface="Cambria" panose="02040503050406030204" pitchFamily="18" charset="0"/>
              </a:endParaRPr>
            </a:p>
          </p:txBody>
        </p:sp>
      </p:grpSp>
      <p:grpSp>
        <p:nvGrpSpPr>
          <p:cNvPr id="112737" name="Group 97"/>
          <p:cNvGrpSpPr>
            <a:grpSpLocks/>
          </p:cNvGrpSpPr>
          <p:nvPr/>
        </p:nvGrpSpPr>
        <p:grpSpPr bwMode="auto">
          <a:xfrm>
            <a:off x="8295860" y="1607378"/>
            <a:ext cx="3575269" cy="5247023"/>
            <a:chOff x="3759" y="1271"/>
            <a:chExt cx="2053" cy="3305"/>
          </a:xfrm>
        </p:grpSpPr>
        <p:pic>
          <p:nvPicPr>
            <p:cNvPr id="7175" name="Picture 92" descr="chfa_03_img0483"/>
            <p:cNvPicPr>
              <a:picLocks noChangeAspect="1" noChangeArrowheads="1"/>
            </p:cNvPicPr>
            <p:nvPr/>
          </p:nvPicPr>
          <p:blipFill rotWithShape="1">
            <a:blip r:embed="rId4">
              <a:extLst>
                <a:ext uri="{28A0092B-C50C-407E-A947-70E740481C1C}">
                  <a14:useLocalDpi xmlns:a14="http://schemas.microsoft.com/office/drawing/2010/main" val="0"/>
                </a:ext>
              </a:extLst>
            </a:blip>
            <a:srcRect t="1363" b="744"/>
            <a:stretch/>
          </p:blipFill>
          <p:spPr bwMode="auto">
            <a:xfrm>
              <a:off x="3759" y="1271"/>
              <a:ext cx="2053" cy="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ext Box 93"/>
            <p:cNvSpPr txBox="1">
              <a:spLocks noChangeArrowheads="1"/>
            </p:cNvSpPr>
            <p:nvPr/>
          </p:nvSpPr>
          <p:spPr bwMode="auto">
            <a:xfrm>
              <a:off x="3818" y="3839"/>
              <a:ext cx="1968" cy="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Constantia" pitchFamily="18" charset="0"/>
                </a:defRPr>
              </a:lvl1pPr>
              <a:lvl2pPr marL="742950" indent="-285750">
                <a:defRPr sz="2400">
                  <a:solidFill>
                    <a:schemeClr val="tx1"/>
                  </a:solidFill>
                  <a:latin typeface="Constantia" pitchFamily="18" charset="0"/>
                </a:defRPr>
              </a:lvl2pPr>
              <a:lvl3pPr marL="1143000" indent="-228600">
                <a:defRPr sz="2100">
                  <a:solidFill>
                    <a:schemeClr val="tx1"/>
                  </a:solidFill>
                  <a:latin typeface="Constantia" pitchFamily="18" charset="0"/>
                </a:defRPr>
              </a:lvl3pPr>
              <a:lvl4pPr marL="1600200" indent="-228600">
                <a:defRPr sz="2000">
                  <a:solidFill>
                    <a:schemeClr val="tx1"/>
                  </a:solidFill>
                  <a:latin typeface="Constantia" pitchFamily="18" charset="0"/>
                </a:defRPr>
              </a:lvl4pPr>
              <a:lvl5pPr marL="2057400" indent="-228600">
                <a:defRPr sz="2000">
                  <a:solidFill>
                    <a:schemeClr val="tx1"/>
                  </a:solidFill>
                  <a:latin typeface="Constantia" pitchFamily="18" charset="0"/>
                </a:defRPr>
              </a:lvl5pPr>
              <a:lvl6pPr marL="25146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6pPr>
              <a:lvl7pPr marL="2971800" indent="-228600" eaLnBrk="0" fontAlgn="base" hangingPunct="0">
                <a:spcAft>
                  <a:spcPct val="0"/>
                </a:spcAft>
                <a:buClr>
                  <a:srgbClr val="10CF9B"/>
                </a:buClr>
                <a:buSzPct val="65000"/>
                <a:buFont typeface="Wingdings 2" pitchFamily="18" charset="2"/>
                <a:defRPr sz="2000">
                  <a:solidFill>
                    <a:schemeClr val="tx1"/>
                  </a:solidFill>
                  <a:latin typeface="Constantia" pitchFamily="18" charset="0"/>
                </a:defRPr>
              </a:lvl7pPr>
              <a:lvl8pPr marL="34290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50000"/>
                </a:spcBef>
              </a:pPr>
              <a:r>
                <a:rPr lang="vi-VN" altLang="en-US" sz="2800" b="1" dirty="0">
                  <a:solidFill>
                    <a:srgbClr val="CC3300"/>
                  </a:solidFill>
                  <a:latin typeface="Cambria" panose="02040503050406030204" pitchFamily="18" charset="0"/>
                  <a:ea typeface="Cambria" panose="02040503050406030204" pitchFamily="18" charset="0"/>
                </a:rPr>
                <a:t>Laurent Lavoisier</a:t>
              </a:r>
              <a:r>
                <a:rPr lang="en-US" altLang="en-US" sz="2800" b="1" dirty="0">
                  <a:solidFill>
                    <a:srgbClr val="CC3300"/>
                  </a:solidFill>
                  <a:latin typeface="Cambria" panose="02040503050406030204" pitchFamily="18" charset="0"/>
                  <a:ea typeface="Cambria" panose="02040503050406030204" pitchFamily="18" charset="0"/>
                </a:rPr>
                <a:t> </a:t>
              </a:r>
            </a:p>
            <a:p>
              <a:pPr algn="ctr" eaLnBrk="1" hangingPunct="1">
                <a:spcBef>
                  <a:spcPct val="50000"/>
                </a:spcBef>
              </a:pPr>
              <a:r>
                <a:rPr lang="vi-VN" altLang="en-US" sz="2800" b="1" dirty="0">
                  <a:solidFill>
                    <a:srgbClr val="CC3300"/>
                  </a:solidFill>
                  <a:latin typeface="Cambria" panose="02040503050406030204" pitchFamily="18" charset="0"/>
                  <a:ea typeface="Cambria" panose="02040503050406030204" pitchFamily="18" charset="0"/>
                </a:rPr>
                <a:t>(17</a:t>
              </a:r>
              <a:r>
                <a:rPr lang="en-US" altLang="en-US" sz="2800" b="1" dirty="0">
                  <a:solidFill>
                    <a:srgbClr val="CC3300"/>
                  </a:solidFill>
                  <a:latin typeface="Cambria" panose="02040503050406030204" pitchFamily="18" charset="0"/>
                  <a:ea typeface="Cambria" panose="02040503050406030204" pitchFamily="18" charset="0"/>
                </a:rPr>
                <a:t>43</a:t>
              </a:r>
              <a:r>
                <a:rPr lang="vi-VN" altLang="en-US" sz="2800" b="1" dirty="0">
                  <a:solidFill>
                    <a:srgbClr val="CC3300"/>
                  </a:solidFill>
                  <a:latin typeface="Cambria" panose="02040503050406030204" pitchFamily="18" charset="0"/>
                  <a:ea typeface="Cambria" panose="02040503050406030204" pitchFamily="18" charset="0"/>
                </a:rPr>
                <a:t>-1</a:t>
              </a:r>
              <a:r>
                <a:rPr lang="en-US" altLang="en-US" sz="2800" b="1" dirty="0">
                  <a:solidFill>
                    <a:srgbClr val="CC3300"/>
                  </a:solidFill>
                  <a:latin typeface="Cambria" panose="02040503050406030204" pitchFamily="18" charset="0"/>
                  <a:ea typeface="Cambria" panose="02040503050406030204" pitchFamily="18" charset="0"/>
                </a:rPr>
                <a:t>794</a:t>
              </a:r>
              <a:r>
                <a:rPr lang="vi-VN" altLang="en-US" sz="2800" b="1" dirty="0">
                  <a:solidFill>
                    <a:srgbClr val="CC3300"/>
                  </a:solidFill>
                  <a:latin typeface="Cambria" panose="02040503050406030204" pitchFamily="18" charset="0"/>
                  <a:ea typeface="Cambria" panose="02040503050406030204" pitchFamily="18" charset="0"/>
                </a:rPr>
                <a:t>)</a:t>
              </a:r>
              <a:endParaRPr lang="en-US" altLang="en-US" sz="2800" b="1" dirty="0">
                <a:solidFill>
                  <a:srgbClr val="CC3300"/>
                </a:solidFill>
                <a:latin typeface="Cambria" panose="02040503050406030204" pitchFamily="18" charset="0"/>
                <a:ea typeface="Cambria" panose="02040503050406030204" pitchFamily="18" charset="0"/>
              </a:endParaRPr>
            </a:p>
          </p:txBody>
        </p:sp>
      </p:grpSp>
      <p:sp>
        <p:nvSpPr>
          <p:cNvPr id="11" name="WordArt 2">
            <a:extLst>
              <a:ext uri="{FF2B5EF4-FFF2-40B4-BE49-F238E27FC236}">
                <a16:creationId xmlns:a16="http://schemas.microsoft.com/office/drawing/2014/main" id="{9898BEDC-5765-4AE8-BE2A-DAA3839995F0}"/>
              </a:ext>
            </a:extLst>
          </p:cNvPr>
          <p:cNvSpPr>
            <a:spLocks noChangeArrowheads="1" noChangeShapeType="1" noTextEdit="1"/>
          </p:cNvSpPr>
          <p:nvPr/>
        </p:nvSpPr>
        <p:spPr bwMode="auto">
          <a:xfrm>
            <a:off x="4015409" y="129762"/>
            <a:ext cx="4280451" cy="1371600"/>
          </a:xfrm>
          <a:prstGeom prst="rect">
            <a:avLst/>
          </a:prstGeom>
        </p:spPr>
        <p:txBody>
          <a:bodyPr wrap="none" fromWordArt="1">
            <a:prstTxWarp prst="textPlain">
              <a:avLst>
                <a:gd name="adj" fmla="val 50000"/>
              </a:avLst>
            </a:prstTxWarp>
          </a:bodyPr>
          <a:lstStyle/>
          <a:p>
            <a:r>
              <a:rPr lang="en-US" sz="36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panose="020B0A04020102020204" pitchFamily="34" charset="0"/>
              </a:rPr>
              <a:t>OXYGEN</a:t>
            </a:r>
          </a:p>
        </p:txBody>
      </p:sp>
    </p:spTree>
    <p:extLst>
      <p:ext uri="{BB962C8B-B14F-4D97-AF65-F5344CB8AC3E}">
        <p14:creationId xmlns:p14="http://schemas.microsoft.com/office/powerpoint/2010/main" val="26779168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27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738"/>
                                        </p:tgtEl>
                                        <p:attrNameLst>
                                          <p:attrName>style.visibility</p:attrName>
                                        </p:attrNameLst>
                                      </p:cBhvr>
                                      <p:to>
                                        <p:strVal val="visible"/>
                                      </p:to>
                                    </p:set>
                                    <p:animEffect transition="in" filter="fade">
                                      <p:cBhvr>
                                        <p:cTn id="17" dur="500"/>
                                        <p:tgtEl>
                                          <p:spTgt spid="11273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2737"/>
                                        </p:tgtEl>
                                        <p:attrNameLst>
                                          <p:attrName>style.visibility</p:attrName>
                                        </p:attrNameLst>
                                      </p:cBhvr>
                                      <p:to>
                                        <p:strVal val="visible"/>
                                      </p:to>
                                    </p:set>
                                    <p:animEffect transition="in" filter="wipe(down)">
                                      <p:cBhvr>
                                        <p:cTn id="22" dur="500"/>
                                        <p:tgtEl>
                                          <p:spTgt spid="112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3C085F7-19F2-44FA-BCEE-B1A0DD822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1" name="AutoShape 25">
            <a:extLst>
              <a:ext uri="{FF2B5EF4-FFF2-40B4-BE49-F238E27FC236}">
                <a16:creationId xmlns:a16="http://schemas.microsoft.com/office/drawing/2014/main" id="{8F81B91E-F21F-42B5-BF01-20BC34222EB8}"/>
              </a:ext>
            </a:extLst>
          </p:cNvPr>
          <p:cNvSpPr>
            <a:spLocks noChangeArrowheads="1"/>
          </p:cNvSpPr>
          <p:nvPr/>
        </p:nvSpPr>
        <p:spPr bwMode="auto">
          <a:xfrm>
            <a:off x="3120888" y="1504128"/>
            <a:ext cx="6019800" cy="3657600"/>
          </a:xfrm>
          <a:prstGeom prst="cloudCallout">
            <a:avLst>
              <a:gd name="adj1" fmla="val -74380"/>
              <a:gd name="adj2" fmla="val 59907"/>
            </a:avLst>
          </a:prstGeom>
          <a:solidFill>
            <a:srgbClr val="FFFF00"/>
          </a:solidFill>
          <a:ln w="9525">
            <a:solidFill>
              <a:schemeClr val="tx1"/>
            </a:solidFill>
            <a:round/>
            <a:headEnd/>
            <a:tailEnd/>
          </a:ln>
        </p:spPr>
        <p:txBody>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lnSpc>
                <a:spcPct val="150000"/>
              </a:lnSpc>
              <a:defRPr/>
            </a:pPr>
            <a:r>
              <a:rPr lang="en-US" altLang="vi-VN" sz="2800" b="1" dirty="0">
                <a:solidFill>
                  <a:srgbClr val="0000FF"/>
                </a:solidFill>
                <a:latin typeface="Cambria" panose="02040503050406030204" pitchFamily="18" charset="0"/>
                <a:ea typeface="Cambria" panose="02040503050406030204" pitchFamily="18" charset="0"/>
              </a:rPr>
              <a:t>Oxygen có </a:t>
            </a:r>
            <a:r>
              <a:rPr lang="en-US" altLang="vi-VN" sz="2800" b="1" dirty="0" err="1">
                <a:solidFill>
                  <a:srgbClr val="0000FF"/>
                </a:solidFill>
                <a:latin typeface="Cambria" panose="02040503050406030204" pitchFamily="18" charset="0"/>
                <a:ea typeface="Cambria" panose="02040503050406030204" pitchFamily="18" charset="0"/>
              </a:rPr>
              <a:t>nhiều</a:t>
            </a:r>
            <a:r>
              <a:rPr lang="en-US" altLang="vi-VN" sz="2800" b="1" dirty="0">
                <a:solidFill>
                  <a:srgbClr val="0000FF"/>
                </a:solidFill>
                <a:latin typeface="Cambria" panose="02040503050406030204" pitchFamily="18" charset="0"/>
                <a:ea typeface="Cambria" panose="02040503050406030204" pitchFamily="18" charset="0"/>
              </a:rPr>
              <a:t> </a:t>
            </a:r>
            <a:r>
              <a:rPr lang="en-US" altLang="vi-VN" sz="2800" b="1" dirty="0" err="1">
                <a:solidFill>
                  <a:srgbClr val="0000FF"/>
                </a:solidFill>
                <a:latin typeface="Cambria" panose="02040503050406030204" pitchFamily="18" charset="0"/>
                <a:ea typeface="Cambria" panose="02040503050406030204" pitchFamily="18" charset="0"/>
              </a:rPr>
              <a:t>trong</a:t>
            </a:r>
            <a:r>
              <a:rPr lang="en-US" altLang="vi-VN" sz="2800" b="1" dirty="0">
                <a:solidFill>
                  <a:srgbClr val="0000FF"/>
                </a:solidFill>
                <a:latin typeface="Cambria" panose="02040503050406030204" pitchFamily="18" charset="0"/>
                <a:ea typeface="Cambria" panose="02040503050406030204" pitchFamily="18" charset="0"/>
              </a:rPr>
              <a:t> </a:t>
            </a:r>
            <a:r>
              <a:rPr lang="en-US" altLang="vi-VN" sz="2800" b="1" dirty="0" err="1">
                <a:solidFill>
                  <a:srgbClr val="0000FF"/>
                </a:solidFill>
                <a:latin typeface="Cambria" panose="02040503050406030204" pitchFamily="18" charset="0"/>
                <a:ea typeface="Cambria" panose="02040503050406030204" pitchFamily="18" charset="0"/>
              </a:rPr>
              <a:t>không</a:t>
            </a:r>
            <a:r>
              <a:rPr lang="en-US" altLang="vi-VN" sz="2800" b="1" dirty="0">
                <a:solidFill>
                  <a:srgbClr val="0000FF"/>
                </a:solidFill>
                <a:latin typeface="Cambria" panose="02040503050406030204" pitchFamily="18" charset="0"/>
                <a:ea typeface="Cambria" panose="02040503050406030204" pitchFamily="18" charset="0"/>
              </a:rPr>
              <a:t> </a:t>
            </a:r>
            <a:r>
              <a:rPr lang="en-US" altLang="vi-VN" sz="2800" b="1" dirty="0" err="1">
                <a:solidFill>
                  <a:srgbClr val="0000FF"/>
                </a:solidFill>
                <a:latin typeface="Cambria" panose="02040503050406030204" pitchFamily="18" charset="0"/>
                <a:ea typeface="Cambria" panose="02040503050406030204" pitchFamily="18" charset="0"/>
              </a:rPr>
              <a:t>khi</a:t>
            </a:r>
            <a:r>
              <a:rPr lang="en-US" altLang="vi-VN" sz="2800" b="1" dirty="0">
                <a:solidFill>
                  <a:srgbClr val="0000FF"/>
                </a:solidFill>
                <a:latin typeface="Cambria" panose="02040503050406030204" pitchFamily="18" charset="0"/>
                <a:ea typeface="Cambria" panose="02040503050406030204" pitchFamily="18" charset="0"/>
              </a:rPr>
              <a:t>́, </a:t>
            </a:r>
            <a:r>
              <a:rPr lang="en-US" altLang="vi-VN" sz="2800" b="1" dirty="0" err="1">
                <a:solidFill>
                  <a:srgbClr val="0000FF"/>
                </a:solidFill>
                <a:latin typeface="Cambria" panose="02040503050406030204" pitchFamily="18" charset="0"/>
                <a:ea typeface="Cambria" panose="02040503050406030204" pitchFamily="18" charset="0"/>
              </a:rPr>
              <a:t>trong</a:t>
            </a:r>
            <a:r>
              <a:rPr lang="en-US" altLang="vi-VN" sz="2800" b="1" dirty="0">
                <a:solidFill>
                  <a:srgbClr val="0000FF"/>
                </a:solidFill>
                <a:latin typeface="Cambria" panose="02040503050406030204" pitchFamily="18" charset="0"/>
                <a:ea typeface="Cambria" panose="02040503050406030204" pitchFamily="18" charset="0"/>
              </a:rPr>
              <a:t> </a:t>
            </a:r>
            <a:r>
              <a:rPr lang="en-US" altLang="vi-VN" sz="2800" b="1" dirty="0" err="1">
                <a:solidFill>
                  <a:srgbClr val="0000FF"/>
                </a:solidFill>
                <a:latin typeface="Cambria" panose="02040503050406030204" pitchFamily="18" charset="0"/>
                <a:ea typeface="Cambria" panose="02040503050406030204" pitchFamily="18" charset="0"/>
              </a:rPr>
              <a:t>nước</a:t>
            </a:r>
            <a:r>
              <a:rPr lang="en-US" altLang="vi-VN" sz="2800" b="1" dirty="0">
                <a:solidFill>
                  <a:srgbClr val="0000FF"/>
                </a:solidFill>
                <a:latin typeface="Cambria" panose="02040503050406030204" pitchFamily="18" charset="0"/>
                <a:ea typeface="Cambria" panose="02040503050406030204" pitchFamily="18" charset="0"/>
              </a:rPr>
              <a:t>, </a:t>
            </a:r>
            <a:r>
              <a:rPr lang="en-US" altLang="vi-VN" sz="2800" b="1" dirty="0" err="1">
                <a:solidFill>
                  <a:srgbClr val="0000FF"/>
                </a:solidFill>
                <a:latin typeface="Cambria" panose="02040503050406030204" pitchFamily="18" charset="0"/>
                <a:ea typeface="Cambria" panose="02040503050406030204" pitchFamily="18" charset="0"/>
              </a:rPr>
              <a:t>đường</a:t>
            </a:r>
            <a:r>
              <a:rPr lang="en-US" altLang="vi-VN" sz="2800" b="1" dirty="0">
                <a:solidFill>
                  <a:srgbClr val="0000FF"/>
                </a:solidFill>
                <a:latin typeface="Cambria" panose="02040503050406030204" pitchFamily="18" charset="0"/>
                <a:ea typeface="Cambria" panose="02040503050406030204" pitchFamily="18" charset="0"/>
              </a:rPr>
              <a:t>, </a:t>
            </a:r>
            <a:r>
              <a:rPr lang="en-US" altLang="vi-VN" sz="2800" b="1" dirty="0" err="1">
                <a:solidFill>
                  <a:srgbClr val="0000FF"/>
                </a:solidFill>
                <a:latin typeface="Cambria" panose="02040503050406030204" pitchFamily="18" charset="0"/>
                <a:ea typeface="Cambria" panose="02040503050406030204" pitchFamily="18" charset="0"/>
              </a:rPr>
              <a:t>đất</a:t>
            </a:r>
            <a:r>
              <a:rPr lang="en-US" altLang="vi-VN" sz="2800" b="1" dirty="0">
                <a:solidFill>
                  <a:srgbClr val="0000FF"/>
                </a:solidFill>
                <a:latin typeface="Cambria" panose="02040503050406030204" pitchFamily="18" charset="0"/>
                <a:ea typeface="Cambria" panose="02040503050406030204" pitchFamily="18" charset="0"/>
              </a:rPr>
              <a:t> </a:t>
            </a:r>
            <a:r>
              <a:rPr lang="en-US" altLang="vi-VN" sz="2800" b="1" dirty="0" err="1">
                <a:solidFill>
                  <a:srgbClr val="0000FF"/>
                </a:solidFill>
                <a:latin typeface="Cambria" panose="02040503050406030204" pitchFamily="18" charset="0"/>
                <a:ea typeface="Cambria" panose="02040503050406030204" pitchFamily="18" charset="0"/>
              </a:rPr>
              <a:t>đa</a:t>
            </a:r>
            <a:r>
              <a:rPr lang="en-US" altLang="vi-VN" sz="2800" b="1" dirty="0">
                <a:solidFill>
                  <a:srgbClr val="0000FF"/>
                </a:solidFill>
                <a:latin typeface="Cambria" panose="02040503050406030204" pitchFamily="18" charset="0"/>
                <a:ea typeface="Cambria" panose="02040503050406030204" pitchFamily="18" charset="0"/>
              </a:rPr>
              <a:t>́, </a:t>
            </a:r>
            <a:r>
              <a:rPr lang="en-US" altLang="vi-VN" sz="2800" b="1" dirty="0" err="1">
                <a:solidFill>
                  <a:srgbClr val="0000FF"/>
                </a:solidFill>
                <a:latin typeface="Cambria" panose="02040503050406030204" pitchFamily="18" charset="0"/>
                <a:ea typeface="Cambria" panose="02040503050406030204" pitchFamily="18" charset="0"/>
              </a:rPr>
              <a:t>cơ</a:t>
            </a:r>
            <a:r>
              <a:rPr lang="en-US" altLang="vi-VN" sz="2800" b="1" dirty="0">
                <a:solidFill>
                  <a:srgbClr val="0000FF"/>
                </a:solidFill>
                <a:latin typeface="Cambria" panose="02040503050406030204" pitchFamily="18" charset="0"/>
                <a:ea typeface="Cambria" panose="02040503050406030204" pitchFamily="18" charset="0"/>
              </a:rPr>
              <a:t> </a:t>
            </a:r>
            <a:r>
              <a:rPr lang="en-US" altLang="vi-VN" sz="2800" b="1" dirty="0" err="1">
                <a:solidFill>
                  <a:srgbClr val="0000FF"/>
                </a:solidFill>
                <a:latin typeface="Cambria" panose="02040503050406030204" pitchFamily="18" charset="0"/>
                <a:ea typeface="Cambria" panose="02040503050406030204" pitchFamily="18" charset="0"/>
              </a:rPr>
              <a:t>thể</a:t>
            </a:r>
            <a:r>
              <a:rPr lang="en-US" altLang="vi-VN" sz="2800" b="1" dirty="0">
                <a:solidFill>
                  <a:srgbClr val="0000FF"/>
                </a:solidFill>
                <a:latin typeface="Cambria" panose="02040503050406030204" pitchFamily="18" charset="0"/>
                <a:ea typeface="Cambria" panose="02040503050406030204" pitchFamily="18" charset="0"/>
              </a:rPr>
              <a:t> </a:t>
            </a:r>
            <a:r>
              <a:rPr lang="en-US" altLang="vi-VN" sz="2800" b="1" dirty="0" err="1">
                <a:solidFill>
                  <a:srgbClr val="0000FF"/>
                </a:solidFill>
                <a:latin typeface="Cambria" panose="02040503050406030204" pitchFamily="18" charset="0"/>
                <a:ea typeface="Cambria" panose="02040503050406030204" pitchFamily="18" charset="0"/>
              </a:rPr>
              <a:t>người</a:t>
            </a:r>
            <a:r>
              <a:rPr lang="en-US" altLang="vi-VN" sz="2800" b="1" dirty="0">
                <a:solidFill>
                  <a:srgbClr val="0000FF"/>
                </a:solidFill>
                <a:latin typeface="Cambria" panose="02040503050406030204" pitchFamily="18" charset="0"/>
                <a:ea typeface="Cambria" panose="02040503050406030204" pitchFamily="18" charset="0"/>
              </a:rPr>
              <a:t>, </a:t>
            </a:r>
            <a:r>
              <a:rPr lang="en-US" altLang="vi-VN" sz="2800" b="1" dirty="0" err="1">
                <a:solidFill>
                  <a:srgbClr val="0000FF"/>
                </a:solidFill>
                <a:latin typeface="Cambria" panose="02040503050406030204" pitchFamily="18" charset="0"/>
                <a:ea typeface="Cambria" panose="02040503050406030204" pitchFamily="18" charset="0"/>
              </a:rPr>
              <a:t>động</a:t>
            </a:r>
            <a:r>
              <a:rPr lang="en-US" altLang="vi-VN" sz="2800" b="1" dirty="0">
                <a:solidFill>
                  <a:srgbClr val="0000FF"/>
                </a:solidFill>
                <a:latin typeface="Cambria" panose="02040503050406030204" pitchFamily="18" charset="0"/>
                <a:ea typeface="Cambria" panose="02040503050406030204" pitchFamily="18" charset="0"/>
              </a:rPr>
              <a:t> </a:t>
            </a:r>
            <a:r>
              <a:rPr lang="en-US" altLang="vi-VN" sz="2800" b="1" dirty="0" err="1">
                <a:solidFill>
                  <a:srgbClr val="0000FF"/>
                </a:solidFill>
                <a:latin typeface="Cambria" panose="02040503050406030204" pitchFamily="18" charset="0"/>
                <a:ea typeface="Cambria" panose="02040503050406030204" pitchFamily="18" charset="0"/>
              </a:rPr>
              <a:t>thực</a:t>
            </a:r>
            <a:r>
              <a:rPr lang="en-US" altLang="vi-VN" sz="2800" b="1" dirty="0">
                <a:solidFill>
                  <a:srgbClr val="0000FF"/>
                </a:solidFill>
                <a:latin typeface="Cambria" panose="02040503050406030204" pitchFamily="18" charset="0"/>
                <a:ea typeface="Cambria" panose="02040503050406030204" pitchFamily="18" charset="0"/>
              </a:rPr>
              <a:t> </a:t>
            </a:r>
            <a:r>
              <a:rPr lang="en-US" altLang="vi-VN" sz="2800" b="1" dirty="0" err="1">
                <a:solidFill>
                  <a:srgbClr val="0000FF"/>
                </a:solidFill>
                <a:latin typeface="Cambria" panose="02040503050406030204" pitchFamily="18" charset="0"/>
                <a:ea typeface="Cambria" panose="02040503050406030204" pitchFamily="18" charset="0"/>
              </a:rPr>
              <a:t>vật</a:t>
            </a:r>
            <a:r>
              <a:rPr lang="en-US" altLang="vi-VN" sz="2800" b="1" dirty="0">
                <a:solidFill>
                  <a:srgbClr val="0000FF"/>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2346958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1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BC7F5D-7965-4CA7-A55D-F32B83917942}"/>
              </a:ext>
            </a:extLst>
          </p:cNvPr>
          <p:cNvSpPr txBox="1">
            <a:spLocks noGrp="1"/>
          </p:cNvSpPr>
          <p:nvPr>
            <p:ph type="title"/>
          </p:nvPr>
        </p:nvSpPr>
        <p:spPr>
          <a:xfrm>
            <a:off x="1064614" y="245867"/>
            <a:ext cx="10289186" cy="901465"/>
          </a:xfrm>
          <a:prstGeom prst="rect">
            <a:avLst/>
          </a:prstGeom>
          <a:solidFill>
            <a:srgbClr val="FFFF00"/>
          </a:solidFill>
        </p:spPr>
        <p:txBody>
          <a:bodyPr wrap="square" rtlCol="0">
            <a:spAutoFit/>
          </a:bodyPr>
          <a:lstStyle/>
          <a:p>
            <a:pPr algn="ctr">
              <a:lnSpc>
                <a:spcPct val="150000"/>
              </a:lnSpc>
            </a:pPr>
            <a:r>
              <a:rPr lang="en-US" sz="4000" b="1" spc="300" dirty="0">
                <a:solidFill>
                  <a:srgbClr val="EF392E"/>
                </a:solidFill>
                <a:latin typeface="Cambria" panose="02040503050406030204" pitchFamily="18" charset="0"/>
                <a:ea typeface="Cambria" panose="02040503050406030204" pitchFamily="18" charset="0"/>
              </a:rPr>
              <a:t>1. MỘT SỐ TÍNH CHẤT CỦA OXYGEN</a:t>
            </a:r>
            <a:endParaRPr lang="en-US" b="1" spc="300" dirty="0">
              <a:solidFill>
                <a:srgbClr val="FF0000"/>
              </a:solidFill>
              <a:latin typeface="Cambria" panose="02040503050406030204" pitchFamily="18" charset="0"/>
              <a:ea typeface="Cambria" panose="02040503050406030204" pitchFamily="18" charset="0"/>
            </a:endParaRPr>
          </a:p>
        </p:txBody>
      </p:sp>
      <p:sp>
        <p:nvSpPr>
          <p:cNvPr id="4" name="Slide Number Placeholder 3">
            <a:extLst>
              <a:ext uri="{FF2B5EF4-FFF2-40B4-BE49-F238E27FC236}">
                <a16:creationId xmlns:a16="http://schemas.microsoft.com/office/drawing/2014/main" id="{EBFA7CE9-1219-4664-B411-41B96F5D5AA7}"/>
              </a:ext>
            </a:extLst>
          </p:cNvPr>
          <p:cNvSpPr>
            <a:spLocks noGrp="1"/>
          </p:cNvSpPr>
          <p:nvPr>
            <p:ph type="sldNum" sz="quarter" idx="12"/>
          </p:nvPr>
        </p:nvSpPr>
        <p:spPr/>
        <p:txBody>
          <a:bodyPr/>
          <a:lstStyle/>
          <a:p>
            <a:fld id="{B8F674BA-2DE0-4D90-8561-25BA31F62F13}" type="slidenum">
              <a:rPr lang="en-US" smtClean="0"/>
              <a:t>14</a:t>
            </a:fld>
            <a:endParaRPr lang="en-US"/>
          </a:p>
        </p:txBody>
      </p:sp>
      <p:grpSp>
        <p:nvGrpSpPr>
          <p:cNvPr id="6" name="Group 5">
            <a:extLst>
              <a:ext uri="{FF2B5EF4-FFF2-40B4-BE49-F238E27FC236}">
                <a16:creationId xmlns:a16="http://schemas.microsoft.com/office/drawing/2014/main" id="{D3336D44-E406-4C09-A5A4-B2E688FEC117}"/>
              </a:ext>
            </a:extLst>
          </p:cNvPr>
          <p:cNvGrpSpPr/>
          <p:nvPr/>
        </p:nvGrpSpPr>
        <p:grpSpPr>
          <a:xfrm>
            <a:off x="720060" y="2544462"/>
            <a:ext cx="4183247" cy="4287034"/>
            <a:chOff x="7010400" y="1332706"/>
            <a:chExt cx="1828800" cy="3124200"/>
          </a:xfrm>
        </p:grpSpPr>
        <p:pic>
          <p:nvPicPr>
            <p:cNvPr id="7" name="Picture 9">
              <a:extLst>
                <a:ext uri="{FF2B5EF4-FFF2-40B4-BE49-F238E27FC236}">
                  <a16:creationId xmlns:a16="http://schemas.microsoft.com/office/drawing/2014/main" id="{11846923-F2A7-45BD-9FBA-F1136FC347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1332706"/>
              <a:ext cx="1828800" cy="31242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0">
              <a:extLst>
                <a:ext uri="{FF2B5EF4-FFF2-40B4-BE49-F238E27FC236}">
                  <a16:creationId xmlns:a16="http://schemas.microsoft.com/office/drawing/2014/main" id="{24D20E27-6676-41D0-A941-E2ECFDF05D6D}"/>
                </a:ext>
              </a:extLst>
            </p:cNvPr>
            <p:cNvSpPr txBox="1">
              <a:spLocks noChangeArrowheads="1"/>
            </p:cNvSpPr>
            <p:nvPr/>
          </p:nvSpPr>
          <p:spPr bwMode="auto">
            <a:xfrm>
              <a:off x="7695249" y="3017381"/>
              <a:ext cx="471481" cy="2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dirty="0">
                  <a:solidFill>
                    <a:srgbClr val="000099"/>
                  </a:solidFill>
                  <a:latin typeface="Cambria" panose="02040503050406030204" pitchFamily="18" charset="0"/>
                  <a:ea typeface="Cambria" panose="02040503050406030204" pitchFamily="18" charset="0"/>
                  <a:cs typeface="Arial" panose="020B0604020202020204" pitchFamily="34" charset="0"/>
                </a:rPr>
                <a:t>KHÍ OXI</a:t>
              </a:r>
            </a:p>
          </p:txBody>
        </p:sp>
      </p:grpSp>
      <p:sp>
        <p:nvSpPr>
          <p:cNvPr id="9" name="TextBox 8">
            <a:extLst>
              <a:ext uri="{FF2B5EF4-FFF2-40B4-BE49-F238E27FC236}">
                <a16:creationId xmlns:a16="http://schemas.microsoft.com/office/drawing/2014/main" id="{99BFC641-19B3-409C-A9FE-81610854CF7D}"/>
              </a:ext>
            </a:extLst>
          </p:cNvPr>
          <p:cNvSpPr txBox="1"/>
          <p:nvPr/>
        </p:nvSpPr>
        <p:spPr>
          <a:xfrm>
            <a:off x="516835" y="1412677"/>
            <a:ext cx="4659591" cy="1131785"/>
          </a:xfrm>
          <a:prstGeom prst="rect">
            <a:avLst/>
          </a:prstGeom>
          <a:noFill/>
        </p:spPr>
        <p:txBody>
          <a:bodyPr wrap="square" rtlCol="0">
            <a:spAutoFit/>
          </a:bodyPr>
          <a:lstStyle/>
          <a:p>
            <a:pPr algn="just">
              <a:lnSpc>
                <a:spcPct val="150000"/>
              </a:lnSpc>
            </a:pPr>
            <a:r>
              <a:rPr lang="en-US" sz="2400" dirty="0" err="1">
                <a:latin typeface="Cambria" panose="02040503050406030204" pitchFamily="18" charset="0"/>
                <a:ea typeface="Cambria" panose="02040503050406030204" pitchFamily="18" charset="0"/>
              </a:rPr>
              <a:t>Hoạt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nhóm</a:t>
            </a:r>
            <a:r>
              <a:rPr lang="en-US" sz="2400" dirty="0">
                <a:latin typeface="Cambria" panose="02040503050406030204" pitchFamily="18" charset="0"/>
                <a:ea typeface="Cambria" panose="02040503050406030204" pitchFamily="18" charset="0"/>
              </a:rPr>
              <a:t> 2 </a:t>
            </a:r>
            <a:r>
              <a:rPr lang="en-US" sz="2400" dirty="0" err="1">
                <a:latin typeface="Cambria" panose="02040503050406030204" pitchFamily="18" charset="0"/>
                <a:ea typeface="Cambria" panose="02040503050406030204" pitchFamily="18" charset="0"/>
              </a:rPr>
              <a:t>người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sát</a:t>
            </a:r>
            <a:r>
              <a:rPr lang="vi-VN" sz="2400" dirty="0">
                <a:latin typeface="Cambria" panose="02040503050406030204" pitchFamily="18" charset="0"/>
                <a:ea typeface="Cambria" panose="02040503050406030204" pitchFamily="18" charset="0"/>
              </a:rPr>
              <a:t> bình đựng khí oxygen</a:t>
            </a:r>
            <a:endParaRPr lang="en-US" sz="2000" dirty="0">
              <a:latin typeface="Cambria" panose="02040503050406030204" pitchFamily="18" charset="0"/>
              <a:ea typeface="Cambria" panose="02040503050406030204" pitchFamily="18" charset="0"/>
            </a:endParaRPr>
          </a:p>
        </p:txBody>
      </p:sp>
      <p:sp>
        <p:nvSpPr>
          <p:cNvPr id="10" name="TextBox 29">
            <a:extLst>
              <a:ext uri="{FF2B5EF4-FFF2-40B4-BE49-F238E27FC236}">
                <a16:creationId xmlns:a16="http://schemas.microsoft.com/office/drawing/2014/main" id="{3D809475-BA1A-4B8B-B619-DB51A375FFD7}"/>
              </a:ext>
            </a:extLst>
          </p:cNvPr>
          <p:cNvSpPr txBox="1">
            <a:spLocks noChangeArrowheads="1"/>
          </p:cNvSpPr>
          <p:nvPr/>
        </p:nvSpPr>
        <p:spPr bwMode="auto">
          <a:xfrm>
            <a:off x="5449544" y="1967880"/>
            <a:ext cx="5904256" cy="5777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just">
              <a:lnSpc>
                <a:spcPct val="150000"/>
              </a:lnSpc>
            </a:pPr>
            <a:r>
              <a:rPr lang="en-US" altLang="en-US" sz="2400" b="1" i="1" dirty="0">
                <a:latin typeface="Cambria" panose="02040503050406030204" pitchFamily="18" charset="0"/>
                <a:ea typeface="Cambria" panose="02040503050406030204" pitchFamily="18" charset="0"/>
                <a:cs typeface="Times New Roman" panose="02020603050405020304" pitchFamily="18" charset="0"/>
              </a:rPr>
              <a:t>a.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Hãy</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nhận</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xét</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màu</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sắc</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của</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khí</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oxygen?</a:t>
            </a:r>
          </a:p>
        </p:txBody>
      </p:sp>
      <p:sp>
        <p:nvSpPr>
          <p:cNvPr id="11" name="Text Box 18">
            <a:extLst>
              <a:ext uri="{FF2B5EF4-FFF2-40B4-BE49-F238E27FC236}">
                <a16:creationId xmlns:a16="http://schemas.microsoft.com/office/drawing/2014/main" id="{498605E3-4BCB-4FBD-B45E-E9C029A1EB5E}"/>
              </a:ext>
            </a:extLst>
          </p:cNvPr>
          <p:cNvSpPr txBox="1">
            <a:spLocks noChangeArrowheads="1"/>
          </p:cNvSpPr>
          <p:nvPr/>
        </p:nvSpPr>
        <p:spPr bwMode="auto">
          <a:xfrm>
            <a:off x="5513963" y="3781164"/>
            <a:ext cx="5904256" cy="1685783"/>
          </a:xfrm>
          <a:prstGeom prst="rect">
            <a:avLst/>
          </a:prstGeom>
          <a:noFill/>
          <a:ln w="9525">
            <a:solidFill>
              <a:schemeClr val="tx1"/>
            </a:solidFill>
            <a:miter lim="800000"/>
            <a:headEnd/>
            <a:tailEnd/>
          </a:ln>
        </p:spPr>
        <p:txBody>
          <a:bodyPr wrap="square">
            <a:spAutoFit/>
          </a:bodyPr>
          <a:lstStyle>
            <a:lvl1pPr eaLnBrk="0" hangingPunct="0">
              <a:defRPr sz="1600" b="1">
                <a:solidFill>
                  <a:schemeClr val="tx1"/>
                </a:solidFill>
                <a:latin typeface=".VnTime" panose="020B7200000000000000" pitchFamily="34" charset="0"/>
                <a:cs typeface="Arial" panose="020B0604020202020204" pitchFamily="34" charset="0"/>
              </a:defRPr>
            </a:lvl1pPr>
            <a:lvl2pPr marL="742950" indent="-285750" eaLnBrk="0" hangingPunct="0">
              <a:defRPr sz="1600" b="1">
                <a:solidFill>
                  <a:schemeClr val="tx1"/>
                </a:solidFill>
                <a:latin typeface=".VnTime" panose="020B7200000000000000" pitchFamily="34" charset="0"/>
                <a:cs typeface="Arial" panose="020B0604020202020204" pitchFamily="34" charset="0"/>
              </a:defRPr>
            </a:lvl2pPr>
            <a:lvl3pPr marL="1143000" indent="-228600" eaLnBrk="0" hangingPunct="0">
              <a:defRPr sz="1600" b="1">
                <a:solidFill>
                  <a:schemeClr val="tx1"/>
                </a:solidFill>
                <a:latin typeface=".VnTime" panose="020B7200000000000000" pitchFamily="34" charset="0"/>
                <a:cs typeface="Arial" panose="020B0604020202020204" pitchFamily="34" charset="0"/>
              </a:defRPr>
            </a:lvl3pPr>
            <a:lvl4pPr marL="1600200" indent="-228600" eaLnBrk="0" hangingPunct="0">
              <a:defRPr sz="1600" b="1">
                <a:solidFill>
                  <a:schemeClr val="tx1"/>
                </a:solidFill>
                <a:latin typeface=".VnTime" panose="020B7200000000000000" pitchFamily="34" charset="0"/>
                <a:cs typeface="Arial" panose="020B0604020202020204" pitchFamily="34" charset="0"/>
              </a:defRPr>
            </a:lvl4pPr>
            <a:lvl5pPr marL="2057400" indent="-228600" eaLnBrk="0" hangingPunct="0">
              <a:defRPr sz="1600"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VnTime" panose="020B7200000000000000" pitchFamily="34" charset="0"/>
                <a:cs typeface="Arial" panose="020B0604020202020204" pitchFamily="34" charset="0"/>
              </a:defRPr>
            </a:lvl9pPr>
          </a:lstStyle>
          <a:p>
            <a:pPr algn="just" eaLnBrk="1" hangingPunct="1">
              <a:lnSpc>
                <a:spcPct val="150000"/>
              </a:lnSpc>
              <a:spcBef>
                <a:spcPct val="50000"/>
              </a:spcBef>
            </a:pPr>
            <a:r>
              <a:rPr lang="en-US" altLang="en-US" sz="2400" i="1" dirty="0">
                <a:latin typeface="Cambria" panose="02040503050406030204" pitchFamily="18" charset="0"/>
                <a:ea typeface="Cambria" panose="02040503050406030204" pitchFamily="18" charset="0"/>
                <a:sym typeface="Wingdings 2" panose="05020102010507070707" pitchFamily="18" charset="2"/>
              </a:rPr>
              <a:t>b. </a:t>
            </a:r>
            <a:r>
              <a:rPr lang="en-US" altLang="en-US" sz="2400" i="1" dirty="0" err="1">
                <a:latin typeface="Cambria" panose="02040503050406030204" pitchFamily="18" charset="0"/>
                <a:ea typeface="Cambria" panose="02040503050406030204" pitchFamily="18" charset="0"/>
                <a:sym typeface="Wingdings 2" panose="05020102010507070707" pitchFamily="18" charset="2"/>
              </a:rPr>
              <a:t>Hãy</a:t>
            </a:r>
            <a:r>
              <a:rPr lang="en-US" altLang="en-US" sz="2400" i="1" dirty="0">
                <a:latin typeface="Cambria" panose="02040503050406030204" pitchFamily="18" charset="0"/>
                <a:ea typeface="Cambria" panose="02040503050406030204" pitchFamily="18" charset="0"/>
                <a:sym typeface="Wingdings 2" panose="05020102010507070707" pitchFamily="18" charset="2"/>
              </a:rPr>
              <a:t> </a:t>
            </a:r>
            <a:r>
              <a:rPr lang="en-US" altLang="en-US" sz="2400" i="1" dirty="0" err="1">
                <a:latin typeface="Cambria" panose="02040503050406030204" pitchFamily="18" charset="0"/>
                <a:ea typeface="Cambria" panose="02040503050406030204" pitchFamily="18" charset="0"/>
                <a:sym typeface="Wingdings 2" panose="05020102010507070707" pitchFamily="18" charset="2"/>
              </a:rPr>
              <a:t>mở</a:t>
            </a:r>
            <a:r>
              <a:rPr lang="en-US" altLang="en-US" sz="2400" i="1" dirty="0">
                <a:latin typeface="Cambria" panose="02040503050406030204" pitchFamily="18" charset="0"/>
                <a:ea typeface="Cambria" panose="02040503050406030204" pitchFamily="18" charset="0"/>
                <a:sym typeface="Wingdings 2" panose="05020102010507070707" pitchFamily="18" charset="2"/>
              </a:rPr>
              <a:t> </a:t>
            </a:r>
            <a:r>
              <a:rPr lang="en-US" altLang="en-US" sz="2400" i="1" dirty="0" err="1">
                <a:latin typeface="Cambria" panose="02040503050406030204" pitchFamily="18" charset="0"/>
                <a:ea typeface="Cambria" panose="02040503050406030204" pitchFamily="18" charset="0"/>
                <a:sym typeface="Wingdings 2" panose="05020102010507070707" pitchFamily="18" charset="2"/>
              </a:rPr>
              <a:t>nút</a:t>
            </a:r>
            <a:r>
              <a:rPr lang="en-US" altLang="en-US" sz="2400" i="1" dirty="0">
                <a:latin typeface="Cambria" panose="02040503050406030204" pitchFamily="18" charset="0"/>
                <a:ea typeface="Cambria" panose="02040503050406030204" pitchFamily="18" charset="0"/>
                <a:sym typeface="Wingdings 2" panose="05020102010507070707" pitchFamily="18" charset="2"/>
              </a:rPr>
              <a:t> </a:t>
            </a:r>
            <a:r>
              <a:rPr lang="en-US" altLang="en-US" sz="2400" i="1" dirty="0" err="1">
                <a:latin typeface="Cambria" panose="02040503050406030204" pitchFamily="18" charset="0"/>
                <a:ea typeface="Cambria" panose="02040503050406030204" pitchFamily="18" charset="0"/>
                <a:sym typeface="Wingdings 2" panose="05020102010507070707" pitchFamily="18" charset="2"/>
              </a:rPr>
              <a:t>lọ</a:t>
            </a:r>
            <a:r>
              <a:rPr lang="en-US" altLang="en-US" sz="2400" i="1" dirty="0">
                <a:latin typeface="Cambria" panose="02040503050406030204" pitchFamily="18" charset="0"/>
                <a:ea typeface="Cambria" panose="02040503050406030204" pitchFamily="18" charset="0"/>
                <a:sym typeface="Wingdings 2" panose="05020102010507070707" pitchFamily="18" charset="2"/>
              </a:rPr>
              <a:t> </a:t>
            </a:r>
            <a:r>
              <a:rPr lang="en-US" altLang="en-US" sz="2400" i="1" dirty="0" err="1">
                <a:latin typeface="Cambria" panose="02040503050406030204" pitchFamily="18" charset="0"/>
                <a:ea typeface="Cambria" panose="02040503050406030204" pitchFamily="18" charset="0"/>
                <a:sym typeface="Wingdings 2" panose="05020102010507070707" pitchFamily="18" charset="2"/>
              </a:rPr>
              <a:t>có</a:t>
            </a:r>
            <a:r>
              <a:rPr lang="en-US" altLang="en-US" sz="2400" i="1" dirty="0">
                <a:latin typeface="Cambria" panose="02040503050406030204" pitchFamily="18" charset="0"/>
                <a:ea typeface="Cambria" panose="02040503050406030204" pitchFamily="18" charset="0"/>
                <a:sym typeface="Wingdings 2" panose="05020102010507070707" pitchFamily="18" charset="2"/>
              </a:rPr>
              <a:t> </a:t>
            </a:r>
            <a:r>
              <a:rPr lang="en-US" altLang="en-US" sz="2400" i="1" dirty="0" err="1">
                <a:latin typeface="Cambria" panose="02040503050406030204" pitchFamily="18" charset="0"/>
                <a:ea typeface="Cambria" panose="02040503050406030204" pitchFamily="18" charset="0"/>
                <a:sym typeface="Wingdings 2" panose="05020102010507070707" pitchFamily="18" charset="2"/>
              </a:rPr>
              <a:t>đựng</a:t>
            </a:r>
            <a:r>
              <a:rPr lang="en-US" altLang="en-US" sz="2400" i="1" dirty="0">
                <a:latin typeface="Cambria" panose="02040503050406030204" pitchFamily="18" charset="0"/>
                <a:ea typeface="Cambria" panose="02040503050406030204" pitchFamily="18" charset="0"/>
                <a:sym typeface="Wingdings 2" panose="05020102010507070707" pitchFamily="18" charset="2"/>
              </a:rPr>
              <a:t> oxygen. </a:t>
            </a:r>
            <a:r>
              <a:rPr lang="en-US" altLang="en-US" sz="2400" i="1" dirty="0" err="1">
                <a:latin typeface="Cambria" panose="02040503050406030204" pitchFamily="18" charset="0"/>
                <a:ea typeface="Cambria" panose="02040503050406030204" pitchFamily="18" charset="0"/>
                <a:sym typeface="Wingdings 2" panose="05020102010507070707" pitchFamily="18" charset="2"/>
              </a:rPr>
              <a:t>Đưa</a:t>
            </a:r>
            <a:r>
              <a:rPr lang="en-US" altLang="en-US" sz="2400" i="1" dirty="0">
                <a:latin typeface="Cambria" panose="02040503050406030204" pitchFamily="18" charset="0"/>
                <a:ea typeface="Cambria" panose="02040503050406030204" pitchFamily="18" charset="0"/>
                <a:sym typeface="Wingdings 2" panose="05020102010507070707" pitchFamily="18" charset="2"/>
              </a:rPr>
              <a:t> </a:t>
            </a:r>
            <a:r>
              <a:rPr lang="en-US" altLang="en-US" sz="2400" i="1" dirty="0" err="1">
                <a:latin typeface="Cambria" panose="02040503050406030204" pitchFamily="18" charset="0"/>
                <a:ea typeface="Cambria" panose="02040503050406030204" pitchFamily="18" charset="0"/>
                <a:sym typeface="Wingdings 2" panose="05020102010507070707" pitchFamily="18" charset="2"/>
              </a:rPr>
              <a:t>lên</a:t>
            </a:r>
            <a:r>
              <a:rPr lang="en-US" altLang="en-US" sz="2400" i="1" dirty="0">
                <a:latin typeface="Cambria" panose="02040503050406030204" pitchFamily="18" charset="0"/>
                <a:ea typeface="Cambria" panose="02040503050406030204" pitchFamily="18" charset="0"/>
                <a:sym typeface="Wingdings 2" panose="05020102010507070707" pitchFamily="18" charset="2"/>
              </a:rPr>
              <a:t> </a:t>
            </a:r>
            <a:r>
              <a:rPr lang="en-US" altLang="en-US" sz="2400" i="1" dirty="0" err="1">
                <a:latin typeface="Cambria" panose="02040503050406030204" pitchFamily="18" charset="0"/>
                <a:ea typeface="Cambria" panose="02040503050406030204" pitchFamily="18" charset="0"/>
                <a:sym typeface="Wingdings 2" panose="05020102010507070707" pitchFamily="18" charset="2"/>
              </a:rPr>
              <a:t>gần</a:t>
            </a:r>
            <a:r>
              <a:rPr lang="en-US" altLang="en-US" sz="2400" i="1" dirty="0">
                <a:latin typeface="Cambria" panose="02040503050406030204" pitchFamily="18" charset="0"/>
                <a:ea typeface="Cambria" panose="02040503050406030204" pitchFamily="18" charset="0"/>
                <a:sym typeface="Wingdings 2" panose="05020102010507070707" pitchFamily="18" charset="2"/>
              </a:rPr>
              <a:t> </a:t>
            </a:r>
            <a:r>
              <a:rPr lang="en-US" altLang="en-US" sz="2400" i="1" dirty="0" err="1">
                <a:latin typeface="Cambria" panose="02040503050406030204" pitchFamily="18" charset="0"/>
                <a:ea typeface="Cambria" panose="02040503050406030204" pitchFamily="18" charset="0"/>
                <a:sym typeface="Wingdings 2" panose="05020102010507070707" pitchFamily="18" charset="2"/>
              </a:rPr>
              <a:t>mũi</a:t>
            </a:r>
            <a:r>
              <a:rPr lang="en-US" altLang="en-US" sz="2400" i="1" dirty="0">
                <a:latin typeface="Cambria" panose="02040503050406030204" pitchFamily="18" charset="0"/>
                <a:ea typeface="Cambria" panose="02040503050406030204" pitchFamily="18" charset="0"/>
                <a:sym typeface="Wingdings 2" panose="05020102010507070707" pitchFamily="18" charset="2"/>
              </a:rPr>
              <a:t> </a:t>
            </a:r>
            <a:r>
              <a:rPr lang="en-US" altLang="en-US" sz="2400" i="1" dirty="0" err="1">
                <a:latin typeface="Cambria" panose="02040503050406030204" pitchFamily="18" charset="0"/>
                <a:ea typeface="Cambria" panose="02040503050406030204" pitchFamily="18" charset="0"/>
                <a:sym typeface="Wingdings 2" panose="05020102010507070707" pitchFamily="18" charset="2"/>
              </a:rPr>
              <a:t>và</a:t>
            </a:r>
            <a:r>
              <a:rPr lang="en-US" altLang="en-US" sz="2400" i="1" dirty="0">
                <a:latin typeface="Cambria" panose="02040503050406030204" pitchFamily="18" charset="0"/>
                <a:ea typeface="Cambria" panose="02040503050406030204" pitchFamily="18" charset="0"/>
                <a:sym typeface="Wingdings 2" panose="05020102010507070707" pitchFamily="18" charset="2"/>
              </a:rPr>
              <a:t> </a:t>
            </a:r>
            <a:r>
              <a:rPr lang="en-US" altLang="en-US" sz="2400" i="1" dirty="0" err="1">
                <a:latin typeface="Cambria" panose="02040503050406030204" pitchFamily="18" charset="0"/>
                <a:ea typeface="Cambria" panose="02040503050406030204" pitchFamily="18" charset="0"/>
                <a:sym typeface="Wingdings 2" panose="05020102010507070707" pitchFamily="18" charset="2"/>
              </a:rPr>
              <a:t>dùng</a:t>
            </a:r>
            <a:r>
              <a:rPr lang="en-US" altLang="en-US" sz="2400" i="1" dirty="0">
                <a:latin typeface="Cambria" panose="02040503050406030204" pitchFamily="18" charset="0"/>
                <a:ea typeface="Cambria" panose="02040503050406030204" pitchFamily="18" charset="0"/>
                <a:sym typeface="Wingdings 2" panose="05020102010507070707" pitchFamily="18" charset="2"/>
              </a:rPr>
              <a:t> </a:t>
            </a:r>
            <a:r>
              <a:rPr lang="en-US" altLang="en-US" sz="2400" i="1" dirty="0" err="1">
                <a:latin typeface="Cambria" panose="02040503050406030204" pitchFamily="18" charset="0"/>
                <a:ea typeface="Cambria" panose="02040503050406030204" pitchFamily="18" charset="0"/>
                <a:sym typeface="Wingdings 2" panose="05020102010507070707" pitchFamily="18" charset="2"/>
              </a:rPr>
              <a:t>tay</a:t>
            </a:r>
            <a:r>
              <a:rPr lang="en-US" altLang="en-US" sz="2400" i="1" dirty="0">
                <a:latin typeface="Cambria" panose="02040503050406030204" pitchFamily="18" charset="0"/>
                <a:ea typeface="Cambria" panose="02040503050406030204" pitchFamily="18" charset="0"/>
                <a:sym typeface="Wingdings 2" panose="05020102010507070707" pitchFamily="18" charset="2"/>
              </a:rPr>
              <a:t> </a:t>
            </a:r>
            <a:r>
              <a:rPr lang="en-US" altLang="en-US" sz="2400" i="1" dirty="0" err="1">
                <a:latin typeface="Cambria" panose="02040503050406030204" pitchFamily="18" charset="0"/>
                <a:ea typeface="Cambria" panose="02040503050406030204" pitchFamily="18" charset="0"/>
                <a:sym typeface="Wingdings 2" panose="05020102010507070707" pitchFamily="18" charset="2"/>
              </a:rPr>
              <a:t>phẩy</a:t>
            </a:r>
            <a:r>
              <a:rPr lang="en-US" altLang="en-US" sz="2400" i="1" dirty="0">
                <a:latin typeface="Cambria" panose="02040503050406030204" pitchFamily="18" charset="0"/>
                <a:ea typeface="Cambria" panose="02040503050406030204" pitchFamily="18" charset="0"/>
                <a:sym typeface="Wingdings 2" panose="05020102010507070707" pitchFamily="18" charset="2"/>
              </a:rPr>
              <a:t> </a:t>
            </a:r>
            <a:r>
              <a:rPr lang="en-US" altLang="en-US" sz="2400" i="1" dirty="0" err="1">
                <a:latin typeface="Cambria" panose="02040503050406030204" pitchFamily="18" charset="0"/>
                <a:ea typeface="Cambria" panose="02040503050406030204" pitchFamily="18" charset="0"/>
                <a:sym typeface="Wingdings 2" panose="05020102010507070707" pitchFamily="18" charset="2"/>
              </a:rPr>
              <a:t>nhẹ</a:t>
            </a:r>
            <a:r>
              <a:rPr lang="en-US" altLang="en-US" sz="2400" i="1" dirty="0">
                <a:latin typeface="Cambria" panose="02040503050406030204" pitchFamily="18" charset="0"/>
                <a:ea typeface="Cambria" panose="02040503050406030204" pitchFamily="18" charset="0"/>
                <a:sym typeface="Wingdings 2" panose="05020102010507070707" pitchFamily="18" charset="2"/>
              </a:rPr>
              <a:t>. </a:t>
            </a:r>
            <a:r>
              <a:rPr lang="en-US" altLang="en-US" sz="2400" i="1" dirty="0" err="1">
                <a:latin typeface="Cambria" panose="02040503050406030204" pitchFamily="18" charset="0"/>
                <a:ea typeface="Cambria" panose="02040503050406030204" pitchFamily="18" charset="0"/>
                <a:sym typeface="Wingdings 2" panose="05020102010507070707" pitchFamily="18" charset="2"/>
              </a:rPr>
              <a:t>Nhận</a:t>
            </a:r>
            <a:r>
              <a:rPr lang="en-US" altLang="en-US" sz="2400" i="1" dirty="0">
                <a:latin typeface="Cambria" panose="02040503050406030204" pitchFamily="18" charset="0"/>
                <a:ea typeface="Cambria" panose="02040503050406030204" pitchFamily="18" charset="0"/>
                <a:sym typeface="Wingdings 2" panose="05020102010507070707" pitchFamily="18" charset="2"/>
              </a:rPr>
              <a:t> </a:t>
            </a:r>
            <a:r>
              <a:rPr lang="en-US" altLang="en-US" sz="2400" i="1" dirty="0" err="1">
                <a:latin typeface="Cambria" panose="02040503050406030204" pitchFamily="18" charset="0"/>
                <a:ea typeface="Cambria" panose="02040503050406030204" pitchFamily="18" charset="0"/>
                <a:sym typeface="Wingdings 2" panose="05020102010507070707" pitchFamily="18" charset="2"/>
              </a:rPr>
              <a:t>xét</a:t>
            </a:r>
            <a:r>
              <a:rPr lang="en-US" altLang="en-US" sz="2400" i="1" dirty="0">
                <a:latin typeface="Cambria" panose="02040503050406030204" pitchFamily="18" charset="0"/>
                <a:ea typeface="Cambria" panose="02040503050406030204" pitchFamily="18" charset="0"/>
                <a:sym typeface="Wingdings 2" panose="05020102010507070707" pitchFamily="18" charset="2"/>
              </a:rPr>
              <a:t> </a:t>
            </a:r>
            <a:r>
              <a:rPr lang="en-US" altLang="en-US" sz="2400" i="1" dirty="0" err="1">
                <a:latin typeface="Cambria" panose="02040503050406030204" pitchFamily="18" charset="0"/>
                <a:ea typeface="Cambria" panose="02040503050406030204" pitchFamily="18" charset="0"/>
                <a:sym typeface="Wingdings 2" panose="05020102010507070707" pitchFamily="18" charset="2"/>
              </a:rPr>
              <a:t>mùi</a:t>
            </a:r>
            <a:r>
              <a:rPr lang="en-US" altLang="en-US" sz="2400" i="1" dirty="0">
                <a:latin typeface="Cambria" panose="02040503050406030204" pitchFamily="18" charset="0"/>
                <a:ea typeface="Cambria" panose="02040503050406030204" pitchFamily="18" charset="0"/>
                <a:sym typeface="Wingdings 2" panose="05020102010507070707" pitchFamily="18" charset="2"/>
              </a:rPr>
              <a:t> </a:t>
            </a:r>
            <a:r>
              <a:rPr lang="en-US" altLang="en-US" sz="2400" i="1" dirty="0" err="1">
                <a:latin typeface="Cambria" panose="02040503050406030204" pitchFamily="18" charset="0"/>
                <a:ea typeface="Cambria" panose="02040503050406030204" pitchFamily="18" charset="0"/>
                <a:sym typeface="Wingdings 2" panose="05020102010507070707" pitchFamily="18" charset="2"/>
              </a:rPr>
              <a:t>của</a:t>
            </a:r>
            <a:r>
              <a:rPr lang="en-US" altLang="en-US" sz="2400" i="1" dirty="0">
                <a:latin typeface="Cambria" panose="02040503050406030204" pitchFamily="18" charset="0"/>
                <a:ea typeface="Cambria" panose="02040503050406030204" pitchFamily="18" charset="0"/>
                <a:sym typeface="Wingdings 2" panose="05020102010507070707" pitchFamily="18" charset="2"/>
              </a:rPr>
              <a:t> </a:t>
            </a:r>
            <a:r>
              <a:rPr lang="en-US" altLang="en-US" sz="2400" i="1" dirty="0" err="1">
                <a:latin typeface="Cambria" panose="02040503050406030204" pitchFamily="18" charset="0"/>
                <a:ea typeface="Cambria" panose="02040503050406030204" pitchFamily="18" charset="0"/>
                <a:sym typeface="Wingdings 2" panose="05020102010507070707" pitchFamily="18" charset="2"/>
              </a:rPr>
              <a:t>khí</a:t>
            </a:r>
            <a:r>
              <a:rPr lang="en-US" altLang="en-US" sz="2400" i="1" dirty="0">
                <a:latin typeface="Cambria" panose="02040503050406030204" pitchFamily="18" charset="0"/>
                <a:ea typeface="Cambria" panose="02040503050406030204" pitchFamily="18" charset="0"/>
                <a:sym typeface="Wingdings 2" panose="05020102010507070707" pitchFamily="18" charset="2"/>
              </a:rPr>
              <a:t> oxygen? </a:t>
            </a:r>
          </a:p>
        </p:txBody>
      </p:sp>
      <p:grpSp>
        <p:nvGrpSpPr>
          <p:cNvPr id="2" name="Group 1">
            <a:extLst>
              <a:ext uri="{FF2B5EF4-FFF2-40B4-BE49-F238E27FC236}">
                <a16:creationId xmlns:a16="http://schemas.microsoft.com/office/drawing/2014/main" id="{0FD77B05-D2E4-4FA0-B47D-78804C011828}"/>
              </a:ext>
            </a:extLst>
          </p:cNvPr>
          <p:cNvGrpSpPr/>
          <p:nvPr/>
        </p:nvGrpSpPr>
        <p:grpSpPr>
          <a:xfrm>
            <a:off x="5497766" y="2928659"/>
            <a:ext cx="5650626" cy="577787"/>
            <a:chOff x="5497766" y="2928659"/>
            <a:chExt cx="5650626" cy="577787"/>
          </a:xfrm>
        </p:grpSpPr>
        <p:sp>
          <p:nvSpPr>
            <p:cNvPr id="12" name="Arrow: Right 11">
              <a:extLst>
                <a:ext uri="{FF2B5EF4-FFF2-40B4-BE49-F238E27FC236}">
                  <a16:creationId xmlns:a16="http://schemas.microsoft.com/office/drawing/2014/main" id="{D85A3B81-7ACB-4DDC-8E36-6D0B6A023C47}"/>
                </a:ext>
              </a:extLst>
            </p:cNvPr>
            <p:cNvSpPr/>
            <p:nvPr/>
          </p:nvSpPr>
          <p:spPr>
            <a:xfrm>
              <a:off x="5497766" y="2970573"/>
              <a:ext cx="690075" cy="4930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29">
              <a:extLst>
                <a:ext uri="{FF2B5EF4-FFF2-40B4-BE49-F238E27FC236}">
                  <a16:creationId xmlns:a16="http://schemas.microsoft.com/office/drawing/2014/main" id="{A78E8D70-74F0-4728-A52C-9AC4119A8DD4}"/>
                </a:ext>
              </a:extLst>
            </p:cNvPr>
            <p:cNvSpPr txBox="1">
              <a:spLocks noChangeArrowheads="1"/>
            </p:cNvSpPr>
            <p:nvPr/>
          </p:nvSpPr>
          <p:spPr bwMode="auto">
            <a:xfrm>
              <a:off x="6361044" y="2928659"/>
              <a:ext cx="4787348" cy="5777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ct val="150000"/>
                </a:lnSpc>
              </a:pPr>
              <a:r>
                <a:rPr lang="en-US" altLang="en-US" sz="24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Khí</a:t>
              </a:r>
              <a:r>
                <a:rPr lang="en-US" altLang="en-US" sz="24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oxygen </a:t>
              </a:r>
              <a:r>
                <a:rPr lang="en-US" altLang="en-US" sz="24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không</a:t>
              </a:r>
              <a:r>
                <a:rPr lang="en-US" altLang="en-US" sz="24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màu</a:t>
              </a:r>
              <a:endParaRPr lang="en-US" altLang="en-US" sz="2400" b="1"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4AA125F9-5417-4AE5-B8FC-0BC0A6155FE8}"/>
              </a:ext>
            </a:extLst>
          </p:cNvPr>
          <p:cNvGrpSpPr/>
          <p:nvPr/>
        </p:nvGrpSpPr>
        <p:grpSpPr>
          <a:xfrm>
            <a:off x="5532370" y="5638730"/>
            <a:ext cx="5728666" cy="577787"/>
            <a:chOff x="5532370" y="5638730"/>
            <a:chExt cx="5728666" cy="577787"/>
          </a:xfrm>
        </p:grpSpPr>
        <p:sp>
          <p:nvSpPr>
            <p:cNvPr id="13" name="Arrow: Right 12">
              <a:extLst>
                <a:ext uri="{FF2B5EF4-FFF2-40B4-BE49-F238E27FC236}">
                  <a16:creationId xmlns:a16="http://schemas.microsoft.com/office/drawing/2014/main" id="{75E9E42F-E05E-4008-BA1D-97978AE2CAA4}"/>
                </a:ext>
              </a:extLst>
            </p:cNvPr>
            <p:cNvSpPr/>
            <p:nvPr/>
          </p:nvSpPr>
          <p:spPr>
            <a:xfrm>
              <a:off x="5532370" y="5681737"/>
              <a:ext cx="690075" cy="4930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29">
              <a:extLst>
                <a:ext uri="{FF2B5EF4-FFF2-40B4-BE49-F238E27FC236}">
                  <a16:creationId xmlns:a16="http://schemas.microsoft.com/office/drawing/2014/main" id="{87D10540-1E68-4629-8CA0-3E2BAA153D88}"/>
                </a:ext>
              </a:extLst>
            </p:cNvPr>
            <p:cNvSpPr txBox="1">
              <a:spLocks noChangeArrowheads="1"/>
            </p:cNvSpPr>
            <p:nvPr/>
          </p:nvSpPr>
          <p:spPr bwMode="auto">
            <a:xfrm>
              <a:off x="6473688" y="5638730"/>
              <a:ext cx="4787348" cy="5777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ct val="150000"/>
                </a:lnSpc>
              </a:pPr>
              <a:r>
                <a:rPr lang="en-US" altLang="en-US" sz="24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Khí</a:t>
              </a:r>
              <a:r>
                <a:rPr lang="en-US" altLang="en-US" sz="24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oxygen </a:t>
              </a:r>
              <a:r>
                <a:rPr lang="en-US" altLang="en-US" sz="24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không</a:t>
              </a:r>
              <a:r>
                <a:rPr lang="en-US" altLang="en-US" sz="24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mùi</a:t>
              </a:r>
              <a:endParaRPr lang="en-US" altLang="en-US" sz="2400" b="1"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8725075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2" presetClass="entr" presetSubtype="8"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500"/>
                                        <p:tgtEl>
                                          <p:spTgt spid="9"/>
                                        </p:tgtEl>
                                        <p:attrNameLst>
                                          <p:attrName>ppt_x</p:attrName>
                                        </p:attrNameLst>
                                      </p:cBhvr>
                                      <p:tavLst>
                                        <p:tav tm="0">
                                          <p:val>
                                            <p:strVal val="#ppt_x-#ppt_w*1.125000"/>
                                          </p:val>
                                        </p:tav>
                                        <p:tav tm="100000">
                                          <p:val>
                                            <p:strVal val="#ppt_x"/>
                                          </p:val>
                                        </p:tav>
                                      </p:tavLst>
                                    </p:anim>
                                    <p:animEffect transition="in" filter="wipe(righ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10"/>
                                        </p:tgtEl>
                                        <p:attrNameLst>
                                          <p:attrName>style.visibility</p:attrName>
                                        </p:attrNameLst>
                                      </p:cBhvr>
                                      <p:to>
                                        <p:strVal val="visible"/>
                                      </p:to>
                                    </p:set>
                                    <p:anim calcmode="discrete" valueType="clr">
                                      <p:cBhvr override="childStyle">
                                        <p:cTn id="15"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10"/>
                                        </p:tgtEl>
                                        <p:attrNameLst>
                                          <p:attrName>fillcolor</p:attrName>
                                        </p:attrNameLst>
                                      </p:cBhvr>
                                      <p:tavLst>
                                        <p:tav tm="0">
                                          <p:val>
                                            <p:clrVal>
                                              <a:schemeClr val="accent2"/>
                                            </p:clrVal>
                                          </p:val>
                                        </p:tav>
                                        <p:tav tm="50000">
                                          <p:val>
                                            <p:clrVal>
                                              <a:schemeClr val="hlink"/>
                                            </p:clrVal>
                                          </p:val>
                                        </p:tav>
                                      </p:tavLst>
                                    </p:anim>
                                    <p:set>
                                      <p:cBhvr>
                                        <p:cTn id="17" dur="80"/>
                                        <p:tgtEl>
                                          <p:spTgt spid="10"/>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grpId="1" nodeType="clickEffect">
                                  <p:stCondLst>
                                    <p:cond delay="0"/>
                                  </p:stCondLst>
                                  <p:childTnLst>
                                    <p:animEffect transition="out" filter="box(in)">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animBg="1"/>
      <p:bldP spid="1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ể cá cản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7701" b="19603"/>
          <a:stretch/>
        </p:blipFill>
        <p:spPr>
          <a:xfrm>
            <a:off x="519800" y="855918"/>
            <a:ext cx="4334305" cy="5124126"/>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
        <p:nvSpPr>
          <p:cNvPr id="8" name="AutoShape 12" descr="Kết quả hình ảnh cho quả bóng bay"/>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4" descr="Kết quả hình ảnh cho quả bóng bay"/>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itle 10">
            <a:extLst>
              <a:ext uri="{FF2B5EF4-FFF2-40B4-BE49-F238E27FC236}">
                <a16:creationId xmlns:a16="http://schemas.microsoft.com/office/drawing/2014/main" id="{80CD60A8-09CA-4744-96B2-BC9542F0CA99}"/>
              </a:ext>
            </a:extLst>
          </p:cNvPr>
          <p:cNvSpPr>
            <a:spLocks noGrp="1"/>
          </p:cNvSpPr>
          <p:nvPr>
            <p:ph type="title"/>
          </p:nvPr>
        </p:nvSpPr>
        <p:spPr>
          <a:xfrm>
            <a:off x="5244897" y="821638"/>
            <a:ext cx="6761571" cy="1420298"/>
          </a:xfrm>
        </p:spPr>
        <p:txBody>
          <a:bodyPr>
            <a:noAutofit/>
          </a:bodyPr>
          <a:lstStyle/>
          <a:p>
            <a:pPr algn="just">
              <a:lnSpc>
                <a:spcPct val="150000"/>
              </a:lnSpc>
            </a:pP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Xem</a:t>
            </a:r>
            <a:r>
              <a:rPr lang="en-US" sz="2400" b="1" i="1" dirty="0">
                <a:latin typeface="Cambria" panose="02040503050406030204" pitchFamily="18" charset="0"/>
                <a:ea typeface="Cambria" panose="02040503050406030204" pitchFamily="18" charset="0"/>
                <a:cs typeface="Times New Roman" panose="02020603050405020304" pitchFamily="18" charset="0"/>
              </a:rPr>
              <a:t> video </a:t>
            </a:r>
            <a:r>
              <a:rPr lang="en-US" sz="2400" b="1" i="1" dirty="0" err="1">
                <a:latin typeface="Cambria" panose="02040503050406030204" pitchFamily="18" charset="0"/>
                <a:ea typeface="Cambria" panose="02040503050406030204" pitchFamily="18" charset="0"/>
                <a:cs typeface="Times New Roman" panose="02020603050405020304" pitchFamily="18" charset="0"/>
              </a:rPr>
              <a:t>và</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cho</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biết</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khí</a:t>
            </a:r>
            <a:r>
              <a:rPr lang="en-US" sz="2400" b="1" i="1" dirty="0">
                <a:latin typeface="Cambria" panose="02040503050406030204" pitchFamily="18" charset="0"/>
                <a:ea typeface="Cambria" panose="02040503050406030204" pitchFamily="18" charset="0"/>
                <a:cs typeface="Times New Roman" panose="02020603050405020304" pitchFamily="18" charset="0"/>
              </a:rPr>
              <a:t> oxygen </a:t>
            </a:r>
            <a:r>
              <a:rPr lang="en-US" sz="2400" b="1" i="1" dirty="0" err="1">
                <a:latin typeface="Cambria" panose="02040503050406030204" pitchFamily="18" charset="0"/>
                <a:ea typeface="Cambria" panose="02040503050406030204" pitchFamily="18" charset="0"/>
                <a:cs typeface="Times New Roman" panose="02020603050405020304" pitchFamily="18" charset="0"/>
              </a:rPr>
              <a:t>có</a:t>
            </a:r>
            <a:r>
              <a:rPr lang="en-US" sz="2400" b="1" i="1" dirty="0">
                <a:latin typeface="Cambria" panose="02040503050406030204" pitchFamily="18" charset="0"/>
                <a:ea typeface="Cambria" panose="02040503050406030204" pitchFamily="18" charset="0"/>
                <a:cs typeface="Times New Roman" panose="02020603050405020304" pitchFamily="18" charset="0"/>
              </a:rPr>
              <a:t> tan </a:t>
            </a:r>
            <a:r>
              <a:rPr lang="en-US" sz="2400" b="1" i="1" dirty="0" err="1">
                <a:latin typeface="Cambria" panose="02040503050406030204" pitchFamily="18" charset="0"/>
                <a:ea typeface="Cambria" panose="02040503050406030204" pitchFamily="18" charset="0"/>
                <a:cs typeface="Times New Roman" panose="02020603050405020304" pitchFamily="18" charset="0"/>
              </a:rPr>
              <a:t>được</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trong</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nước</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b="1" i="1" dirty="0" err="1">
                <a:latin typeface="Cambria" panose="02040503050406030204" pitchFamily="18" charset="0"/>
                <a:ea typeface="Cambria" panose="02040503050406030204" pitchFamily="18" charset="0"/>
                <a:cs typeface="Times New Roman" panose="02020603050405020304" pitchFamily="18" charset="0"/>
              </a:rPr>
              <a:t>không</a:t>
            </a:r>
            <a:r>
              <a:rPr lang="en-US" sz="2400" b="1" i="1" dirty="0">
                <a:latin typeface="Cambria" panose="02040503050406030204" pitchFamily="18" charset="0"/>
                <a:ea typeface="Cambria" panose="02040503050406030204" pitchFamily="18" charset="0"/>
                <a:cs typeface="Times New Roman" panose="02020603050405020304" pitchFamily="18" charset="0"/>
              </a:rPr>
              <a:t>? Tan </a:t>
            </a:r>
            <a:r>
              <a:rPr lang="en-US" sz="2400" b="1" i="1" dirty="0" err="1">
                <a:latin typeface="Cambria" panose="02040503050406030204" pitchFamily="18" charset="0"/>
                <a:ea typeface="Cambria" panose="02040503050406030204" pitchFamily="18" charset="0"/>
                <a:cs typeface="Times New Roman" panose="02020603050405020304" pitchFamily="18" charset="0"/>
              </a:rPr>
              <a:t>nhiều</a:t>
            </a:r>
            <a:r>
              <a:rPr lang="en-US" sz="2400" b="1" i="1" dirty="0">
                <a:latin typeface="Cambria" panose="02040503050406030204" pitchFamily="18" charset="0"/>
                <a:ea typeface="Cambria" panose="02040503050406030204" pitchFamily="18" charset="0"/>
                <a:cs typeface="Times New Roman" panose="02020603050405020304" pitchFamily="18" charset="0"/>
              </a:rPr>
              <a:t> hay tan </a:t>
            </a:r>
            <a:r>
              <a:rPr lang="en-US" sz="2400" b="1" i="1" dirty="0" err="1">
                <a:latin typeface="Cambria" panose="02040503050406030204" pitchFamily="18" charset="0"/>
                <a:ea typeface="Cambria" panose="02040503050406030204" pitchFamily="18" charset="0"/>
                <a:cs typeface="Times New Roman" panose="02020603050405020304" pitchFamily="18" charset="0"/>
              </a:rPr>
              <a:t>ít</a:t>
            </a:r>
            <a:r>
              <a:rPr lang="en-US" sz="2400" b="1" i="1" dirty="0">
                <a:latin typeface="Cambria" panose="02040503050406030204" pitchFamily="18" charset="0"/>
                <a:ea typeface="Cambria" panose="02040503050406030204" pitchFamily="18" charset="0"/>
                <a:cs typeface="Times New Roman" panose="02020603050405020304" pitchFamily="18" charset="0"/>
              </a:rPr>
              <a:t>?</a:t>
            </a:r>
            <a:endParaRPr lang="en-US" sz="2400" dirty="0">
              <a:latin typeface="Cambria" panose="02040503050406030204" pitchFamily="18" charset="0"/>
              <a:ea typeface="Cambria" panose="02040503050406030204" pitchFamily="18" charset="0"/>
            </a:endParaRPr>
          </a:p>
        </p:txBody>
      </p:sp>
      <p:sp>
        <p:nvSpPr>
          <p:cNvPr id="21" name="Title 10">
            <a:extLst>
              <a:ext uri="{FF2B5EF4-FFF2-40B4-BE49-F238E27FC236}">
                <a16:creationId xmlns:a16="http://schemas.microsoft.com/office/drawing/2014/main" id="{32C8B0A9-F2FE-4284-B7F0-B53E24DEA590}"/>
              </a:ext>
            </a:extLst>
          </p:cNvPr>
          <p:cNvSpPr txBox="1">
            <a:spLocks/>
          </p:cNvSpPr>
          <p:nvPr/>
        </p:nvSpPr>
        <p:spPr>
          <a:xfrm>
            <a:off x="5337661" y="2466062"/>
            <a:ext cx="6562790" cy="19812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en-US" sz="2400" b="1" i="1" dirty="0">
                <a:latin typeface="Cambria" panose="02040503050406030204" pitchFamily="18" charset="0"/>
                <a:ea typeface="Cambria" panose="02040503050406030204" pitchFamily="18" charset="0"/>
                <a:cs typeface="Times New Roman" panose="02020603050405020304" pitchFamily="18" charset="0"/>
              </a:rPr>
              <a:t>GỢI Ý:</a:t>
            </a:r>
          </a:p>
          <a:p>
            <a:pPr algn="just">
              <a:lnSpc>
                <a:spcPct val="150000"/>
              </a:lnSpc>
            </a:pPr>
            <a:r>
              <a:rPr lang="en-US" sz="2400" b="1" i="1" dirty="0">
                <a:latin typeface="Cambria" panose="02040503050406030204" pitchFamily="18" charset="0"/>
                <a:ea typeface="Cambria" panose="02040503050406030204" pitchFamily="18" charset="0"/>
                <a:cs typeface="Times New Roman" panose="02020603050405020304" pitchFamily="18" charset="0"/>
              </a:rPr>
              <a:t>1 </a:t>
            </a:r>
            <a:r>
              <a:rPr lang="en-US" sz="2400" b="1" i="1" dirty="0" err="1">
                <a:latin typeface="Cambria" panose="02040503050406030204" pitchFamily="18" charset="0"/>
                <a:ea typeface="Cambria" panose="02040503050406030204" pitchFamily="18" charset="0"/>
                <a:cs typeface="Times New Roman" panose="02020603050405020304" pitchFamily="18" charset="0"/>
              </a:rPr>
              <a:t>lít</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nước</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dirty="0">
                <a:latin typeface="Cambria" panose="02040503050406030204" pitchFamily="18" charset="0"/>
                <a:ea typeface="Cambria" panose="02040503050406030204" pitchFamily="18" charset="0"/>
                <a:cs typeface="Times New Roman" panose="02020603050405020304" pitchFamily="18" charset="0"/>
              </a:rPr>
              <a:t>ở</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a:latin typeface="Cambria" panose="02040503050406030204" pitchFamily="18" charset="0"/>
                <a:ea typeface="Cambria" panose="02040503050406030204" pitchFamily="18" charset="0"/>
              </a:rPr>
              <a:t>20</a:t>
            </a:r>
            <a:r>
              <a:rPr lang="en-US" altLang="en-US" sz="2400" baseline="30000" dirty="0">
                <a:latin typeface="Cambria" panose="02040503050406030204" pitchFamily="18" charset="0"/>
                <a:ea typeface="Cambria" panose="02040503050406030204" pitchFamily="18" charset="0"/>
              </a:rPr>
              <a:t>0</a:t>
            </a:r>
            <a:r>
              <a:rPr lang="en-US" altLang="en-US" sz="2400" dirty="0">
                <a:latin typeface="Cambria" panose="02040503050406030204" pitchFamily="18" charset="0"/>
                <a:ea typeface="Cambria" panose="02040503050406030204" pitchFamily="18" charset="0"/>
              </a:rPr>
              <a:t>C</a:t>
            </a:r>
            <a:r>
              <a:rPr lang="en-US" altLang="en-US" sz="2400" dirty="0">
                <a:latin typeface=".VnClarendon" panose="020B7200000000000000" pitchFamily="34" charset="0"/>
              </a:rPr>
              <a:t> </a:t>
            </a:r>
            <a:r>
              <a:rPr lang="en-US" altLang="en-US" sz="2400" dirty="0" err="1">
                <a:latin typeface="Cambria" panose="02040503050406030204" pitchFamily="18" charset="0"/>
                <a:ea typeface="Cambria" panose="02040503050406030204" pitchFamily="18" charset="0"/>
              </a:rPr>
              <a:t>hòa</a:t>
            </a:r>
            <a:r>
              <a:rPr lang="en-US" altLang="en-US" sz="2400" dirty="0">
                <a:latin typeface="Cambria" panose="02040503050406030204" pitchFamily="18" charset="0"/>
                <a:ea typeface="Cambria" panose="02040503050406030204" pitchFamily="18" charset="0"/>
              </a:rPr>
              <a:t> tan </a:t>
            </a:r>
            <a:r>
              <a:rPr lang="en-US" altLang="en-US" sz="2400" dirty="0" err="1">
                <a:latin typeface="Cambria" panose="02040503050406030204" pitchFamily="18" charset="0"/>
                <a:ea typeface="Cambria" panose="02040503050406030204" pitchFamily="18" charset="0"/>
              </a:rPr>
              <a:t>được</a:t>
            </a:r>
            <a:r>
              <a:rPr lang="en-US" altLang="en-US" sz="2400" dirty="0">
                <a:latin typeface="Cambria" panose="02040503050406030204" pitchFamily="18" charset="0"/>
                <a:ea typeface="Cambria" panose="02040503050406030204" pitchFamily="18" charset="0"/>
              </a:rPr>
              <a:t> </a:t>
            </a:r>
            <a:r>
              <a:rPr lang="en-US" altLang="en-US" sz="2400" b="1" i="1" dirty="0">
                <a:highlight>
                  <a:srgbClr val="FFFF00"/>
                </a:highlight>
                <a:latin typeface="Cambria" panose="02040503050406030204" pitchFamily="18" charset="0"/>
                <a:ea typeface="Cambria" panose="02040503050406030204" pitchFamily="18" charset="0"/>
              </a:rPr>
              <a:t>31ml</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khí</a:t>
            </a:r>
            <a:r>
              <a:rPr lang="en-US" altLang="en-US" sz="2400" dirty="0">
                <a:latin typeface="Cambria" panose="02040503050406030204" pitchFamily="18" charset="0"/>
                <a:ea typeface="Cambria" panose="02040503050406030204" pitchFamily="18" charset="0"/>
              </a:rPr>
              <a:t> oxygen</a:t>
            </a:r>
          </a:p>
          <a:p>
            <a:pPr algn="just">
              <a:lnSpc>
                <a:spcPct val="150000"/>
              </a:lnSpc>
            </a:pPr>
            <a:r>
              <a:rPr lang="en-US" sz="2400" b="1" i="1" dirty="0">
                <a:latin typeface="Cambria" panose="02040503050406030204" pitchFamily="18" charset="0"/>
                <a:ea typeface="Cambria" panose="02040503050406030204" pitchFamily="18" charset="0"/>
                <a:cs typeface="Times New Roman" panose="02020603050405020304" pitchFamily="18" charset="0"/>
              </a:rPr>
              <a:t>1 </a:t>
            </a:r>
            <a:r>
              <a:rPr lang="en-US" sz="2400" b="1" i="1" dirty="0" err="1">
                <a:latin typeface="Cambria" panose="02040503050406030204" pitchFamily="18" charset="0"/>
                <a:ea typeface="Cambria" panose="02040503050406030204" pitchFamily="18" charset="0"/>
                <a:cs typeface="Times New Roman" panose="02020603050405020304" pitchFamily="18" charset="0"/>
              </a:rPr>
              <a:t>lít</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nước</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sz="2400" dirty="0">
                <a:latin typeface="Cambria" panose="02040503050406030204" pitchFamily="18" charset="0"/>
                <a:ea typeface="Cambria" panose="02040503050406030204" pitchFamily="18" charset="0"/>
                <a:cs typeface="Times New Roman" panose="02020603050405020304" pitchFamily="18" charset="0"/>
              </a:rPr>
              <a:t>ở</a:t>
            </a:r>
            <a:r>
              <a:rPr 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a:latin typeface="Cambria" panose="02040503050406030204" pitchFamily="18" charset="0"/>
                <a:ea typeface="Cambria" panose="02040503050406030204" pitchFamily="18" charset="0"/>
              </a:rPr>
              <a:t>20</a:t>
            </a:r>
            <a:r>
              <a:rPr lang="en-US" altLang="en-US" sz="2400" baseline="30000" dirty="0">
                <a:latin typeface="Cambria" panose="02040503050406030204" pitchFamily="18" charset="0"/>
                <a:ea typeface="Cambria" panose="02040503050406030204" pitchFamily="18" charset="0"/>
              </a:rPr>
              <a:t>0</a:t>
            </a:r>
            <a:r>
              <a:rPr lang="en-US" altLang="en-US" sz="2400" dirty="0">
                <a:latin typeface="Cambria" panose="02040503050406030204" pitchFamily="18" charset="0"/>
                <a:ea typeface="Cambria" panose="02040503050406030204" pitchFamily="18" charset="0"/>
              </a:rPr>
              <a:t>C</a:t>
            </a:r>
            <a:r>
              <a:rPr lang="en-US" altLang="en-US" sz="2400" dirty="0">
                <a:latin typeface=".VnClarendon" panose="020B7200000000000000" pitchFamily="34" charset="0"/>
              </a:rPr>
              <a:t> </a:t>
            </a:r>
            <a:r>
              <a:rPr lang="en-US" altLang="en-US" sz="2400" dirty="0" err="1">
                <a:latin typeface="Cambria" panose="02040503050406030204" pitchFamily="18" charset="0"/>
                <a:ea typeface="Cambria" panose="02040503050406030204" pitchFamily="18" charset="0"/>
              </a:rPr>
              <a:t>hòa</a:t>
            </a:r>
            <a:r>
              <a:rPr lang="en-US" altLang="en-US" sz="2400" dirty="0">
                <a:latin typeface="Cambria" panose="02040503050406030204" pitchFamily="18" charset="0"/>
                <a:ea typeface="Cambria" panose="02040503050406030204" pitchFamily="18" charset="0"/>
              </a:rPr>
              <a:t> tan </a:t>
            </a:r>
            <a:r>
              <a:rPr lang="en-US" altLang="en-US" sz="2400" dirty="0" err="1">
                <a:latin typeface="Cambria" panose="02040503050406030204" pitchFamily="18" charset="0"/>
                <a:ea typeface="Cambria" panose="02040503050406030204" pitchFamily="18" charset="0"/>
              </a:rPr>
              <a:t>được</a:t>
            </a:r>
            <a:r>
              <a:rPr lang="en-US" altLang="en-US" sz="2400" dirty="0">
                <a:latin typeface="Cambria" panose="02040503050406030204" pitchFamily="18" charset="0"/>
                <a:ea typeface="Cambria" panose="02040503050406030204" pitchFamily="18" charset="0"/>
              </a:rPr>
              <a:t> </a:t>
            </a:r>
            <a:r>
              <a:rPr lang="en-US" altLang="en-US" sz="2400" b="1" i="1" dirty="0">
                <a:highlight>
                  <a:srgbClr val="FFFF00"/>
                </a:highlight>
                <a:latin typeface="Cambria" panose="02040503050406030204" pitchFamily="18" charset="0"/>
                <a:ea typeface="Cambria" panose="02040503050406030204" pitchFamily="18" charset="0"/>
              </a:rPr>
              <a:t>700l</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khí</a:t>
            </a:r>
            <a:r>
              <a:rPr lang="en-US" altLang="en-US" sz="2400" dirty="0">
                <a:latin typeface="Cambria" panose="02040503050406030204" pitchFamily="18" charset="0"/>
                <a:ea typeface="Cambria" panose="02040503050406030204" pitchFamily="18" charset="0"/>
              </a:rPr>
              <a:t> </a:t>
            </a:r>
            <a:r>
              <a:rPr lang="en-US" altLang="en-US" sz="2400" dirty="0" err="1">
                <a:latin typeface="Cambria" panose="02040503050406030204" pitchFamily="18" charset="0"/>
                <a:ea typeface="Cambria" panose="02040503050406030204" pitchFamily="18" charset="0"/>
              </a:rPr>
              <a:t>amoniac</a:t>
            </a:r>
            <a:endParaRPr lang="en-US" altLang="en-US" sz="2400" dirty="0">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46650948-2469-4956-B981-7CB9DD977048}"/>
              </a:ext>
            </a:extLst>
          </p:cNvPr>
          <p:cNvGrpSpPr/>
          <p:nvPr/>
        </p:nvGrpSpPr>
        <p:grpSpPr>
          <a:xfrm>
            <a:off x="5244897" y="5035757"/>
            <a:ext cx="6089023" cy="1131785"/>
            <a:chOff x="5244897" y="5035757"/>
            <a:chExt cx="6089023" cy="1131785"/>
          </a:xfrm>
        </p:grpSpPr>
        <p:sp>
          <p:nvSpPr>
            <p:cNvPr id="22" name="Arrow: Right 21">
              <a:extLst>
                <a:ext uri="{FF2B5EF4-FFF2-40B4-BE49-F238E27FC236}">
                  <a16:creationId xmlns:a16="http://schemas.microsoft.com/office/drawing/2014/main" id="{3A1CA929-623D-4EAD-B4B9-971876792E8A}"/>
                </a:ext>
              </a:extLst>
            </p:cNvPr>
            <p:cNvSpPr/>
            <p:nvPr/>
          </p:nvSpPr>
          <p:spPr>
            <a:xfrm>
              <a:off x="5244897" y="5136598"/>
              <a:ext cx="1099930" cy="8434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29">
              <a:extLst>
                <a:ext uri="{FF2B5EF4-FFF2-40B4-BE49-F238E27FC236}">
                  <a16:creationId xmlns:a16="http://schemas.microsoft.com/office/drawing/2014/main" id="{BF6555D7-6083-4DE0-AF67-7126EB89D70B}"/>
                </a:ext>
              </a:extLst>
            </p:cNvPr>
            <p:cNvSpPr txBox="1">
              <a:spLocks noChangeArrowheads="1"/>
            </p:cNvSpPr>
            <p:nvPr/>
          </p:nvSpPr>
          <p:spPr bwMode="auto">
            <a:xfrm>
              <a:off x="6546572" y="5035757"/>
              <a:ext cx="4787348" cy="113178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ct val="150000"/>
                </a:lnSpc>
              </a:pPr>
              <a:r>
                <a:rPr lang="en-US" altLang="en-US" sz="24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Khí</a:t>
              </a:r>
              <a:r>
                <a:rPr lang="en-US" altLang="en-US" sz="24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oxygen tan </a:t>
              </a:r>
              <a:r>
                <a:rPr lang="en-US" altLang="en-US" sz="24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được</a:t>
              </a:r>
              <a:r>
                <a:rPr lang="en-US" altLang="en-US" sz="24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24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nước</a:t>
              </a:r>
              <a:r>
                <a:rPr lang="en-US" altLang="en-US" sz="24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nhưng</a:t>
              </a:r>
              <a:r>
                <a:rPr lang="en-US" altLang="en-US" sz="24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tan </a:t>
              </a:r>
              <a:r>
                <a:rPr lang="en-US" altLang="en-US" sz="24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ít</a:t>
              </a:r>
              <a:endParaRPr lang="en-US" altLang="en-US" sz="2400" b="1"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0612083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5" fill="hold" display="0">
                  <p:stCondLst>
                    <p:cond delay="indefinite"/>
                  </p:stCondLst>
                </p:cTn>
                <p:tgtEl>
                  <p:spTgt spid="2"/>
                </p:tgtEl>
              </p:cMediaNode>
            </p:video>
          </p:childTnLst>
        </p:cTn>
      </p:par>
    </p:tnLst>
    <p:bldLst>
      <p:bldP spid="11"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3CAD2-4A76-45B4-8EC1-FFBF17366025}"/>
              </a:ext>
            </a:extLst>
          </p:cNvPr>
          <p:cNvSpPr>
            <a:spLocks noGrp="1"/>
          </p:cNvSpPr>
          <p:nvPr>
            <p:ph type="title"/>
          </p:nvPr>
        </p:nvSpPr>
        <p:spPr>
          <a:xfrm>
            <a:off x="1134717" y="357049"/>
            <a:ext cx="9922566" cy="774562"/>
          </a:xfrm>
          <a:noFill/>
          <a:ln>
            <a:solidFill>
              <a:schemeClr val="accent1"/>
            </a:solidFill>
          </a:ln>
        </p:spPr>
        <p:txBody>
          <a:bodyPr>
            <a:noAutofit/>
          </a:bodyPr>
          <a:lstStyle/>
          <a:p>
            <a:pPr algn="ctr">
              <a:lnSpc>
                <a:spcPct val="150000"/>
              </a:lnSpc>
            </a:pPr>
            <a:r>
              <a:rPr lang="vi-VN" sz="2800" b="1" i="1" dirty="0">
                <a:latin typeface="Cambria" panose="02040503050406030204" pitchFamily="18" charset="0"/>
                <a:ea typeface="Cambria" panose="02040503050406030204" pitchFamily="18" charset="0"/>
              </a:rPr>
              <a:t>Tại sao các đầm nuôi tôm thường lắp hệ thống quạt nước?</a:t>
            </a:r>
            <a:endParaRPr lang="en-US" sz="2800" b="1" i="1" dirty="0">
              <a:latin typeface="Cambria" panose="02040503050406030204" pitchFamily="18" charset="0"/>
              <a:ea typeface="Cambria" panose="02040503050406030204" pitchFamily="18" charset="0"/>
            </a:endParaRPr>
          </a:p>
        </p:txBody>
      </p:sp>
      <p:sp>
        <p:nvSpPr>
          <p:cNvPr id="3" name="Slide Number Placeholder 2">
            <a:extLst>
              <a:ext uri="{FF2B5EF4-FFF2-40B4-BE49-F238E27FC236}">
                <a16:creationId xmlns:a16="http://schemas.microsoft.com/office/drawing/2014/main" id="{BA3E8744-3E20-4556-83B2-B00C445AC618}"/>
              </a:ext>
            </a:extLst>
          </p:cNvPr>
          <p:cNvSpPr>
            <a:spLocks noGrp="1"/>
          </p:cNvSpPr>
          <p:nvPr>
            <p:ph type="sldNum" sz="quarter" idx="12"/>
          </p:nvPr>
        </p:nvSpPr>
        <p:spPr/>
        <p:txBody>
          <a:bodyPr/>
          <a:lstStyle/>
          <a:p>
            <a:fld id="{B8F674BA-2DE0-4D90-8561-25BA31F62F13}" type="slidenum">
              <a:rPr lang="en-US" smtClean="0"/>
              <a:t>16</a:t>
            </a:fld>
            <a:endParaRPr lang="en-US"/>
          </a:p>
        </p:txBody>
      </p:sp>
      <p:pic>
        <p:nvPicPr>
          <p:cNvPr id="2054" name="Picture 6" descr="Quy trình xử lý nước nuôi tôm thẻ chân trắng">
            <a:extLst>
              <a:ext uri="{FF2B5EF4-FFF2-40B4-BE49-F238E27FC236}">
                <a16:creationId xmlns:a16="http://schemas.microsoft.com/office/drawing/2014/main" id="{B6DF958F-F2A3-49A5-BC3A-26F7ED246D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4717" y="1510753"/>
            <a:ext cx="5703408" cy="521072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04C01E0-C113-43C7-861B-548859DDCC3B}"/>
              </a:ext>
            </a:extLst>
          </p:cNvPr>
          <p:cNvSpPr txBox="1"/>
          <p:nvPr/>
        </p:nvSpPr>
        <p:spPr>
          <a:xfrm>
            <a:off x="7301955" y="2441862"/>
            <a:ext cx="4452727" cy="3901774"/>
          </a:xfrm>
          <a:prstGeom prst="rect">
            <a:avLst/>
          </a:prstGeom>
          <a:noFill/>
          <a:ln>
            <a:solidFill>
              <a:srgbClr val="FF0000"/>
            </a:solidFill>
          </a:ln>
        </p:spPr>
        <p:txBody>
          <a:bodyPr wrap="square">
            <a:spAutoFit/>
          </a:bodyPr>
          <a:lstStyle/>
          <a:p>
            <a:pPr algn="just">
              <a:lnSpc>
                <a:spcPct val="150000"/>
              </a:lnSpc>
            </a:pPr>
            <a:r>
              <a:rPr lang="vi-VN" sz="2400" b="1" dirty="0">
                <a:solidFill>
                  <a:srgbClr val="FF0000"/>
                </a:solidFill>
                <a:effectLst/>
                <a:latin typeface="Cambria" panose="02040503050406030204" pitchFamily="18" charset="0"/>
                <a:ea typeface="Cambria" panose="02040503050406030204" pitchFamily="18" charset="0"/>
                <a:cs typeface="Segoe UI" panose="020B0502040204020203" pitchFamily="34" charset="0"/>
              </a:rPr>
              <a:t>Do oxygen ít tan trong nước</a:t>
            </a:r>
            <a:r>
              <a:rPr lang="en-US" sz="2400" b="1" dirty="0">
                <a:solidFill>
                  <a:srgbClr val="FF0000"/>
                </a:solidFill>
                <a:effectLst/>
                <a:latin typeface="Cambria" panose="02040503050406030204" pitchFamily="18" charset="0"/>
                <a:ea typeface="Cambria" panose="02040503050406030204" pitchFamily="18" charset="0"/>
                <a:cs typeface="Segoe UI" panose="020B0502040204020203"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Segoe UI" panose="020B0502040204020203" pitchFamily="34" charset="0"/>
              </a:rPr>
              <a:t>nên</a:t>
            </a:r>
            <a:r>
              <a:rPr lang="en-US" sz="2400" b="1" dirty="0">
                <a:solidFill>
                  <a:srgbClr val="FF0000"/>
                </a:solidFill>
                <a:effectLst/>
                <a:latin typeface="Cambria" panose="02040503050406030204" pitchFamily="18" charset="0"/>
                <a:ea typeface="Cambria" panose="02040503050406030204" pitchFamily="18" charset="0"/>
                <a:cs typeface="Segoe UI" panose="020B0502040204020203" pitchFamily="34" charset="0"/>
              </a:rPr>
              <a:t> n</a:t>
            </a:r>
            <a:r>
              <a:rPr lang="vi-VN" sz="2400" b="1" dirty="0">
                <a:solidFill>
                  <a:srgbClr val="FF0000"/>
                </a:solidFill>
                <a:effectLst/>
                <a:latin typeface="Cambria" panose="02040503050406030204" pitchFamily="18" charset="0"/>
                <a:ea typeface="Cambria" panose="02040503050406030204" pitchFamily="18" charset="0"/>
                <a:cs typeface="Segoe UI" panose="020B0502040204020203" pitchFamily="34" charset="0"/>
              </a:rPr>
              <a:t>gười ta phải dùng </a:t>
            </a:r>
            <a:r>
              <a:rPr lang="en-US" sz="2400" b="1" dirty="0" err="1">
                <a:solidFill>
                  <a:srgbClr val="FF0000"/>
                </a:solidFill>
                <a:latin typeface="Cambria" panose="02040503050406030204" pitchFamily="18" charset="0"/>
                <a:ea typeface="Cambria" panose="02040503050406030204" pitchFamily="18" charset="0"/>
                <a:cs typeface="Segoe UI" panose="020B0502040204020203" pitchFamily="34" charset="0"/>
              </a:rPr>
              <a:t>hệ</a:t>
            </a:r>
            <a:r>
              <a:rPr lang="en-US" sz="2400" b="1" dirty="0">
                <a:solidFill>
                  <a:srgbClr val="FF0000"/>
                </a:solidFill>
                <a:latin typeface="Cambria" panose="02040503050406030204" pitchFamily="18" charset="0"/>
                <a:ea typeface="Cambria" panose="02040503050406030204" pitchFamily="18" charset="0"/>
                <a:cs typeface="Segoe UI" panose="020B0502040204020203" pitchFamily="34" charset="0"/>
              </a:rPr>
              <a:t> </a:t>
            </a:r>
            <a:r>
              <a:rPr lang="en-US" sz="2400" b="1" dirty="0" err="1">
                <a:solidFill>
                  <a:srgbClr val="FF0000"/>
                </a:solidFill>
                <a:latin typeface="Cambria" panose="02040503050406030204" pitchFamily="18" charset="0"/>
                <a:ea typeface="Cambria" panose="02040503050406030204" pitchFamily="18" charset="0"/>
                <a:cs typeface="Segoe UI" panose="020B0502040204020203" pitchFamily="34" charset="0"/>
              </a:rPr>
              <a:t>thống</a:t>
            </a:r>
            <a:r>
              <a:rPr lang="en-US" sz="2400" b="1" dirty="0">
                <a:solidFill>
                  <a:srgbClr val="FF0000"/>
                </a:solidFill>
                <a:latin typeface="Cambria" panose="02040503050406030204" pitchFamily="18" charset="0"/>
                <a:ea typeface="Cambria" panose="02040503050406030204" pitchFamily="18" charset="0"/>
                <a:cs typeface="Segoe UI" panose="020B0502040204020203" pitchFamily="34" charset="0"/>
              </a:rPr>
              <a:t> </a:t>
            </a:r>
            <a:r>
              <a:rPr lang="vi-VN" sz="2400" b="1" dirty="0">
                <a:solidFill>
                  <a:srgbClr val="FF0000"/>
                </a:solidFill>
                <a:effectLst/>
                <a:latin typeface="Cambria" panose="02040503050406030204" pitchFamily="18" charset="0"/>
                <a:ea typeface="Cambria" panose="02040503050406030204" pitchFamily="18" charset="0"/>
                <a:cs typeface="Segoe UI" panose="020B0502040204020203" pitchFamily="34" charset="0"/>
              </a:rPr>
              <a:t>quạt</a:t>
            </a:r>
            <a:r>
              <a:rPr lang="en-US" sz="2400" b="1" dirty="0">
                <a:solidFill>
                  <a:srgbClr val="FF0000"/>
                </a:solidFill>
                <a:effectLst/>
                <a:latin typeface="Cambria" panose="02040503050406030204" pitchFamily="18" charset="0"/>
                <a:ea typeface="Cambria" panose="02040503050406030204" pitchFamily="18" charset="0"/>
                <a:cs typeface="Segoe UI" panose="020B0502040204020203"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Segoe UI" panose="020B0502040204020203" pitchFamily="34" charset="0"/>
              </a:rPr>
              <a:t>nước</a:t>
            </a:r>
            <a:r>
              <a:rPr lang="vi-VN" sz="2400" b="1" dirty="0">
                <a:solidFill>
                  <a:srgbClr val="FF0000"/>
                </a:solidFill>
                <a:effectLst/>
                <a:latin typeface="Cambria" panose="02040503050406030204" pitchFamily="18" charset="0"/>
                <a:ea typeface="Cambria" panose="02040503050406030204" pitchFamily="18" charset="0"/>
                <a:cs typeface="Segoe UI" panose="020B0502040204020203" pitchFamily="34" charset="0"/>
              </a:rPr>
              <a:t> để sục khí liên tục vào nước giúp cho oxygen tan nhiều hơn trong nước</a:t>
            </a:r>
            <a:r>
              <a:rPr lang="en-US" sz="2400" b="1" dirty="0">
                <a:solidFill>
                  <a:srgbClr val="FF0000"/>
                </a:solidFill>
                <a:effectLst/>
                <a:latin typeface="Cambria" panose="02040503050406030204" pitchFamily="18" charset="0"/>
                <a:ea typeface="Cambria" panose="02040503050406030204" pitchFamily="18" charset="0"/>
                <a:cs typeface="Segoe UI" panose="020B0502040204020203" pitchFamily="34" charset="0"/>
              </a:rPr>
              <a:t>.</a:t>
            </a:r>
            <a:r>
              <a:rPr lang="vi-VN" sz="2400" b="1" dirty="0">
                <a:solidFill>
                  <a:srgbClr val="FF0000"/>
                </a:solidFill>
                <a:effectLst/>
                <a:latin typeface="Cambria" panose="02040503050406030204" pitchFamily="18" charset="0"/>
                <a:ea typeface="Cambria" panose="02040503050406030204" pitchFamily="18" charset="0"/>
                <a:cs typeface="Segoe UI" panose="020B0502040204020203" pitchFamily="34" charset="0"/>
              </a:rPr>
              <a:t> </a:t>
            </a:r>
            <a:r>
              <a:rPr lang="en-US" sz="2400" b="1" dirty="0">
                <a:solidFill>
                  <a:srgbClr val="FF0000"/>
                </a:solidFill>
                <a:latin typeface="Cambria" panose="02040503050406030204" pitchFamily="18" charset="0"/>
                <a:ea typeface="Cambria" panose="02040503050406030204" pitchFamily="18" charset="0"/>
                <a:cs typeface="Segoe UI" panose="020B0502040204020203" pitchFamily="34" charset="0"/>
              </a:rPr>
              <a:t>T</a:t>
            </a:r>
            <a:r>
              <a:rPr lang="vi-VN" sz="2400" b="1" dirty="0">
                <a:solidFill>
                  <a:srgbClr val="FF0000"/>
                </a:solidFill>
                <a:effectLst/>
                <a:latin typeface="Cambria" panose="02040503050406030204" pitchFamily="18" charset="0"/>
                <a:ea typeface="Cambria" panose="02040503050406030204" pitchFamily="18" charset="0"/>
                <a:cs typeface="Segoe UI" panose="020B0502040204020203" pitchFamily="34" charset="0"/>
              </a:rPr>
              <a:t>ừ đó tôm có đủ oxygen để hô hấp.</a:t>
            </a:r>
            <a:endParaRPr lang="en-US" sz="2400" dirty="0">
              <a:solidFill>
                <a:srgbClr val="FF0000"/>
              </a:solidFill>
              <a:latin typeface="Cambria" panose="02040503050406030204" pitchFamily="18" charset="0"/>
              <a:ea typeface="Cambria" panose="02040503050406030204" pitchFamily="18" charset="0"/>
            </a:endParaRPr>
          </a:p>
        </p:txBody>
      </p:sp>
      <p:sp>
        <p:nvSpPr>
          <p:cNvPr id="11" name="Arrow: Right 10">
            <a:extLst>
              <a:ext uri="{FF2B5EF4-FFF2-40B4-BE49-F238E27FC236}">
                <a16:creationId xmlns:a16="http://schemas.microsoft.com/office/drawing/2014/main" id="{0773E0FB-0A55-4E59-B1DF-43627ABCA213}"/>
              </a:ext>
            </a:extLst>
          </p:cNvPr>
          <p:cNvSpPr/>
          <p:nvPr/>
        </p:nvSpPr>
        <p:spPr>
          <a:xfrm rot="5400000">
            <a:off x="9058754" y="1481974"/>
            <a:ext cx="1156398" cy="657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50112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054"/>
                                        </p:tgtEl>
                                        <p:attrNameLst>
                                          <p:attrName>style.visibility</p:attrName>
                                        </p:attrNameLst>
                                      </p:cBhvr>
                                      <p:to>
                                        <p:strVal val="visible"/>
                                      </p:to>
                                    </p:set>
                                    <p:animEffect transition="in" filter="fade">
                                      <p:cBhvr>
                                        <p:cTn id="10" dur="500"/>
                                        <p:tgtEl>
                                          <p:spTgt spid="205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47955E6-7433-479D-8E3E-B2DBA4BDB216}"/>
              </a:ext>
            </a:extLst>
          </p:cNvPr>
          <p:cNvSpPr>
            <a:spLocks noGrp="1"/>
          </p:cNvSpPr>
          <p:nvPr>
            <p:ph type="title"/>
          </p:nvPr>
        </p:nvSpPr>
        <p:spPr>
          <a:xfrm>
            <a:off x="1190193" y="821812"/>
            <a:ext cx="5964750" cy="2992921"/>
          </a:xfrm>
        </p:spPr>
        <p:txBody>
          <a:bodyPr>
            <a:normAutofit/>
          </a:bodyPr>
          <a:lstStyle/>
          <a:p>
            <a:pPr algn="just">
              <a:lnSpc>
                <a:spcPct val="150000"/>
              </a:lnSpc>
            </a:pPr>
            <a:r>
              <a:rPr lang="en-US" sz="2400" b="1" i="1" dirty="0" err="1">
                <a:latin typeface="Cambria" panose="02040503050406030204" pitchFamily="18" charset="0"/>
                <a:ea typeface="Cambria" panose="02040503050406030204" pitchFamily="18" charset="0"/>
              </a:rPr>
              <a:t>Nếu</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bạn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nhỏ</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thả</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tay</a:t>
            </a:r>
            <a:r>
              <a:rPr lang="en-US" sz="2400" b="1" i="1" dirty="0">
                <a:latin typeface="Cambria" panose="02040503050406030204" pitchFamily="18" charset="0"/>
                <a:ea typeface="Cambria" panose="02040503050406030204" pitchFamily="18" charset="0"/>
              </a:rPr>
              <a:t> ra </a:t>
            </a:r>
            <a:r>
              <a:rPr lang="en-US" sz="2400" b="1" i="1" dirty="0" err="1">
                <a:latin typeface="Cambria" panose="02040503050406030204" pitchFamily="18" charset="0"/>
                <a:ea typeface="Cambria" panose="02040503050406030204" pitchFamily="18" charset="0"/>
              </a:rPr>
              <a:t>thì</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quả</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bóng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chứa</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khí</a:t>
            </a:r>
            <a:r>
              <a:rPr lang="en-US" sz="2400" b="1" i="1" dirty="0">
                <a:latin typeface="Cambria" panose="02040503050406030204" pitchFamily="18" charset="0"/>
                <a:ea typeface="Cambria" panose="02040503050406030204" pitchFamily="18" charset="0"/>
              </a:rPr>
              <a:t> oxygen kia </a:t>
            </a:r>
            <a:r>
              <a:rPr lang="en-US" sz="2400" b="1" i="1" dirty="0" err="1">
                <a:latin typeface="Cambria" panose="02040503050406030204" pitchFamily="18" charset="0"/>
                <a:ea typeface="Cambria" panose="02040503050406030204" pitchFamily="18" charset="0"/>
              </a:rPr>
              <a:t>sẽ</a:t>
            </a:r>
            <a:r>
              <a:rPr lang="en-US" sz="2400" b="1" i="1" dirty="0">
                <a:latin typeface="Cambria" panose="02040503050406030204" pitchFamily="18" charset="0"/>
                <a:ea typeface="Cambria" panose="02040503050406030204" pitchFamily="18" charset="0"/>
              </a:rPr>
              <a:t> bay </a:t>
            </a:r>
            <a:r>
              <a:rPr lang="en-US" sz="2400" b="1" i="1" dirty="0" err="1">
                <a:latin typeface="Cambria" panose="02040503050406030204" pitchFamily="18" charset="0"/>
                <a:ea typeface="Cambria" panose="02040503050406030204" pitchFamily="18" charset="0"/>
              </a:rPr>
              <a:t>lên</a:t>
            </a:r>
            <a:r>
              <a:rPr lang="en-US" sz="2400" b="1" i="1" dirty="0">
                <a:latin typeface="Cambria" panose="02040503050406030204" pitchFamily="18" charset="0"/>
                <a:ea typeface="Cambria" panose="02040503050406030204" pitchFamily="18" charset="0"/>
              </a:rPr>
              <a:t> hay bay </a:t>
            </a:r>
            <a:r>
              <a:rPr lang="en-US" sz="2400" b="1" i="1" dirty="0" err="1">
                <a:latin typeface="Cambria" panose="02040503050406030204" pitchFamily="18" charset="0"/>
                <a:ea typeface="Cambria" panose="02040503050406030204" pitchFamily="18" charset="0"/>
              </a:rPr>
              <a:t>xuống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Từ</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đó</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em</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có</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thể</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dự</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đoán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khí</a:t>
            </a:r>
            <a:r>
              <a:rPr lang="en-US" sz="2400" b="1" i="1" dirty="0">
                <a:latin typeface="Cambria" panose="02040503050406030204" pitchFamily="18" charset="0"/>
                <a:ea typeface="Cambria" panose="02040503050406030204" pitchFamily="18" charset="0"/>
              </a:rPr>
              <a:t> oxygen </a:t>
            </a:r>
            <a:r>
              <a:rPr lang="en-US" sz="2400" b="1" i="1" dirty="0" err="1">
                <a:latin typeface="Cambria" panose="02040503050406030204" pitchFamily="18" charset="0"/>
                <a:ea typeface="Cambria" panose="02040503050406030204" pitchFamily="18" charset="0"/>
              </a:rPr>
              <a:t>nặng</a:t>
            </a:r>
            <a:r>
              <a:rPr lang="en-US" sz="2400" b="1" i="1" dirty="0">
                <a:latin typeface="Cambria" panose="02040503050406030204" pitchFamily="18" charset="0"/>
                <a:ea typeface="Cambria" panose="02040503050406030204" pitchFamily="18" charset="0"/>
              </a:rPr>
              <a:t> hay </a:t>
            </a:r>
            <a:r>
              <a:rPr lang="en-US" sz="2400" b="1" i="1" dirty="0" err="1">
                <a:latin typeface="Cambria" panose="02040503050406030204" pitchFamily="18" charset="0"/>
                <a:ea typeface="Cambria" panose="02040503050406030204" pitchFamily="18" charset="0"/>
              </a:rPr>
              <a:t>nhẹ</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hơn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không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khí</a:t>
            </a:r>
            <a:r>
              <a:rPr lang="en-US" sz="2400" b="1" i="1" dirty="0">
                <a:latin typeface="Cambria" panose="02040503050406030204" pitchFamily="18" charset="0"/>
                <a:ea typeface="Cambria" panose="02040503050406030204" pitchFamily="18" charset="0"/>
              </a:rPr>
              <a:t>?</a:t>
            </a:r>
          </a:p>
        </p:txBody>
      </p:sp>
      <p:sp>
        <p:nvSpPr>
          <p:cNvPr id="5" name="Slide Number Placeholder 4">
            <a:extLst>
              <a:ext uri="{FF2B5EF4-FFF2-40B4-BE49-F238E27FC236}">
                <a16:creationId xmlns:a16="http://schemas.microsoft.com/office/drawing/2014/main" id="{6C422E93-9F05-43F5-B582-2EF6ACA33454}"/>
              </a:ext>
            </a:extLst>
          </p:cNvPr>
          <p:cNvSpPr>
            <a:spLocks noGrp="1"/>
          </p:cNvSpPr>
          <p:nvPr>
            <p:ph type="sldNum" sz="quarter" idx="12"/>
          </p:nvPr>
        </p:nvSpPr>
        <p:spPr/>
        <p:txBody>
          <a:bodyPr/>
          <a:lstStyle/>
          <a:p>
            <a:fld id="{B8F674BA-2DE0-4D90-8561-25BA31F62F13}" type="slidenum">
              <a:rPr lang="en-US" smtClean="0"/>
              <a:t>17</a:t>
            </a:fld>
            <a:endParaRPr lang="en-US" dirty="0"/>
          </a:p>
        </p:txBody>
      </p:sp>
      <p:grpSp>
        <p:nvGrpSpPr>
          <p:cNvPr id="6" name="Group 5">
            <a:extLst>
              <a:ext uri="{FF2B5EF4-FFF2-40B4-BE49-F238E27FC236}">
                <a16:creationId xmlns:a16="http://schemas.microsoft.com/office/drawing/2014/main" id="{FEDCC096-1762-4ADB-8F20-B97FA8C87492}"/>
              </a:ext>
            </a:extLst>
          </p:cNvPr>
          <p:cNvGrpSpPr/>
          <p:nvPr/>
        </p:nvGrpSpPr>
        <p:grpSpPr>
          <a:xfrm>
            <a:off x="8102305" y="1089184"/>
            <a:ext cx="3543630" cy="4630789"/>
            <a:chOff x="8287834" y="665111"/>
            <a:chExt cx="3543630" cy="4630789"/>
          </a:xfrm>
        </p:grpSpPr>
        <p:pic>
          <p:nvPicPr>
            <p:cNvPr id="7" name="Picture 2" descr="Kết quả hình ảnh cho bé gái hoạt hình">
              <a:extLst>
                <a:ext uri="{FF2B5EF4-FFF2-40B4-BE49-F238E27FC236}">
                  <a16:creationId xmlns:a16="http://schemas.microsoft.com/office/drawing/2014/main" id="{5027416E-C6B9-40E5-B304-E6806E016FE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a:stretch/>
          </p:blipFill>
          <p:spPr bwMode="auto">
            <a:xfrm>
              <a:off x="8287834" y="1562100"/>
              <a:ext cx="2202332" cy="37338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760F334B-2D24-43C7-ABF7-7274EF5A3005}"/>
                </a:ext>
              </a:extLst>
            </p:cNvPr>
            <p:cNvGrpSpPr/>
            <p:nvPr/>
          </p:nvGrpSpPr>
          <p:grpSpPr>
            <a:xfrm rot="611808">
              <a:off x="10068862" y="665111"/>
              <a:ext cx="1762602" cy="2582864"/>
              <a:chOff x="8337353" y="31306"/>
              <a:chExt cx="1762602" cy="2582864"/>
            </a:xfrm>
          </p:grpSpPr>
          <p:sp>
            <p:nvSpPr>
              <p:cNvPr id="9" name="Oval 8">
                <a:extLst>
                  <a:ext uri="{FF2B5EF4-FFF2-40B4-BE49-F238E27FC236}">
                    <a16:creationId xmlns:a16="http://schemas.microsoft.com/office/drawing/2014/main" id="{91BD49BC-631C-4760-96A3-D5515D42AF85}"/>
                  </a:ext>
                </a:extLst>
              </p:cNvPr>
              <p:cNvSpPr/>
              <p:nvPr/>
            </p:nvSpPr>
            <p:spPr>
              <a:xfrm>
                <a:off x="8337353" y="31306"/>
                <a:ext cx="914400" cy="12112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a:t>
                </a:r>
                <a:r>
                  <a:rPr lang="en-US" baseline="-25000" dirty="0"/>
                  <a:t>2</a:t>
                </a:r>
                <a:endParaRPr lang="en-US" dirty="0"/>
              </a:p>
            </p:txBody>
          </p:sp>
          <p:cxnSp>
            <p:nvCxnSpPr>
              <p:cNvPr id="10" name="Straight Connector 9">
                <a:extLst>
                  <a:ext uri="{FF2B5EF4-FFF2-40B4-BE49-F238E27FC236}">
                    <a16:creationId xmlns:a16="http://schemas.microsoft.com/office/drawing/2014/main" id="{A61C8615-AF99-44BF-B716-3AFD1A3FF088}"/>
                  </a:ext>
                </a:extLst>
              </p:cNvPr>
              <p:cNvCxnSpPr>
                <a:stCxn id="9" idx="4"/>
              </p:cNvCxnSpPr>
              <p:nvPr/>
            </p:nvCxnSpPr>
            <p:spPr>
              <a:xfrm>
                <a:off x="8794559" y="1242570"/>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798F8C9-51B7-4F13-9F6D-DFDD620699BA}"/>
                  </a:ext>
                </a:extLst>
              </p:cNvPr>
              <p:cNvCxnSpPr/>
              <p:nvPr/>
            </p:nvCxnSpPr>
            <p:spPr>
              <a:xfrm flipH="1">
                <a:off x="8773767" y="1166370"/>
                <a:ext cx="762000" cy="1447800"/>
              </a:xfrm>
              <a:prstGeom prst="line">
                <a:avLst/>
              </a:prstGeom>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4CF71CBB-015A-49B9-8CA0-967A4E9209BA}"/>
                  </a:ext>
                </a:extLst>
              </p:cNvPr>
              <p:cNvSpPr/>
              <p:nvPr/>
            </p:nvSpPr>
            <p:spPr>
              <a:xfrm rot="1390022" flipH="1">
                <a:off x="9400540" y="228071"/>
                <a:ext cx="699415" cy="1066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a:t>
                </a:r>
                <a:r>
                  <a:rPr lang="en-US" baseline="-25000" dirty="0"/>
                  <a:t>2</a:t>
                </a:r>
                <a:endParaRPr lang="en-US" dirty="0"/>
              </a:p>
            </p:txBody>
          </p:sp>
        </p:grpSp>
      </p:grpSp>
      <p:grpSp>
        <p:nvGrpSpPr>
          <p:cNvPr id="2" name="Group 1">
            <a:extLst>
              <a:ext uri="{FF2B5EF4-FFF2-40B4-BE49-F238E27FC236}">
                <a16:creationId xmlns:a16="http://schemas.microsoft.com/office/drawing/2014/main" id="{FDB7F239-5082-4131-8F7F-9E74361F2690}"/>
              </a:ext>
            </a:extLst>
          </p:cNvPr>
          <p:cNvGrpSpPr/>
          <p:nvPr/>
        </p:nvGrpSpPr>
        <p:grpSpPr>
          <a:xfrm>
            <a:off x="622849" y="4651445"/>
            <a:ext cx="6652591" cy="1131785"/>
            <a:chOff x="622849" y="4651445"/>
            <a:chExt cx="6652591" cy="1131785"/>
          </a:xfrm>
        </p:grpSpPr>
        <p:sp>
          <p:nvSpPr>
            <p:cNvPr id="15" name="Arrow: Right 14">
              <a:extLst>
                <a:ext uri="{FF2B5EF4-FFF2-40B4-BE49-F238E27FC236}">
                  <a16:creationId xmlns:a16="http://schemas.microsoft.com/office/drawing/2014/main" id="{35C9540B-79DC-4906-B353-8F201793CEF6}"/>
                </a:ext>
              </a:extLst>
            </p:cNvPr>
            <p:cNvSpPr/>
            <p:nvPr/>
          </p:nvSpPr>
          <p:spPr>
            <a:xfrm>
              <a:off x="622849" y="4759880"/>
              <a:ext cx="1099930" cy="8434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29">
              <a:extLst>
                <a:ext uri="{FF2B5EF4-FFF2-40B4-BE49-F238E27FC236}">
                  <a16:creationId xmlns:a16="http://schemas.microsoft.com/office/drawing/2014/main" id="{EEED9A65-6924-4E18-8FD8-B4857AA64A4D}"/>
                </a:ext>
              </a:extLst>
            </p:cNvPr>
            <p:cNvSpPr txBox="1">
              <a:spLocks noChangeArrowheads="1"/>
            </p:cNvSpPr>
            <p:nvPr/>
          </p:nvSpPr>
          <p:spPr bwMode="auto">
            <a:xfrm>
              <a:off x="1815543" y="4651445"/>
              <a:ext cx="5459897" cy="113178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ct val="150000"/>
                </a:lnSpc>
              </a:pPr>
              <a:r>
                <a:rPr lang="en-US" altLang="en-US" sz="24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Quả</a:t>
              </a:r>
              <a:r>
                <a:rPr lang="en-US" altLang="en-US" sz="24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bóng</a:t>
              </a:r>
              <a:r>
                <a:rPr lang="en-US" altLang="en-US" sz="24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sẽ</a:t>
              </a:r>
              <a:r>
                <a:rPr lang="en-US" altLang="en-US" sz="24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bay </a:t>
              </a:r>
              <a:r>
                <a:rPr lang="en-US" altLang="en-US" sz="24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xuống</a:t>
              </a:r>
              <a:r>
                <a:rPr lang="en-US" altLang="en-US" sz="24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p>
            <a:p>
              <a:pPr algn="ctr">
                <a:lnSpc>
                  <a:spcPct val="150000"/>
                </a:lnSpc>
              </a:pPr>
              <a:r>
                <a:rPr lang="en-US" altLang="en-US" sz="24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Do </a:t>
              </a:r>
              <a:r>
                <a:rPr lang="en-US" altLang="en-US" sz="24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đó</a:t>
              </a:r>
              <a:r>
                <a:rPr lang="en-US" altLang="en-US" sz="24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khí</a:t>
              </a:r>
              <a:r>
                <a:rPr lang="en-US" altLang="en-US" sz="24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oxygen </a:t>
              </a:r>
              <a:r>
                <a:rPr lang="en-US" altLang="en-US" sz="24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nặng</a:t>
              </a:r>
              <a:r>
                <a:rPr lang="en-US" altLang="en-US" sz="24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hơn</a:t>
              </a:r>
              <a:r>
                <a:rPr lang="en-US" altLang="en-US" sz="24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không</a:t>
              </a:r>
              <a:r>
                <a:rPr lang="en-US" altLang="en-US" sz="24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khí</a:t>
              </a:r>
              <a:endParaRPr lang="en-US" altLang="en-US" sz="2400" b="1"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5051004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Text Box 6">
            <a:extLst>
              <a:ext uri="{FF2B5EF4-FFF2-40B4-BE49-F238E27FC236}">
                <a16:creationId xmlns:a16="http://schemas.microsoft.com/office/drawing/2014/main" id="{5D2EACCE-D553-43E9-8FAA-C5B9E1082413}"/>
              </a:ext>
            </a:extLst>
          </p:cNvPr>
          <p:cNvSpPr txBox="1">
            <a:spLocks noChangeArrowheads="1"/>
          </p:cNvSpPr>
          <p:nvPr/>
        </p:nvSpPr>
        <p:spPr bwMode="auto">
          <a:xfrm>
            <a:off x="834886" y="386395"/>
            <a:ext cx="10522228" cy="658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lnSpc>
                <a:spcPct val="150000"/>
              </a:lnSpc>
            </a:pPr>
            <a:r>
              <a:rPr lang="en-US" altLang="en-US" b="1" i="1" dirty="0">
                <a:latin typeface="Cambria" panose="02040503050406030204" pitchFamily="18" charset="0"/>
                <a:ea typeface="Cambria" panose="02040503050406030204" pitchFamily="18" charset="0"/>
              </a:rPr>
              <a:t>Quan </a:t>
            </a:r>
            <a:r>
              <a:rPr lang="en-US" altLang="en-US" b="1" i="1" dirty="0" err="1">
                <a:latin typeface="Cambria" panose="02040503050406030204" pitchFamily="18" charset="0"/>
                <a:ea typeface="Cambria" panose="02040503050406030204" pitchFamily="18" charset="0"/>
              </a:rPr>
              <a:t>sát</a:t>
            </a:r>
            <a:r>
              <a:rPr lang="en-US" altLang="en-US" b="1" i="1" dirty="0">
                <a:latin typeface="Cambria" panose="02040503050406030204" pitchFamily="18" charset="0"/>
                <a:ea typeface="Cambria" panose="02040503050406030204" pitchFamily="18" charset="0"/>
              </a:rPr>
              <a:t> </a:t>
            </a:r>
            <a:r>
              <a:rPr lang="en-US" altLang="en-US" b="1" i="1" dirty="0" err="1">
                <a:latin typeface="Cambria" panose="02040503050406030204" pitchFamily="18" charset="0"/>
                <a:ea typeface="Cambria" panose="02040503050406030204" pitchFamily="18" charset="0"/>
              </a:rPr>
              <a:t>cốc</a:t>
            </a:r>
            <a:r>
              <a:rPr lang="en-US" altLang="en-US" b="1" i="1" dirty="0">
                <a:latin typeface="Cambria" panose="02040503050406030204" pitchFamily="18" charset="0"/>
                <a:ea typeface="Cambria" panose="02040503050406030204" pitchFamily="18" charset="0"/>
              </a:rPr>
              <a:t> </a:t>
            </a:r>
            <a:r>
              <a:rPr lang="en-US" altLang="en-US" b="1" i="1" dirty="0" err="1">
                <a:latin typeface="Cambria" panose="02040503050406030204" pitchFamily="18" charset="0"/>
                <a:ea typeface="Cambria" panose="02040503050406030204" pitchFamily="18" charset="0"/>
              </a:rPr>
              <a:t>đựng</a:t>
            </a:r>
            <a:r>
              <a:rPr lang="en-US" altLang="en-US" b="1" i="1" dirty="0">
                <a:latin typeface="Cambria" panose="02040503050406030204" pitchFamily="18" charset="0"/>
                <a:ea typeface="Cambria" panose="02040503050406030204" pitchFamily="18" charset="0"/>
              </a:rPr>
              <a:t> oxygen </a:t>
            </a:r>
            <a:r>
              <a:rPr lang="en-US" altLang="en-US" b="1" i="1" dirty="0" err="1">
                <a:latin typeface="Cambria" panose="02040503050406030204" pitchFamily="18" charset="0"/>
                <a:ea typeface="Cambria" panose="02040503050406030204" pitchFamily="18" charset="0"/>
              </a:rPr>
              <a:t>lỏng</a:t>
            </a:r>
            <a:r>
              <a:rPr lang="en-US" altLang="en-US" b="1" i="1" dirty="0">
                <a:latin typeface="Cambria" panose="02040503050406030204" pitchFamily="18" charset="0"/>
                <a:ea typeface="Cambria" panose="02040503050406030204" pitchFamily="18" charset="0"/>
              </a:rPr>
              <a:t> ở </a:t>
            </a:r>
            <a:r>
              <a:rPr lang="en-US" altLang="en-US" b="1" i="1" dirty="0" err="1">
                <a:latin typeface="Cambria" panose="02040503050406030204" pitchFamily="18" charset="0"/>
                <a:ea typeface="Cambria" panose="02040503050406030204" pitchFamily="18" charset="0"/>
              </a:rPr>
              <a:t>hình</a:t>
            </a:r>
            <a:r>
              <a:rPr lang="en-US" altLang="en-US" b="1" i="1" dirty="0">
                <a:latin typeface="Cambria" panose="02040503050406030204" pitchFamily="18" charset="0"/>
                <a:ea typeface="Cambria" panose="02040503050406030204" pitchFamily="18" charset="0"/>
              </a:rPr>
              <a:t> </a:t>
            </a:r>
            <a:r>
              <a:rPr lang="en-US" altLang="en-US" b="1" i="1" dirty="0" err="1">
                <a:latin typeface="Cambria" panose="02040503050406030204" pitchFamily="18" charset="0"/>
                <a:ea typeface="Cambria" panose="02040503050406030204" pitchFamily="18" charset="0"/>
              </a:rPr>
              <a:t>bên</a:t>
            </a:r>
            <a:r>
              <a:rPr lang="en-US" altLang="en-US" b="1" i="1" dirty="0">
                <a:latin typeface="Cambria" panose="02040503050406030204" pitchFamily="18" charset="0"/>
                <a:ea typeface="Cambria" panose="02040503050406030204" pitchFamily="18" charset="0"/>
              </a:rPr>
              <a:t> </a:t>
            </a:r>
            <a:r>
              <a:rPr lang="en-US" altLang="en-US" b="1" i="1" dirty="0" err="1">
                <a:latin typeface="Cambria" panose="02040503050406030204" pitchFamily="18" charset="0"/>
                <a:ea typeface="Cambria" panose="02040503050406030204" pitchFamily="18" charset="0"/>
              </a:rPr>
              <a:t>và</a:t>
            </a:r>
            <a:r>
              <a:rPr lang="en-US" altLang="en-US" b="1" i="1" dirty="0">
                <a:latin typeface="Cambria" panose="02040503050406030204" pitchFamily="18" charset="0"/>
                <a:ea typeface="Cambria" panose="02040503050406030204" pitchFamily="18" charset="0"/>
              </a:rPr>
              <a:t> </a:t>
            </a:r>
            <a:r>
              <a:rPr lang="en-US" altLang="en-US" b="1" i="1" dirty="0" err="1">
                <a:latin typeface="Cambria" panose="02040503050406030204" pitchFamily="18" charset="0"/>
                <a:ea typeface="Cambria" panose="02040503050406030204" pitchFamily="18" charset="0"/>
              </a:rPr>
              <a:t>nhận</a:t>
            </a:r>
            <a:r>
              <a:rPr lang="en-US" altLang="en-US" b="1" i="1" dirty="0">
                <a:latin typeface="Cambria" panose="02040503050406030204" pitchFamily="18" charset="0"/>
                <a:ea typeface="Cambria" panose="02040503050406030204" pitchFamily="18" charset="0"/>
              </a:rPr>
              <a:t> </a:t>
            </a:r>
            <a:r>
              <a:rPr lang="en-US" altLang="en-US" b="1" i="1" dirty="0" err="1">
                <a:latin typeface="Cambria" panose="02040503050406030204" pitchFamily="18" charset="0"/>
                <a:ea typeface="Cambria" panose="02040503050406030204" pitchFamily="18" charset="0"/>
              </a:rPr>
              <a:t>xét</a:t>
            </a:r>
            <a:r>
              <a:rPr lang="en-US" altLang="en-US" b="1" i="1" dirty="0">
                <a:latin typeface="Cambria" panose="02040503050406030204" pitchFamily="18" charset="0"/>
                <a:ea typeface="Cambria" panose="02040503050406030204" pitchFamily="18" charset="0"/>
              </a:rPr>
              <a:t> </a:t>
            </a:r>
            <a:r>
              <a:rPr lang="en-US" altLang="en-US" b="1" i="1" dirty="0" err="1">
                <a:latin typeface="Cambria" panose="02040503050406030204" pitchFamily="18" charset="0"/>
                <a:ea typeface="Cambria" panose="02040503050406030204" pitchFamily="18" charset="0"/>
              </a:rPr>
              <a:t>màu</a:t>
            </a:r>
            <a:r>
              <a:rPr lang="en-US" altLang="en-US" b="1" i="1" dirty="0">
                <a:latin typeface="Cambria" panose="02040503050406030204" pitchFamily="18" charset="0"/>
                <a:ea typeface="Cambria" panose="02040503050406030204" pitchFamily="18" charset="0"/>
              </a:rPr>
              <a:t> </a:t>
            </a:r>
            <a:r>
              <a:rPr lang="en-US" altLang="en-US" b="1" i="1" dirty="0" err="1">
                <a:latin typeface="Cambria" panose="02040503050406030204" pitchFamily="18" charset="0"/>
                <a:ea typeface="Cambria" panose="02040503050406030204" pitchFamily="18" charset="0"/>
              </a:rPr>
              <a:t>sắc</a:t>
            </a:r>
            <a:r>
              <a:rPr lang="en-US" altLang="en-US" b="1" i="1" dirty="0">
                <a:latin typeface="Cambria" panose="02040503050406030204" pitchFamily="18" charset="0"/>
                <a:ea typeface="Cambria" panose="02040503050406030204" pitchFamily="18" charset="0"/>
              </a:rPr>
              <a:t>.</a:t>
            </a:r>
          </a:p>
        </p:txBody>
      </p:sp>
      <p:grpSp>
        <p:nvGrpSpPr>
          <p:cNvPr id="4" name="Group 3">
            <a:extLst>
              <a:ext uri="{FF2B5EF4-FFF2-40B4-BE49-F238E27FC236}">
                <a16:creationId xmlns:a16="http://schemas.microsoft.com/office/drawing/2014/main" id="{AC1FF8B7-66C2-46D3-8EBE-01FD33F0A5A1}"/>
              </a:ext>
            </a:extLst>
          </p:cNvPr>
          <p:cNvGrpSpPr/>
          <p:nvPr/>
        </p:nvGrpSpPr>
        <p:grpSpPr>
          <a:xfrm>
            <a:off x="610564" y="1361097"/>
            <a:ext cx="5803487" cy="843446"/>
            <a:chOff x="610564" y="1361097"/>
            <a:chExt cx="5803487" cy="843446"/>
          </a:xfrm>
        </p:grpSpPr>
        <p:sp>
          <p:nvSpPr>
            <p:cNvPr id="6" name="Arrow: Right 5">
              <a:extLst>
                <a:ext uri="{FF2B5EF4-FFF2-40B4-BE49-F238E27FC236}">
                  <a16:creationId xmlns:a16="http://schemas.microsoft.com/office/drawing/2014/main" id="{F49F4366-A4DD-4770-BC76-DE126F609834}"/>
                </a:ext>
              </a:extLst>
            </p:cNvPr>
            <p:cNvSpPr/>
            <p:nvPr/>
          </p:nvSpPr>
          <p:spPr>
            <a:xfrm>
              <a:off x="610564" y="1361097"/>
              <a:ext cx="1099930" cy="8434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29">
              <a:extLst>
                <a:ext uri="{FF2B5EF4-FFF2-40B4-BE49-F238E27FC236}">
                  <a16:creationId xmlns:a16="http://schemas.microsoft.com/office/drawing/2014/main" id="{2B025B7F-AEC0-4CB7-8ACA-D68EBD911FB8}"/>
                </a:ext>
              </a:extLst>
            </p:cNvPr>
            <p:cNvSpPr txBox="1">
              <a:spLocks noChangeArrowheads="1"/>
            </p:cNvSpPr>
            <p:nvPr/>
          </p:nvSpPr>
          <p:spPr bwMode="auto">
            <a:xfrm>
              <a:off x="1934814" y="1501571"/>
              <a:ext cx="4479237" cy="5777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ct val="150000"/>
                </a:lnSpc>
              </a:pPr>
              <a:r>
                <a:rPr lang="en-US" altLang="en-US" sz="24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Oxygen </a:t>
              </a:r>
              <a:r>
                <a:rPr lang="en-US" altLang="en-US" sz="24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lỏng</a:t>
              </a:r>
              <a:r>
                <a:rPr lang="en-US" altLang="en-US" sz="24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có</a:t>
              </a:r>
              <a:r>
                <a:rPr lang="en-US" altLang="en-US" sz="24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màu</a:t>
              </a:r>
              <a:r>
                <a:rPr lang="en-US" altLang="en-US" sz="24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xanh</a:t>
              </a:r>
              <a:endParaRPr lang="en-US" altLang="en-US" sz="2400" b="1"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95D48F95-4A99-4520-AED2-C23FC9CFB4B2}"/>
              </a:ext>
            </a:extLst>
          </p:cNvPr>
          <p:cNvGrpSpPr/>
          <p:nvPr/>
        </p:nvGrpSpPr>
        <p:grpSpPr>
          <a:xfrm>
            <a:off x="3393772" y="1757540"/>
            <a:ext cx="8036230" cy="4519674"/>
            <a:chOff x="3393772" y="1757540"/>
            <a:chExt cx="8036230" cy="4519674"/>
          </a:xfrm>
        </p:grpSpPr>
        <p:sp>
          <p:nvSpPr>
            <p:cNvPr id="10245" name="Text Box 5">
              <a:extLst>
                <a:ext uri="{FF2B5EF4-FFF2-40B4-BE49-F238E27FC236}">
                  <a16:creationId xmlns:a16="http://schemas.microsoft.com/office/drawing/2014/main" id="{B2A99467-22AE-448E-BFA1-2DD8E6460E4A}"/>
                </a:ext>
              </a:extLst>
            </p:cNvPr>
            <p:cNvSpPr txBox="1">
              <a:spLocks noChangeArrowheads="1"/>
            </p:cNvSpPr>
            <p:nvPr/>
          </p:nvSpPr>
          <p:spPr bwMode="auto">
            <a:xfrm>
              <a:off x="7231407" y="5076049"/>
              <a:ext cx="3281847"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solidFill>
                    <a:srgbClr val="000099"/>
                  </a:solidFill>
                  <a:latin typeface="Cambria" panose="02040503050406030204" pitchFamily="18" charset="0"/>
                  <a:ea typeface="Cambria" panose="02040503050406030204" pitchFamily="18" charset="0"/>
                </a:rPr>
                <a:t>Oxygen </a:t>
              </a:r>
              <a:r>
                <a:rPr lang="en-US" altLang="en-US" b="1" dirty="0" err="1">
                  <a:solidFill>
                    <a:srgbClr val="000099"/>
                  </a:solidFill>
                  <a:latin typeface="Cambria" panose="02040503050406030204" pitchFamily="18" charset="0"/>
                  <a:ea typeface="Cambria" panose="02040503050406030204" pitchFamily="18" charset="0"/>
                </a:rPr>
                <a:t>lỏng</a:t>
              </a:r>
              <a:endParaRPr lang="en-US" altLang="en-US" b="1" dirty="0">
                <a:solidFill>
                  <a:srgbClr val="000099"/>
                </a:solidFill>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A4452EBF-B97C-4310-9F19-F8C86D855829}"/>
                </a:ext>
              </a:extLst>
            </p:cNvPr>
            <p:cNvGrpSpPr/>
            <p:nvPr/>
          </p:nvGrpSpPr>
          <p:grpSpPr>
            <a:xfrm>
              <a:off x="3393772" y="1757540"/>
              <a:ext cx="8036230" cy="4519674"/>
              <a:chOff x="3393772" y="1757540"/>
              <a:chExt cx="8036230" cy="4519674"/>
            </a:xfrm>
          </p:grpSpPr>
          <p:pic>
            <p:nvPicPr>
              <p:cNvPr id="1026" name="Picture 2" descr="Ôxy lỏng – Wikipedia tiếng Việt">
                <a:extLst>
                  <a:ext uri="{FF2B5EF4-FFF2-40B4-BE49-F238E27FC236}">
                    <a16:creationId xmlns:a16="http://schemas.microsoft.com/office/drawing/2014/main" id="{43BA698C-D29E-4171-9714-3C966F3DAB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485" t="18938" r="18962" b="8599"/>
              <a:stretch/>
            </p:blipFill>
            <p:spPr bwMode="auto">
              <a:xfrm>
                <a:off x="8148155" y="1757540"/>
                <a:ext cx="3281847" cy="306427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6">
                <a:extLst>
                  <a:ext uri="{FF2B5EF4-FFF2-40B4-BE49-F238E27FC236}">
                    <a16:creationId xmlns:a16="http://schemas.microsoft.com/office/drawing/2014/main" id="{41F13F95-B59E-45BB-88EA-C293C59EC6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3772" y="3280071"/>
                <a:ext cx="4049669" cy="299714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gr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D6D6910-E011-473F-854E-E82C7AEFAD08}"/>
              </a:ext>
            </a:extLst>
          </p:cNvPr>
          <p:cNvSpPr/>
          <p:nvPr/>
        </p:nvSpPr>
        <p:spPr>
          <a:xfrm>
            <a:off x="1" y="200891"/>
            <a:ext cx="11993216" cy="6456218"/>
          </a:xfrm>
          <a:prstGeom prst="roundRect">
            <a:avLst>
              <a:gd name="adj" fmla="val 1646"/>
            </a:avLst>
          </a:prstGeom>
          <a:solidFill>
            <a:srgbClr val="855A38"/>
          </a:solidFill>
          <a:ln>
            <a:noFill/>
          </a:ln>
          <a:effectLst>
            <a:outerShdw blurRad="304800" dist="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5" name="Rectangle: Top Corners Rounded 24">
            <a:extLst>
              <a:ext uri="{FF2B5EF4-FFF2-40B4-BE49-F238E27FC236}">
                <a16:creationId xmlns:a16="http://schemas.microsoft.com/office/drawing/2014/main" id="{3FFEA375-DD2B-4606-9020-5F2713F36029}"/>
              </a:ext>
            </a:extLst>
          </p:cNvPr>
          <p:cNvSpPr/>
          <p:nvPr/>
        </p:nvSpPr>
        <p:spPr>
          <a:xfrm rot="16200000">
            <a:off x="60860" y="462144"/>
            <a:ext cx="5811986" cy="5933703"/>
          </a:xfrm>
          <a:prstGeom prst="round2SameRect">
            <a:avLst>
              <a:gd name="adj1" fmla="val 5053"/>
              <a:gd name="adj2" fmla="val 0"/>
            </a:avLst>
          </a:prstGeom>
          <a:solidFill>
            <a:schemeClr val="bg1">
              <a:lumMod val="85000"/>
              <a:alpha val="76000"/>
            </a:schemeClr>
          </a:solidFill>
          <a:ln>
            <a:noFill/>
          </a:ln>
          <a:effectLst>
            <a:outerShdw blurRad="1016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nvGrpSpPr>
          <p:cNvPr id="135" name="Group 134">
            <a:extLst>
              <a:ext uri="{FF2B5EF4-FFF2-40B4-BE49-F238E27FC236}">
                <a16:creationId xmlns:a16="http://schemas.microsoft.com/office/drawing/2014/main" id="{B5C1BF24-CD9B-46EE-BD97-2E558FBF9749}"/>
              </a:ext>
            </a:extLst>
          </p:cNvPr>
          <p:cNvGrpSpPr/>
          <p:nvPr/>
        </p:nvGrpSpPr>
        <p:grpSpPr>
          <a:xfrm>
            <a:off x="-930723" y="3214175"/>
            <a:ext cx="1395719" cy="923100"/>
            <a:chOff x="280628" y="1551900"/>
            <a:chExt cx="1490450" cy="923100"/>
          </a:xfrm>
        </p:grpSpPr>
        <p:sp>
          <p:nvSpPr>
            <p:cNvPr id="142" name="Rectangle 141">
              <a:extLst>
                <a:ext uri="{FF2B5EF4-FFF2-40B4-BE49-F238E27FC236}">
                  <a16:creationId xmlns:a16="http://schemas.microsoft.com/office/drawing/2014/main" id="{09515A27-84E8-4E3C-A2D1-A141BABBBD80}"/>
                </a:ext>
              </a:extLst>
            </p:cNvPr>
            <p:cNvSpPr/>
            <p:nvPr/>
          </p:nvSpPr>
          <p:spPr>
            <a:xfrm>
              <a:off x="280628" y="1551900"/>
              <a:ext cx="1490450" cy="829382"/>
            </a:xfrm>
            <a:prstGeom prst="rect">
              <a:avLst/>
            </a:prstGeom>
            <a:solidFill>
              <a:srgbClr val="EF392E"/>
            </a:solidFill>
            <a:ln>
              <a:noFill/>
            </a:ln>
            <a:effectLst>
              <a:outerShdw dist="76200" dir="2700000" sx="99000" sy="99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mbria" panose="02040503050406030204" pitchFamily="18" charset="0"/>
                <a:ea typeface="Cambria" panose="02040503050406030204" pitchFamily="18" charset="0"/>
              </a:endParaRPr>
            </a:p>
          </p:txBody>
        </p:sp>
        <p:grpSp>
          <p:nvGrpSpPr>
            <p:cNvPr id="143" name="Group 142">
              <a:extLst>
                <a:ext uri="{FF2B5EF4-FFF2-40B4-BE49-F238E27FC236}">
                  <a16:creationId xmlns:a16="http://schemas.microsoft.com/office/drawing/2014/main" id="{8F0682F5-EB27-4B95-8BD0-9011FFBDADA8}"/>
                </a:ext>
              </a:extLst>
            </p:cNvPr>
            <p:cNvGrpSpPr/>
            <p:nvPr/>
          </p:nvGrpSpPr>
          <p:grpSpPr>
            <a:xfrm>
              <a:off x="652823" y="1591864"/>
              <a:ext cx="782636" cy="883136"/>
              <a:chOff x="-1517696" y="4598875"/>
              <a:chExt cx="782636" cy="883136"/>
            </a:xfrm>
          </p:grpSpPr>
          <p:sp>
            <p:nvSpPr>
              <p:cNvPr id="144" name="TextBox 143">
                <a:extLst>
                  <a:ext uri="{FF2B5EF4-FFF2-40B4-BE49-F238E27FC236}">
                    <a16:creationId xmlns:a16="http://schemas.microsoft.com/office/drawing/2014/main" id="{1CC0B9B6-3B9C-4E33-9CF1-F2CF663204CD}"/>
                  </a:ext>
                </a:extLst>
              </p:cNvPr>
              <p:cNvSpPr txBox="1"/>
              <p:nvPr/>
            </p:nvSpPr>
            <p:spPr>
              <a:xfrm>
                <a:off x="-1495254" y="4598875"/>
                <a:ext cx="743676" cy="369332"/>
              </a:xfrm>
              <a:prstGeom prst="rect">
                <a:avLst/>
              </a:prstGeom>
              <a:noFill/>
            </p:spPr>
            <p:txBody>
              <a:bodyPr wrap="none" rtlCol="0">
                <a:spAutoFit/>
              </a:bodyPr>
              <a:lstStyle/>
              <a:p>
                <a:r>
                  <a:rPr lang="en-US" dirty="0">
                    <a:solidFill>
                      <a:schemeClr val="bg1"/>
                    </a:solidFill>
                    <a:latin typeface="Cambria" panose="02040503050406030204" pitchFamily="18" charset="0"/>
                    <a:ea typeface="Cambria" panose="02040503050406030204" pitchFamily="18" charset="0"/>
                  </a:rPr>
                  <a:t>STEP</a:t>
                </a:r>
              </a:p>
            </p:txBody>
          </p:sp>
          <p:sp>
            <p:nvSpPr>
              <p:cNvPr id="145" name="TextBox 144">
                <a:extLst>
                  <a:ext uri="{FF2B5EF4-FFF2-40B4-BE49-F238E27FC236}">
                    <a16:creationId xmlns:a16="http://schemas.microsoft.com/office/drawing/2014/main" id="{071BE731-5ADB-4B97-B79F-73AD1235BDCB}"/>
                  </a:ext>
                </a:extLst>
              </p:cNvPr>
              <p:cNvSpPr txBox="1"/>
              <p:nvPr/>
            </p:nvSpPr>
            <p:spPr>
              <a:xfrm>
                <a:off x="-1517696" y="4835680"/>
                <a:ext cx="782636" cy="646331"/>
              </a:xfrm>
              <a:prstGeom prst="rect">
                <a:avLst/>
              </a:prstGeom>
              <a:noFill/>
            </p:spPr>
            <p:txBody>
              <a:bodyPr wrap="none" rtlCol="0">
                <a:spAutoFit/>
              </a:bodyPr>
              <a:lstStyle/>
              <a:p>
                <a:r>
                  <a:rPr lang="en-US" sz="3600" b="1" dirty="0">
                    <a:solidFill>
                      <a:schemeClr val="bg1"/>
                    </a:solidFill>
                    <a:latin typeface="Cambria" panose="02040503050406030204" pitchFamily="18" charset="0"/>
                    <a:ea typeface="Cambria" panose="02040503050406030204" pitchFamily="18" charset="0"/>
                  </a:rPr>
                  <a:t>01</a:t>
                </a:r>
              </a:p>
            </p:txBody>
          </p:sp>
        </p:grpSp>
      </p:grpSp>
      <p:grpSp>
        <p:nvGrpSpPr>
          <p:cNvPr id="2" name="Group 1">
            <a:extLst>
              <a:ext uri="{FF2B5EF4-FFF2-40B4-BE49-F238E27FC236}">
                <a16:creationId xmlns:a16="http://schemas.microsoft.com/office/drawing/2014/main" id="{07D76C67-FFCF-4630-9BD6-5F2A0EB150BF}"/>
              </a:ext>
            </a:extLst>
          </p:cNvPr>
          <p:cNvGrpSpPr/>
          <p:nvPr/>
        </p:nvGrpSpPr>
        <p:grpSpPr>
          <a:xfrm>
            <a:off x="0" y="495298"/>
            <a:ext cx="6095999" cy="5853549"/>
            <a:chOff x="1734414" y="495298"/>
            <a:chExt cx="4361585" cy="5853549"/>
          </a:xfrm>
        </p:grpSpPr>
        <p:sp>
          <p:nvSpPr>
            <p:cNvPr id="6" name="Rectangle: Top Corners Rounded 5">
              <a:extLst>
                <a:ext uri="{FF2B5EF4-FFF2-40B4-BE49-F238E27FC236}">
                  <a16:creationId xmlns:a16="http://schemas.microsoft.com/office/drawing/2014/main" id="{0FC28829-3A12-42E1-928D-18F10C740B60}"/>
                </a:ext>
              </a:extLst>
            </p:cNvPr>
            <p:cNvSpPr/>
            <p:nvPr/>
          </p:nvSpPr>
          <p:spPr>
            <a:xfrm rot="16200000">
              <a:off x="995360" y="1234352"/>
              <a:ext cx="5839694" cy="4361585"/>
            </a:xfrm>
            <a:prstGeom prst="round2SameRect">
              <a:avLst>
                <a:gd name="adj1" fmla="val 4054"/>
                <a:gd name="adj2" fmla="val 0"/>
              </a:avLst>
            </a:prstGeom>
            <a:solidFill>
              <a:srgbClr val="F1F1F1"/>
            </a:solidFill>
            <a:ln>
              <a:noFill/>
            </a:ln>
            <a:effectLst>
              <a:outerShdw blurRad="203200" dist="508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9" name="Straight Connector 8">
              <a:extLst>
                <a:ext uri="{FF2B5EF4-FFF2-40B4-BE49-F238E27FC236}">
                  <a16:creationId xmlns:a16="http://schemas.microsoft.com/office/drawing/2014/main" id="{B5C84549-15E3-44A8-B3FF-74FCCC091ABE}"/>
                </a:ext>
              </a:extLst>
            </p:cNvPr>
            <p:cNvCxnSpPr>
              <a:cxnSpLocks/>
            </p:cNvCxnSpPr>
            <p:nvPr/>
          </p:nvCxnSpPr>
          <p:spPr>
            <a:xfrm>
              <a:off x="1734414" y="1440870"/>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94F400A-F441-4A52-9E40-2701995EF73F}"/>
                </a:ext>
              </a:extLst>
            </p:cNvPr>
            <p:cNvCxnSpPr/>
            <p:nvPr/>
          </p:nvCxnSpPr>
          <p:spPr>
            <a:xfrm>
              <a:off x="5597236" y="509152"/>
              <a:ext cx="0" cy="5839695"/>
            </a:xfrm>
            <a:prstGeom prst="line">
              <a:avLst/>
            </a:prstGeom>
            <a:ln>
              <a:solidFill>
                <a:srgbClr val="FF5050">
                  <a:alpha val="5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495468-4A19-41A4-80C0-D6C2BD408941}"/>
                </a:ext>
              </a:extLst>
            </p:cNvPr>
            <p:cNvCxnSpPr>
              <a:cxnSpLocks/>
            </p:cNvCxnSpPr>
            <p:nvPr/>
          </p:nvCxnSpPr>
          <p:spPr>
            <a:xfrm>
              <a:off x="1734414" y="1801088"/>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C440F2C-096A-4698-90C1-1391797A8B6C}"/>
                </a:ext>
              </a:extLst>
            </p:cNvPr>
            <p:cNvCxnSpPr>
              <a:cxnSpLocks/>
            </p:cNvCxnSpPr>
            <p:nvPr/>
          </p:nvCxnSpPr>
          <p:spPr>
            <a:xfrm>
              <a:off x="1734414" y="2161306"/>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099197-4508-43DF-8F45-B3E92684D6C1}"/>
                </a:ext>
              </a:extLst>
            </p:cNvPr>
            <p:cNvCxnSpPr>
              <a:cxnSpLocks/>
            </p:cNvCxnSpPr>
            <p:nvPr/>
          </p:nvCxnSpPr>
          <p:spPr>
            <a:xfrm>
              <a:off x="1734414" y="2521524"/>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2BB9604-E745-4A2E-B2EB-9FE96B70B9BE}"/>
                </a:ext>
              </a:extLst>
            </p:cNvPr>
            <p:cNvCxnSpPr>
              <a:cxnSpLocks/>
            </p:cNvCxnSpPr>
            <p:nvPr/>
          </p:nvCxnSpPr>
          <p:spPr>
            <a:xfrm>
              <a:off x="1734414" y="2881742"/>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064AD1F-5D1A-4457-8411-365CF5237823}"/>
                </a:ext>
              </a:extLst>
            </p:cNvPr>
            <p:cNvCxnSpPr>
              <a:cxnSpLocks/>
            </p:cNvCxnSpPr>
            <p:nvPr/>
          </p:nvCxnSpPr>
          <p:spPr>
            <a:xfrm>
              <a:off x="1734414" y="3241960"/>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6DF3198-F231-4625-B44A-10F436771FD8}"/>
                </a:ext>
              </a:extLst>
            </p:cNvPr>
            <p:cNvCxnSpPr>
              <a:cxnSpLocks/>
            </p:cNvCxnSpPr>
            <p:nvPr/>
          </p:nvCxnSpPr>
          <p:spPr>
            <a:xfrm>
              <a:off x="1734414" y="3602178"/>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3C672CD-EAF4-45F5-AEF9-252ACC964A6A}"/>
                </a:ext>
              </a:extLst>
            </p:cNvPr>
            <p:cNvCxnSpPr>
              <a:cxnSpLocks/>
            </p:cNvCxnSpPr>
            <p:nvPr/>
          </p:nvCxnSpPr>
          <p:spPr>
            <a:xfrm>
              <a:off x="1734414" y="3962396"/>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C77752F-0FA4-4ECF-BB85-F1A53299CA6D}"/>
                </a:ext>
              </a:extLst>
            </p:cNvPr>
            <p:cNvCxnSpPr>
              <a:cxnSpLocks/>
            </p:cNvCxnSpPr>
            <p:nvPr/>
          </p:nvCxnSpPr>
          <p:spPr>
            <a:xfrm>
              <a:off x="1734414" y="4322614"/>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2146804-1F9C-42D6-9DB5-0985A6419956}"/>
                </a:ext>
              </a:extLst>
            </p:cNvPr>
            <p:cNvCxnSpPr>
              <a:cxnSpLocks/>
            </p:cNvCxnSpPr>
            <p:nvPr/>
          </p:nvCxnSpPr>
          <p:spPr>
            <a:xfrm>
              <a:off x="1734414" y="4682832"/>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31723DF-9D3F-4703-A4F9-19317C2ACD1B}"/>
                </a:ext>
              </a:extLst>
            </p:cNvPr>
            <p:cNvCxnSpPr>
              <a:cxnSpLocks/>
            </p:cNvCxnSpPr>
            <p:nvPr/>
          </p:nvCxnSpPr>
          <p:spPr>
            <a:xfrm>
              <a:off x="1734414" y="5043050"/>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3F7920E-92A1-4C96-BE90-14A0DBB1CCDA}"/>
                </a:ext>
              </a:extLst>
            </p:cNvPr>
            <p:cNvCxnSpPr>
              <a:cxnSpLocks/>
            </p:cNvCxnSpPr>
            <p:nvPr/>
          </p:nvCxnSpPr>
          <p:spPr>
            <a:xfrm>
              <a:off x="1734414" y="5403268"/>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C8F83F9-F46B-4517-8CA2-B0458B094FD1}"/>
                </a:ext>
              </a:extLst>
            </p:cNvPr>
            <p:cNvCxnSpPr>
              <a:cxnSpLocks/>
            </p:cNvCxnSpPr>
            <p:nvPr/>
          </p:nvCxnSpPr>
          <p:spPr>
            <a:xfrm>
              <a:off x="1734414" y="5763486"/>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grpSp>
      <p:sp>
        <p:nvSpPr>
          <p:cNvPr id="28" name="Rectangle: Top Corners Rounded 27">
            <a:extLst>
              <a:ext uri="{FF2B5EF4-FFF2-40B4-BE49-F238E27FC236}">
                <a16:creationId xmlns:a16="http://schemas.microsoft.com/office/drawing/2014/main" id="{82A6A0DA-0052-434A-A361-BEB2806E6CDD}"/>
              </a:ext>
            </a:extLst>
          </p:cNvPr>
          <p:cNvSpPr/>
          <p:nvPr/>
        </p:nvSpPr>
        <p:spPr>
          <a:xfrm rot="5400000" flipH="1">
            <a:off x="6220880" y="648495"/>
            <a:ext cx="5811986" cy="5547148"/>
          </a:xfrm>
          <a:prstGeom prst="round2SameRect">
            <a:avLst>
              <a:gd name="adj1" fmla="val 5053"/>
              <a:gd name="adj2" fmla="val 0"/>
            </a:avLst>
          </a:prstGeom>
          <a:solidFill>
            <a:schemeClr val="bg1">
              <a:lumMod val="85000"/>
              <a:alpha val="76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nvGrpSpPr>
          <p:cNvPr id="3" name="Group 2">
            <a:extLst>
              <a:ext uri="{FF2B5EF4-FFF2-40B4-BE49-F238E27FC236}">
                <a16:creationId xmlns:a16="http://schemas.microsoft.com/office/drawing/2014/main" id="{639CE824-2EE4-44F9-A3DB-19CA9C21F62D}"/>
              </a:ext>
            </a:extLst>
          </p:cNvPr>
          <p:cNvGrpSpPr/>
          <p:nvPr/>
        </p:nvGrpSpPr>
        <p:grpSpPr>
          <a:xfrm>
            <a:off x="6111488" y="488369"/>
            <a:ext cx="5766402" cy="5853549"/>
            <a:chOff x="6130020" y="488369"/>
            <a:chExt cx="4422568" cy="5853549"/>
          </a:xfrm>
        </p:grpSpPr>
        <p:sp>
          <p:nvSpPr>
            <p:cNvPr id="29" name="Rectangle: Top Corners Rounded 28">
              <a:extLst>
                <a:ext uri="{FF2B5EF4-FFF2-40B4-BE49-F238E27FC236}">
                  <a16:creationId xmlns:a16="http://schemas.microsoft.com/office/drawing/2014/main" id="{7175EB0B-54E3-4B61-AE06-354B1C07F8C8}"/>
                </a:ext>
              </a:extLst>
            </p:cNvPr>
            <p:cNvSpPr/>
            <p:nvPr/>
          </p:nvSpPr>
          <p:spPr>
            <a:xfrm rot="5400000" flipH="1">
              <a:off x="5421455" y="1196934"/>
              <a:ext cx="5839694" cy="4422563"/>
            </a:xfrm>
            <a:prstGeom prst="round2SameRect">
              <a:avLst>
                <a:gd name="adj1" fmla="val 4054"/>
                <a:gd name="adj2" fmla="val 0"/>
              </a:avLst>
            </a:prstGeom>
            <a:solidFill>
              <a:srgbClr val="F1F1F1"/>
            </a:solidFill>
            <a:ln>
              <a:noFill/>
            </a:ln>
            <a:effectLst>
              <a:outerShdw blurRad="88900" dist="635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cxnSp>
          <p:nvCxnSpPr>
            <p:cNvPr id="30" name="Straight Connector 29">
              <a:extLst>
                <a:ext uri="{FF2B5EF4-FFF2-40B4-BE49-F238E27FC236}">
                  <a16:creationId xmlns:a16="http://schemas.microsoft.com/office/drawing/2014/main" id="{8EFB61E0-C2C1-4D8D-A66E-79D604865A90}"/>
                </a:ext>
              </a:extLst>
            </p:cNvPr>
            <p:cNvCxnSpPr>
              <a:cxnSpLocks/>
            </p:cNvCxnSpPr>
            <p:nvPr/>
          </p:nvCxnSpPr>
          <p:spPr>
            <a:xfrm flipH="1">
              <a:off x="6689766" y="1433941"/>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CB254AC-857F-4204-89C7-FF579CF5B33D}"/>
                </a:ext>
              </a:extLst>
            </p:cNvPr>
            <p:cNvCxnSpPr/>
            <p:nvPr/>
          </p:nvCxnSpPr>
          <p:spPr>
            <a:xfrm flipH="1">
              <a:off x="6689766" y="502223"/>
              <a:ext cx="0" cy="5839695"/>
            </a:xfrm>
            <a:prstGeom prst="line">
              <a:avLst/>
            </a:prstGeom>
            <a:ln>
              <a:solidFill>
                <a:srgbClr val="FF5050">
                  <a:alpha val="50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A502890-7B7D-4D36-8EF6-CA988EF5DE57}"/>
                </a:ext>
              </a:extLst>
            </p:cNvPr>
            <p:cNvCxnSpPr>
              <a:cxnSpLocks/>
            </p:cNvCxnSpPr>
            <p:nvPr/>
          </p:nvCxnSpPr>
          <p:spPr>
            <a:xfrm flipH="1">
              <a:off x="6689766" y="1794159"/>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72DE8CD-D0D2-493A-AA15-05ADDEA77DA6}"/>
                </a:ext>
              </a:extLst>
            </p:cNvPr>
            <p:cNvCxnSpPr>
              <a:cxnSpLocks/>
            </p:cNvCxnSpPr>
            <p:nvPr/>
          </p:nvCxnSpPr>
          <p:spPr>
            <a:xfrm flipH="1">
              <a:off x="6689766" y="2154377"/>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5DF7F1C-436C-4735-9DA6-1BE3FB27B966}"/>
                </a:ext>
              </a:extLst>
            </p:cNvPr>
            <p:cNvCxnSpPr>
              <a:cxnSpLocks/>
            </p:cNvCxnSpPr>
            <p:nvPr/>
          </p:nvCxnSpPr>
          <p:spPr>
            <a:xfrm flipH="1">
              <a:off x="6689766" y="2514595"/>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8B172DC-A1F5-4DED-9A7A-CC2887B5B8DE}"/>
                </a:ext>
              </a:extLst>
            </p:cNvPr>
            <p:cNvCxnSpPr>
              <a:cxnSpLocks/>
            </p:cNvCxnSpPr>
            <p:nvPr/>
          </p:nvCxnSpPr>
          <p:spPr>
            <a:xfrm flipH="1">
              <a:off x="6689766" y="2874813"/>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D06F625-3799-4723-B7CD-FBDA2911EB5F}"/>
                </a:ext>
              </a:extLst>
            </p:cNvPr>
            <p:cNvCxnSpPr>
              <a:cxnSpLocks/>
            </p:cNvCxnSpPr>
            <p:nvPr/>
          </p:nvCxnSpPr>
          <p:spPr>
            <a:xfrm flipH="1">
              <a:off x="6689766" y="3235031"/>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53FFBFF-A143-4470-B96D-49BC26E63D6E}"/>
                </a:ext>
              </a:extLst>
            </p:cNvPr>
            <p:cNvCxnSpPr>
              <a:cxnSpLocks/>
            </p:cNvCxnSpPr>
            <p:nvPr/>
          </p:nvCxnSpPr>
          <p:spPr>
            <a:xfrm flipH="1">
              <a:off x="6689766" y="3595249"/>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8EED108-3B06-4EA2-86FD-2516775C6C3E}"/>
                </a:ext>
              </a:extLst>
            </p:cNvPr>
            <p:cNvCxnSpPr>
              <a:cxnSpLocks/>
            </p:cNvCxnSpPr>
            <p:nvPr/>
          </p:nvCxnSpPr>
          <p:spPr>
            <a:xfrm flipH="1">
              <a:off x="6689766" y="3955467"/>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207F5A2-769B-486F-828B-6393FC7B55AE}"/>
                </a:ext>
              </a:extLst>
            </p:cNvPr>
            <p:cNvCxnSpPr>
              <a:cxnSpLocks/>
            </p:cNvCxnSpPr>
            <p:nvPr/>
          </p:nvCxnSpPr>
          <p:spPr>
            <a:xfrm flipH="1">
              <a:off x="6689766" y="4315685"/>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84C4941-6669-4A44-80DC-3228667BBDD8}"/>
                </a:ext>
              </a:extLst>
            </p:cNvPr>
            <p:cNvCxnSpPr>
              <a:cxnSpLocks/>
            </p:cNvCxnSpPr>
            <p:nvPr/>
          </p:nvCxnSpPr>
          <p:spPr>
            <a:xfrm flipH="1">
              <a:off x="6689766" y="4675903"/>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2923962-FFE5-414C-A611-A9465D84415A}"/>
                </a:ext>
              </a:extLst>
            </p:cNvPr>
            <p:cNvCxnSpPr>
              <a:cxnSpLocks/>
            </p:cNvCxnSpPr>
            <p:nvPr/>
          </p:nvCxnSpPr>
          <p:spPr>
            <a:xfrm flipH="1">
              <a:off x="6689766" y="5036121"/>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774707D-2959-4296-B3B6-39789FC656AD}"/>
                </a:ext>
              </a:extLst>
            </p:cNvPr>
            <p:cNvCxnSpPr>
              <a:cxnSpLocks/>
            </p:cNvCxnSpPr>
            <p:nvPr/>
          </p:nvCxnSpPr>
          <p:spPr>
            <a:xfrm flipH="1">
              <a:off x="6689766" y="5396339"/>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6313AB8-F1FC-4C91-9672-04A79C9FC2A0}"/>
                </a:ext>
              </a:extLst>
            </p:cNvPr>
            <p:cNvCxnSpPr>
              <a:cxnSpLocks/>
            </p:cNvCxnSpPr>
            <p:nvPr/>
          </p:nvCxnSpPr>
          <p:spPr>
            <a:xfrm flipH="1">
              <a:off x="6689766" y="5756557"/>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F0C4080A-12F2-4980-A81A-4C9EEA839137}"/>
              </a:ext>
            </a:extLst>
          </p:cNvPr>
          <p:cNvGrpSpPr/>
          <p:nvPr/>
        </p:nvGrpSpPr>
        <p:grpSpPr>
          <a:xfrm>
            <a:off x="2" y="495294"/>
            <a:ext cx="5885032" cy="6025561"/>
            <a:chOff x="952667" y="323286"/>
            <a:chExt cx="5179851" cy="6025561"/>
          </a:xfrm>
        </p:grpSpPr>
        <p:sp>
          <p:nvSpPr>
            <p:cNvPr id="133" name="Rectangle: Top Corners Rounded 132">
              <a:extLst>
                <a:ext uri="{FF2B5EF4-FFF2-40B4-BE49-F238E27FC236}">
                  <a16:creationId xmlns:a16="http://schemas.microsoft.com/office/drawing/2014/main" id="{932507DD-E42C-4219-8351-AC22EC8596C8}"/>
                </a:ext>
              </a:extLst>
            </p:cNvPr>
            <p:cNvSpPr/>
            <p:nvPr/>
          </p:nvSpPr>
          <p:spPr>
            <a:xfrm rot="16200000">
              <a:off x="622746" y="653207"/>
              <a:ext cx="5839694" cy="5179851"/>
            </a:xfrm>
            <a:prstGeom prst="round2SameRect">
              <a:avLst>
                <a:gd name="adj1" fmla="val 4054"/>
                <a:gd name="adj2" fmla="val 0"/>
              </a:avLst>
            </a:prstGeom>
            <a:solidFill>
              <a:srgbClr val="F1F1F1"/>
            </a:solidFill>
            <a:ln>
              <a:noFill/>
            </a:ln>
            <a:effectLst>
              <a:outerShdw blurRad="203200" dist="508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endParaRPr>
            </a:p>
          </p:txBody>
        </p:sp>
        <p:cxnSp>
          <p:nvCxnSpPr>
            <p:cNvPr id="134" name="Straight Connector 133">
              <a:extLst>
                <a:ext uri="{FF2B5EF4-FFF2-40B4-BE49-F238E27FC236}">
                  <a16:creationId xmlns:a16="http://schemas.microsoft.com/office/drawing/2014/main" id="{0CB19124-77E2-4434-A187-D91FD2F780B6}"/>
                </a:ext>
              </a:extLst>
            </p:cNvPr>
            <p:cNvCxnSpPr>
              <a:cxnSpLocks/>
            </p:cNvCxnSpPr>
            <p:nvPr/>
          </p:nvCxnSpPr>
          <p:spPr>
            <a:xfrm>
              <a:off x="1734414" y="1440870"/>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40E5F8D1-5F8E-4FC2-9B00-F7A44F8FAE91}"/>
                </a:ext>
              </a:extLst>
            </p:cNvPr>
            <p:cNvCxnSpPr/>
            <p:nvPr/>
          </p:nvCxnSpPr>
          <p:spPr>
            <a:xfrm>
              <a:off x="5597236" y="509152"/>
              <a:ext cx="0" cy="5839695"/>
            </a:xfrm>
            <a:prstGeom prst="line">
              <a:avLst/>
            </a:prstGeom>
            <a:ln>
              <a:solidFill>
                <a:srgbClr val="FF5050">
                  <a:alpha val="50000"/>
                </a:srgb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0BC1B554-3734-4DC1-878B-567D5C2B460F}"/>
                </a:ext>
              </a:extLst>
            </p:cNvPr>
            <p:cNvCxnSpPr>
              <a:cxnSpLocks/>
            </p:cNvCxnSpPr>
            <p:nvPr/>
          </p:nvCxnSpPr>
          <p:spPr>
            <a:xfrm>
              <a:off x="1734414" y="1801088"/>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EF1B3DBD-6A03-4B32-B721-F5DF2C619823}"/>
                </a:ext>
              </a:extLst>
            </p:cNvPr>
            <p:cNvCxnSpPr>
              <a:cxnSpLocks/>
            </p:cNvCxnSpPr>
            <p:nvPr/>
          </p:nvCxnSpPr>
          <p:spPr>
            <a:xfrm>
              <a:off x="1734414" y="2161306"/>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031D9143-78EB-4040-8A36-53B195B78887}"/>
                </a:ext>
              </a:extLst>
            </p:cNvPr>
            <p:cNvCxnSpPr>
              <a:cxnSpLocks/>
            </p:cNvCxnSpPr>
            <p:nvPr/>
          </p:nvCxnSpPr>
          <p:spPr>
            <a:xfrm>
              <a:off x="1734414" y="2521524"/>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1281D961-E49A-4891-9689-42724448BBD7}"/>
                </a:ext>
              </a:extLst>
            </p:cNvPr>
            <p:cNvCxnSpPr>
              <a:cxnSpLocks/>
            </p:cNvCxnSpPr>
            <p:nvPr/>
          </p:nvCxnSpPr>
          <p:spPr>
            <a:xfrm>
              <a:off x="1734414" y="2881742"/>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1133F47B-4501-4071-B5C1-5F8FFD867C71}"/>
                </a:ext>
              </a:extLst>
            </p:cNvPr>
            <p:cNvCxnSpPr>
              <a:cxnSpLocks/>
            </p:cNvCxnSpPr>
            <p:nvPr/>
          </p:nvCxnSpPr>
          <p:spPr>
            <a:xfrm>
              <a:off x="1734414" y="3241960"/>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6B1F6A80-DE0A-4992-B578-0B30455C6516}"/>
                </a:ext>
              </a:extLst>
            </p:cNvPr>
            <p:cNvCxnSpPr>
              <a:cxnSpLocks/>
            </p:cNvCxnSpPr>
            <p:nvPr/>
          </p:nvCxnSpPr>
          <p:spPr>
            <a:xfrm>
              <a:off x="1734414" y="3602178"/>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17BDA936-8331-47F2-9B93-F95714BB1609}"/>
                </a:ext>
              </a:extLst>
            </p:cNvPr>
            <p:cNvCxnSpPr>
              <a:cxnSpLocks/>
            </p:cNvCxnSpPr>
            <p:nvPr/>
          </p:nvCxnSpPr>
          <p:spPr>
            <a:xfrm>
              <a:off x="1734414" y="3962396"/>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906C324D-AB33-480B-BFA5-E86FCD44DBBD}"/>
                </a:ext>
              </a:extLst>
            </p:cNvPr>
            <p:cNvCxnSpPr>
              <a:cxnSpLocks/>
            </p:cNvCxnSpPr>
            <p:nvPr/>
          </p:nvCxnSpPr>
          <p:spPr>
            <a:xfrm>
              <a:off x="1734414" y="4322614"/>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85BACE0F-145B-469E-9228-21DF6E75F628}"/>
                </a:ext>
              </a:extLst>
            </p:cNvPr>
            <p:cNvCxnSpPr>
              <a:cxnSpLocks/>
            </p:cNvCxnSpPr>
            <p:nvPr/>
          </p:nvCxnSpPr>
          <p:spPr>
            <a:xfrm>
              <a:off x="1734414" y="4682832"/>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2B90A3E1-8840-4B73-BA6A-A8CC3C088FE4}"/>
                </a:ext>
              </a:extLst>
            </p:cNvPr>
            <p:cNvCxnSpPr>
              <a:cxnSpLocks/>
            </p:cNvCxnSpPr>
            <p:nvPr/>
          </p:nvCxnSpPr>
          <p:spPr>
            <a:xfrm>
              <a:off x="1734414" y="5043050"/>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950C8D9F-9568-496B-B54B-C725AF773693}"/>
                </a:ext>
              </a:extLst>
            </p:cNvPr>
            <p:cNvCxnSpPr>
              <a:cxnSpLocks/>
            </p:cNvCxnSpPr>
            <p:nvPr/>
          </p:nvCxnSpPr>
          <p:spPr>
            <a:xfrm>
              <a:off x="1734414" y="5403268"/>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6EC2D248-3AD7-4700-9059-21E26F3C86FC}"/>
                </a:ext>
              </a:extLst>
            </p:cNvPr>
            <p:cNvCxnSpPr>
              <a:cxnSpLocks/>
            </p:cNvCxnSpPr>
            <p:nvPr/>
          </p:nvCxnSpPr>
          <p:spPr>
            <a:xfrm>
              <a:off x="1734414" y="5763486"/>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grpSp>
      <p:grpSp>
        <p:nvGrpSpPr>
          <p:cNvPr id="186" name="Group 185">
            <a:extLst>
              <a:ext uri="{FF2B5EF4-FFF2-40B4-BE49-F238E27FC236}">
                <a16:creationId xmlns:a16="http://schemas.microsoft.com/office/drawing/2014/main" id="{F63D0388-C355-4E4A-B70A-82CDA3E9280B}"/>
              </a:ext>
            </a:extLst>
          </p:cNvPr>
          <p:cNvGrpSpPr/>
          <p:nvPr/>
        </p:nvGrpSpPr>
        <p:grpSpPr>
          <a:xfrm>
            <a:off x="5911540" y="487201"/>
            <a:ext cx="5966344" cy="5853549"/>
            <a:chOff x="6191002" y="488369"/>
            <a:chExt cx="4361586" cy="5853549"/>
          </a:xfrm>
        </p:grpSpPr>
        <p:sp>
          <p:nvSpPr>
            <p:cNvPr id="187" name="Rectangle: Top Corners Rounded 186">
              <a:extLst>
                <a:ext uri="{FF2B5EF4-FFF2-40B4-BE49-F238E27FC236}">
                  <a16:creationId xmlns:a16="http://schemas.microsoft.com/office/drawing/2014/main" id="{CA25DCE8-2162-4B8A-96D0-7E3B3D82DB79}"/>
                </a:ext>
              </a:extLst>
            </p:cNvPr>
            <p:cNvSpPr/>
            <p:nvPr/>
          </p:nvSpPr>
          <p:spPr>
            <a:xfrm rot="5400000" flipH="1">
              <a:off x="5451948" y="1227423"/>
              <a:ext cx="5839694" cy="4361585"/>
            </a:xfrm>
            <a:prstGeom prst="round2SameRect">
              <a:avLst>
                <a:gd name="adj1" fmla="val 4054"/>
                <a:gd name="adj2" fmla="val 0"/>
              </a:avLst>
            </a:prstGeom>
            <a:solidFill>
              <a:srgbClr val="F1F1F1"/>
            </a:solidFill>
            <a:ln>
              <a:noFill/>
            </a:ln>
            <a:effectLst>
              <a:outerShdw blurRad="88900" dist="635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endParaRPr>
            </a:p>
          </p:txBody>
        </p:sp>
        <p:cxnSp>
          <p:nvCxnSpPr>
            <p:cNvPr id="188" name="Straight Connector 187">
              <a:extLst>
                <a:ext uri="{FF2B5EF4-FFF2-40B4-BE49-F238E27FC236}">
                  <a16:creationId xmlns:a16="http://schemas.microsoft.com/office/drawing/2014/main" id="{81DD07A6-B022-4C0E-ABAE-10BBCCBAC990}"/>
                </a:ext>
              </a:extLst>
            </p:cNvPr>
            <p:cNvCxnSpPr>
              <a:cxnSpLocks/>
            </p:cNvCxnSpPr>
            <p:nvPr/>
          </p:nvCxnSpPr>
          <p:spPr>
            <a:xfrm flipH="1">
              <a:off x="6689766" y="1433941"/>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8C7F9C0B-BB34-438F-90E9-275B801A5282}"/>
                </a:ext>
              </a:extLst>
            </p:cNvPr>
            <p:cNvCxnSpPr/>
            <p:nvPr/>
          </p:nvCxnSpPr>
          <p:spPr>
            <a:xfrm flipH="1">
              <a:off x="6689766" y="502223"/>
              <a:ext cx="0" cy="5839695"/>
            </a:xfrm>
            <a:prstGeom prst="line">
              <a:avLst/>
            </a:prstGeom>
            <a:ln>
              <a:solidFill>
                <a:srgbClr val="FF5050">
                  <a:alpha val="50000"/>
                </a:srgb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B4EAD903-F943-4523-B0D6-EB48C77ADF09}"/>
                </a:ext>
              </a:extLst>
            </p:cNvPr>
            <p:cNvCxnSpPr>
              <a:cxnSpLocks/>
            </p:cNvCxnSpPr>
            <p:nvPr/>
          </p:nvCxnSpPr>
          <p:spPr>
            <a:xfrm flipH="1">
              <a:off x="6689766" y="1794159"/>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909CD7CA-45B2-481E-9C62-87D1F93ABA80}"/>
                </a:ext>
              </a:extLst>
            </p:cNvPr>
            <p:cNvCxnSpPr>
              <a:cxnSpLocks/>
            </p:cNvCxnSpPr>
            <p:nvPr/>
          </p:nvCxnSpPr>
          <p:spPr>
            <a:xfrm flipH="1">
              <a:off x="6689766" y="2154377"/>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8360731A-EB2F-4A42-BACC-03852DCE6975}"/>
                </a:ext>
              </a:extLst>
            </p:cNvPr>
            <p:cNvCxnSpPr>
              <a:cxnSpLocks/>
            </p:cNvCxnSpPr>
            <p:nvPr/>
          </p:nvCxnSpPr>
          <p:spPr>
            <a:xfrm flipH="1">
              <a:off x="6689766" y="2514595"/>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BFE33E1F-BA4C-47C5-BE46-19DFE431E51B}"/>
                </a:ext>
              </a:extLst>
            </p:cNvPr>
            <p:cNvCxnSpPr>
              <a:cxnSpLocks/>
            </p:cNvCxnSpPr>
            <p:nvPr/>
          </p:nvCxnSpPr>
          <p:spPr>
            <a:xfrm flipH="1">
              <a:off x="6689766" y="2874813"/>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16906287-1431-4F54-A42C-86404EC6A2F4}"/>
                </a:ext>
              </a:extLst>
            </p:cNvPr>
            <p:cNvCxnSpPr>
              <a:cxnSpLocks/>
            </p:cNvCxnSpPr>
            <p:nvPr/>
          </p:nvCxnSpPr>
          <p:spPr>
            <a:xfrm flipH="1">
              <a:off x="6689766" y="3235031"/>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64C9B0EC-8BC4-4065-9141-EAD49280111B}"/>
                </a:ext>
              </a:extLst>
            </p:cNvPr>
            <p:cNvCxnSpPr>
              <a:cxnSpLocks/>
            </p:cNvCxnSpPr>
            <p:nvPr/>
          </p:nvCxnSpPr>
          <p:spPr>
            <a:xfrm flipH="1">
              <a:off x="6689766" y="3595249"/>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C8B085AE-DAD8-4E86-9F4B-CD5A91AB042A}"/>
                </a:ext>
              </a:extLst>
            </p:cNvPr>
            <p:cNvCxnSpPr>
              <a:cxnSpLocks/>
            </p:cNvCxnSpPr>
            <p:nvPr/>
          </p:nvCxnSpPr>
          <p:spPr>
            <a:xfrm flipH="1">
              <a:off x="6689766" y="3955467"/>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6675E828-EA7C-49C6-8126-325BFEAE074F}"/>
                </a:ext>
              </a:extLst>
            </p:cNvPr>
            <p:cNvCxnSpPr>
              <a:cxnSpLocks/>
            </p:cNvCxnSpPr>
            <p:nvPr/>
          </p:nvCxnSpPr>
          <p:spPr>
            <a:xfrm flipH="1">
              <a:off x="6689766" y="4315685"/>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F06C85CE-5E72-49C1-A561-9F75AC9E1B69}"/>
                </a:ext>
              </a:extLst>
            </p:cNvPr>
            <p:cNvCxnSpPr>
              <a:cxnSpLocks/>
            </p:cNvCxnSpPr>
            <p:nvPr/>
          </p:nvCxnSpPr>
          <p:spPr>
            <a:xfrm flipH="1">
              <a:off x="6689766" y="4675903"/>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15DB9CC2-B837-4AA2-B441-02D2F26FCF9B}"/>
                </a:ext>
              </a:extLst>
            </p:cNvPr>
            <p:cNvCxnSpPr>
              <a:cxnSpLocks/>
            </p:cNvCxnSpPr>
            <p:nvPr/>
          </p:nvCxnSpPr>
          <p:spPr>
            <a:xfrm flipH="1">
              <a:off x="6689766" y="5036121"/>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9A5EF1B7-8C0C-44C0-865D-0E0F57BC1834}"/>
                </a:ext>
              </a:extLst>
            </p:cNvPr>
            <p:cNvCxnSpPr>
              <a:cxnSpLocks/>
            </p:cNvCxnSpPr>
            <p:nvPr/>
          </p:nvCxnSpPr>
          <p:spPr>
            <a:xfrm flipH="1">
              <a:off x="6689766" y="5396339"/>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FCC73E35-E936-42D0-BB27-6AFFFEEDC066}"/>
                </a:ext>
              </a:extLst>
            </p:cNvPr>
            <p:cNvCxnSpPr>
              <a:cxnSpLocks/>
            </p:cNvCxnSpPr>
            <p:nvPr/>
          </p:nvCxnSpPr>
          <p:spPr>
            <a:xfrm flipH="1">
              <a:off x="6689766" y="5756557"/>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6DD212B7-4CDF-46D2-B243-28C9CC8CB9F6}"/>
              </a:ext>
            </a:extLst>
          </p:cNvPr>
          <p:cNvGrpSpPr/>
          <p:nvPr/>
        </p:nvGrpSpPr>
        <p:grpSpPr>
          <a:xfrm>
            <a:off x="5239430" y="488368"/>
            <a:ext cx="1339808" cy="5839694"/>
            <a:chOff x="5597236" y="488368"/>
            <a:chExt cx="1122676" cy="5839694"/>
          </a:xfrm>
        </p:grpSpPr>
        <p:sp>
          <p:nvSpPr>
            <p:cNvPr id="172" name="Rectangle 171">
              <a:extLst>
                <a:ext uri="{FF2B5EF4-FFF2-40B4-BE49-F238E27FC236}">
                  <a16:creationId xmlns:a16="http://schemas.microsoft.com/office/drawing/2014/main" id="{73D1C15F-512D-4848-B232-E161370D7242}"/>
                </a:ext>
              </a:extLst>
            </p:cNvPr>
            <p:cNvSpPr/>
            <p:nvPr/>
          </p:nvSpPr>
          <p:spPr>
            <a:xfrm>
              <a:off x="5597236" y="488368"/>
              <a:ext cx="1122676" cy="5839694"/>
            </a:xfrm>
            <a:prstGeom prst="rect">
              <a:avLst/>
            </a:prstGeom>
            <a:gradFill>
              <a:gsLst>
                <a:gs pos="0">
                  <a:schemeClr val="bg1">
                    <a:alpha val="0"/>
                  </a:schemeClr>
                </a:gs>
                <a:gs pos="49600">
                  <a:schemeClr val="bg1">
                    <a:lumMod val="50000"/>
                    <a:alpha val="73000"/>
                  </a:schemeClr>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nvGrpSpPr>
            <p:cNvPr id="86" name="Group 85">
              <a:extLst>
                <a:ext uri="{FF2B5EF4-FFF2-40B4-BE49-F238E27FC236}">
                  <a16:creationId xmlns:a16="http://schemas.microsoft.com/office/drawing/2014/main" id="{7C921948-D23E-4396-B273-44EB6BA43ADA}"/>
                </a:ext>
              </a:extLst>
            </p:cNvPr>
            <p:cNvGrpSpPr/>
            <p:nvPr/>
          </p:nvGrpSpPr>
          <p:grpSpPr>
            <a:xfrm>
              <a:off x="5847936" y="991929"/>
              <a:ext cx="568696" cy="201168"/>
              <a:chOff x="5868383" y="858579"/>
              <a:chExt cx="568696" cy="201168"/>
            </a:xfrm>
          </p:grpSpPr>
          <p:sp>
            <p:nvSpPr>
              <p:cNvPr id="45" name="Oval 44">
                <a:extLst>
                  <a:ext uri="{FF2B5EF4-FFF2-40B4-BE49-F238E27FC236}">
                    <a16:creationId xmlns:a16="http://schemas.microsoft.com/office/drawing/2014/main" id="{7A055B3A-04C1-458E-8227-D67822ED4B58}"/>
                  </a:ext>
                </a:extLst>
              </p:cNvPr>
              <p:cNvSpPr/>
              <p:nvPr/>
            </p:nvSpPr>
            <p:spPr>
              <a:xfrm>
                <a:off x="6237851" y="858579"/>
                <a:ext cx="199228" cy="201168"/>
              </a:xfrm>
              <a:prstGeom prst="ellipse">
                <a:avLst/>
              </a:prstGeom>
              <a:solidFill>
                <a:srgbClr val="654F51"/>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48" name="Oval 47">
                <a:extLst>
                  <a:ext uri="{FF2B5EF4-FFF2-40B4-BE49-F238E27FC236}">
                    <a16:creationId xmlns:a16="http://schemas.microsoft.com/office/drawing/2014/main" id="{F34E09E9-E89E-4931-8C86-EF6372B8F5BD}"/>
                  </a:ext>
                </a:extLst>
              </p:cNvPr>
              <p:cNvSpPr/>
              <p:nvPr/>
            </p:nvSpPr>
            <p:spPr>
              <a:xfrm>
                <a:off x="5868383" y="858579"/>
                <a:ext cx="199228" cy="201168"/>
              </a:xfrm>
              <a:prstGeom prst="ellipse">
                <a:avLst/>
              </a:prstGeom>
              <a:solidFill>
                <a:srgbClr val="654F5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46" name="Flowchart: Terminator 45">
                <a:extLst>
                  <a:ext uri="{FF2B5EF4-FFF2-40B4-BE49-F238E27FC236}">
                    <a16:creationId xmlns:a16="http://schemas.microsoft.com/office/drawing/2014/main" id="{DE2D9D42-7468-477F-8442-B2B30FFE1DAB}"/>
                  </a:ext>
                </a:extLst>
              </p:cNvPr>
              <p:cNvSpPr/>
              <p:nvPr/>
            </p:nvSpPr>
            <p:spPr>
              <a:xfrm>
                <a:off x="5918911" y="903272"/>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47" name="Flowchart: Terminator 46">
                <a:extLst>
                  <a:ext uri="{FF2B5EF4-FFF2-40B4-BE49-F238E27FC236}">
                    <a16:creationId xmlns:a16="http://schemas.microsoft.com/office/drawing/2014/main" id="{49EAC231-0145-4106-AF1F-2CA94DC04C6D}"/>
                  </a:ext>
                </a:extLst>
              </p:cNvPr>
              <p:cNvSpPr/>
              <p:nvPr/>
            </p:nvSpPr>
            <p:spPr>
              <a:xfrm>
                <a:off x="5926176" y="974941"/>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grpSp>
          <p:nvGrpSpPr>
            <p:cNvPr id="87" name="Group 86">
              <a:extLst>
                <a:ext uri="{FF2B5EF4-FFF2-40B4-BE49-F238E27FC236}">
                  <a16:creationId xmlns:a16="http://schemas.microsoft.com/office/drawing/2014/main" id="{F4EE62E1-63A2-49B1-93DF-1B8BDBD4F330}"/>
                </a:ext>
              </a:extLst>
            </p:cNvPr>
            <p:cNvGrpSpPr/>
            <p:nvPr/>
          </p:nvGrpSpPr>
          <p:grpSpPr>
            <a:xfrm>
              <a:off x="5847936" y="1507207"/>
              <a:ext cx="568696" cy="201168"/>
              <a:chOff x="5868383" y="858579"/>
              <a:chExt cx="568696" cy="201168"/>
            </a:xfrm>
          </p:grpSpPr>
          <p:sp>
            <p:nvSpPr>
              <p:cNvPr id="88" name="Oval 87">
                <a:extLst>
                  <a:ext uri="{FF2B5EF4-FFF2-40B4-BE49-F238E27FC236}">
                    <a16:creationId xmlns:a16="http://schemas.microsoft.com/office/drawing/2014/main" id="{7F7AB221-76DE-4F31-8F0B-CF310CE788CB}"/>
                  </a:ext>
                </a:extLst>
              </p:cNvPr>
              <p:cNvSpPr/>
              <p:nvPr/>
            </p:nvSpPr>
            <p:spPr>
              <a:xfrm>
                <a:off x="6237851" y="858579"/>
                <a:ext cx="199228" cy="201168"/>
              </a:xfrm>
              <a:prstGeom prst="ellipse">
                <a:avLst/>
              </a:prstGeom>
              <a:solidFill>
                <a:srgbClr val="654F51"/>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9" name="Oval 88">
                <a:extLst>
                  <a:ext uri="{FF2B5EF4-FFF2-40B4-BE49-F238E27FC236}">
                    <a16:creationId xmlns:a16="http://schemas.microsoft.com/office/drawing/2014/main" id="{6313589F-5E62-437B-B094-C9518DAB0E54}"/>
                  </a:ext>
                </a:extLst>
              </p:cNvPr>
              <p:cNvSpPr/>
              <p:nvPr/>
            </p:nvSpPr>
            <p:spPr>
              <a:xfrm>
                <a:off x="5868383" y="858579"/>
                <a:ext cx="199228" cy="201168"/>
              </a:xfrm>
              <a:prstGeom prst="ellipse">
                <a:avLst/>
              </a:prstGeom>
              <a:solidFill>
                <a:srgbClr val="654F5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90" name="Flowchart: Terminator 89">
                <a:extLst>
                  <a:ext uri="{FF2B5EF4-FFF2-40B4-BE49-F238E27FC236}">
                    <a16:creationId xmlns:a16="http://schemas.microsoft.com/office/drawing/2014/main" id="{18EB6E9A-9E0E-4CB9-9520-E866835AC0AF}"/>
                  </a:ext>
                </a:extLst>
              </p:cNvPr>
              <p:cNvSpPr/>
              <p:nvPr/>
            </p:nvSpPr>
            <p:spPr>
              <a:xfrm>
                <a:off x="5918911" y="903272"/>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91" name="Flowchart: Terminator 90">
                <a:extLst>
                  <a:ext uri="{FF2B5EF4-FFF2-40B4-BE49-F238E27FC236}">
                    <a16:creationId xmlns:a16="http://schemas.microsoft.com/office/drawing/2014/main" id="{4376386D-76E4-4FB7-9C9C-3E42C8644CB4}"/>
                  </a:ext>
                </a:extLst>
              </p:cNvPr>
              <p:cNvSpPr/>
              <p:nvPr/>
            </p:nvSpPr>
            <p:spPr>
              <a:xfrm>
                <a:off x="5926176" y="974941"/>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grpSp>
          <p:nvGrpSpPr>
            <p:cNvPr id="92" name="Group 91">
              <a:extLst>
                <a:ext uri="{FF2B5EF4-FFF2-40B4-BE49-F238E27FC236}">
                  <a16:creationId xmlns:a16="http://schemas.microsoft.com/office/drawing/2014/main" id="{15C56A49-978D-4447-BDC9-59DFFCA7496B}"/>
                </a:ext>
              </a:extLst>
            </p:cNvPr>
            <p:cNvGrpSpPr/>
            <p:nvPr/>
          </p:nvGrpSpPr>
          <p:grpSpPr>
            <a:xfrm>
              <a:off x="5847936" y="2537763"/>
              <a:ext cx="568696" cy="201168"/>
              <a:chOff x="5868383" y="858579"/>
              <a:chExt cx="568696" cy="201168"/>
            </a:xfrm>
          </p:grpSpPr>
          <p:sp>
            <p:nvSpPr>
              <p:cNvPr id="93" name="Oval 92">
                <a:extLst>
                  <a:ext uri="{FF2B5EF4-FFF2-40B4-BE49-F238E27FC236}">
                    <a16:creationId xmlns:a16="http://schemas.microsoft.com/office/drawing/2014/main" id="{41FB403A-7B8A-4013-B47B-CDDF16F57C35}"/>
                  </a:ext>
                </a:extLst>
              </p:cNvPr>
              <p:cNvSpPr/>
              <p:nvPr/>
            </p:nvSpPr>
            <p:spPr>
              <a:xfrm>
                <a:off x="6237851" y="858579"/>
                <a:ext cx="199228" cy="201168"/>
              </a:xfrm>
              <a:prstGeom prst="ellipse">
                <a:avLst/>
              </a:prstGeom>
              <a:solidFill>
                <a:srgbClr val="654F51"/>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94" name="Oval 93">
                <a:extLst>
                  <a:ext uri="{FF2B5EF4-FFF2-40B4-BE49-F238E27FC236}">
                    <a16:creationId xmlns:a16="http://schemas.microsoft.com/office/drawing/2014/main" id="{1E404C56-9969-4F14-B4CF-958902A33E3C}"/>
                  </a:ext>
                </a:extLst>
              </p:cNvPr>
              <p:cNvSpPr/>
              <p:nvPr/>
            </p:nvSpPr>
            <p:spPr>
              <a:xfrm>
                <a:off x="5868383" y="858579"/>
                <a:ext cx="199228" cy="201168"/>
              </a:xfrm>
              <a:prstGeom prst="ellipse">
                <a:avLst/>
              </a:prstGeom>
              <a:solidFill>
                <a:srgbClr val="654F5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95" name="Flowchart: Terminator 94">
                <a:extLst>
                  <a:ext uri="{FF2B5EF4-FFF2-40B4-BE49-F238E27FC236}">
                    <a16:creationId xmlns:a16="http://schemas.microsoft.com/office/drawing/2014/main" id="{D3763110-FBF1-4382-9E22-10791032F4B4}"/>
                  </a:ext>
                </a:extLst>
              </p:cNvPr>
              <p:cNvSpPr/>
              <p:nvPr/>
            </p:nvSpPr>
            <p:spPr>
              <a:xfrm>
                <a:off x="5918911" y="903272"/>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96" name="Flowchart: Terminator 95">
                <a:extLst>
                  <a:ext uri="{FF2B5EF4-FFF2-40B4-BE49-F238E27FC236}">
                    <a16:creationId xmlns:a16="http://schemas.microsoft.com/office/drawing/2014/main" id="{893887EA-C9B7-4937-B9E9-802679C62ADD}"/>
                  </a:ext>
                </a:extLst>
              </p:cNvPr>
              <p:cNvSpPr/>
              <p:nvPr/>
            </p:nvSpPr>
            <p:spPr>
              <a:xfrm>
                <a:off x="5926176" y="974941"/>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grpSp>
          <p:nvGrpSpPr>
            <p:cNvPr id="97" name="Group 96">
              <a:extLst>
                <a:ext uri="{FF2B5EF4-FFF2-40B4-BE49-F238E27FC236}">
                  <a16:creationId xmlns:a16="http://schemas.microsoft.com/office/drawing/2014/main" id="{460BA5C3-CE64-4D47-9B12-E29E54042683}"/>
                </a:ext>
              </a:extLst>
            </p:cNvPr>
            <p:cNvGrpSpPr/>
            <p:nvPr/>
          </p:nvGrpSpPr>
          <p:grpSpPr>
            <a:xfrm>
              <a:off x="5847936" y="3568319"/>
              <a:ext cx="568696" cy="201168"/>
              <a:chOff x="5868383" y="858579"/>
              <a:chExt cx="568696" cy="201168"/>
            </a:xfrm>
          </p:grpSpPr>
          <p:sp>
            <p:nvSpPr>
              <p:cNvPr id="98" name="Oval 97">
                <a:extLst>
                  <a:ext uri="{FF2B5EF4-FFF2-40B4-BE49-F238E27FC236}">
                    <a16:creationId xmlns:a16="http://schemas.microsoft.com/office/drawing/2014/main" id="{0A66281A-6ECF-4214-B59E-9D7326AAE431}"/>
                  </a:ext>
                </a:extLst>
              </p:cNvPr>
              <p:cNvSpPr/>
              <p:nvPr/>
            </p:nvSpPr>
            <p:spPr>
              <a:xfrm>
                <a:off x="6237851" y="858579"/>
                <a:ext cx="199228" cy="201168"/>
              </a:xfrm>
              <a:prstGeom prst="ellipse">
                <a:avLst/>
              </a:prstGeom>
              <a:solidFill>
                <a:srgbClr val="654F51"/>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99" name="Oval 98">
                <a:extLst>
                  <a:ext uri="{FF2B5EF4-FFF2-40B4-BE49-F238E27FC236}">
                    <a16:creationId xmlns:a16="http://schemas.microsoft.com/office/drawing/2014/main" id="{EDA65BA5-B31E-48D6-80EA-4F14C9C02783}"/>
                  </a:ext>
                </a:extLst>
              </p:cNvPr>
              <p:cNvSpPr/>
              <p:nvPr/>
            </p:nvSpPr>
            <p:spPr>
              <a:xfrm>
                <a:off x="5868383" y="858579"/>
                <a:ext cx="199228" cy="201168"/>
              </a:xfrm>
              <a:prstGeom prst="ellipse">
                <a:avLst/>
              </a:prstGeom>
              <a:solidFill>
                <a:srgbClr val="654F5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00" name="Flowchart: Terminator 99">
                <a:extLst>
                  <a:ext uri="{FF2B5EF4-FFF2-40B4-BE49-F238E27FC236}">
                    <a16:creationId xmlns:a16="http://schemas.microsoft.com/office/drawing/2014/main" id="{86A5B905-6A56-4594-8A83-518F4BBB0CB5}"/>
                  </a:ext>
                </a:extLst>
              </p:cNvPr>
              <p:cNvSpPr/>
              <p:nvPr/>
            </p:nvSpPr>
            <p:spPr>
              <a:xfrm>
                <a:off x="5918911" y="903272"/>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01" name="Flowchart: Terminator 100">
                <a:extLst>
                  <a:ext uri="{FF2B5EF4-FFF2-40B4-BE49-F238E27FC236}">
                    <a16:creationId xmlns:a16="http://schemas.microsoft.com/office/drawing/2014/main" id="{4B1CA9D9-C048-4858-BE6E-8C681C1F658C}"/>
                  </a:ext>
                </a:extLst>
              </p:cNvPr>
              <p:cNvSpPr/>
              <p:nvPr/>
            </p:nvSpPr>
            <p:spPr>
              <a:xfrm>
                <a:off x="5926176" y="974941"/>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grpSp>
          <p:nvGrpSpPr>
            <p:cNvPr id="102" name="Group 101">
              <a:extLst>
                <a:ext uri="{FF2B5EF4-FFF2-40B4-BE49-F238E27FC236}">
                  <a16:creationId xmlns:a16="http://schemas.microsoft.com/office/drawing/2014/main" id="{55B1A2B1-DEF2-4C5E-8F56-92AE28DACC6C}"/>
                </a:ext>
              </a:extLst>
            </p:cNvPr>
            <p:cNvGrpSpPr/>
            <p:nvPr/>
          </p:nvGrpSpPr>
          <p:grpSpPr>
            <a:xfrm>
              <a:off x="5847936" y="4083597"/>
              <a:ext cx="568696" cy="201168"/>
              <a:chOff x="5868383" y="858579"/>
              <a:chExt cx="568696" cy="201168"/>
            </a:xfrm>
          </p:grpSpPr>
          <p:sp>
            <p:nvSpPr>
              <p:cNvPr id="103" name="Oval 102">
                <a:extLst>
                  <a:ext uri="{FF2B5EF4-FFF2-40B4-BE49-F238E27FC236}">
                    <a16:creationId xmlns:a16="http://schemas.microsoft.com/office/drawing/2014/main" id="{2C803212-1B6D-446F-AEB5-52F20AA5AE87}"/>
                  </a:ext>
                </a:extLst>
              </p:cNvPr>
              <p:cNvSpPr/>
              <p:nvPr/>
            </p:nvSpPr>
            <p:spPr>
              <a:xfrm>
                <a:off x="6237851" y="858579"/>
                <a:ext cx="199228" cy="201168"/>
              </a:xfrm>
              <a:prstGeom prst="ellipse">
                <a:avLst/>
              </a:prstGeom>
              <a:solidFill>
                <a:srgbClr val="654F51"/>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04" name="Oval 103">
                <a:extLst>
                  <a:ext uri="{FF2B5EF4-FFF2-40B4-BE49-F238E27FC236}">
                    <a16:creationId xmlns:a16="http://schemas.microsoft.com/office/drawing/2014/main" id="{C1EBC513-6CB8-4082-BCC5-0DB9D7404AF6}"/>
                  </a:ext>
                </a:extLst>
              </p:cNvPr>
              <p:cNvSpPr/>
              <p:nvPr/>
            </p:nvSpPr>
            <p:spPr>
              <a:xfrm>
                <a:off x="5868383" y="858579"/>
                <a:ext cx="199228" cy="201168"/>
              </a:xfrm>
              <a:prstGeom prst="ellipse">
                <a:avLst/>
              </a:prstGeom>
              <a:solidFill>
                <a:srgbClr val="654F5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05" name="Flowchart: Terminator 104">
                <a:extLst>
                  <a:ext uri="{FF2B5EF4-FFF2-40B4-BE49-F238E27FC236}">
                    <a16:creationId xmlns:a16="http://schemas.microsoft.com/office/drawing/2014/main" id="{766AD184-A229-4E8B-9837-F8BDB216B7EA}"/>
                  </a:ext>
                </a:extLst>
              </p:cNvPr>
              <p:cNvSpPr/>
              <p:nvPr/>
            </p:nvSpPr>
            <p:spPr>
              <a:xfrm>
                <a:off x="5918911" y="903272"/>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06" name="Flowchart: Terminator 105">
                <a:extLst>
                  <a:ext uri="{FF2B5EF4-FFF2-40B4-BE49-F238E27FC236}">
                    <a16:creationId xmlns:a16="http://schemas.microsoft.com/office/drawing/2014/main" id="{4BC5BE0F-C2C7-4F9D-8CC2-232968AC7DB3}"/>
                  </a:ext>
                </a:extLst>
              </p:cNvPr>
              <p:cNvSpPr/>
              <p:nvPr/>
            </p:nvSpPr>
            <p:spPr>
              <a:xfrm>
                <a:off x="5926176" y="974941"/>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grpSp>
          <p:nvGrpSpPr>
            <p:cNvPr id="107" name="Group 106">
              <a:extLst>
                <a:ext uri="{FF2B5EF4-FFF2-40B4-BE49-F238E27FC236}">
                  <a16:creationId xmlns:a16="http://schemas.microsoft.com/office/drawing/2014/main" id="{E273CC56-E511-4FA2-8AC8-B984381E43D8}"/>
                </a:ext>
              </a:extLst>
            </p:cNvPr>
            <p:cNvGrpSpPr/>
            <p:nvPr/>
          </p:nvGrpSpPr>
          <p:grpSpPr>
            <a:xfrm>
              <a:off x="5847936" y="5114153"/>
              <a:ext cx="568696" cy="201168"/>
              <a:chOff x="5868383" y="858579"/>
              <a:chExt cx="568696" cy="201168"/>
            </a:xfrm>
          </p:grpSpPr>
          <p:sp>
            <p:nvSpPr>
              <p:cNvPr id="108" name="Oval 107">
                <a:extLst>
                  <a:ext uri="{FF2B5EF4-FFF2-40B4-BE49-F238E27FC236}">
                    <a16:creationId xmlns:a16="http://schemas.microsoft.com/office/drawing/2014/main" id="{77DF5A8E-1D0A-425C-AFA2-49B0DB206B8B}"/>
                  </a:ext>
                </a:extLst>
              </p:cNvPr>
              <p:cNvSpPr/>
              <p:nvPr/>
            </p:nvSpPr>
            <p:spPr>
              <a:xfrm>
                <a:off x="6237851" y="858579"/>
                <a:ext cx="199228" cy="201168"/>
              </a:xfrm>
              <a:prstGeom prst="ellipse">
                <a:avLst/>
              </a:prstGeom>
              <a:solidFill>
                <a:srgbClr val="654F51"/>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09" name="Oval 108">
                <a:extLst>
                  <a:ext uri="{FF2B5EF4-FFF2-40B4-BE49-F238E27FC236}">
                    <a16:creationId xmlns:a16="http://schemas.microsoft.com/office/drawing/2014/main" id="{21E26E3F-24A1-4D6C-BE1C-B02F7E173125}"/>
                  </a:ext>
                </a:extLst>
              </p:cNvPr>
              <p:cNvSpPr/>
              <p:nvPr/>
            </p:nvSpPr>
            <p:spPr>
              <a:xfrm>
                <a:off x="5868383" y="858579"/>
                <a:ext cx="199228" cy="201168"/>
              </a:xfrm>
              <a:prstGeom prst="ellipse">
                <a:avLst/>
              </a:prstGeom>
              <a:solidFill>
                <a:srgbClr val="654F5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10" name="Flowchart: Terminator 109">
                <a:extLst>
                  <a:ext uri="{FF2B5EF4-FFF2-40B4-BE49-F238E27FC236}">
                    <a16:creationId xmlns:a16="http://schemas.microsoft.com/office/drawing/2014/main" id="{3A9D978C-E556-4CAC-A3E3-45F973F44BEF}"/>
                  </a:ext>
                </a:extLst>
              </p:cNvPr>
              <p:cNvSpPr/>
              <p:nvPr/>
            </p:nvSpPr>
            <p:spPr>
              <a:xfrm>
                <a:off x="5918911" y="903272"/>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11" name="Flowchart: Terminator 110">
                <a:extLst>
                  <a:ext uri="{FF2B5EF4-FFF2-40B4-BE49-F238E27FC236}">
                    <a16:creationId xmlns:a16="http://schemas.microsoft.com/office/drawing/2014/main" id="{282B4C4D-0643-424A-865B-03AFE80020B9}"/>
                  </a:ext>
                </a:extLst>
              </p:cNvPr>
              <p:cNvSpPr/>
              <p:nvPr/>
            </p:nvSpPr>
            <p:spPr>
              <a:xfrm>
                <a:off x="5926176" y="974941"/>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grpSp>
          <p:nvGrpSpPr>
            <p:cNvPr id="112" name="Group 111">
              <a:extLst>
                <a:ext uri="{FF2B5EF4-FFF2-40B4-BE49-F238E27FC236}">
                  <a16:creationId xmlns:a16="http://schemas.microsoft.com/office/drawing/2014/main" id="{D56104BC-A3DD-4AB5-80B3-01DB9D2A956D}"/>
                </a:ext>
              </a:extLst>
            </p:cNvPr>
            <p:cNvGrpSpPr/>
            <p:nvPr/>
          </p:nvGrpSpPr>
          <p:grpSpPr>
            <a:xfrm>
              <a:off x="5847936" y="5629431"/>
              <a:ext cx="568696" cy="201168"/>
              <a:chOff x="5868383" y="858579"/>
              <a:chExt cx="568696" cy="201168"/>
            </a:xfrm>
          </p:grpSpPr>
          <p:sp>
            <p:nvSpPr>
              <p:cNvPr id="113" name="Oval 112">
                <a:extLst>
                  <a:ext uri="{FF2B5EF4-FFF2-40B4-BE49-F238E27FC236}">
                    <a16:creationId xmlns:a16="http://schemas.microsoft.com/office/drawing/2014/main" id="{4AA836E9-FFED-4DDC-98F4-FA76956B2458}"/>
                  </a:ext>
                </a:extLst>
              </p:cNvPr>
              <p:cNvSpPr/>
              <p:nvPr/>
            </p:nvSpPr>
            <p:spPr>
              <a:xfrm>
                <a:off x="6237851" y="858579"/>
                <a:ext cx="199228" cy="201168"/>
              </a:xfrm>
              <a:prstGeom prst="ellipse">
                <a:avLst/>
              </a:prstGeom>
              <a:solidFill>
                <a:srgbClr val="654F51"/>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14" name="Oval 113">
                <a:extLst>
                  <a:ext uri="{FF2B5EF4-FFF2-40B4-BE49-F238E27FC236}">
                    <a16:creationId xmlns:a16="http://schemas.microsoft.com/office/drawing/2014/main" id="{CD50E16A-4AAB-4450-8872-1819EEB905D1}"/>
                  </a:ext>
                </a:extLst>
              </p:cNvPr>
              <p:cNvSpPr/>
              <p:nvPr/>
            </p:nvSpPr>
            <p:spPr>
              <a:xfrm>
                <a:off x="5868383" y="858579"/>
                <a:ext cx="199228" cy="201168"/>
              </a:xfrm>
              <a:prstGeom prst="ellipse">
                <a:avLst/>
              </a:prstGeom>
              <a:solidFill>
                <a:srgbClr val="654F5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15" name="Flowchart: Terminator 114">
                <a:extLst>
                  <a:ext uri="{FF2B5EF4-FFF2-40B4-BE49-F238E27FC236}">
                    <a16:creationId xmlns:a16="http://schemas.microsoft.com/office/drawing/2014/main" id="{A7992737-3349-4774-9F97-EFE367105DB4}"/>
                  </a:ext>
                </a:extLst>
              </p:cNvPr>
              <p:cNvSpPr/>
              <p:nvPr/>
            </p:nvSpPr>
            <p:spPr>
              <a:xfrm>
                <a:off x="5918911" y="903272"/>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16" name="Flowchart: Terminator 115">
                <a:extLst>
                  <a:ext uri="{FF2B5EF4-FFF2-40B4-BE49-F238E27FC236}">
                    <a16:creationId xmlns:a16="http://schemas.microsoft.com/office/drawing/2014/main" id="{DE747A86-8910-43F1-A80C-558106391F73}"/>
                  </a:ext>
                </a:extLst>
              </p:cNvPr>
              <p:cNvSpPr/>
              <p:nvPr/>
            </p:nvSpPr>
            <p:spPr>
              <a:xfrm>
                <a:off x="5926176" y="974941"/>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grpSp>
          <p:nvGrpSpPr>
            <p:cNvPr id="117" name="Group 116">
              <a:extLst>
                <a:ext uri="{FF2B5EF4-FFF2-40B4-BE49-F238E27FC236}">
                  <a16:creationId xmlns:a16="http://schemas.microsoft.com/office/drawing/2014/main" id="{9A4CA5FB-CD7E-410C-AFC5-FFD21CB075BD}"/>
                </a:ext>
              </a:extLst>
            </p:cNvPr>
            <p:cNvGrpSpPr/>
            <p:nvPr/>
          </p:nvGrpSpPr>
          <p:grpSpPr>
            <a:xfrm>
              <a:off x="5847936" y="2022485"/>
              <a:ext cx="568696" cy="201168"/>
              <a:chOff x="5868383" y="858579"/>
              <a:chExt cx="568696" cy="201168"/>
            </a:xfrm>
          </p:grpSpPr>
          <p:sp>
            <p:nvSpPr>
              <p:cNvPr id="118" name="Oval 117">
                <a:extLst>
                  <a:ext uri="{FF2B5EF4-FFF2-40B4-BE49-F238E27FC236}">
                    <a16:creationId xmlns:a16="http://schemas.microsoft.com/office/drawing/2014/main" id="{D14B7D99-67EE-4123-AB1B-13CD003F6CE6}"/>
                  </a:ext>
                </a:extLst>
              </p:cNvPr>
              <p:cNvSpPr/>
              <p:nvPr/>
            </p:nvSpPr>
            <p:spPr>
              <a:xfrm>
                <a:off x="6237851" y="858579"/>
                <a:ext cx="199228" cy="201168"/>
              </a:xfrm>
              <a:prstGeom prst="ellipse">
                <a:avLst/>
              </a:prstGeom>
              <a:solidFill>
                <a:srgbClr val="654F51"/>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19" name="Oval 118">
                <a:extLst>
                  <a:ext uri="{FF2B5EF4-FFF2-40B4-BE49-F238E27FC236}">
                    <a16:creationId xmlns:a16="http://schemas.microsoft.com/office/drawing/2014/main" id="{E6017387-7CE4-4ECC-A06B-5A5B4BF5174C}"/>
                  </a:ext>
                </a:extLst>
              </p:cNvPr>
              <p:cNvSpPr/>
              <p:nvPr/>
            </p:nvSpPr>
            <p:spPr>
              <a:xfrm>
                <a:off x="5868383" y="858579"/>
                <a:ext cx="199228" cy="201168"/>
              </a:xfrm>
              <a:prstGeom prst="ellipse">
                <a:avLst/>
              </a:prstGeom>
              <a:solidFill>
                <a:srgbClr val="654F5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20" name="Flowchart: Terminator 119">
                <a:extLst>
                  <a:ext uri="{FF2B5EF4-FFF2-40B4-BE49-F238E27FC236}">
                    <a16:creationId xmlns:a16="http://schemas.microsoft.com/office/drawing/2014/main" id="{21F651CC-3E64-4F50-AC98-D0E7748BF51A}"/>
                  </a:ext>
                </a:extLst>
              </p:cNvPr>
              <p:cNvSpPr/>
              <p:nvPr/>
            </p:nvSpPr>
            <p:spPr>
              <a:xfrm>
                <a:off x="5918911" y="903272"/>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21" name="Flowchart: Terminator 120">
                <a:extLst>
                  <a:ext uri="{FF2B5EF4-FFF2-40B4-BE49-F238E27FC236}">
                    <a16:creationId xmlns:a16="http://schemas.microsoft.com/office/drawing/2014/main" id="{553B8E29-5E24-4D7D-96F5-44EAEEF3A8F1}"/>
                  </a:ext>
                </a:extLst>
              </p:cNvPr>
              <p:cNvSpPr/>
              <p:nvPr/>
            </p:nvSpPr>
            <p:spPr>
              <a:xfrm>
                <a:off x="5926176" y="974941"/>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grpSp>
          <p:nvGrpSpPr>
            <p:cNvPr id="122" name="Group 121">
              <a:extLst>
                <a:ext uri="{FF2B5EF4-FFF2-40B4-BE49-F238E27FC236}">
                  <a16:creationId xmlns:a16="http://schemas.microsoft.com/office/drawing/2014/main" id="{525B26EC-B273-4C40-8D4C-4E773E3AF5E6}"/>
                </a:ext>
              </a:extLst>
            </p:cNvPr>
            <p:cNvGrpSpPr/>
            <p:nvPr/>
          </p:nvGrpSpPr>
          <p:grpSpPr>
            <a:xfrm>
              <a:off x="5847936" y="3053041"/>
              <a:ext cx="568696" cy="201168"/>
              <a:chOff x="5868383" y="858579"/>
              <a:chExt cx="568696" cy="201168"/>
            </a:xfrm>
          </p:grpSpPr>
          <p:sp>
            <p:nvSpPr>
              <p:cNvPr id="123" name="Oval 122">
                <a:extLst>
                  <a:ext uri="{FF2B5EF4-FFF2-40B4-BE49-F238E27FC236}">
                    <a16:creationId xmlns:a16="http://schemas.microsoft.com/office/drawing/2014/main" id="{C9C5C7E7-8D25-45D7-9830-90CA22F194A8}"/>
                  </a:ext>
                </a:extLst>
              </p:cNvPr>
              <p:cNvSpPr/>
              <p:nvPr/>
            </p:nvSpPr>
            <p:spPr>
              <a:xfrm>
                <a:off x="6237851" y="858579"/>
                <a:ext cx="199228" cy="201168"/>
              </a:xfrm>
              <a:prstGeom prst="ellipse">
                <a:avLst/>
              </a:prstGeom>
              <a:solidFill>
                <a:srgbClr val="654F51"/>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24" name="Oval 123">
                <a:extLst>
                  <a:ext uri="{FF2B5EF4-FFF2-40B4-BE49-F238E27FC236}">
                    <a16:creationId xmlns:a16="http://schemas.microsoft.com/office/drawing/2014/main" id="{9288B580-C04F-4E9D-A680-FC0C1A211EAB}"/>
                  </a:ext>
                </a:extLst>
              </p:cNvPr>
              <p:cNvSpPr/>
              <p:nvPr/>
            </p:nvSpPr>
            <p:spPr>
              <a:xfrm>
                <a:off x="5868383" y="858579"/>
                <a:ext cx="199228" cy="201168"/>
              </a:xfrm>
              <a:prstGeom prst="ellipse">
                <a:avLst/>
              </a:prstGeom>
              <a:solidFill>
                <a:srgbClr val="654F5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25" name="Flowchart: Terminator 124">
                <a:extLst>
                  <a:ext uri="{FF2B5EF4-FFF2-40B4-BE49-F238E27FC236}">
                    <a16:creationId xmlns:a16="http://schemas.microsoft.com/office/drawing/2014/main" id="{5B7E96A4-6D65-42EA-BE26-C806522D507C}"/>
                  </a:ext>
                </a:extLst>
              </p:cNvPr>
              <p:cNvSpPr/>
              <p:nvPr/>
            </p:nvSpPr>
            <p:spPr>
              <a:xfrm>
                <a:off x="5918911" y="903272"/>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26" name="Flowchart: Terminator 125">
                <a:extLst>
                  <a:ext uri="{FF2B5EF4-FFF2-40B4-BE49-F238E27FC236}">
                    <a16:creationId xmlns:a16="http://schemas.microsoft.com/office/drawing/2014/main" id="{63F8B186-9541-4BA3-83F1-D6582BF1B752}"/>
                  </a:ext>
                </a:extLst>
              </p:cNvPr>
              <p:cNvSpPr/>
              <p:nvPr/>
            </p:nvSpPr>
            <p:spPr>
              <a:xfrm>
                <a:off x="5926176" y="974941"/>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grpSp>
          <p:nvGrpSpPr>
            <p:cNvPr id="127" name="Group 126">
              <a:extLst>
                <a:ext uri="{FF2B5EF4-FFF2-40B4-BE49-F238E27FC236}">
                  <a16:creationId xmlns:a16="http://schemas.microsoft.com/office/drawing/2014/main" id="{7EE17C74-1DEC-4ACB-A575-200A1DC1AAFC}"/>
                </a:ext>
              </a:extLst>
            </p:cNvPr>
            <p:cNvGrpSpPr/>
            <p:nvPr/>
          </p:nvGrpSpPr>
          <p:grpSpPr>
            <a:xfrm>
              <a:off x="5847936" y="4598875"/>
              <a:ext cx="568696" cy="201168"/>
              <a:chOff x="5868383" y="858579"/>
              <a:chExt cx="568696" cy="201168"/>
            </a:xfrm>
          </p:grpSpPr>
          <p:sp>
            <p:nvSpPr>
              <p:cNvPr id="128" name="Oval 127">
                <a:extLst>
                  <a:ext uri="{FF2B5EF4-FFF2-40B4-BE49-F238E27FC236}">
                    <a16:creationId xmlns:a16="http://schemas.microsoft.com/office/drawing/2014/main" id="{176337F7-7CED-4AC6-8D78-8B767F5A4A31}"/>
                  </a:ext>
                </a:extLst>
              </p:cNvPr>
              <p:cNvSpPr/>
              <p:nvPr/>
            </p:nvSpPr>
            <p:spPr>
              <a:xfrm>
                <a:off x="6237851" y="858579"/>
                <a:ext cx="199228" cy="201168"/>
              </a:xfrm>
              <a:prstGeom prst="ellipse">
                <a:avLst/>
              </a:prstGeom>
              <a:solidFill>
                <a:srgbClr val="654F51"/>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29" name="Oval 128">
                <a:extLst>
                  <a:ext uri="{FF2B5EF4-FFF2-40B4-BE49-F238E27FC236}">
                    <a16:creationId xmlns:a16="http://schemas.microsoft.com/office/drawing/2014/main" id="{0009E971-594C-4457-880D-98E220A55980}"/>
                  </a:ext>
                </a:extLst>
              </p:cNvPr>
              <p:cNvSpPr/>
              <p:nvPr/>
            </p:nvSpPr>
            <p:spPr>
              <a:xfrm>
                <a:off x="5868383" y="858579"/>
                <a:ext cx="199228" cy="201168"/>
              </a:xfrm>
              <a:prstGeom prst="ellipse">
                <a:avLst/>
              </a:prstGeom>
              <a:solidFill>
                <a:srgbClr val="654F5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30" name="Flowchart: Terminator 129">
                <a:extLst>
                  <a:ext uri="{FF2B5EF4-FFF2-40B4-BE49-F238E27FC236}">
                    <a16:creationId xmlns:a16="http://schemas.microsoft.com/office/drawing/2014/main" id="{9DEC8107-5F3E-4C71-BB4F-2E329BA9EEB1}"/>
                  </a:ext>
                </a:extLst>
              </p:cNvPr>
              <p:cNvSpPr/>
              <p:nvPr/>
            </p:nvSpPr>
            <p:spPr>
              <a:xfrm>
                <a:off x="5918911" y="903272"/>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31" name="Flowchart: Terminator 130">
                <a:extLst>
                  <a:ext uri="{FF2B5EF4-FFF2-40B4-BE49-F238E27FC236}">
                    <a16:creationId xmlns:a16="http://schemas.microsoft.com/office/drawing/2014/main" id="{F754E53C-4F61-4441-B4E1-05AA9C07C70A}"/>
                  </a:ext>
                </a:extLst>
              </p:cNvPr>
              <p:cNvSpPr/>
              <p:nvPr/>
            </p:nvSpPr>
            <p:spPr>
              <a:xfrm>
                <a:off x="5926176" y="974941"/>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grpSp>
      <p:sp>
        <p:nvSpPr>
          <p:cNvPr id="146" name="TextBox 145">
            <a:extLst>
              <a:ext uri="{FF2B5EF4-FFF2-40B4-BE49-F238E27FC236}">
                <a16:creationId xmlns:a16="http://schemas.microsoft.com/office/drawing/2014/main" id="{294C74A0-17A1-403A-A6A5-053EDE7510EB}"/>
              </a:ext>
            </a:extLst>
          </p:cNvPr>
          <p:cNvSpPr txBox="1"/>
          <p:nvPr/>
        </p:nvSpPr>
        <p:spPr>
          <a:xfrm>
            <a:off x="255764" y="2116272"/>
            <a:ext cx="5020774" cy="2482603"/>
          </a:xfrm>
          <a:prstGeom prst="rect">
            <a:avLst/>
          </a:prstGeom>
          <a:noFill/>
          <a:ln>
            <a:solidFill>
              <a:srgbClr val="FF0000"/>
            </a:solidFill>
          </a:ln>
        </p:spPr>
        <p:txBody>
          <a:bodyPr wrap="square" rtlCol="0">
            <a:spAutoFit/>
          </a:bodyPr>
          <a:lstStyle/>
          <a:p>
            <a:pPr algn="ctr">
              <a:lnSpc>
                <a:spcPct val="150000"/>
              </a:lnSpc>
            </a:pPr>
            <a:r>
              <a:rPr lang="en-US" sz="3600" b="1" spc="300" dirty="0">
                <a:solidFill>
                  <a:srgbClr val="EF392E"/>
                </a:solidFill>
                <a:latin typeface="Cambria" panose="02040503050406030204" pitchFamily="18" charset="0"/>
                <a:ea typeface="Cambria" panose="02040503050406030204" pitchFamily="18" charset="0"/>
              </a:rPr>
              <a:t>KẾT LUẬN MỘT SỐ TÍNH CHẤT CỦA OXYGEN</a:t>
            </a:r>
            <a:endParaRPr lang="en-US" sz="4000" b="1" spc="300" dirty="0">
              <a:solidFill>
                <a:srgbClr val="FF0000"/>
              </a:solidFill>
              <a:latin typeface="Cambria" panose="02040503050406030204" pitchFamily="18" charset="0"/>
              <a:ea typeface="Cambria" panose="02040503050406030204" pitchFamily="18" charset="0"/>
            </a:endParaRPr>
          </a:p>
        </p:txBody>
      </p:sp>
      <p:sp>
        <p:nvSpPr>
          <p:cNvPr id="10" name="Slide Number Placeholder 9">
            <a:extLst>
              <a:ext uri="{FF2B5EF4-FFF2-40B4-BE49-F238E27FC236}">
                <a16:creationId xmlns:a16="http://schemas.microsoft.com/office/drawing/2014/main" id="{9F480D1E-D5EA-4828-83EA-D54AD50E003A}"/>
              </a:ext>
            </a:extLst>
          </p:cNvPr>
          <p:cNvSpPr>
            <a:spLocks noGrp="1"/>
          </p:cNvSpPr>
          <p:nvPr>
            <p:ph type="sldNum" sz="quarter" idx="12"/>
          </p:nvPr>
        </p:nvSpPr>
        <p:spPr/>
        <p:txBody>
          <a:bodyPr/>
          <a:lstStyle/>
          <a:p>
            <a:fld id="{B8F674BA-2DE0-4D90-8561-25BA31F62F13}" type="slidenum">
              <a:rPr lang="en-US" smtClean="0">
                <a:latin typeface="Cambria" panose="02040503050406030204" pitchFamily="18" charset="0"/>
                <a:ea typeface="Cambria" panose="02040503050406030204" pitchFamily="18" charset="0"/>
              </a:rPr>
              <a:t>19</a:t>
            </a:fld>
            <a:endParaRPr lang="en-US">
              <a:latin typeface="Cambria" panose="02040503050406030204" pitchFamily="18" charset="0"/>
              <a:ea typeface="Cambria" panose="02040503050406030204" pitchFamily="18" charset="0"/>
            </a:endParaRPr>
          </a:p>
        </p:txBody>
      </p:sp>
      <p:grpSp>
        <p:nvGrpSpPr>
          <p:cNvPr id="136" name="Group 135">
            <a:extLst>
              <a:ext uri="{FF2B5EF4-FFF2-40B4-BE49-F238E27FC236}">
                <a16:creationId xmlns:a16="http://schemas.microsoft.com/office/drawing/2014/main" id="{8C6E8816-4683-400C-B321-97D586422C0F}"/>
              </a:ext>
            </a:extLst>
          </p:cNvPr>
          <p:cNvGrpSpPr/>
          <p:nvPr/>
        </p:nvGrpSpPr>
        <p:grpSpPr>
          <a:xfrm>
            <a:off x="6624085" y="1099385"/>
            <a:ext cx="5232031" cy="4864089"/>
            <a:chOff x="2342702" y="1661737"/>
            <a:chExt cx="5689233" cy="4357206"/>
          </a:xfrm>
        </p:grpSpPr>
        <p:sp>
          <p:nvSpPr>
            <p:cNvPr id="137" name="Hexagon 136">
              <a:extLst>
                <a:ext uri="{FF2B5EF4-FFF2-40B4-BE49-F238E27FC236}">
                  <a16:creationId xmlns:a16="http://schemas.microsoft.com/office/drawing/2014/main" id="{C6D888BB-28E2-4B92-8BD9-40CEAB0DD7E4}"/>
                </a:ext>
              </a:extLst>
            </p:cNvPr>
            <p:cNvSpPr/>
            <p:nvPr/>
          </p:nvSpPr>
          <p:spPr>
            <a:xfrm>
              <a:off x="5432244" y="1661737"/>
              <a:ext cx="1718082" cy="1164388"/>
            </a:xfrm>
            <a:prstGeom prst="hexagon">
              <a:avLst/>
            </a:prstGeom>
            <a:solidFill>
              <a:srgbClr val="9BBB59">
                <a:lumMod val="40000"/>
                <a:lumOff val="60000"/>
              </a:srgbClr>
            </a:solidFill>
            <a:ln w="25400" cap="flat" cmpd="sng" algn="ctr">
              <a:solidFill>
                <a:srgbClr val="9BBB59">
                  <a:lumMod val="7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endParaRPr kumimoji="0" lang="en-US" sz="24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Times New Roman" panose="02020603050405020304" pitchFamily="18" charset="0"/>
                </a:rPr>
                <a:t>mùi</a:t>
              </a:r>
              <a:endParaRPr kumimoji="0" lang="vi-VN" sz="24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8" name="Hexagon 137">
              <a:extLst>
                <a:ext uri="{FF2B5EF4-FFF2-40B4-BE49-F238E27FC236}">
                  <a16:creationId xmlns:a16="http://schemas.microsoft.com/office/drawing/2014/main" id="{B955EB4C-E3CF-4F43-9BBC-627EF1F6EDA3}"/>
                </a:ext>
              </a:extLst>
            </p:cNvPr>
            <p:cNvSpPr/>
            <p:nvPr/>
          </p:nvSpPr>
          <p:spPr>
            <a:xfrm>
              <a:off x="2959435" y="1670439"/>
              <a:ext cx="1718082" cy="1166308"/>
            </a:xfrm>
            <a:prstGeom prst="hexagon">
              <a:avLst/>
            </a:prstGeom>
            <a:noFill/>
            <a:ln w="25400" cap="flat" cmpd="sng" algn="ctr">
              <a:solidFill>
                <a:sysClr val="windowText" lastClr="00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24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Times New Roman" panose="02020603050405020304" pitchFamily="18" charset="0"/>
                </a:rPr>
                <a:t>màu</a:t>
              </a:r>
              <a:endParaRPr kumimoji="0" lang="vi-VN" sz="24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9" name="Hexagon 138">
              <a:extLst>
                <a:ext uri="{FF2B5EF4-FFF2-40B4-BE49-F238E27FC236}">
                  <a16:creationId xmlns:a16="http://schemas.microsoft.com/office/drawing/2014/main" id="{1F21AD4F-7DBB-43E5-B79D-9BD490BB23B8}"/>
                </a:ext>
              </a:extLst>
            </p:cNvPr>
            <p:cNvSpPr/>
            <p:nvPr/>
          </p:nvSpPr>
          <p:spPr>
            <a:xfrm>
              <a:off x="6334321" y="3245162"/>
              <a:ext cx="1697614" cy="1164388"/>
            </a:xfrm>
            <a:prstGeom prst="hexagon">
              <a:avLst/>
            </a:prstGeom>
            <a:solidFill>
              <a:srgbClr val="FFFF00"/>
            </a:solidFill>
            <a:ln w="25400" cap="flat" cmpd="sng" algn="ctr">
              <a:solidFill>
                <a:sysClr val="window" lastClr="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effectLst/>
                  <a:uLnTx/>
                  <a:uFillTx/>
                  <a:latin typeface="Cambria" panose="02040503050406030204" pitchFamily="18" charset="0"/>
                  <a:ea typeface="Cambria" panose="02040503050406030204" pitchFamily="18" charset="0"/>
                  <a:cs typeface="Times New Roman" panose="02020603050405020304" pitchFamily="18" charset="0"/>
                </a:rPr>
                <a:t>Nặng</a:t>
              </a:r>
              <a:r>
                <a:rPr kumimoji="0" lang="en-US" sz="2000" b="1" i="0" u="none" strike="noStrike" kern="0" cap="none" spc="0" normalizeH="0" baseline="0" noProof="0" dirty="0">
                  <a:ln>
                    <a:noFill/>
                  </a:ln>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1" i="0" u="none" strike="noStrike" kern="0" cap="none" spc="0" normalizeH="0" baseline="0" noProof="0" dirty="0" err="1">
                  <a:ln>
                    <a:noFill/>
                  </a:ln>
                  <a:effectLst/>
                  <a:uLnTx/>
                  <a:uFillTx/>
                  <a:latin typeface="Cambria" panose="02040503050406030204" pitchFamily="18" charset="0"/>
                  <a:ea typeface="Cambria" panose="02040503050406030204" pitchFamily="18" charset="0"/>
                  <a:cs typeface="Times New Roman" panose="02020603050405020304" pitchFamily="18" charset="0"/>
                </a:rPr>
                <a:t>hơn</a:t>
              </a:r>
              <a:r>
                <a:rPr kumimoji="0" lang="en-US" sz="2000" b="1" i="0" u="none" strike="noStrike" kern="0" cap="none" spc="0" normalizeH="0" baseline="0" noProof="0" dirty="0">
                  <a:ln>
                    <a:noFill/>
                  </a:ln>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1" i="0" u="none" strike="noStrike" kern="0" cap="none" spc="0" normalizeH="0" baseline="0" noProof="0" dirty="0" err="1">
                  <a:ln>
                    <a:noFill/>
                  </a:ln>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2000" b="1" i="0" u="none" strike="noStrike" kern="0" cap="none" spc="0" normalizeH="0" baseline="0" noProof="0" dirty="0">
                  <a:ln>
                    <a:noFill/>
                  </a:ln>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1" i="0" u="none" strike="noStrike" kern="0" cap="none" spc="0" normalizeH="0" baseline="0" noProof="0" dirty="0" err="1">
                  <a:ln>
                    <a:noFill/>
                  </a:ln>
                  <a:effectLst/>
                  <a:uLnTx/>
                  <a:uFillTx/>
                  <a:latin typeface="Cambria" panose="02040503050406030204" pitchFamily="18" charset="0"/>
                  <a:ea typeface="Cambria" panose="02040503050406030204" pitchFamily="18" charset="0"/>
                  <a:cs typeface="Times New Roman" panose="02020603050405020304" pitchFamily="18" charset="0"/>
                </a:rPr>
                <a:t>khí</a:t>
              </a:r>
              <a:endParaRPr kumimoji="0" lang="en-US" sz="2000" b="1" i="0" u="none" strike="noStrike" kern="0" cap="none" spc="0" normalizeH="0" baseline="0" noProof="0" dirty="0">
                <a:ln>
                  <a:noFill/>
                </a:ln>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0" name="Hexagon 139">
              <a:extLst>
                <a:ext uri="{FF2B5EF4-FFF2-40B4-BE49-F238E27FC236}">
                  <a16:creationId xmlns:a16="http://schemas.microsoft.com/office/drawing/2014/main" id="{F58082DE-86B6-40D1-A4B8-F2B07E361A48}"/>
                </a:ext>
              </a:extLst>
            </p:cNvPr>
            <p:cNvSpPr/>
            <p:nvPr/>
          </p:nvSpPr>
          <p:spPr>
            <a:xfrm>
              <a:off x="5417705" y="4847197"/>
              <a:ext cx="1986842" cy="1171746"/>
            </a:xfrm>
            <a:prstGeom prst="hexagon">
              <a:avLst/>
            </a:prstGeom>
            <a:blipFill>
              <a:blip r:embed="rId2"/>
              <a:stretch>
                <a:fillRect/>
              </a:stretch>
            </a:blipFill>
            <a:ln w="25400" cap="flat" cmpd="sng" algn="ctr">
              <a:solidFill>
                <a:sysClr val="window" lastClr="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effectLst/>
                  <a:uLnTx/>
                  <a:uFillTx/>
                  <a:latin typeface="Cambria" panose="02040503050406030204" pitchFamily="18" charset="0"/>
                  <a:ea typeface="Cambria" panose="02040503050406030204" pitchFamily="18" charset="0"/>
                  <a:cs typeface="Times New Roman" panose="02020603050405020304" pitchFamily="18" charset="0"/>
                </a:rPr>
                <a:t>Hóa</a:t>
              </a:r>
              <a:r>
                <a:rPr kumimoji="0" lang="en-US" sz="2000" b="1" i="0" u="none" strike="noStrike" kern="0" cap="none" spc="0" normalizeH="0" baseline="0" noProof="0" dirty="0">
                  <a:ln>
                    <a:noFill/>
                  </a:ln>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000" b="1" i="0" u="none" strike="noStrike" kern="0" cap="none" spc="0" normalizeH="0" baseline="0" noProof="0" dirty="0" err="1">
                  <a:ln>
                    <a:noFill/>
                  </a:ln>
                  <a:effectLst/>
                  <a:uLnTx/>
                  <a:uFillTx/>
                  <a:latin typeface="Cambria" panose="02040503050406030204" pitchFamily="18" charset="0"/>
                  <a:ea typeface="Cambria" panose="02040503050406030204" pitchFamily="18" charset="0"/>
                  <a:cs typeface="Times New Roman" panose="02020603050405020304" pitchFamily="18" charset="0"/>
                </a:rPr>
                <a:t>lỏng</a:t>
              </a:r>
              <a:r>
                <a:rPr kumimoji="0" lang="en-US" sz="2000" b="1" i="0" u="none" strike="noStrike" kern="0" cap="none" spc="0" normalizeH="0" baseline="0" noProof="0" dirty="0">
                  <a:ln>
                    <a:noFill/>
                  </a:ln>
                  <a:effectLst/>
                  <a:uLnTx/>
                  <a:uFillTx/>
                  <a:latin typeface="Cambria" panose="02040503050406030204" pitchFamily="18" charset="0"/>
                  <a:ea typeface="Cambria" panose="02040503050406030204" pitchFamily="18" charset="0"/>
                  <a:cs typeface="Times New Roman" panose="02020603050405020304" pitchFamily="18"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latin typeface="Cambria" panose="02040503050406030204" pitchFamily="18" charset="0"/>
                  <a:ea typeface="Cambria" panose="02040503050406030204" pitchFamily="18" charset="0"/>
                  <a:cs typeface="Times New Roman" panose="02020603050405020304" pitchFamily="18" charset="0"/>
                </a:rPr>
                <a:t>-183 </a:t>
              </a:r>
              <a:r>
                <a:rPr kumimoji="0" lang="en-US" sz="2000" b="1" i="0" u="none" strike="noStrike" kern="0" cap="none" spc="0" normalizeH="0" baseline="0" noProof="0" dirty="0" err="1">
                  <a:ln>
                    <a:noFill/>
                  </a:ln>
                  <a:effectLst/>
                  <a:uLnTx/>
                  <a:uFillTx/>
                  <a:latin typeface="Cambria" panose="02040503050406030204" pitchFamily="18" charset="0"/>
                  <a:ea typeface="Cambria" panose="02040503050406030204" pitchFamily="18" charset="0"/>
                  <a:cs typeface="Times New Roman" panose="02020603050405020304" pitchFamily="18" charset="0"/>
                </a:rPr>
                <a:t>độ</a:t>
              </a:r>
              <a:r>
                <a:rPr kumimoji="0" lang="en-US" sz="2000" b="1" i="0" u="none" strike="noStrike" kern="0" cap="none" spc="0" normalizeH="0" baseline="0" noProof="0" dirty="0">
                  <a:ln>
                    <a:noFill/>
                  </a:ln>
                  <a:effectLst/>
                  <a:uLnTx/>
                  <a:uFillTx/>
                  <a:latin typeface="Cambria" panose="02040503050406030204" pitchFamily="18" charset="0"/>
                  <a:ea typeface="Cambria" panose="02040503050406030204" pitchFamily="18" charset="0"/>
                  <a:cs typeface="Times New Roman" panose="02020603050405020304" pitchFamily="18" charset="0"/>
                </a:rPr>
                <a:t> C</a:t>
              </a:r>
              <a:endParaRPr kumimoji="0" lang="vi-VN" sz="2000" b="1" i="0" u="none" strike="noStrike" kern="0" cap="none" spc="0" normalizeH="0" baseline="0" noProof="0" dirty="0">
                <a:ln>
                  <a:noFill/>
                </a:ln>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1" name="Hexagon 140">
              <a:extLst>
                <a:ext uri="{FF2B5EF4-FFF2-40B4-BE49-F238E27FC236}">
                  <a16:creationId xmlns:a16="http://schemas.microsoft.com/office/drawing/2014/main" id="{FBC642CE-729D-4587-A6F8-BDE3F5031CB0}"/>
                </a:ext>
              </a:extLst>
            </p:cNvPr>
            <p:cNvSpPr/>
            <p:nvPr/>
          </p:nvSpPr>
          <p:spPr>
            <a:xfrm>
              <a:off x="2850661" y="4855564"/>
              <a:ext cx="1847824" cy="1163377"/>
            </a:xfrm>
            <a:prstGeom prst="hexagon">
              <a:avLst/>
            </a:prstGeom>
            <a:solidFill>
              <a:srgbClr val="FF0000"/>
            </a:solidFill>
            <a:ln w="25400" cap="flat" cmpd="sng" algn="ctr">
              <a:solidFill>
                <a:sysClr val="window" lastClr="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chemeClr val="bg1"/>
                  </a:solidFill>
                  <a:latin typeface="Cambria" panose="02040503050406030204" pitchFamily="18" charset="0"/>
                  <a:ea typeface="Cambria" panose="02040503050406030204" pitchFamily="18" charset="0"/>
                  <a:cs typeface="Times New Roman" pitchFamily="18" charset="0"/>
                </a:rPr>
                <a:t>Ít tan trong nước</a:t>
              </a:r>
              <a:endParaRPr kumimoji="0" lang="vi-VN" sz="24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147" name="Hexagon 146">
              <a:extLst>
                <a:ext uri="{FF2B5EF4-FFF2-40B4-BE49-F238E27FC236}">
                  <a16:creationId xmlns:a16="http://schemas.microsoft.com/office/drawing/2014/main" id="{DC60859B-1EAA-476B-81CE-AD4057E5174F}"/>
                </a:ext>
              </a:extLst>
            </p:cNvPr>
            <p:cNvSpPr/>
            <p:nvPr/>
          </p:nvSpPr>
          <p:spPr>
            <a:xfrm>
              <a:off x="2342702" y="3267600"/>
              <a:ext cx="1389995" cy="1153987"/>
            </a:xfrm>
            <a:prstGeom prst="hexagon">
              <a:avLst/>
            </a:prstGeom>
            <a:solidFill>
              <a:srgbClr val="00FF00"/>
            </a:solidFill>
            <a:ln w="25400" cap="flat" cmpd="sng" algn="ctr">
              <a:solidFill>
                <a:sysClr val="window" lastClr="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ysClr val="window" lastClr="FFFFFF"/>
                  </a:solidFill>
                  <a:effectLst/>
                  <a:uLnTx/>
                  <a:uFillTx/>
                  <a:latin typeface="Cambria" panose="02040503050406030204" pitchFamily="18" charset="0"/>
                  <a:ea typeface="Cambria" panose="02040503050406030204" pitchFamily="18" charset="0"/>
                  <a:cs typeface="Times New Roman" panose="02020603050405020304" pitchFamily="18" charset="0"/>
                </a:rPr>
                <a:t>Chất</a:t>
              </a:r>
              <a:r>
                <a:rPr kumimoji="0" lang="en-US" sz="2400" b="1"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400" b="1" i="0" u="none" strike="noStrike" kern="0" cap="none" spc="0" normalizeH="0" baseline="0" noProof="0" dirty="0" err="1">
                  <a:ln>
                    <a:noFill/>
                  </a:ln>
                  <a:solidFill>
                    <a:sysClr val="window" lastClr="FFFFFF"/>
                  </a:solidFill>
                  <a:effectLst/>
                  <a:uLnTx/>
                  <a:uFillTx/>
                  <a:latin typeface="Cambria" panose="02040503050406030204" pitchFamily="18" charset="0"/>
                  <a:ea typeface="Cambria" panose="02040503050406030204" pitchFamily="18" charset="0"/>
                  <a:cs typeface="Times New Roman" panose="02020603050405020304" pitchFamily="18" charset="0"/>
                </a:rPr>
                <a:t>khí</a:t>
              </a:r>
              <a:endParaRPr kumimoji="0" lang="vi-VN" sz="2400" b="1"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49" name="Picture 148">
            <a:hlinkClick r:id="" action="ppaction://noaction"/>
            <a:extLst>
              <a:ext uri="{FF2B5EF4-FFF2-40B4-BE49-F238E27FC236}">
                <a16:creationId xmlns:a16="http://schemas.microsoft.com/office/drawing/2014/main" id="{4AA2942C-9CAA-4573-BCA9-49C1FBCE1339}"/>
              </a:ext>
            </a:extLst>
          </p:cNvPr>
          <p:cNvPicPr>
            <a:picLocks noChangeAspect="1"/>
          </p:cNvPicPr>
          <p:nvPr/>
        </p:nvPicPr>
        <p:blipFill rotWithShape="1">
          <a:blip r:embed="rId3"/>
          <a:srcRect l="22242" t="18810" r="21254" b="17699"/>
          <a:stretch/>
        </p:blipFill>
        <p:spPr>
          <a:xfrm>
            <a:off x="8460734" y="2874813"/>
            <a:ext cx="1368152" cy="12359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8" name="Straight Arrow Connector 7">
            <a:extLst>
              <a:ext uri="{FF2B5EF4-FFF2-40B4-BE49-F238E27FC236}">
                <a16:creationId xmlns:a16="http://schemas.microsoft.com/office/drawing/2014/main" id="{91E8ACE4-E989-4991-9D5C-EC3B9310D58F}"/>
              </a:ext>
            </a:extLst>
          </p:cNvPr>
          <p:cNvCxnSpPr>
            <a:cxnSpLocks/>
            <a:stCxn id="149" idx="0"/>
            <a:endCxn id="137" idx="2"/>
          </p:cNvCxnSpPr>
          <p:nvPr/>
        </p:nvCxnSpPr>
        <p:spPr>
          <a:xfrm flipV="1">
            <a:off x="9144810" y="2399229"/>
            <a:ext cx="645494" cy="47558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6" name="Straight Arrow Connector 25">
            <a:extLst>
              <a:ext uri="{FF2B5EF4-FFF2-40B4-BE49-F238E27FC236}">
                <a16:creationId xmlns:a16="http://schemas.microsoft.com/office/drawing/2014/main" id="{D1AB65C5-2752-4ECA-B9D0-ABB0ABED2BF6}"/>
              </a:ext>
            </a:extLst>
          </p:cNvPr>
          <p:cNvCxnSpPr>
            <a:cxnSpLocks/>
            <a:stCxn id="149" idx="0"/>
            <a:endCxn id="138" idx="1"/>
          </p:cNvCxnSpPr>
          <p:nvPr/>
        </p:nvCxnSpPr>
        <p:spPr>
          <a:xfrm flipH="1" flipV="1">
            <a:off x="8445770" y="2411086"/>
            <a:ext cx="699040" cy="46372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4" name="Straight Arrow Connector 43">
            <a:extLst>
              <a:ext uri="{FF2B5EF4-FFF2-40B4-BE49-F238E27FC236}">
                <a16:creationId xmlns:a16="http://schemas.microsoft.com/office/drawing/2014/main" id="{CC6E6085-9ED0-46C8-847E-9226CE550429}"/>
              </a:ext>
            </a:extLst>
          </p:cNvPr>
          <p:cNvCxnSpPr>
            <a:cxnSpLocks/>
            <a:stCxn id="149" idx="3"/>
            <a:endCxn id="139" idx="3"/>
          </p:cNvCxnSpPr>
          <p:nvPr/>
        </p:nvCxnSpPr>
        <p:spPr>
          <a:xfrm>
            <a:off x="9828886" y="3492799"/>
            <a:ext cx="466040" cy="2413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0" name="Straight Arrow Connector 49">
            <a:extLst>
              <a:ext uri="{FF2B5EF4-FFF2-40B4-BE49-F238E27FC236}">
                <a16:creationId xmlns:a16="http://schemas.microsoft.com/office/drawing/2014/main" id="{D42BCEC6-980E-4789-AD98-070309B58F9F}"/>
              </a:ext>
            </a:extLst>
          </p:cNvPr>
          <p:cNvCxnSpPr>
            <a:cxnSpLocks/>
            <a:endCxn id="140" idx="4"/>
          </p:cNvCxnSpPr>
          <p:nvPr/>
        </p:nvCxnSpPr>
        <p:spPr>
          <a:xfrm>
            <a:off x="9171313" y="4118585"/>
            <a:ext cx="607674" cy="53683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2" name="Straight Arrow Connector 51">
            <a:extLst>
              <a:ext uri="{FF2B5EF4-FFF2-40B4-BE49-F238E27FC236}">
                <a16:creationId xmlns:a16="http://schemas.microsoft.com/office/drawing/2014/main" id="{EEA2631D-C87C-4D82-A10D-8D333858B7E9}"/>
              </a:ext>
            </a:extLst>
          </p:cNvPr>
          <p:cNvCxnSpPr>
            <a:cxnSpLocks/>
            <a:endCxn id="141" idx="5"/>
          </p:cNvCxnSpPr>
          <p:nvPr/>
        </p:nvCxnSpPr>
        <p:spPr>
          <a:xfrm flipH="1">
            <a:off x="8465871" y="4110785"/>
            <a:ext cx="607676" cy="55397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5" name="Straight Arrow Connector 54">
            <a:extLst>
              <a:ext uri="{FF2B5EF4-FFF2-40B4-BE49-F238E27FC236}">
                <a16:creationId xmlns:a16="http://schemas.microsoft.com/office/drawing/2014/main" id="{157CD676-5FCF-47C8-9C0B-DDEE8E822A72}"/>
              </a:ext>
            </a:extLst>
          </p:cNvPr>
          <p:cNvCxnSpPr>
            <a:cxnSpLocks/>
            <a:stCxn id="149" idx="1"/>
          </p:cNvCxnSpPr>
          <p:nvPr/>
        </p:nvCxnSpPr>
        <p:spPr>
          <a:xfrm flipH="1" flipV="1">
            <a:off x="7777702" y="3490945"/>
            <a:ext cx="683032" cy="185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4167960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132"/>
                                        </p:tgtEl>
                                        <p:attrNameLst>
                                          <p:attrName>style.visibility</p:attrName>
                                        </p:attrNameLst>
                                      </p:cBhvr>
                                      <p:to>
                                        <p:strVal val="visible"/>
                                      </p:to>
                                    </p:set>
                                    <p:anim calcmode="lin" valueType="num">
                                      <p:cBhvr additive="base">
                                        <p:cTn id="7" dur="500"/>
                                        <p:tgtEl>
                                          <p:spTgt spid="132"/>
                                        </p:tgtEl>
                                        <p:attrNameLst>
                                          <p:attrName>ppt_x</p:attrName>
                                        </p:attrNameLst>
                                      </p:cBhvr>
                                      <p:tavLst>
                                        <p:tav tm="0">
                                          <p:val>
                                            <p:strVal val="#ppt_x+#ppt_w*1.125000"/>
                                          </p:val>
                                        </p:tav>
                                        <p:tav tm="100000">
                                          <p:val>
                                            <p:strVal val="#ppt_x"/>
                                          </p:val>
                                        </p:tav>
                                      </p:tavLst>
                                    </p:anim>
                                    <p:animEffect transition="in" filter="wipe(left)">
                                      <p:cBhvr>
                                        <p:cTn id="8" dur="500"/>
                                        <p:tgtEl>
                                          <p:spTgt spid="132"/>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596348" y="384313"/>
            <a:ext cx="10946296" cy="3631096"/>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i="1" dirty="0" err="1">
                <a:solidFill>
                  <a:srgbClr val="FFFF00"/>
                </a:solidFill>
                <a:latin typeface="Cambria" panose="02040503050406030204" pitchFamily="18" charset="0"/>
                <a:cs typeface="Arial" panose="020B0604020202020204" pitchFamily="34" charset="0"/>
              </a:rPr>
              <a:t>Câu</a:t>
            </a:r>
            <a:r>
              <a:rPr lang="en-US" sz="2800" b="1" i="1" dirty="0">
                <a:solidFill>
                  <a:srgbClr val="FFFF00"/>
                </a:solidFill>
                <a:latin typeface="Cambria" panose="02040503050406030204" pitchFamily="18" charset="0"/>
                <a:cs typeface="Arial" panose="020B0604020202020204" pitchFamily="34" charset="0"/>
              </a:rPr>
              <a:t> 1. </a:t>
            </a:r>
            <a:r>
              <a:rPr lang="vi-VN" sz="2800" b="1" i="1" dirty="0">
                <a:solidFill>
                  <a:srgbClr val="FFFF00"/>
                </a:solidFill>
                <a:latin typeface="Cambria" panose="02040503050406030204" pitchFamily="18" charset="0"/>
                <a:cs typeface="Arial" panose="020B0604020202020204" pitchFamily="34" charset="0"/>
              </a:rPr>
              <a:t>Tất cả các trường hợp nào sau đây đều là chất?</a:t>
            </a:r>
            <a:endParaRPr lang="en-US" sz="2800" b="1" dirty="0">
              <a:solidFill>
                <a:srgbClr val="FFFF00"/>
              </a:solidFill>
              <a:latin typeface="Cambria" panose="02040503050406030204" pitchFamily="18" charset="0"/>
              <a:cs typeface="Arial" panose="020B0604020202020204" pitchFamily="34" charset="0"/>
            </a:endParaRPr>
          </a:p>
          <a:p>
            <a:pPr marL="342900" lvl="0" indent="-342900" algn="ctr">
              <a:lnSpc>
                <a:spcPct val="150000"/>
              </a:lnSpc>
              <a:buFont typeface="+mj-lt"/>
              <a:buAutoNum type="alphaUcPeriod"/>
            </a:pPr>
            <a:r>
              <a:rPr lang="en-US" sz="2800" dirty="0">
                <a:latin typeface="Cambria" panose="02040503050406030204" pitchFamily="18" charset="0"/>
                <a:cs typeface="Arial" panose="020B0604020202020204" pitchFamily="34" charset="0"/>
              </a:rPr>
              <a:t> </a:t>
            </a:r>
            <a:r>
              <a:rPr lang="vi-VN" sz="2800" dirty="0">
                <a:latin typeface="Cambria" panose="02040503050406030204" pitchFamily="18" charset="0"/>
                <a:cs typeface="Arial" panose="020B0604020202020204" pitchFamily="34" charset="0"/>
              </a:rPr>
              <a:t>Đường mía, muối ăn, con dao.</a:t>
            </a:r>
            <a:endParaRPr lang="en-US" sz="2800" dirty="0">
              <a:latin typeface="Cambria" panose="02040503050406030204" pitchFamily="18" charset="0"/>
              <a:cs typeface="Arial" panose="020B0604020202020204" pitchFamily="34" charset="0"/>
            </a:endParaRPr>
          </a:p>
          <a:p>
            <a:pPr marL="342900" lvl="0" indent="-342900" algn="ctr">
              <a:lnSpc>
                <a:spcPct val="150000"/>
              </a:lnSpc>
              <a:buFont typeface="+mj-lt"/>
              <a:buAutoNum type="alphaUcPeriod"/>
            </a:pPr>
            <a:r>
              <a:rPr lang="en-US" sz="2800" dirty="0">
                <a:latin typeface="Cambria" panose="02040503050406030204" pitchFamily="18" charset="0"/>
                <a:cs typeface="Arial" panose="020B0604020202020204" pitchFamily="34" charset="0"/>
              </a:rPr>
              <a:t> </a:t>
            </a:r>
            <a:r>
              <a:rPr lang="vi-VN" sz="2800" dirty="0">
                <a:latin typeface="Cambria" panose="02040503050406030204" pitchFamily="18" charset="0"/>
                <a:cs typeface="Arial" panose="020B0604020202020204" pitchFamily="34" charset="0"/>
              </a:rPr>
              <a:t>Con dao, đôi đũa, cái thìa nhô</a:t>
            </a:r>
            <a:r>
              <a:rPr lang="en-US" sz="2800" dirty="0">
                <a:latin typeface="Cambria" panose="02040503050406030204" pitchFamily="18" charset="0"/>
                <a:cs typeface="Arial" panose="020B0604020202020204" pitchFamily="34" charset="0"/>
              </a:rPr>
              <a:t>m.</a:t>
            </a:r>
            <a:r>
              <a:rPr lang="vi-VN" sz="2800" dirty="0">
                <a:latin typeface="Cambria" panose="02040503050406030204" pitchFamily="18" charset="0"/>
                <a:cs typeface="Arial" panose="020B0604020202020204" pitchFamily="34" charset="0"/>
              </a:rPr>
              <a:t> </a:t>
            </a:r>
            <a:endParaRPr lang="en-US" sz="2800" dirty="0">
              <a:latin typeface="Cambria" panose="02040503050406030204" pitchFamily="18" charset="0"/>
              <a:cs typeface="Arial" panose="020B0604020202020204" pitchFamily="34" charset="0"/>
            </a:endParaRPr>
          </a:p>
          <a:p>
            <a:pPr marL="342900" lvl="0" indent="-342900" algn="ctr">
              <a:lnSpc>
                <a:spcPct val="150000"/>
              </a:lnSpc>
              <a:buFont typeface="+mj-lt"/>
              <a:buAutoNum type="alphaUcPeriod"/>
            </a:pPr>
            <a:r>
              <a:rPr lang="en-US" sz="2800" dirty="0">
                <a:latin typeface="Cambria" panose="02040503050406030204" pitchFamily="18" charset="0"/>
                <a:cs typeface="Arial" panose="020B0604020202020204" pitchFamily="34" charset="0"/>
              </a:rPr>
              <a:t> </a:t>
            </a:r>
            <a:r>
              <a:rPr lang="vi-VN" sz="2800" dirty="0">
                <a:latin typeface="Cambria" panose="02040503050406030204" pitchFamily="18" charset="0"/>
                <a:cs typeface="Arial" panose="020B0604020202020204" pitchFamily="34" charset="0"/>
              </a:rPr>
              <a:t>Nhôm, muối ăn, đường mía.</a:t>
            </a:r>
            <a:endParaRPr lang="en-US" sz="2800" dirty="0">
              <a:latin typeface="Cambria" panose="02040503050406030204" pitchFamily="18" charset="0"/>
              <a:cs typeface="Arial" panose="020B0604020202020204" pitchFamily="34" charset="0"/>
            </a:endParaRPr>
          </a:p>
          <a:p>
            <a:pPr marL="342900" lvl="0" indent="-342900" algn="ctr">
              <a:lnSpc>
                <a:spcPct val="150000"/>
              </a:lnSpc>
              <a:buFont typeface="+mj-lt"/>
              <a:buAutoNum type="alphaUcPeriod"/>
            </a:pPr>
            <a:r>
              <a:rPr lang="en-US" sz="2800" dirty="0">
                <a:latin typeface="Cambria" panose="02040503050406030204" pitchFamily="18" charset="0"/>
                <a:cs typeface="Arial" panose="020B0604020202020204" pitchFamily="34" charset="0"/>
              </a:rPr>
              <a:t> </a:t>
            </a:r>
            <a:r>
              <a:rPr lang="vi-VN" sz="2800" dirty="0">
                <a:latin typeface="Cambria" panose="02040503050406030204" pitchFamily="18" charset="0"/>
                <a:cs typeface="Arial" panose="020B0604020202020204" pitchFamily="34" charset="0"/>
              </a:rPr>
              <a:t>Con dao, đôi đũa, muối ăn.</a:t>
            </a:r>
            <a:endParaRPr lang="en-US" sz="2800" dirty="0">
              <a:latin typeface="Cambria" panose="02040503050406030204" pitchFamily="18" charset="0"/>
              <a:cs typeface="Arial" panose="020B0604020202020204" pitchFamily="34" charset="0"/>
            </a:endParaRPr>
          </a:p>
        </p:txBody>
      </p:sp>
      <p:sp>
        <p:nvSpPr>
          <p:cNvPr id="50" name="Snip Diagonal Corner Rectangle 49"/>
          <p:cNvSpPr/>
          <p:nvPr/>
        </p:nvSpPr>
        <p:spPr>
          <a:xfrm>
            <a:off x="829227" y="4439478"/>
            <a:ext cx="10713417" cy="662610"/>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Cambria" panose="02040503050406030204" pitchFamily="18" charset="0"/>
                <a:cs typeface="Arial" panose="020B0604020202020204" pitchFamily="34" charset="0"/>
              </a:rPr>
              <a:t>ĐÁP ÁN C</a:t>
            </a:r>
          </a:p>
        </p:txBody>
      </p:sp>
      <p:pic>
        <p:nvPicPr>
          <p:cNvPr id="46" name="Picture 4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pic>
        <p:nvPicPr>
          <p:cNvPr id="3" name="30 seconds countdown (Đồng hồ đếm ngược 30 giây)">
            <a:hlinkClick r:id="" action="ppaction://media"/>
            <a:extLst>
              <a:ext uri="{FF2B5EF4-FFF2-40B4-BE49-F238E27FC236}">
                <a16:creationId xmlns:a16="http://schemas.microsoft.com/office/drawing/2014/main" id="{58F62E8F-789E-47F1-88F7-F6F5B59CDB9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5388205"/>
            <a:ext cx="3193774" cy="1468203"/>
          </a:xfrm>
          <a:prstGeom prst="rect">
            <a:avLst/>
          </a:prstGeom>
        </p:spPr>
      </p:pic>
      <p:sp>
        <p:nvSpPr>
          <p:cNvPr id="4" name="Slide Number Placeholder 3">
            <a:extLst>
              <a:ext uri="{FF2B5EF4-FFF2-40B4-BE49-F238E27FC236}">
                <a16:creationId xmlns:a16="http://schemas.microsoft.com/office/drawing/2014/main" id="{110137A9-3AC4-4B0B-A7F1-624A2E9ED06C}"/>
              </a:ext>
            </a:extLst>
          </p:cNvPr>
          <p:cNvSpPr>
            <a:spLocks noGrp="1"/>
          </p:cNvSpPr>
          <p:nvPr>
            <p:ph type="sldNum" sz="quarter" idx="12"/>
          </p:nvPr>
        </p:nvSpPr>
        <p:spPr/>
        <p:txBody>
          <a:bodyPr/>
          <a:lstStyle/>
          <a:p>
            <a:fld id="{B8F674BA-2DE0-4D90-8561-25BA31F62F13}" type="slidenum">
              <a:rPr lang="en-US" smtClean="0"/>
              <a:t>2</a:t>
            </a:fld>
            <a:endParaRPr lang="en-US"/>
          </a:p>
        </p:txBody>
      </p:sp>
    </p:spTree>
    <p:extLst>
      <p:ext uri="{BB962C8B-B14F-4D97-AF65-F5344CB8AC3E}">
        <p14:creationId xmlns:p14="http://schemas.microsoft.com/office/powerpoint/2010/main" val="19754461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par>
                          <p:cTn id="11" fill="hold">
                            <p:stCondLst>
                              <p:cond delay="1000"/>
                            </p:stCondLst>
                            <p:childTnLst>
                              <p:par>
                                <p:cTn id="12" presetID="1" presetClass="mediacall" presetSubtype="0" fill="hold" nodeType="afterEffect">
                                  <p:stCondLst>
                                    <p:cond delay="0"/>
                                  </p:stCondLst>
                                  <p:childTnLst>
                                    <p:cmd type="call" cmd="playFrom(0.0)">
                                      <p:cBhvr>
                                        <p:cTn id="13" dur="30962" fill="hold"/>
                                        <p:tgtEl>
                                          <p:spTgt spid="3"/>
                                        </p:tgtEl>
                                      </p:cBhvr>
                                    </p:cmd>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3"/>
                </p:tgtEl>
              </p:cMediaNode>
            </p:video>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3"/>
                                        </p:tgtEl>
                                      </p:cBhvr>
                                    </p:cmd>
                                  </p:childTnLst>
                                </p:cTn>
                              </p:par>
                            </p:childTnLst>
                          </p:cTn>
                        </p:par>
                      </p:childTnLst>
                    </p:cTn>
                  </p:par>
                </p:childTnLst>
              </p:cTn>
              <p:nextCondLst>
                <p:cond evt="onClick" delay="0">
                  <p:tgtEl>
                    <p:spTgt spid="3"/>
                  </p:tgtEl>
                </p:cond>
              </p:nextCondLst>
            </p:seq>
          </p:childTnLst>
        </p:cTn>
      </p:par>
    </p:tnLst>
    <p:bldLst>
      <p:bldP spid="40" grpId="0" animBg="1"/>
      <p:bldP spid="5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08C33-B383-451C-ADE0-758B0B4D9F71}"/>
              </a:ext>
            </a:extLst>
          </p:cNvPr>
          <p:cNvSpPr>
            <a:spLocks noGrp="1"/>
          </p:cNvSpPr>
          <p:nvPr>
            <p:ph type="title"/>
          </p:nvPr>
        </p:nvSpPr>
        <p:spPr>
          <a:solidFill>
            <a:srgbClr val="FFFF00"/>
          </a:solidFill>
        </p:spPr>
        <p:txBody>
          <a:bodyPr>
            <a:normAutofit fontScale="90000"/>
          </a:bodyPr>
          <a:lstStyle/>
          <a:p>
            <a:pPr algn="ctr">
              <a:lnSpc>
                <a:spcPct val="150000"/>
              </a:lnSpc>
            </a:pPr>
            <a:r>
              <a:rPr lang="en-US" sz="4400" b="1" dirty="0">
                <a:solidFill>
                  <a:srgbClr val="009999"/>
                </a:solidFill>
                <a:latin typeface="Cambria" panose="02040503050406030204" pitchFamily="18" charset="0"/>
                <a:ea typeface="Cambria" panose="02040503050406030204" pitchFamily="18" charset="0"/>
              </a:rPr>
              <a:t>2. </a:t>
            </a:r>
            <a:r>
              <a:rPr lang="vi-VN" sz="4400" b="1" dirty="0">
                <a:solidFill>
                  <a:srgbClr val="009999"/>
                </a:solidFill>
                <a:latin typeface="Cambria" panose="02040503050406030204" pitchFamily="18" charset="0"/>
                <a:ea typeface="Cambria" panose="02040503050406030204" pitchFamily="18" charset="0"/>
              </a:rPr>
              <a:t>VAI TRÒ CỦA</a:t>
            </a:r>
            <a:r>
              <a:rPr lang="en-US" sz="4400" b="1" dirty="0">
                <a:solidFill>
                  <a:srgbClr val="009999"/>
                </a:solidFill>
                <a:latin typeface="Cambria" panose="02040503050406030204" pitchFamily="18" charset="0"/>
                <a:ea typeface="Cambria" panose="02040503050406030204" pitchFamily="18" charset="0"/>
              </a:rPr>
              <a:t> </a:t>
            </a:r>
            <a:r>
              <a:rPr lang="vi-VN" sz="4400" b="1" dirty="0">
                <a:solidFill>
                  <a:srgbClr val="009999"/>
                </a:solidFill>
                <a:latin typeface="Cambria" panose="02040503050406030204" pitchFamily="18" charset="0"/>
                <a:ea typeface="Cambria" panose="02040503050406030204" pitchFamily="18" charset="0"/>
              </a:rPr>
              <a:t>OXYGEN ĐỐI VỚI SỰ SỐNG</a:t>
            </a:r>
            <a:endParaRPr lang="en-US" dirty="0"/>
          </a:p>
        </p:txBody>
      </p:sp>
      <p:sp>
        <p:nvSpPr>
          <p:cNvPr id="5" name="Slide Number Placeholder 4">
            <a:extLst>
              <a:ext uri="{FF2B5EF4-FFF2-40B4-BE49-F238E27FC236}">
                <a16:creationId xmlns:a16="http://schemas.microsoft.com/office/drawing/2014/main" id="{8E3C8320-A7D0-450D-9C94-A8A08C6A4AF4}"/>
              </a:ext>
            </a:extLst>
          </p:cNvPr>
          <p:cNvSpPr>
            <a:spLocks noGrp="1"/>
          </p:cNvSpPr>
          <p:nvPr>
            <p:ph type="sldNum" sz="quarter" idx="12"/>
          </p:nvPr>
        </p:nvSpPr>
        <p:spPr/>
        <p:txBody>
          <a:bodyPr/>
          <a:lstStyle/>
          <a:p>
            <a:fld id="{B8F674BA-2DE0-4D90-8561-25BA31F62F13}" type="slidenum">
              <a:rPr lang="en-US" smtClean="0"/>
              <a:t>20</a:t>
            </a:fld>
            <a:endParaRPr lang="en-US"/>
          </a:p>
        </p:txBody>
      </p:sp>
      <p:sp>
        <p:nvSpPr>
          <p:cNvPr id="6" name="Content Placeholder 2">
            <a:extLst>
              <a:ext uri="{FF2B5EF4-FFF2-40B4-BE49-F238E27FC236}">
                <a16:creationId xmlns:a16="http://schemas.microsoft.com/office/drawing/2014/main" id="{A26F58DB-CE99-49FE-9F93-A20598D52868}"/>
              </a:ext>
            </a:extLst>
          </p:cNvPr>
          <p:cNvSpPr>
            <a:spLocks noGrp="1"/>
          </p:cNvSpPr>
          <p:nvPr>
            <p:ph idx="1"/>
          </p:nvPr>
        </p:nvSpPr>
        <p:spPr>
          <a:xfrm>
            <a:off x="838200" y="2246381"/>
            <a:ext cx="10515600" cy="4351338"/>
          </a:xfrm>
        </p:spPr>
        <p:txBody>
          <a:bodyPr/>
          <a:lstStyle/>
          <a:p>
            <a:pPr marL="0" indent="0" algn="ctr">
              <a:lnSpc>
                <a:spcPct val="150000"/>
              </a:lnSpc>
              <a:buNone/>
            </a:pPr>
            <a:r>
              <a:rPr lang="en-US" dirty="0" err="1">
                <a:latin typeface="Cambria" panose="02040503050406030204" pitchFamily="18" charset="0"/>
                <a:cs typeface="Times New Roman" panose="02020603050405020304" pitchFamily="18" charset="0"/>
              </a:rPr>
              <a:t>Các</a:t>
            </a:r>
            <a:r>
              <a:rPr lang="en-US" dirty="0">
                <a:latin typeface="Cambria" panose="02040503050406030204" pitchFamily="18" charset="0"/>
                <a:cs typeface="Times New Roman" panose="02020603050405020304" pitchFamily="18" charset="0"/>
              </a:rPr>
              <a:t> </a:t>
            </a:r>
            <a:r>
              <a:rPr lang="en-US" dirty="0" err="1">
                <a:latin typeface="Cambria" panose="02040503050406030204" pitchFamily="18" charset="0"/>
                <a:cs typeface="Times New Roman" panose="02020603050405020304" pitchFamily="18" charset="0"/>
              </a:rPr>
              <a:t>nhóm</a:t>
            </a:r>
            <a:r>
              <a:rPr lang="en-US" dirty="0">
                <a:latin typeface="Cambria" panose="02040503050406030204" pitchFamily="18" charset="0"/>
                <a:cs typeface="Times New Roman" panose="02020603050405020304" pitchFamily="18" charset="0"/>
              </a:rPr>
              <a:t> </a:t>
            </a:r>
            <a:r>
              <a:rPr lang="en-US" dirty="0" err="1">
                <a:latin typeface="Cambria" panose="02040503050406030204" pitchFamily="18" charset="0"/>
                <a:cs typeface="Times New Roman" panose="02020603050405020304" pitchFamily="18" charset="0"/>
              </a:rPr>
              <a:t>nghiên</a:t>
            </a:r>
            <a:r>
              <a:rPr lang="en-US" dirty="0">
                <a:latin typeface="Cambria" panose="02040503050406030204" pitchFamily="18" charset="0"/>
                <a:cs typeface="Times New Roman" panose="02020603050405020304" pitchFamily="18" charset="0"/>
              </a:rPr>
              <a:t> </a:t>
            </a:r>
            <a:r>
              <a:rPr lang="en-US" dirty="0" err="1">
                <a:latin typeface="Cambria" panose="02040503050406030204" pitchFamily="18" charset="0"/>
                <a:cs typeface="Times New Roman" panose="02020603050405020304" pitchFamily="18" charset="0"/>
              </a:rPr>
              <a:t>cứu</a:t>
            </a:r>
            <a:r>
              <a:rPr lang="en-US" dirty="0">
                <a:latin typeface="Cambria" panose="02040503050406030204" pitchFamily="18" charset="0"/>
                <a:cs typeface="Times New Roman" panose="02020603050405020304" pitchFamily="18" charset="0"/>
              </a:rPr>
              <a:t> </a:t>
            </a:r>
            <a:r>
              <a:rPr lang="en-US" dirty="0" err="1">
                <a:latin typeface="Cambria" panose="02040503050406030204" pitchFamily="18" charset="0"/>
                <a:cs typeface="Times New Roman" panose="02020603050405020304" pitchFamily="18" charset="0"/>
              </a:rPr>
              <a:t>thông</a:t>
            </a:r>
            <a:r>
              <a:rPr lang="en-US" dirty="0">
                <a:latin typeface="Cambria" panose="02040503050406030204" pitchFamily="18" charset="0"/>
                <a:cs typeface="Times New Roman" panose="02020603050405020304" pitchFamily="18" charset="0"/>
              </a:rPr>
              <a:t> tin SGK, </a:t>
            </a:r>
            <a:r>
              <a:rPr lang="en-US" dirty="0" err="1">
                <a:latin typeface="Cambria" panose="02040503050406030204" pitchFamily="18" charset="0"/>
                <a:cs typeface="Times New Roman" panose="02020603050405020304" pitchFamily="18" charset="0"/>
              </a:rPr>
              <a:t>thảo</a:t>
            </a:r>
            <a:r>
              <a:rPr lang="en-US" dirty="0">
                <a:latin typeface="Cambria" panose="02040503050406030204" pitchFamily="18" charset="0"/>
                <a:cs typeface="Times New Roman" panose="02020603050405020304" pitchFamily="18" charset="0"/>
              </a:rPr>
              <a:t> </a:t>
            </a:r>
            <a:r>
              <a:rPr lang="en-US" dirty="0" err="1">
                <a:latin typeface="Cambria" panose="02040503050406030204" pitchFamily="18" charset="0"/>
                <a:cs typeface="Times New Roman" panose="02020603050405020304" pitchFamily="18" charset="0"/>
              </a:rPr>
              <a:t>luận</a:t>
            </a:r>
            <a:r>
              <a:rPr lang="en-US" dirty="0">
                <a:latin typeface="Cambria" panose="02040503050406030204" pitchFamily="18" charset="0"/>
                <a:cs typeface="Times New Roman" panose="02020603050405020304" pitchFamily="18" charset="0"/>
              </a:rPr>
              <a:t> </a:t>
            </a:r>
            <a:r>
              <a:rPr lang="en-US" dirty="0" err="1">
                <a:latin typeface="Cambria" panose="02040503050406030204" pitchFamily="18" charset="0"/>
                <a:cs typeface="Times New Roman" panose="02020603050405020304" pitchFamily="18" charset="0"/>
              </a:rPr>
              <a:t>và</a:t>
            </a:r>
            <a:r>
              <a:rPr lang="en-US" dirty="0">
                <a:latin typeface="Cambria" panose="02040503050406030204" pitchFamily="18" charset="0"/>
                <a:cs typeface="Times New Roman" panose="02020603050405020304" pitchFamily="18" charset="0"/>
              </a:rPr>
              <a:t> </a:t>
            </a:r>
            <a:r>
              <a:rPr lang="en-US" dirty="0" err="1">
                <a:latin typeface="Cambria" panose="02040503050406030204" pitchFamily="18" charset="0"/>
                <a:cs typeface="Times New Roman" panose="02020603050405020304" pitchFamily="18" charset="0"/>
              </a:rPr>
              <a:t>hoàn</a:t>
            </a:r>
            <a:r>
              <a:rPr lang="en-US" dirty="0">
                <a:latin typeface="Cambria" panose="02040503050406030204" pitchFamily="18" charset="0"/>
                <a:cs typeface="Times New Roman" panose="02020603050405020304" pitchFamily="18" charset="0"/>
              </a:rPr>
              <a:t> </a:t>
            </a:r>
            <a:r>
              <a:rPr lang="en-US" dirty="0" err="1">
                <a:latin typeface="Cambria" panose="02040503050406030204" pitchFamily="18" charset="0"/>
                <a:cs typeface="Times New Roman" panose="02020603050405020304" pitchFamily="18" charset="0"/>
              </a:rPr>
              <a:t>thành</a:t>
            </a:r>
            <a:r>
              <a:rPr lang="en-US" dirty="0">
                <a:latin typeface="Cambria" panose="02040503050406030204" pitchFamily="18" charset="0"/>
                <a:cs typeface="Times New Roman" panose="02020603050405020304" pitchFamily="18" charset="0"/>
              </a:rPr>
              <a:t> </a:t>
            </a:r>
          </a:p>
          <a:p>
            <a:pPr marL="0" indent="0" algn="ctr">
              <a:lnSpc>
                <a:spcPct val="150000"/>
              </a:lnSpc>
              <a:buNone/>
            </a:pPr>
            <a:r>
              <a:rPr lang="en-US" dirty="0" err="1">
                <a:latin typeface="Cambria" panose="02040503050406030204" pitchFamily="18" charset="0"/>
                <a:cs typeface="Times New Roman" panose="02020603050405020304" pitchFamily="18" charset="0"/>
              </a:rPr>
              <a:t>phiếu</a:t>
            </a:r>
            <a:r>
              <a:rPr lang="en-US" dirty="0">
                <a:latin typeface="Cambria" panose="02040503050406030204" pitchFamily="18" charset="0"/>
                <a:cs typeface="Times New Roman" panose="02020603050405020304" pitchFamily="18" charset="0"/>
              </a:rPr>
              <a:t> </a:t>
            </a:r>
            <a:r>
              <a:rPr lang="en-US" dirty="0" err="1">
                <a:latin typeface="Cambria" panose="02040503050406030204" pitchFamily="18" charset="0"/>
                <a:cs typeface="Times New Roman" panose="02020603050405020304" pitchFamily="18" charset="0"/>
              </a:rPr>
              <a:t>học</a:t>
            </a:r>
            <a:r>
              <a:rPr lang="en-US" dirty="0">
                <a:latin typeface="Cambria" panose="02040503050406030204" pitchFamily="18" charset="0"/>
                <a:cs typeface="Times New Roman" panose="02020603050405020304" pitchFamily="18" charset="0"/>
              </a:rPr>
              <a:t> </a:t>
            </a:r>
            <a:r>
              <a:rPr lang="en-US" dirty="0" err="1">
                <a:latin typeface="Cambria" panose="02040503050406030204" pitchFamily="18" charset="0"/>
                <a:cs typeface="Times New Roman" panose="02020603050405020304" pitchFamily="18" charset="0"/>
              </a:rPr>
              <a:t>tập</a:t>
            </a:r>
            <a:r>
              <a:rPr lang="en-US" dirty="0">
                <a:latin typeface="Cambria" panose="02040503050406030204" pitchFamily="18" charset="0"/>
                <a:cs typeface="Times New Roman" panose="02020603050405020304" pitchFamily="18" charset="0"/>
              </a:rPr>
              <a:t>. </a:t>
            </a:r>
          </a:p>
        </p:txBody>
      </p:sp>
      <p:pic>
        <p:nvPicPr>
          <p:cNvPr id="8" name="Picture 2" descr="Foot and Ankle Problems By Dr. Richard Blake: Accessory Navicular: General  Treatment Thoughts">
            <a:extLst>
              <a:ext uri="{FF2B5EF4-FFF2-40B4-BE49-F238E27FC236}">
                <a16:creationId xmlns:a16="http://schemas.microsoft.com/office/drawing/2014/main" id="{E2E3625C-08E9-492B-A871-C191B20983E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7443" y="4055165"/>
            <a:ext cx="3737113" cy="2802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6819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482243F7-26F9-411F-8FFE-BCD087FDA515}"/>
              </a:ext>
            </a:extLst>
          </p:cNvPr>
          <p:cNvGraphicFramePr/>
          <p:nvPr>
            <p:extLst>
              <p:ext uri="{D42A27DB-BD31-4B8C-83A1-F6EECF244321}">
                <p14:modId xmlns:p14="http://schemas.microsoft.com/office/powerpoint/2010/main" val="3817028965"/>
              </p:ext>
            </p:extLst>
          </p:nvPr>
        </p:nvGraphicFramePr>
        <p:xfrm>
          <a:off x="838199" y="365125"/>
          <a:ext cx="10797209"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3D1DA33E-B26C-45C3-B807-6841448A7731}"/>
              </a:ext>
            </a:extLst>
          </p:cNvPr>
          <p:cNvSpPr>
            <a:spLocks noGrp="1"/>
          </p:cNvSpPr>
          <p:nvPr>
            <p:ph type="sldNum" sz="quarter" idx="12"/>
          </p:nvPr>
        </p:nvSpPr>
        <p:spPr/>
        <p:txBody>
          <a:bodyPr/>
          <a:lstStyle/>
          <a:p>
            <a:fld id="{B8F674BA-2DE0-4D90-8561-25BA31F62F13}" type="slidenum">
              <a:rPr lang="en-US" smtClean="0"/>
              <a:t>21</a:t>
            </a:fld>
            <a:endParaRPr lang="en-US"/>
          </a:p>
        </p:txBody>
      </p:sp>
      <p:grpSp>
        <p:nvGrpSpPr>
          <p:cNvPr id="2" name="Group 1">
            <a:extLst>
              <a:ext uri="{FF2B5EF4-FFF2-40B4-BE49-F238E27FC236}">
                <a16:creationId xmlns:a16="http://schemas.microsoft.com/office/drawing/2014/main" id="{D9F356EE-4D54-4036-B0EC-32D888CE1C06}"/>
              </a:ext>
            </a:extLst>
          </p:cNvPr>
          <p:cNvGrpSpPr/>
          <p:nvPr/>
        </p:nvGrpSpPr>
        <p:grpSpPr>
          <a:xfrm>
            <a:off x="838200" y="2143676"/>
            <a:ext cx="6009398" cy="4516261"/>
            <a:chOff x="838200" y="2143676"/>
            <a:chExt cx="6009398" cy="4516261"/>
          </a:xfrm>
        </p:grpSpPr>
        <p:pic>
          <p:nvPicPr>
            <p:cNvPr id="5" name="Picture 6" descr="120959">
              <a:extLst>
                <a:ext uri="{FF2B5EF4-FFF2-40B4-BE49-F238E27FC236}">
                  <a16:creationId xmlns:a16="http://schemas.microsoft.com/office/drawing/2014/main" id="{55B2945E-26B8-41FA-A24C-89C1B0633048}"/>
                </a:ext>
              </a:extLst>
            </p:cNvPr>
            <p:cNvPicPr>
              <a:picLocks noChangeAspect="1" noChangeArrowheads="1"/>
            </p:cNvPicPr>
            <p:nvPr/>
          </p:nvPicPr>
          <p:blipFill>
            <a:blip r:embed="rId7"/>
            <a:srcRect/>
            <a:stretch>
              <a:fillRect/>
            </a:stretch>
          </p:blipFill>
          <p:spPr bwMode="auto">
            <a:xfrm>
              <a:off x="838200" y="2143676"/>
              <a:ext cx="6009398" cy="3925091"/>
            </a:xfrm>
            <a:prstGeom prst="rect">
              <a:avLst/>
            </a:prstGeom>
            <a:noFill/>
            <a:ln w="28575">
              <a:solidFill>
                <a:srgbClr val="FF66CC"/>
              </a:solidFill>
              <a:miter lim="800000"/>
              <a:headEnd/>
              <a:tailEnd/>
            </a:ln>
          </p:spPr>
        </p:pic>
        <p:sp>
          <p:nvSpPr>
            <p:cNvPr id="7" name="Rectangle 6">
              <a:extLst>
                <a:ext uri="{FF2B5EF4-FFF2-40B4-BE49-F238E27FC236}">
                  <a16:creationId xmlns:a16="http://schemas.microsoft.com/office/drawing/2014/main" id="{36D63AB8-3840-4B46-AE2E-D5DC3F320E54}"/>
                </a:ext>
              </a:extLst>
            </p:cNvPr>
            <p:cNvSpPr/>
            <p:nvPr/>
          </p:nvSpPr>
          <p:spPr>
            <a:xfrm>
              <a:off x="1216993" y="6136717"/>
              <a:ext cx="5384807" cy="523220"/>
            </a:xfrm>
            <a:prstGeom prst="rect">
              <a:avLst/>
            </a:prstGeom>
            <a:noFill/>
          </p:spPr>
          <p:txBody>
            <a:bodyPr wrap="none" lIns="91440" tIns="45720" rIns="91440" bIns="45720">
              <a:spAutoFit/>
            </a:bodyPr>
            <a:lstStyle/>
            <a:p>
              <a:pPr algn="ctr"/>
              <a:r>
                <a:rPr lang="en-US" sz="2800" b="1" dirty="0" err="1">
                  <a:ln w="9525">
                    <a:solidFill>
                      <a:schemeClr val="bg1"/>
                    </a:solidFill>
                    <a:prstDash val="solid"/>
                  </a:ln>
                  <a:solidFill>
                    <a:srgbClr val="00B0F0"/>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rPr>
                <a:t>Bình</a:t>
              </a:r>
              <a:r>
                <a:rPr lang="en-US" sz="2800" b="1" dirty="0">
                  <a:ln w="9525">
                    <a:solidFill>
                      <a:schemeClr val="bg1"/>
                    </a:solidFill>
                    <a:prstDash val="solid"/>
                  </a:ln>
                  <a:solidFill>
                    <a:srgbClr val="00B0F0"/>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rPr>
                <a:t> oxygen </a:t>
              </a:r>
              <a:r>
                <a:rPr lang="en-US" sz="2800" b="1" dirty="0" err="1">
                  <a:ln w="9525">
                    <a:solidFill>
                      <a:schemeClr val="bg1"/>
                    </a:solidFill>
                    <a:prstDash val="solid"/>
                  </a:ln>
                  <a:solidFill>
                    <a:srgbClr val="00B0F0"/>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rPr>
                <a:t>cho</a:t>
              </a:r>
              <a:r>
                <a:rPr lang="en-US" sz="2800" b="1" dirty="0">
                  <a:ln w="9525">
                    <a:solidFill>
                      <a:schemeClr val="bg1"/>
                    </a:solidFill>
                    <a:prstDash val="solid"/>
                  </a:ln>
                  <a:solidFill>
                    <a:srgbClr val="00B0F0"/>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rPr>
                <a:t> </a:t>
              </a:r>
              <a:r>
                <a:rPr lang="en-US" sz="2800" b="1" dirty="0" err="1">
                  <a:ln w="9525">
                    <a:solidFill>
                      <a:schemeClr val="bg1"/>
                    </a:solidFill>
                    <a:prstDash val="solid"/>
                  </a:ln>
                  <a:solidFill>
                    <a:srgbClr val="00B0F0"/>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rPr>
                <a:t>bệnh</a:t>
              </a:r>
              <a:r>
                <a:rPr lang="en-US" sz="2800" b="1" dirty="0">
                  <a:ln w="9525">
                    <a:solidFill>
                      <a:schemeClr val="bg1"/>
                    </a:solidFill>
                    <a:prstDash val="solid"/>
                  </a:ln>
                  <a:solidFill>
                    <a:srgbClr val="00B0F0"/>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rPr>
                <a:t> </a:t>
              </a:r>
              <a:r>
                <a:rPr lang="en-US" sz="2800" b="1" dirty="0" err="1">
                  <a:ln w="9525">
                    <a:solidFill>
                      <a:schemeClr val="bg1"/>
                    </a:solidFill>
                    <a:prstDash val="solid"/>
                  </a:ln>
                  <a:solidFill>
                    <a:srgbClr val="00B0F0"/>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rPr>
                <a:t>nhân</a:t>
              </a:r>
              <a:r>
                <a:rPr lang="en-US" sz="2800" b="1" dirty="0">
                  <a:ln w="9525">
                    <a:solidFill>
                      <a:schemeClr val="bg1"/>
                    </a:solidFill>
                    <a:prstDash val="solid"/>
                  </a:ln>
                  <a:solidFill>
                    <a:srgbClr val="00B0F0"/>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rPr>
                <a:t> </a:t>
              </a:r>
              <a:r>
                <a:rPr lang="en-US" sz="2800" b="1" dirty="0" err="1">
                  <a:ln w="9525">
                    <a:solidFill>
                      <a:schemeClr val="bg1"/>
                    </a:solidFill>
                    <a:prstDash val="solid"/>
                  </a:ln>
                  <a:solidFill>
                    <a:srgbClr val="00B0F0"/>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rPr>
                <a:t>thở</a:t>
              </a:r>
              <a:endParaRPr lang="en-US" sz="2800" b="1" dirty="0">
                <a:ln w="9525">
                  <a:solidFill>
                    <a:schemeClr val="bg1"/>
                  </a:solidFill>
                  <a:prstDash val="solid"/>
                </a:ln>
                <a:solidFill>
                  <a:srgbClr val="00B0F0"/>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93332313-B6CC-4425-BBD9-58372C4B975D}"/>
              </a:ext>
            </a:extLst>
          </p:cNvPr>
          <p:cNvSpPr txBox="1"/>
          <p:nvPr/>
        </p:nvSpPr>
        <p:spPr>
          <a:xfrm>
            <a:off x="7023652" y="2627572"/>
            <a:ext cx="4903304" cy="2793778"/>
          </a:xfrm>
          <a:prstGeom prst="rect">
            <a:avLst/>
          </a:prstGeom>
          <a:noFill/>
          <a:ln>
            <a:solidFill>
              <a:schemeClr val="tx1"/>
            </a:solidFill>
          </a:ln>
        </p:spPr>
        <p:txBody>
          <a:bodyPr wrap="square">
            <a:spAutoFit/>
          </a:bodyPr>
          <a:lstStyle/>
          <a:p>
            <a:pPr algn="just">
              <a:lnSpc>
                <a:spcPct val="150000"/>
              </a:lnSpc>
              <a:spcAft>
                <a:spcPts val="800"/>
              </a:spcAft>
            </a:pPr>
            <a:r>
              <a:rPr lang="en-US" sz="2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a:solidFill>
                  <a:srgbClr val="FF0000"/>
                </a:solidFill>
                <a:effectLst/>
                <a:latin typeface="Cambria" panose="02040503050406030204" pitchFamily="18" charset="0"/>
                <a:ea typeface="Cambria" panose="02040503050406030204" pitchFamily="18" charset="0"/>
                <a:cs typeface="Segoe UI" panose="020B0502040204020203" pitchFamily="34" charset="0"/>
              </a:rPr>
              <a:t>B</a:t>
            </a:r>
            <a:r>
              <a:rPr lang="vi-VN" sz="2400" b="1" dirty="0">
                <a:solidFill>
                  <a:srgbClr val="FF0000"/>
                </a:solidFill>
                <a:effectLst/>
                <a:latin typeface="Cambria" panose="02040503050406030204" pitchFamily="18" charset="0"/>
                <a:ea typeface="Cambria" panose="02040503050406030204" pitchFamily="18" charset="0"/>
                <a:cs typeface="Segoe UI" panose="020B0502040204020203" pitchFamily="34" charset="0"/>
              </a:rPr>
              <a:t>ệnh nhân </a:t>
            </a:r>
            <a:r>
              <a:rPr lang="en-US" sz="2400" b="1" dirty="0" err="1">
                <a:solidFill>
                  <a:srgbClr val="FF0000"/>
                </a:solidFill>
                <a:latin typeface="Cambria" panose="02040503050406030204" pitchFamily="18" charset="0"/>
                <a:ea typeface="Cambria" panose="02040503050406030204" pitchFamily="18" charset="0"/>
                <a:cs typeface="Segoe UI" panose="020B0502040204020203" pitchFamily="34" charset="0"/>
              </a:rPr>
              <a:t>bị</a:t>
            </a:r>
            <a:r>
              <a:rPr lang="en-US" sz="2400" b="1" dirty="0">
                <a:solidFill>
                  <a:srgbClr val="FF0000"/>
                </a:solidFill>
                <a:latin typeface="Cambria" panose="02040503050406030204" pitchFamily="18" charset="0"/>
                <a:ea typeface="Cambria" panose="02040503050406030204" pitchFamily="18" charset="0"/>
                <a:cs typeface="Segoe UI" panose="020B0502040204020203" pitchFamily="34" charset="0"/>
              </a:rPr>
              <a:t> </a:t>
            </a:r>
            <a:r>
              <a:rPr lang="vi-VN" sz="2400" b="1" dirty="0">
                <a:solidFill>
                  <a:srgbClr val="FF0000"/>
                </a:solidFill>
                <a:effectLst/>
                <a:latin typeface="Cambria" panose="02040503050406030204" pitchFamily="18" charset="0"/>
                <a:ea typeface="Cambria" panose="02040503050406030204" pitchFamily="18" charset="0"/>
                <a:cs typeface="Segoe UI" panose="020B0502040204020203" pitchFamily="34" charset="0"/>
              </a:rPr>
              <a:t>suy hô hấp, ngạt thở, bệnh tim, chứng rối loạn thở</a:t>
            </a:r>
            <a:r>
              <a:rPr lang="en-US" sz="2400" b="1" dirty="0">
                <a:solidFill>
                  <a:srgbClr val="FF0000"/>
                </a:solidFill>
                <a:latin typeface="Cambria" panose="02040503050406030204" pitchFamily="18" charset="0"/>
                <a:ea typeface="Cambria" panose="02040503050406030204" pitchFamily="18" charset="0"/>
                <a:cs typeface="Segoe UI" panose="020B0502040204020203" pitchFamily="34" charset="0"/>
              </a:rPr>
              <a:t>, </a:t>
            </a:r>
            <a:r>
              <a:rPr lang="vi-VN" sz="2400" b="1" dirty="0">
                <a:solidFill>
                  <a:srgbClr val="FF0000"/>
                </a:solidFill>
                <a:effectLst/>
                <a:latin typeface="Cambria" panose="02040503050406030204" pitchFamily="18" charset="0"/>
                <a:ea typeface="Cambria" panose="02040503050406030204" pitchFamily="18" charset="0"/>
                <a:cs typeface="Segoe UI" panose="020B0502040204020203" pitchFamily="34" charset="0"/>
              </a:rPr>
              <a:t>ngộ độc carbon monoxide</a:t>
            </a:r>
            <a:r>
              <a:rPr lang="en-US" sz="2400" b="1" dirty="0">
                <a:solidFill>
                  <a:srgbClr val="FF0000"/>
                </a:solidFill>
                <a:effectLst/>
                <a:latin typeface="Cambria" panose="02040503050406030204" pitchFamily="18" charset="0"/>
                <a:ea typeface="Cambria" panose="02040503050406030204" pitchFamily="18" charset="0"/>
                <a:cs typeface="Segoe UI" panose="020B0502040204020203" pitchFamily="34" charset="0"/>
              </a:rPr>
              <a:t>.</a:t>
            </a:r>
            <a:r>
              <a:rPr lang="vi-VN" sz="2400" b="1" dirty="0">
                <a:solidFill>
                  <a:srgbClr val="FF0000"/>
                </a:solidFill>
                <a:effectLst/>
                <a:latin typeface="Cambria" panose="02040503050406030204" pitchFamily="18" charset="0"/>
                <a:ea typeface="Cambria" panose="02040503050406030204" pitchFamily="18" charset="0"/>
                <a:cs typeface="Segoe UI" panose="020B0502040204020203" pitchFamily="34" charset="0"/>
              </a:rPr>
              <a:t> </a:t>
            </a:r>
            <a:r>
              <a:rPr lang="en-US" sz="2400" b="1" dirty="0">
                <a:solidFill>
                  <a:srgbClr val="FF0000"/>
                </a:solidFill>
                <a:effectLst/>
                <a:latin typeface="Cambria" panose="02040503050406030204" pitchFamily="18" charset="0"/>
                <a:ea typeface="Cambria" panose="02040503050406030204" pitchFamily="18" charset="0"/>
                <a:cs typeface="Segoe UI" panose="020B0502040204020203" pitchFamily="34" charset="0"/>
              </a:rPr>
              <a:t>Đ</a:t>
            </a:r>
            <a:r>
              <a:rPr lang="vi-VN" sz="2400" b="1" dirty="0">
                <a:solidFill>
                  <a:srgbClr val="FF0000"/>
                </a:solidFill>
                <a:effectLst/>
                <a:latin typeface="Cambria" panose="02040503050406030204" pitchFamily="18" charset="0"/>
                <a:ea typeface="Cambria" panose="02040503050406030204" pitchFamily="18" charset="0"/>
                <a:cs typeface="Segoe UI" panose="020B0502040204020203" pitchFamily="34" charset="0"/>
              </a:rPr>
              <a:t>ặc biệt khi cần gây mê bệnh nhân để thực hiện phẫu thuật.</a:t>
            </a:r>
            <a:endParaRPr lang="en-US" sz="2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448784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A1694A5B-8D98-44FC-9688-B9574284E47F}"/>
              </a:ext>
            </a:extLst>
          </p:cNvPr>
          <p:cNvGraphicFramePr/>
          <p:nvPr>
            <p:extLst>
              <p:ext uri="{D42A27DB-BD31-4B8C-83A1-F6EECF244321}">
                <p14:modId xmlns:p14="http://schemas.microsoft.com/office/powerpoint/2010/main" val="1305154925"/>
              </p:ext>
            </p:extLst>
          </p:nvPr>
        </p:nvGraphicFramePr>
        <p:xfrm>
          <a:off x="543339" y="365125"/>
          <a:ext cx="11135139" cy="132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58D17C4B-6B86-4FFD-AE83-A9A36440F85A}"/>
              </a:ext>
            </a:extLst>
          </p:cNvPr>
          <p:cNvSpPr>
            <a:spLocks noGrp="1"/>
          </p:cNvSpPr>
          <p:nvPr>
            <p:ph type="sldNum" sz="quarter" idx="12"/>
          </p:nvPr>
        </p:nvSpPr>
        <p:spPr/>
        <p:txBody>
          <a:bodyPr/>
          <a:lstStyle/>
          <a:p>
            <a:fld id="{B8F674BA-2DE0-4D90-8561-25BA31F62F13}" type="slidenum">
              <a:rPr lang="en-US" smtClean="0"/>
              <a:t>22</a:t>
            </a:fld>
            <a:endParaRPr lang="en-US"/>
          </a:p>
        </p:txBody>
      </p:sp>
      <p:sp>
        <p:nvSpPr>
          <p:cNvPr id="7" name="TextBox 6">
            <a:extLst>
              <a:ext uri="{FF2B5EF4-FFF2-40B4-BE49-F238E27FC236}">
                <a16:creationId xmlns:a16="http://schemas.microsoft.com/office/drawing/2014/main" id="{2FCA8D15-46B2-4C3F-A4C1-63B458136E10}"/>
              </a:ext>
            </a:extLst>
          </p:cNvPr>
          <p:cNvSpPr txBox="1"/>
          <p:nvPr/>
        </p:nvSpPr>
        <p:spPr>
          <a:xfrm>
            <a:off x="8073886" y="3429000"/>
            <a:ext cx="3816627" cy="1685783"/>
          </a:xfrm>
          <a:prstGeom prst="rect">
            <a:avLst/>
          </a:prstGeom>
          <a:noFill/>
          <a:ln>
            <a:solidFill>
              <a:schemeClr val="tx1"/>
            </a:solidFill>
          </a:ln>
        </p:spPr>
        <p:txBody>
          <a:bodyPr wrap="square">
            <a:spAutoFit/>
          </a:bodyPr>
          <a:lstStyle/>
          <a:p>
            <a:pPr algn="just">
              <a:lnSpc>
                <a:spcPct val="150000"/>
              </a:lnSpc>
              <a:spcAft>
                <a:spcPts val="800"/>
              </a:spcAft>
            </a:pPr>
            <a:r>
              <a:rPr lang="en-US" sz="2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srgbClr val="FF0000"/>
                </a:solidFill>
                <a:effectLst/>
                <a:latin typeface="Cambria" panose="02040503050406030204" pitchFamily="18" charset="0"/>
                <a:ea typeface="Cambria" panose="02040503050406030204" pitchFamily="18" charset="0"/>
                <a:cs typeface="Segoe UI" panose="020B0502040204020203" pitchFamily="34" charset="0"/>
              </a:rPr>
              <a:t>Để cung cấp oxygen cho thợ lặn hô hấp trong môi trường thiếu không khí.</a:t>
            </a:r>
            <a:endParaRPr lang="en-US" sz="2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5" descr="Oxi va su tho">
            <a:extLst>
              <a:ext uri="{FF2B5EF4-FFF2-40B4-BE49-F238E27FC236}">
                <a16:creationId xmlns:a16="http://schemas.microsoft.com/office/drawing/2014/main" id="{EE8076E4-514C-47A8-BC13-8FB29EC0E81B}"/>
              </a:ext>
            </a:extLst>
          </p:cNvPr>
          <p:cNvPicPr>
            <a:picLocks noChangeAspect="1" noChangeArrowheads="1"/>
          </p:cNvPicPr>
          <p:nvPr/>
        </p:nvPicPr>
        <p:blipFill>
          <a:blip r:embed="rId7"/>
          <a:srcRect/>
          <a:stretch>
            <a:fillRect/>
          </a:stretch>
        </p:blipFill>
        <p:spPr bwMode="auto">
          <a:xfrm>
            <a:off x="808383" y="2123074"/>
            <a:ext cx="7050156" cy="4233276"/>
          </a:xfrm>
          <a:prstGeom prst="rect">
            <a:avLst/>
          </a:prstGeom>
          <a:noFill/>
          <a:ln w="63500" cmpd="thinThick">
            <a:solidFill>
              <a:srgbClr val="FF0000"/>
            </a:solidFill>
            <a:miter lim="800000"/>
            <a:headEnd/>
            <a:tailEnd/>
          </a:ln>
        </p:spPr>
      </p:pic>
    </p:spTree>
    <p:extLst>
      <p:ext uri="{BB962C8B-B14F-4D97-AF65-F5344CB8AC3E}">
        <p14:creationId xmlns:p14="http://schemas.microsoft.com/office/powerpoint/2010/main" val="32188384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1" name="Rectangle 5"/>
          <p:cNvSpPr>
            <a:spLocks noChangeArrowheads="1"/>
          </p:cNvSpPr>
          <p:nvPr/>
        </p:nvSpPr>
        <p:spPr bwMode="auto">
          <a:xfrm>
            <a:off x="2567760" y="439103"/>
            <a:ext cx="7932672" cy="523220"/>
          </a:xfrm>
          <a:prstGeom prst="rect">
            <a:avLst/>
          </a:prstGeom>
          <a:solidFill>
            <a:srgbClr val="00FF00"/>
          </a:solidFill>
          <a:ln w="9525">
            <a:noFill/>
            <a:miter lim="800000"/>
            <a:headEnd/>
            <a:tailEnd/>
          </a:ln>
        </p:spPr>
        <p:txBody>
          <a:bodyPr wrap="square">
            <a:spAutoFit/>
          </a:bodyPr>
          <a:lstStyle/>
          <a:p>
            <a:pPr algn="ctr">
              <a:spcBef>
                <a:spcPct val="20000"/>
              </a:spcBef>
              <a:buFont typeface="Wingdings" pitchFamily="2" charset="2"/>
              <a:buNone/>
              <a:defRPr/>
            </a:pPr>
            <a:r>
              <a:rPr lang="en-US" sz="2800" b="1" dirty="0">
                <a:latin typeface="Cambria" panose="02040503050406030204" pitchFamily="18" charset="0"/>
                <a:ea typeface="Cambria" panose="02040503050406030204" pitchFamily="18" charset="0"/>
              </a:rPr>
              <a:t>OXYGEN CẦN CHO SỰ HÔ HẤP CỦA CON NGƯỜI</a:t>
            </a:r>
          </a:p>
        </p:txBody>
      </p:sp>
      <p:sp>
        <p:nvSpPr>
          <p:cNvPr id="187397" name="Text Box 5"/>
          <p:cNvSpPr txBox="1">
            <a:spLocks noChangeArrowheads="1"/>
          </p:cNvSpPr>
          <p:nvPr/>
        </p:nvSpPr>
        <p:spPr bwMode="auto">
          <a:xfrm>
            <a:off x="6877880" y="5083915"/>
            <a:ext cx="4285692" cy="1131785"/>
          </a:xfrm>
          <a:prstGeom prst="rect">
            <a:avLst/>
          </a:prstGeom>
          <a:noFill/>
          <a:ln w="9525">
            <a:solidFill>
              <a:srgbClr val="FF0000"/>
            </a:solidFill>
            <a:miter lim="800000"/>
            <a:headEnd/>
            <a:tailEnd/>
          </a:ln>
        </p:spPr>
        <p:txBody>
          <a:bodyPr wrap="square">
            <a:spAutoFit/>
          </a:bodyPr>
          <a:lstStyle/>
          <a:p>
            <a:pPr algn="just">
              <a:lnSpc>
                <a:spcPct val="150000"/>
              </a:lnSpc>
              <a:spcBef>
                <a:spcPct val="50000"/>
              </a:spcBef>
              <a:defRPr/>
            </a:pPr>
            <a:r>
              <a:rPr lang="en-US" sz="2400" b="1" dirty="0" err="1">
                <a:latin typeface="Cambria" panose="02040503050406030204" pitchFamily="18" charset="0"/>
                <a:ea typeface="Cambria" panose="02040503050406030204" pitchFamily="18" charset="0"/>
              </a:rPr>
              <a:t>Mỗi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người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mỗi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ngày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cần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từ</a:t>
            </a:r>
            <a:r>
              <a:rPr lang="en-US" sz="2400" b="1" dirty="0">
                <a:latin typeface="Cambria" panose="02040503050406030204" pitchFamily="18" charset="0"/>
                <a:ea typeface="Cambria" panose="02040503050406030204" pitchFamily="18" charset="0"/>
              </a:rPr>
              <a:t> 20 – 30m</a:t>
            </a:r>
            <a:r>
              <a:rPr lang="en-US" sz="2400" b="1" baseline="30000" dirty="0">
                <a:latin typeface="Cambria" panose="02040503050406030204" pitchFamily="18" charset="0"/>
                <a:ea typeface="Cambria" panose="02040503050406030204" pitchFamily="18" charset="0"/>
              </a:rPr>
              <a:t>3</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khí</a:t>
            </a:r>
            <a:r>
              <a:rPr lang="en-US" sz="2400" b="1" dirty="0">
                <a:latin typeface="Cambria" panose="02040503050406030204" pitchFamily="18" charset="0"/>
                <a:ea typeface="Cambria" panose="02040503050406030204" pitchFamily="18" charset="0"/>
              </a:rPr>
              <a:t> oxygen </a:t>
            </a:r>
            <a:r>
              <a:rPr lang="en-US" sz="2400" b="1" dirty="0" err="1">
                <a:latin typeface="Cambria" panose="02040503050406030204" pitchFamily="18" charset="0"/>
                <a:ea typeface="Cambria" panose="02040503050406030204" pitchFamily="18" charset="0"/>
              </a:rPr>
              <a:t>để</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thở</a:t>
            </a:r>
            <a:r>
              <a:rPr lang="en-US" sz="2400" b="1" dirty="0">
                <a:latin typeface="Cambria" panose="02040503050406030204" pitchFamily="18" charset="0"/>
                <a:ea typeface="Cambria" panose="02040503050406030204" pitchFamily="18" charset="0"/>
              </a:rPr>
              <a:t>.</a:t>
            </a:r>
          </a:p>
        </p:txBody>
      </p:sp>
      <p:pic>
        <p:nvPicPr>
          <p:cNvPr id="13" name="Picture 12" descr="oxy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6965" y="2147323"/>
            <a:ext cx="3431287" cy="256335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4" name="Picture 13" descr="ung dung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7140" y="1082261"/>
            <a:ext cx="3478854" cy="247697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2050" name="Picture 2" descr="Kết quả hình ảnh cho phi công bay lên cao cần oxy để thở"/>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5636" y="3679172"/>
            <a:ext cx="3710671" cy="301194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2" name="Picture 2" descr="Công nhân mỏ, nghề nguy hiểm nhưng cao quý!">
            <a:extLst>
              <a:ext uri="{FF2B5EF4-FFF2-40B4-BE49-F238E27FC236}">
                <a16:creationId xmlns:a16="http://schemas.microsoft.com/office/drawing/2014/main" id="{4A1EE770-2BE5-43B6-A1C1-153E1CBE50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005" y="1459277"/>
            <a:ext cx="3570798" cy="23991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8278672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83301"/>
                                        </p:tgtEl>
                                        <p:attrNameLst>
                                          <p:attrName>style.visibility</p:attrName>
                                        </p:attrNameLst>
                                      </p:cBhvr>
                                      <p:to>
                                        <p:strVal val="visible"/>
                                      </p:to>
                                    </p:set>
                                    <p:animEffect transition="in" filter="barn(inHorizontal)">
                                      <p:cBhvr>
                                        <p:cTn id="7" dur="500"/>
                                        <p:tgtEl>
                                          <p:spTgt spid="18330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randombar(horizontal)">
                                      <p:cBhvr>
                                        <p:cTn id="12" dur="500"/>
                                        <p:tgtEl>
                                          <p:spTgt spid="2050"/>
                                        </p:tgtEl>
                                      </p:cBhvr>
                                    </p:animEffec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2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6"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87397"/>
                                        </p:tgtEl>
                                        <p:attrNameLst>
                                          <p:attrName>style.visibility</p:attrName>
                                        </p:attrNameLst>
                                      </p:cBhvr>
                                      <p:to>
                                        <p:strVal val="visible"/>
                                      </p:to>
                                    </p:set>
                                    <p:animEffect transition="in" filter="fade">
                                      <p:cBhvr>
                                        <p:cTn id="25" dur="1000"/>
                                        <p:tgtEl>
                                          <p:spTgt spid="187397"/>
                                        </p:tgtEl>
                                      </p:cBhvr>
                                    </p:animEffect>
                                    <p:anim calcmode="lin" valueType="num">
                                      <p:cBhvr>
                                        <p:cTn id="26" dur="1000" fill="hold"/>
                                        <p:tgtEl>
                                          <p:spTgt spid="187397"/>
                                        </p:tgtEl>
                                        <p:attrNameLst>
                                          <p:attrName>ppt_x</p:attrName>
                                        </p:attrNameLst>
                                      </p:cBhvr>
                                      <p:tavLst>
                                        <p:tav tm="0">
                                          <p:val>
                                            <p:strVal val="#ppt_x"/>
                                          </p:val>
                                        </p:tav>
                                        <p:tav tm="100000">
                                          <p:val>
                                            <p:strVal val="#ppt_x"/>
                                          </p:val>
                                        </p:tav>
                                      </p:tavLst>
                                    </p:anim>
                                    <p:anim calcmode="lin" valueType="num">
                                      <p:cBhvr>
                                        <p:cTn id="27" dur="1000" fill="hold"/>
                                        <p:tgtEl>
                                          <p:spTgt spid="1873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1" grpId="0" animBg="1"/>
      <p:bldP spid="18739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5790" y="204307"/>
            <a:ext cx="7417575" cy="669533"/>
          </a:xfrm>
          <a:solidFill>
            <a:srgbClr val="00FF00"/>
          </a:solidFill>
        </p:spPr>
        <p:txBody>
          <a:bodyPr>
            <a:normAutofit fontScale="9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ct val="150000"/>
              </a:lnSpc>
            </a:pPr>
            <a:r>
              <a:rPr lang="en-US" sz="2800" b="1" dirty="0">
                <a:ln w="0"/>
                <a:effectLst>
                  <a:reflection blurRad="12700" stA="50000" endPos="50000" dist="5000" dir="5400000" sy="-100000" rotWithShape="0"/>
                </a:effectLst>
                <a:latin typeface="Cambria" panose="02040503050406030204" pitchFamily="18" charset="0"/>
                <a:ea typeface="Cambria" panose="02040503050406030204" pitchFamily="18" charset="0"/>
              </a:rPr>
              <a:t>OXYGEN CẦN CHO SỰ HÔ HẤP CỦA CÁC SINH VẬT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672" y="1041061"/>
            <a:ext cx="3775127" cy="3035669"/>
          </a:xfrm>
          <a:prstGeom prst="rect">
            <a:avLst/>
          </a:prstGeom>
        </p:spPr>
      </p:pic>
      <p:pic>
        <p:nvPicPr>
          <p:cNvPr id="24580" name="Picture 4" descr="http://img.toanhoc247.com/picture/2016/0914/tinmoitruong07.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56992" y="4243951"/>
            <a:ext cx="3895750" cy="25694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ô hấp ở thực vật, trắc nghiệm sinh học lớp 11">
            <a:extLst>
              <a:ext uri="{FF2B5EF4-FFF2-40B4-BE49-F238E27FC236}">
                <a16:creationId xmlns:a16="http://schemas.microsoft.com/office/drawing/2014/main" id="{45708728-4F22-4F81-BF69-10ADEC60A8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6365" y="4072386"/>
            <a:ext cx="4073963" cy="274098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1028" name="Picture 4" descr="Hô hấp ở động vật, trắc nghiệm sinh học lớp 11">
            <a:extLst>
              <a:ext uri="{FF2B5EF4-FFF2-40B4-BE49-F238E27FC236}">
                <a16:creationId xmlns:a16="http://schemas.microsoft.com/office/drawing/2014/main" id="{8AB9355F-7F5E-4221-9C9B-9FB63F83C4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742" y="1184877"/>
            <a:ext cx="4352649" cy="259909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3819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4580"/>
                                        </p:tgtEl>
                                        <p:attrNameLst>
                                          <p:attrName>style.visibility</p:attrName>
                                        </p:attrNameLst>
                                      </p:cBhvr>
                                      <p:to>
                                        <p:strVal val="visible"/>
                                      </p:to>
                                    </p:set>
                                    <p:animEffect transition="in" filter="fade">
                                      <p:cBhvr>
                                        <p:cTn id="12" dur="1000"/>
                                        <p:tgtEl>
                                          <p:spTgt spid="24580"/>
                                        </p:tgtEl>
                                      </p:cBhvr>
                                    </p:animEffect>
                                    <p:anim calcmode="lin" valueType="num">
                                      <p:cBhvr>
                                        <p:cTn id="13" dur="1000" fill="hold"/>
                                        <p:tgtEl>
                                          <p:spTgt spid="24580"/>
                                        </p:tgtEl>
                                        <p:attrNameLst>
                                          <p:attrName>ppt_x</p:attrName>
                                        </p:attrNameLst>
                                      </p:cBhvr>
                                      <p:tavLst>
                                        <p:tav tm="0">
                                          <p:val>
                                            <p:strVal val="#ppt_x"/>
                                          </p:val>
                                        </p:tav>
                                        <p:tav tm="100000">
                                          <p:val>
                                            <p:strVal val="#ppt_x"/>
                                          </p:val>
                                        </p:tav>
                                      </p:tavLst>
                                    </p:anim>
                                    <p:anim calcmode="lin" valueType="num">
                                      <p:cBhvr>
                                        <p:cTn id="14" dur="1000" fill="hold"/>
                                        <p:tgtEl>
                                          <p:spTgt spid="2458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anim calcmode="lin" valueType="num">
                                      <p:cBhvr>
                                        <p:cTn id="20" dur="1000" fill="hold"/>
                                        <p:tgtEl>
                                          <p:spTgt spid="1028"/>
                                        </p:tgtEl>
                                        <p:attrNameLst>
                                          <p:attrName>ppt_x</p:attrName>
                                        </p:attrNameLst>
                                      </p:cBhvr>
                                      <p:tavLst>
                                        <p:tav tm="0">
                                          <p:val>
                                            <p:strVal val="#ppt_x"/>
                                          </p:val>
                                        </p:tav>
                                        <p:tav tm="100000">
                                          <p:val>
                                            <p:strVal val="#ppt_x"/>
                                          </p:val>
                                        </p:tav>
                                      </p:tavLst>
                                    </p:anim>
                                    <p:anim calcmode="lin" valueType="num">
                                      <p:cBhvr>
                                        <p:cTn id="21"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circle(in)">
                                      <p:cBhvr>
                                        <p:cTn id="26"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D6D6910-E011-473F-854E-E82C7AEFAD08}"/>
              </a:ext>
            </a:extLst>
          </p:cNvPr>
          <p:cNvSpPr/>
          <p:nvPr/>
        </p:nvSpPr>
        <p:spPr>
          <a:xfrm>
            <a:off x="0" y="200891"/>
            <a:ext cx="12192000" cy="6456218"/>
          </a:xfrm>
          <a:prstGeom prst="roundRect">
            <a:avLst>
              <a:gd name="adj" fmla="val 1646"/>
            </a:avLst>
          </a:prstGeom>
          <a:solidFill>
            <a:srgbClr val="855A38"/>
          </a:solidFill>
          <a:ln>
            <a:noFill/>
          </a:ln>
          <a:effectLst>
            <a:outerShdw blurRad="304800" dist="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Top Corners Rounded 24">
            <a:extLst>
              <a:ext uri="{FF2B5EF4-FFF2-40B4-BE49-F238E27FC236}">
                <a16:creationId xmlns:a16="http://schemas.microsoft.com/office/drawing/2014/main" id="{3FFEA375-DD2B-4606-9020-5F2713F36029}"/>
              </a:ext>
            </a:extLst>
          </p:cNvPr>
          <p:cNvSpPr/>
          <p:nvPr/>
        </p:nvSpPr>
        <p:spPr>
          <a:xfrm rot="16200000">
            <a:off x="60859" y="462145"/>
            <a:ext cx="5811986" cy="5933704"/>
          </a:xfrm>
          <a:prstGeom prst="round2SameRect">
            <a:avLst>
              <a:gd name="adj1" fmla="val 5053"/>
              <a:gd name="adj2" fmla="val 0"/>
            </a:avLst>
          </a:prstGeom>
          <a:solidFill>
            <a:schemeClr val="bg1">
              <a:lumMod val="85000"/>
              <a:alpha val="76000"/>
            </a:schemeClr>
          </a:solidFill>
          <a:ln>
            <a:noFill/>
          </a:ln>
          <a:effectLst>
            <a:outerShdw blurRad="1016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6" name="Group 135">
            <a:extLst>
              <a:ext uri="{FF2B5EF4-FFF2-40B4-BE49-F238E27FC236}">
                <a16:creationId xmlns:a16="http://schemas.microsoft.com/office/drawing/2014/main" id="{62CA3B84-D318-43AA-9003-DD0F9A9E9B61}"/>
              </a:ext>
            </a:extLst>
          </p:cNvPr>
          <p:cNvGrpSpPr/>
          <p:nvPr/>
        </p:nvGrpSpPr>
        <p:grpSpPr>
          <a:xfrm>
            <a:off x="-875025" y="3053041"/>
            <a:ext cx="1029826" cy="923100"/>
            <a:chOff x="280628" y="1551900"/>
            <a:chExt cx="1490450" cy="923100"/>
          </a:xfrm>
        </p:grpSpPr>
        <p:sp>
          <p:nvSpPr>
            <p:cNvPr id="137" name="Rectangle 136">
              <a:extLst>
                <a:ext uri="{FF2B5EF4-FFF2-40B4-BE49-F238E27FC236}">
                  <a16:creationId xmlns:a16="http://schemas.microsoft.com/office/drawing/2014/main" id="{82526684-B01C-4620-B07A-77F41DB7FC45}"/>
                </a:ext>
              </a:extLst>
            </p:cNvPr>
            <p:cNvSpPr/>
            <p:nvPr/>
          </p:nvSpPr>
          <p:spPr>
            <a:xfrm>
              <a:off x="280628" y="1551900"/>
              <a:ext cx="1490450" cy="829382"/>
            </a:xfrm>
            <a:prstGeom prst="rect">
              <a:avLst/>
            </a:prstGeom>
            <a:solidFill>
              <a:srgbClr val="009999"/>
            </a:solidFill>
            <a:ln>
              <a:noFill/>
            </a:ln>
            <a:effectLst>
              <a:outerShdw dist="76200" dir="2700000" sx="99000" sy="99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Oswald" panose="02000503000000000000" pitchFamily="2" charset="0"/>
              </a:endParaRPr>
            </a:p>
          </p:txBody>
        </p:sp>
        <p:grpSp>
          <p:nvGrpSpPr>
            <p:cNvPr id="138" name="Group 137">
              <a:extLst>
                <a:ext uri="{FF2B5EF4-FFF2-40B4-BE49-F238E27FC236}">
                  <a16:creationId xmlns:a16="http://schemas.microsoft.com/office/drawing/2014/main" id="{F1D0DE50-48FA-4AD2-A816-46B419CA35AE}"/>
                </a:ext>
              </a:extLst>
            </p:cNvPr>
            <p:cNvGrpSpPr/>
            <p:nvPr/>
          </p:nvGrpSpPr>
          <p:grpSpPr>
            <a:xfrm>
              <a:off x="652823" y="1591864"/>
              <a:ext cx="676788" cy="883136"/>
              <a:chOff x="-1517696" y="4598875"/>
              <a:chExt cx="676788" cy="883136"/>
            </a:xfrm>
          </p:grpSpPr>
          <p:sp>
            <p:nvSpPr>
              <p:cNvPr id="139" name="TextBox 138">
                <a:extLst>
                  <a:ext uri="{FF2B5EF4-FFF2-40B4-BE49-F238E27FC236}">
                    <a16:creationId xmlns:a16="http://schemas.microsoft.com/office/drawing/2014/main" id="{BED3FE20-8C8E-4A5C-9727-72D6AD7723B9}"/>
                  </a:ext>
                </a:extLst>
              </p:cNvPr>
              <p:cNvSpPr txBox="1"/>
              <p:nvPr/>
            </p:nvSpPr>
            <p:spPr>
              <a:xfrm>
                <a:off x="-1495254" y="4598875"/>
                <a:ext cx="631904" cy="369332"/>
              </a:xfrm>
              <a:prstGeom prst="rect">
                <a:avLst/>
              </a:prstGeom>
              <a:noFill/>
            </p:spPr>
            <p:txBody>
              <a:bodyPr wrap="none" rtlCol="0">
                <a:spAutoFit/>
              </a:bodyPr>
              <a:lstStyle/>
              <a:p>
                <a:r>
                  <a:rPr lang="en-US" dirty="0">
                    <a:solidFill>
                      <a:schemeClr val="bg1"/>
                    </a:solidFill>
                    <a:latin typeface="Oswald" panose="02000503000000000000" pitchFamily="2" charset="0"/>
                  </a:rPr>
                  <a:t>STEP</a:t>
                </a:r>
              </a:p>
            </p:txBody>
          </p:sp>
          <p:sp>
            <p:nvSpPr>
              <p:cNvPr id="140" name="TextBox 139">
                <a:extLst>
                  <a:ext uri="{FF2B5EF4-FFF2-40B4-BE49-F238E27FC236}">
                    <a16:creationId xmlns:a16="http://schemas.microsoft.com/office/drawing/2014/main" id="{399F2C20-03D9-48BF-A841-B8ACF4B4F753}"/>
                  </a:ext>
                </a:extLst>
              </p:cNvPr>
              <p:cNvSpPr txBox="1"/>
              <p:nvPr/>
            </p:nvSpPr>
            <p:spPr>
              <a:xfrm>
                <a:off x="-1517696" y="4835680"/>
                <a:ext cx="676788" cy="646331"/>
              </a:xfrm>
              <a:prstGeom prst="rect">
                <a:avLst/>
              </a:prstGeom>
              <a:noFill/>
            </p:spPr>
            <p:txBody>
              <a:bodyPr wrap="none" rtlCol="0">
                <a:spAutoFit/>
              </a:bodyPr>
              <a:lstStyle/>
              <a:p>
                <a:r>
                  <a:rPr lang="en-US" sz="3600" b="1" dirty="0">
                    <a:solidFill>
                      <a:schemeClr val="bg1"/>
                    </a:solidFill>
                    <a:latin typeface="Oswald" panose="02000503000000000000" pitchFamily="2" charset="0"/>
                  </a:rPr>
                  <a:t>02</a:t>
                </a:r>
              </a:p>
            </p:txBody>
          </p:sp>
        </p:grpSp>
      </p:grpSp>
      <p:grpSp>
        <p:nvGrpSpPr>
          <p:cNvPr id="2" name="Group 1">
            <a:extLst>
              <a:ext uri="{FF2B5EF4-FFF2-40B4-BE49-F238E27FC236}">
                <a16:creationId xmlns:a16="http://schemas.microsoft.com/office/drawing/2014/main" id="{07D76C67-FFCF-4630-9BD6-5F2A0EB150BF}"/>
              </a:ext>
            </a:extLst>
          </p:cNvPr>
          <p:cNvGrpSpPr/>
          <p:nvPr/>
        </p:nvGrpSpPr>
        <p:grpSpPr>
          <a:xfrm>
            <a:off x="-29842" y="521802"/>
            <a:ext cx="6125842" cy="5853549"/>
            <a:chOff x="1734414" y="495298"/>
            <a:chExt cx="4361585" cy="5853549"/>
          </a:xfrm>
        </p:grpSpPr>
        <p:sp>
          <p:nvSpPr>
            <p:cNvPr id="6" name="Rectangle: Top Corners Rounded 5">
              <a:extLst>
                <a:ext uri="{FF2B5EF4-FFF2-40B4-BE49-F238E27FC236}">
                  <a16:creationId xmlns:a16="http://schemas.microsoft.com/office/drawing/2014/main" id="{0FC28829-3A12-42E1-928D-18F10C740B60}"/>
                </a:ext>
              </a:extLst>
            </p:cNvPr>
            <p:cNvSpPr/>
            <p:nvPr/>
          </p:nvSpPr>
          <p:spPr>
            <a:xfrm rot="16200000">
              <a:off x="995360" y="1234352"/>
              <a:ext cx="5839694" cy="4361585"/>
            </a:xfrm>
            <a:prstGeom prst="round2SameRect">
              <a:avLst>
                <a:gd name="adj1" fmla="val 4054"/>
                <a:gd name="adj2" fmla="val 0"/>
              </a:avLst>
            </a:prstGeom>
            <a:solidFill>
              <a:srgbClr val="F1F1F1"/>
            </a:solidFill>
            <a:ln>
              <a:noFill/>
            </a:ln>
            <a:effectLst>
              <a:outerShdw blurRad="203200" dist="508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B5C84549-15E3-44A8-B3FF-74FCCC091ABE}"/>
                </a:ext>
              </a:extLst>
            </p:cNvPr>
            <p:cNvCxnSpPr>
              <a:cxnSpLocks/>
            </p:cNvCxnSpPr>
            <p:nvPr/>
          </p:nvCxnSpPr>
          <p:spPr>
            <a:xfrm>
              <a:off x="1734414" y="1440870"/>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94F400A-F441-4A52-9E40-2701995EF73F}"/>
                </a:ext>
              </a:extLst>
            </p:cNvPr>
            <p:cNvCxnSpPr/>
            <p:nvPr/>
          </p:nvCxnSpPr>
          <p:spPr>
            <a:xfrm>
              <a:off x="5597236" y="509152"/>
              <a:ext cx="0" cy="5839695"/>
            </a:xfrm>
            <a:prstGeom prst="line">
              <a:avLst/>
            </a:prstGeom>
            <a:ln>
              <a:solidFill>
                <a:srgbClr val="FF5050">
                  <a:alpha val="5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495468-4A19-41A4-80C0-D6C2BD408941}"/>
                </a:ext>
              </a:extLst>
            </p:cNvPr>
            <p:cNvCxnSpPr>
              <a:cxnSpLocks/>
            </p:cNvCxnSpPr>
            <p:nvPr/>
          </p:nvCxnSpPr>
          <p:spPr>
            <a:xfrm>
              <a:off x="1734414" y="1801088"/>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C440F2C-096A-4698-90C1-1391797A8B6C}"/>
                </a:ext>
              </a:extLst>
            </p:cNvPr>
            <p:cNvCxnSpPr>
              <a:cxnSpLocks/>
            </p:cNvCxnSpPr>
            <p:nvPr/>
          </p:nvCxnSpPr>
          <p:spPr>
            <a:xfrm>
              <a:off x="1734414" y="2161306"/>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099197-4508-43DF-8F45-B3E92684D6C1}"/>
                </a:ext>
              </a:extLst>
            </p:cNvPr>
            <p:cNvCxnSpPr>
              <a:cxnSpLocks/>
            </p:cNvCxnSpPr>
            <p:nvPr/>
          </p:nvCxnSpPr>
          <p:spPr>
            <a:xfrm>
              <a:off x="1734414" y="2521524"/>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2BB9604-E745-4A2E-B2EB-9FE96B70B9BE}"/>
                </a:ext>
              </a:extLst>
            </p:cNvPr>
            <p:cNvCxnSpPr>
              <a:cxnSpLocks/>
            </p:cNvCxnSpPr>
            <p:nvPr/>
          </p:nvCxnSpPr>
          <p:spPr>
            <a:xfrm>
              <a:off x="1734414" y="2881742"/>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064AD1F-5D1A-4457-8411-365CF5237823}"/>
                </a:ext>
              </a:extLst>
            </p:cNvPr>
            <p:cNvCxnSpPr>
              <a:cxnSpLocks/>
            </p:cNvCxnSpPr>
            <p:nvPr/>
          </p:nvCxnSpPr>
          <p:spPr>
            <a:xfrm>
              <a:off x="1734414" y="3241960"/>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6DF3198-F231-4625-B44A-10F436771FD8}"/>
                </a:ext>
              </a:extLst>
            </p:cNvPr>
            <p:cNvCxnSpPr>
              <a:cxnSpLocks/>
            </p:cNvCxnSpPr>
            <p:nvPr/>
          </p:nvCxnSpPr>
          <p:spPr>
            <a:xfrm>
              <a:off x="1734414" y="3602178"/>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3C672CD-EAF4-45F5-AEF9-252ACC964A6A}"/>
                </a:ext>
              </a:extLst>
            </p:cNvPr>
            <p:cNvCxnSpPr>
              <a:cxnSpLocks/>
            </p:cNvCxnSpPr>
            <p:nvPr/>
          </p:nvCxnSpPr>
          <p:spPr>
            <a:xfrm>
              <a:off x="1734414" y="3962396"/>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C77752F-0FA4-4ECF-BB85-F1A53299CA6D}"/>
                </a:ext>
              </a:extLst>
            </p:cNvPr>
            <p:cNvCxnSpPr>
              <a:cxnSpLocks/>
            </p:cNvCxnSpPr>
            <p:nvPr/>
          </p:nvCxnSpPr>
          <p:spPr>
            <a:xfrm>
              <a:off x="1734414" y="4322614"/>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2146804-1F9C-42D6-9DB5-0985A6419956}"/>
                </a:ext>
              </a:extLst>
            </p:cNvPr>
            <p:cNvCxnSpPr>
              <a:cxnSpLocks/>
            </p:cNvCxnSpPr>
            <p:nvPr/>
          </p:nvCxnSpPr>
          <p:spPr>
            <a:xfrm>
              <a:off x="1734414" y="4682832"/>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31723DF-9D3F-4703-A4F9-19317C2ACD1B}"/>
                </a:ext>
              </a:extLst>
            </p:cNvPr>
            <p:cNvCxnSpPr>
              <a:cxnSpLocks/>
            </p:cNvCxnSpPr>
            <p:nvPr/>
          </p:nvCxnSpPr>
          <p:spPr>
            <a:xfrm>
              <a:off x="1734414" y="5043050"/>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3F7920E-92A1-4C96-BE90-14A0DBB1CCDA}"/>
                </a:ext>
              </a:extLst>
            </p:cNvPr>
            <p:cNvCxnSpPr>
              <a:cxnSpLocks/>
            </p:cNvCxnSpPr>
            <p:nvPr/>
          </p:nvCxnSpPr>
          <p:spPr>
            <a:xfrm>
              <a:off x="1734414" y="5403268"/>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C8F83F9-F46B-4517-8CA2-B0458B094FD1}"/>
                </a:ext>
              </a:extLst>
            </p:cNvPr>
            <p:cNvCxnSpPr>
              <a:cxnSpLocks/>
            </p:cNvCxnSpPr>
            <p:nvPr/>
          </p:nvCxnSpPr>
          <p:spPr>
            <a:xfrm>
              <a:off x="1734414" y="5763486"/>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grpSp>
      <p:sp>
        <p:nvSpPr>
          <p:cNvPr id="28" name="Rectangle: Top Corners Rounded 27">
            <a:extLst>
              <a:ext uri="{FF2B5EF4-FFF2-40B4-BE49-F238E27FC236}">
                <a16:creationId xmlns:a16="http://schemas.microsoft.com/office/drawing/2014/main" id="{82A6A0DA-0052-434A-A361-BEB2806E6CDD}"/>
              </a:ext>
            </a:extLst>
          </p:cNvPr>
          <p:cNvSpPr/>
          <p:nvPr/>
        </p:nvSpPr>
        <p:spPr>
          <a:xfrm rot="5400000" flipH="1">
            <a:off x="6366657" y="502718"/>
            <a:ext cx="5811986" cy="5838702"/>
          </a:xfrm>
          <a:prstGeom prst="round2SameRect">
            <a:avLst>
              <a:gd name="adj1" fmla="val 5053"/>
              <a:gd name="adj2" fmla="val 0"/>
            </a:avLst>
          </a:prstGeom>
          <a:solidFill>
            <a:schemeClr val="bg1">
              <a:lumMod val="85000"/>
              <a:alpha val="76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639CE824-2EE4-44F9-A3DB-19CA9C21F62D}"/>
              </a:ext>
            </a:extLst>
          </p:cNvPr>
          <p:cNvGrpSpPr/>
          <p:nvPr/>
        </p:nvGrpSpPr>
        <p:grpSpPr>
          <a:xfrm>
            <a:off x="6191002" y="488369"/>
            <a:ext cx="4361586" cy="5853549"/>
            <a:chOff x="6191002" y="488369"/>
            <a:chExt cx="4361586" cy="5853549"/>
          </a:xfrm>
        </p:grpSpPr>
        <p:sp>
          <p:nvSpPr>
            <p:cNvPr id="29" name="Rectangle: Top Corners Rounded 28">
              <a:extLst>
                <a:ext uri="{FF2B5EF4-FFF2-40B4-BE49-F238E27FC236}">
                  <a16:creationId xmlns:a16="http://schemas.microsoft.com/office/drawing/2014/main" id="{7175EB0B-54E3-4B61-AE06-354B1C07F8C8}"/>
                </a:ext>
              </a:extLst>
            </p:cNvPr>
            <p:cNvSpPr/>
            <p:nvPr/>
          </p:nvSpPr>
          <p:spPr>
            <a:xfrm rot="5400000" flipH="1">
              <a:off x="5451948" y="1227423"/>
              <a:ext cx="5839694" cy="4361585"/>
            </a:xfrm>
            <a:prstGeom prst="round2SameRect">
              <a:avLst>
                <a:gd name="adj1" fmla="val 4054"/>
                <a:gd name="adj2" fmla="val 0"/>
              </a:avLst>
            </a:prstGeom>
            <a:solidFill>
              <a:srgbClr val="F1F1F1"/>
            </a:solidFill>
            <a:ln>
              <a:noFill/>
            </a:ln>
            <a:effectLst>
              <a:outerShdw blurRad="88900" dist="635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8EFB61E0-C2C1-4D8D-A66E-79D604865A90}"/>
                </a:ext>
              </a:extLst>
            </p:cNvPr>
            <p:cNvCxnSpPr>
              <a:cxnSpLocks/>
            </p:cNvCxnSpPr>
            <p:nvPr/>
          </p:nvCxnSpPr>
          <p:spPr>
            <a:xfrm flipH="1">
              <a:off x="6689766" y="1433941"/>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CB254AC-857F-4204-89C7-FF579CF5B33D}"/>
                </a:ext>
              </a:extLst>
            </p:cNvPr>
            <p:cNvCxnSpPr/>
            <p:nvPr/>
          </p:nvCxnSpPr>
          <p:spPr>
            <a:xfrm flipH="1">
              <a:off x="6689766" y="502223"/>
              <a:ext cx="0" cy="5839695"/>
            </a:xfrm>
            <a:prstGeom prst="line">
              <a:avLst/>
            </a:prstGeom>
            <a:ln>
              <a:solidFill>
                <a:srgbClr val="FF5050">
                  <a:alpha val="50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A502890-7B7D-4D36-8EF6-CA988EF5DE57}"/>
                </a:ext>
              </a:extLst>
            </p:cNvPr>
            <p:cNvCxnSpPr>
              <a:cxnSpLocks/>
            </p:cNvCxnSpPr>
            <p:nvPr/>
          </p:nvCxnSpPr>
          <p:spPr>
            <a:xfrm flipH="1">
              <a:off x="6689766" y="1794159"/>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72DE8CD-D0D2-493A-AA15-05ADDEA77DA6}"/>
                </a:ext>
              </a:extLst>
            </p:cNvPr>
            <p:cNvCxnSpPr>
              <a:cxnSpLocks/>
            </p:cNvCxnSpPr>
            <p:nvPr/>
          </p:nvCxnSpPr>
          <p:spPr>
            <a:xfrm flipH="1">
              <a:off x="6689766" y="2154377"/>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5DF7F1C-436C-4735-9DA6-1BE3FB27B966}"/>
                </a:ext>
              </a:extLst>
            </p:cNvPr>
            <p:cNvCxnSpPr>
              <a:cxnSpLocks/>
            </p:cNvCxnSpPr>
            <p:nvPr/>
          </p:nvCxnSpPr>
          <p:spPr>
            <a:xfrm flipH="1">
              <a:off x="6689766" y="2514595"/>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8B172DC-A1F5-4DED-9A7A-CC2887B5B8DE}"/>
                </a:ext>
              </a:extLst>
            </p:cNvPr>
            <p:cNvCxnSpPr>
              <a:cxnSpLocks/>
            </p:cNvCxnSpPr>
            <p:nvPr/>
          </p:nvCxnSpPr>
          <p:spPr>
            <a:xfrm flipH="1">
              <a:off x="6689766" y="2874813"/>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D06F625-3799-4723-B7CD-FBDA2911EB5F}"/>
                </a:ext>
              </a:extLst>
            </p:cNvPr>
            <p:cNvCxnSpPr>
              <a:cxnSpLocks/>
            </p:cNvCxnSpPr>
            <p:nvPr/>
          </p:nvCxnSpPr>
          <p:spPr>
            <a:xfrm flipH="1">
              <a:off x="6689766" y="3235031"/>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53FFBFF-A143-4470-B96D-49BC26E63D6E}"/>
                </a:ext>
              </a:extLst>
            </p:cNvPr>
            <p:cNvCxnSpPr>
              <a:cxnSpLocks/>
            </p:cNvCxnSpPr>
            <p:nvPr/>
          </p:nvCxnSpPr>
          <p:spPr>
            <a:xfrm flipH="1">
              <a:off x="6689766" y="3595249"/>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8EED108-3B06-4EA2-86FD-2516775C6C3E}"/>
                </a:ext>
              </a:extLst>
            </p:cNvPr>
            <p:cNvCxnSpPr>
              <a:cxnSpLocks/>
            </p:cNvCxnSpPr>
            <p:nvPr/>
          </p:nvCxnSpPr>
          <p:spPr>
            <a:xfrm flipH="1">
              <a:off x="6689766" y="3955467"/>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207F5A2-769B-486F-828B-6393FC7B55AE}"/>
                </a:ext>
              </a:extLst>
            </p:cNvPr>
            <p:cNvCxnSpPr>
              <a:cxnSpLocks/>
            </p:cNvCxnSpPr>
            <p:nvPr/>
          </p:nvCxnSpPr>
          <p:spPr>
            <a:xfrm flipH="1">
              <a:off x="6689766" y="4315685"/>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84C4941-6669-4A44-80DC-3228667BBDD8}"/>
                </a:ext>
              </a:extLst>
            </p:cNvPr>
            <p:cNvCxnSpPr>
              <a:cxnSpLocks/>
            </p:cNvCxnSpPr>
            <p:nvPr/>
          </p:nvCxnSpPr>
          <p:spPr>
            <a:xfrm flipH="1">
              <a:off x="6689766" y="4675903"/>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2923962-FFE5-414C-A611-A9465D84415A}"/>
                </a:ext>
              </a:extLst>
            </p:cNvPr>
            <p:cNvCxnSpPr>
              <a:cxnSpLocks/>
            </p:cNvCxnSpPr>
            <p:nvPr/>
          </p:nvCxnSpPr>
          <p:spPr>
            <a:xfrm flipH="1">
              <a:off x="6689766" y="5036121"/>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774707D-2959-4296-B3B6-39789FC656AD}"/>
                </a:ext>
              </a:extLst>
            </p:cNvPr>
            <p:cNvCxnSpPr>
              <a:cxnSpLocks/>
            </p:cNvCxnSpPr>
            <p:nvPr/>
          </p:nvCxnSpPr>
          <p:spPr>
            <a:xfrm flipH="1">
              <a:off x="6689766" y="5396339"/>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6313AB8-F1FC-4C91-9672-04A79C9FC2A0}"/>
                </a:ext>
              </a:extLst>
            </p:cNvPr>
            <p:cNvCxnSpPr>
              <a:cxnSpLocks/>
            </p:cNvCxnSpPr>
            <p:nvPr/>
          </p:nvCxnSpPr>
          <p:spPr>
            <a:xfrm flipH="1">
              <a:off x="6689766" y="5756557"/>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F0C4080A-12F2-4980-A81A-4C9EEA839137}"/>
              </a:ext>
            </a:extLst>
          </p:cNvPr>
          <p:cNvGrpSpPr/>
          <p:nvPr/>
        </p:nvGrpSpPr>
        <p:grpSpPr>
          <a:xfrm>
            <a:off x="0" y="496504"/>
            <a:ext cx="6093420" cy="5853549"/>
            <a:chOff x="1734414" y="495298"/>
            <a:chExt cx="4361585" cy="5853549"/>
          </a:xfrm>
        </p:grpSpPr>
        <p:sp>
          <p:nvSpPr>
            <p:cNvPr id="133" name="Rectangle: Top Corners Rounded 132">
              <a:extLst>
                <a:ext uri="{FF2B5EF4-FFF2-40B4-BE49-F238E27FC236}">
                  <a16:creationId xmlns:a16="http://schemas.microsoft.com/office/drawing/2014/main" id="{932507DD-E42C-4219-8351-AC22EC8596C8}"/>
                </a:ext>
              </a:extLst>
            </p:cNvPr>
            <p:cNvSpPr/>
            <p:nvPr/>
          </p:nvSpPr>
          <p:spPr>
            <a:xfrm rot="16200000">
              <a:off x="995360" y="1234352"/>
              <a:ext cx="5839694" cy="4361585"/>
            </a:xfrm>
            <a:prstGeom prst="round2SameRect">
              <a:avLst>
                <a:gd name="adj1" fmla="val 4054"/>
                <a:gd name="adj2" fmla="val 0"/>
              </a:avLst>
            </a:prstGeom>
            <a:solidFill>
              <a:srgbClr val="F1F1F1"/>
            </a:solidFill>
            <a:ln>
              <a:noFill/>
            </a:ln>
            <a:effectLst>
              <a:outerShdw blurRad="203200" dist="508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4" name="Straight Connector 133">
              <a:extLst>
                <a:ext uri="{FF2B5EF4-FFF2-40B4-BE49-F238E27FC236}">
                  <a16:creationId xmlns:a16="http://schemas.microsoft.com/office/drawing/2014/main" id="{0CB19124-77E2-4434-A187-D91FD2F780B6}"/>
                </a:ext>
              </a:extLst>
            </p:cNvPr>
            <p:cNvCxnSpPr>
              <a:cxnSpLocks/>
            </p:cNvCxnSpPr>
            <p:nvPr/>
          </p:nvCxnSpPr>
          <p:spPr>
            <a:xfrm>
              <a:off x="1734414" y="1440870"/>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40E5F8D1-5F8E-4FC2-9B00-F7A44F8FAE91}"/>
                </a:ext>
              </a:extLst>
            </p:cNvPr>
            <p:cNvCxnSpPr/>
            <p:nvPr/>
          </p:nvCxnSpPr>
          <p:spPr>
            <a:xfrm>
              <a:off x="5597236" y="509152"/>
              <a:ext cx="0" cy="5839695"/>
            </a:xfrm>
            <a:prstGeom prst="line">
              <a:avLst/>
            </a:prstGeom>
            <a:ln>
              <a:solidFill>
                <a:srgbClr val="FF5050">
                  <a:alpha val="50000"/>
                </a:srgb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0BC1B554-3734-4DC1-878B-567D5C2B460F}"/>
                </a:ext>
              </a:extLst>
            </p:cNvPr>
            <p:cNvCxnSpPr>
              <a:cxnSpLocks/>
            </p:cNvCxnSpPr>
            <p:nvPr/>
          </p:nvCxnSpPr>
          <p:spPr>
            <a:xfrm>
              <a:off x="1734414" y="1801088"/>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EF1B3DBD-6A03-4B32-B721-F5DF2C619823}"/>
                </a:ext>
              </a:extLst>
            </p:cNvPr>
            <p:cNvCxnSpPr>
              <a:cxnSpLocks/>
            </p:cNvCxnSpPr>
            <p:nvPr/>
          </p:nvCxnSpPr>
          <p:spPr>
            <a:xfrm>
              <a:off x="1734414" y="2161306"/>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031D9143-78EB-4040-8A36-53B195B78887}"/>
                </a:ext>
              </a:extLst>
            </p:cNvPr>
            <p:cNvCxnSpPr>
              <a:cxnSpLocks/>
            </p:cNvCxnSpPr>
            <p:nvPr/>
          </p:nvCxnSpPr>
          <p:spPr>
            <a:xfrm>
              <a:off x="1734414" y="2521524"/>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1281D961-E49A-4891-9689-42724448BBD7}"/>
                </a:ext>
              </a:extLst>
            </p:cNvPr>
            <p:cNvCxnSpPr>
              <a:cxnSpLocks/>
            </p:cNvCxnSpPr>
            <p:nvPr/>
          </p:nvCxnSpPr>
          <p:spPr>
            <a:xfrm>
              <a:off x="1734414" y="2881742"/>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1133F47B-4501-4071-B5C1-5F8FFD867C71}"/>
                </a:ext>
              </a:extLst>
            </p:cNvPr>
            <p:cNvCxnSpPr>
              <a:cxnSpLocks/>
            </p:cNvCxnSpPr>
            <p:nvPr/>
          </p:nvCxnSpPr>
          <p:spPr>
            <a:xfrm>
              <a:off x="1734414" y="3241960"/>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6B1F6A80-DE0A-4992-B578-0B30455C6516}"/>
                </a:ext>
              </a:extLst>
            </p:cNvPr>
            <p:cNvCxnSpPr>
              <a:cxnSpLocks/>
            </p:cNvCxnSpPr>
            <p:nvPr/>
          </p:nvCxnSpPr>
          <p:spPr>
            <a:xfrm>
              <a:off x="1734414" y="3602178"/>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17BDA936-8331-47F2-9B93-F95714BB1609}"/>
                </a:ext>
              </a:extLst>
            </p:cNvPr>
            <p:cNvCxnSpPr>
              <a:cxnSpLocks/>
            </p:cNvCxnSpPr>
            <p:nvPr/>
          </p:nvCxnSpPr>
          <p:spPr>
            <a:xfrm>
              <a:off x="1734414" y="3962396"/>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906C324D-AB33-480B-BFA5-E86FCD44DBBD}"/>
                </a:ext>
              </a:extLst>
            </p:cNvPr>
            <p:cNvCxnSpPr>
              <a:cxnSpLocks/>
            </p:cNvCxnSpPr>
            <p:nvPr/>
          </p:nvCxnSpPr>
          <p:spPr>
            <a:xfrm>
              <a:off x="1734414" y="4322614"/>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85BACE0F-145B-469E-9228-21DF6E75F628}"/>
                </a:ext>
              </a:extLst>
            </p:cNvPr>
            <p:cNvCxnSpPr>
              <a:cxnSpLocks/>
            </p:cNvCxnSpPr>
            <p:nvPr/>
          </p:nvCxnSpPr>
          <p:spPr>
            <a:xfrm>
              <a:off x="1734414" y="4682832"/>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2B90A3E1-8840-4B73-BA6A-A8CC3C088FE4}"/>
                </a:ext>
              </a:extLst>
            </p:cNvPr>
            <p:cNvCxnSpPr>
              <a:cxnSpLocks/>
            </p:cNvCxnSpPr>
            <p:nvPr/>
          </p:nvCxnSpPr>
          <p:spPr>
            <a:xfrm>
              <a:off x="1734414" y="5043050"/>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950C8D9F-9568-496B-B54B-C725AF773693}"/>
                </a:ext>
              </a:extLst>
            </p:cNvPr>
            <p:cNvCxnSpPr>
              <a:cxnSpLocks/>
            </p:cNvCxnSpPr>
            <p:nvPr/>
          </p:nvCxnSpPr>
          <p:spPr>
            <a:xfrm>
              <a:off x="1734414" y="5403268"/>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6EC2D248-3AD7-4700-9059-21E26F3C86FC}"/>
                </a:ext>
              </a:extLst>
            </p:cNvPr>
            <p:cNvCxnSpPr>
              <a:cxnSpLocks/>
            </p:cNvCxnSpPr>
            <p:nvPr/>
          </p:nvCxnSpPr>
          <p:spPr>
            <a:xfrm>
              <a:off x="1734414" y="5763486"/>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grpSp>
      <p:grpSp>
        <p:nvGrpSpPr>
          <p:cNvPr id="186" name="Group 185">
            <a:extLst>
              <a:ext uri="{FF2B5EF4-FFF2-40B4-BE49-F238E27FC236}">
                <a16:creationId xmlns:a16="http://schemas.microsoft.com/office/drawing/2014/main" id="{F63D0388-C355-4E4A-B70A-82CDA3E9280B}"/>
              </a:ext>
            </a:extLst>
          </p:cNvPr>
          <p:cNvGrpSpPr/>
          <p:nvPr/>
        </p:nvGrpSpPr>
        <p:grpSpPr>
          <a:xfrm>
            <a:off x="6153794" y="491668"/>
            <a:ext cx="5994052" cy="5853549"/>
            <a:chOff x="6191002" y="488369"/>
            <a:chExt cx="4361586" cy="5853549"/>
          </a:xfrm>
        </p:grpSpPr>
        <p:sp>
          <p:nvSpPr>
            <p:cNvPr id="187" name="Rectangle: Top Corners Rounded 186">
              <a:extLst>
                <a:ext uri="{FF2B5EF4-FFF2-40B4-BE49-F238E27FC236}">
                  <a16:creationId xmlns:a16="http://schemas.microsoft.com/office/drawing/2014/main" id="{CA25DCE8-2162-4B8A-96D0-7E3B3D82DB79}"/>
                </a:ext>
              </a:extLst>
            </p:cNvPr>
            <p:cNvSpPr/>
            <p:nvPr/>
          </p:nvSpPr>
          <p:spPr>
            <a:xfrm rot="5400000" flipH="1">
              <a:off x="5451948" y="1227423"/>
              <a:ext cx="5839694" cy="4361585"/>
            </a:xfrm>
            <a:prstGeom prst="round2SameRect">
              <a:avLst>
                <a:gd name="adj1" fmla="val 4054"/>
                <a:gd name="adj2" fmla="val 0"/>
              </a:avLst>
            </a:prstGeom>
            <a:solidFill>
              <a:srgbClr val="F1F1F1"/>
            </a:solidFill>
            <a:ln>
              <a:noFill/>
            </a:ln>
            <a:effectLst>
              <a:outerShdw blurRad="88900" dist="635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8" name="Straight Connector 187">
              <a:extLst>
                <a:ext uri="{FF2B5EF4-FFF2-40B4-BE49-F238E27FC236}">
                  <a16:creationId xmlns:a16="http://schemas.microsoft.com/office/drawing/2014/main" id="{81DD07A6-B022-4C0E-ABAE-10BBCCBAC990}"/>
                </a:ext>
              </a:extLst>
            </p:cNvPr>
            <p:cNvCxnSpPr>
              <a:cxnSpLocks/>
            </p:cNvCxnSpPr>
            <p:nvPr/>
          </p:nvCxnSpPr>
          <p:spPr>
            <a:xfrm flipH="1">
              <a:off x="6689766" y="1182153"/>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8C7F9C0B-BB34-438F-90E9-275B801A5282}"/>
                </a:ext>
              </a:extLst>
            </p:cNvPr>
            <p:cNvCxnSpPr/>
            <p:nvPr/>
          </p:nvCxnSpPr>
          <p:spPr>
            <a:xfrm flipH="1">
              <a:off x="6689766" y="502223"/>
              <a:ext cx="0" cy="5839695"/>
            </a:xfrm>
            <a:prstGeom prst="line">
              <a:avLst/>
            </a:prstGeom>
            <a:ln>
              <a:solidFill>
                <a:srgbClr val="FF5050">
                  <a:alpha val="50000"/>
                </a:srgb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B4EAD903-F943-4523-B0D6-EB48C77ADF09}"/>
                </a:ext>
              </a:extLst>
            </p:cNvPr>
            <p:cNvCxnSpPr>
              <a:cxnSpLocks/>
            </p:cNvCxnSpPr>
            <p:nvPr/>
          </p:nvCxnSpPr>
          <p:spPr>
            <a:xfrm flipH="1">
              <a:off x="6689766" y="1794159"/>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909CD7CA-45B2-481E-9C62-87D1F93ABA80}"/>
                </a:ext>
              </a:extLst>
            </p:cNvPr>
            <p:cNvCxnSpPr>
              <a:cxnSpLocks/>
            </p:cNvCxnSpPr>
            <p:nvPr/>
          </p:nvCxnSpPr>
          <p:spPr>
            <a:xfrm flipH="1">
              <a:off x="6689766" y="2154377"/>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8360731A-EB2F-4A42-BACC-03852DCE6975}"/>
                </a:ext>
              </a:extLst>
            </p:cNvPr>
            <p:cNvCxnSpPr>
              <a:cxnSpLocks/>
            </p:cNvCxnSpPr>
            <p:nvPr/>
          </p:nvCxnSpPr>
          <p:spPr>
            <a:xfrm flipH="1">
              <a:off x="6689766" y="2514595"/>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BFE33E1F-BA4C-47C5-BE46-19DFE431E51B}"/>
                </a:ext>
              </a:extLst>
            </p:cNvPr>
            <p:cNvCxnSpPr>
              <a:cxnSpLocks/>
            </p:cNvCxnSpPr>
            <p:nvPr/>
          </p:nvCxnSpPr>
          <p:spPr>
            <a:xfrm flipH="1">
              <a:off x="6689766" y="2874813"/>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16906287-1431-4F54-A42C-86404EC6A2F4}"/>
                </a:ext>
              </a:extLst>
            </p:cNvPr>
            <p:cNvCxnSpPr>
              <a:cxnSpLocks/>
            </p:cNvCxnSpPr>
            <p:nvPr/>
          </p:nvCxnSpPr>
          <p:spPr>
            <a:xfrm flipH="1">
              <a:off x="6689766" y="3235031"/>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64C9B0EC-8BC4-4065-9141-EAD49280111B}"/>
                </a:ext>
              </a:extLst>
            </p:cNvPr>
            <p:cNvCxnSpPr>
              <a:cxnSpLocks/>
            </p:cNvCxnSpPr>
            <p:nvPr/>
          </p:nvCxnSpPr>
          <p:spPr>
            <a:xfrm flipH="1">
              <a:off x="6689766" y="3595249"/>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C8B085AE-DAD8-4E86-9F4B-CD5A91AB042A}"/>
                </a:ext>
              </a:extLst>
            </p:cNvPr>
            <p:cNvCxnSpPr>
              <a:cxnSpLocks/>
            </p:cNvCxnSpPr>
            <p:nvPr/>
          </p:nvCxnSpPr>
          <p:spPr>
            <a:xfrm flipH="1">
              <a:off x="6689766" y="3955467"/>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6675E828-EA7C-49C6-8126-325BFEAE074F}"/>
                </a:ext>
              </a:extLst>
            </p:cNvPr>
            <p:cNvCxnSpPr>
              <a:cxnSpLocks/>
            </p:cNvCxnSpPr>
            <p:nvPr/>
          </p:nvCxnSpPr>
          <p:spPr>
            <a:xfrm flipH="1">
              <a:off x="6689766" y="4315685"/>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F06C85CE-5E72-49C1-A561-9F75AC9E1B69}"/>
                </a:ext>
              </a:extLst>
            </p:cNvPr>
            <p:cNvCxnSpPr>
              <a:cxnSpLocks/>
            </p:cNvCxnSpPr>
            <p:nvPr/>
          </p:nvCxnSpPr>
          <p:spPr>
            <a:xfrm flipH="1">
              <a:off x="6689766" y="4675903"/>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15DB9CC2-B837-4AA2-B441-02D2F26FCF9B}"/>
                </a:ext>
              </a:extLst>
            </p:cNvPr>
            <p:cNvCxnSpPr>
              <a:cxnSpLocks/>
            </p:cNvCxnSpPr>
            <p:nvPr/>
          </p:nvCxnSpPr>
          <p:spPr>
            <a:xfrm flipH="1">
              <a:off x="6689766" y="5036121"/>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9A5EF1B7-8C0C-44C0-865D-0E0F57BC1834}"/>
                </a:ext>
              </a:extLst>
            </p:cNvPr>
            <p:cNvCxnSpPr>
              <a:cxnSpLocks/>
            </p:cNvCxnSpPr>
            <p:nvPr/>
          </p:nvCxnSpPr>
          <p:spPr>
            <a:xfrm flipH="1">
              <a:off x="6689766" y="5396339"/>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FCC73E35-E936-42D0-BB27-6AFFFEEDC066}"/>
                </a:ext>
              </a:extLst>
            </p:cNvPr>
            <p:cNvCxnSpPr>
              <a:cxnSpLocks/>
            </p:cNvCxnSpPr>
            <p:nvPr/>
          </p:nvCxnSpPr>
          <p:spPr>
            <a:xfrm flipH="1">
              <a:off x="6689766" y="5756557"/>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6DD212B7-4CDF-46D2-B243-28C9CC8CB9F6}"/>
              </a:ext>
            </a:extLst>
          </p:cNvPr>
          <p:cNvGrpSpPr/>
          <p:nvPr/>
        </p:nvGrpSpPr>
        <p:grpSpPr>
          <a:xfrm>
            <a:off x="5544228" y="488368"/>
            <a:ext cx="1122676" cy="5839694"/>
            <a:chOff x="5597236" y="488368"/>
            <a:chExt cx="1122676" cy="5839694"/>
          </a:xfrm>
        </p:grpSpPr>
        <p:sp>
          <p:nvSpPr>
            <p:cNvPr id="172" name="Rectangle 171">
              <a:extLst>
                <a:ext uri="{FF2B5EF4-FFF2-40B4-BE49-F238E27FC236}">
                  <a16:creationId xmlns:a16="http://schemas.microsoft.com/office/drawing/2014/main" id="{73D1C15F-512D-4848-B232-E161370D7242}"/>
                </a:ext>
              </a:extLst>
            </p:cNvPr>
            <p:cNvSpPr/>
            <p:nvPr/>
          </p:nvSpPr>
          <p:spPr>
            <a:xfrm>
              <a:off x="5597236" y="488368"/>
              <a:ext cx="1122676" cy="5839694"/>
            </a:xfrm>
            <a:prstGeom prst="rect">
              <a:avLst/>
            </a:prstGeom>
            <a:gradFill>
              <a:gsLst>
                <a:gs pos="0">
                  <a:schemeClr val="bg1">
                    <a:alpha val="0"/>
                  </a:schemeClr>
                </a:gs>
                <a:gs pos="49600">
                  <a:schemeClr val="bg1">
                    <a:lumMod val="50000"/>
                    <a:alpha val="73000"/>
                  </a:schemeClr>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a:extLst>
                <a:ext uri="{FF2B5EF4-FFF2-40B4-BE49-F238E27FC236}">
                  <a16:creationId xmlns:a16="http://schemas.microsoft.com/office/drawing/2014/main" id="{7C921948-D23E-4396-B273-44EB6BA43ADA}"/>
                </a:ext>
              </a:extLst>
            </p:cNvPr>
            <p:cNvGrpSpPr/>
            <p:nvPr/>
          </p:nvGrpSpPr>
          <p:grpSpPr>
            <a:xfrm>
              <a:off x="5847936" y="991929"/>
              <a:ext cx="568696" cy="201168"/>
              <a:chOff x="5868383" y="858579"/>
              <a:chExt cx="568696" cy="201168"/>
            </a:xfrm>
          </p:grpSpPr>
          <p:sp>
            <p:nvSpPr>
              <p:cNvPr id="45" name="Oval 44">
                <a:extLst>
                  <a:ext uri="{FF2B5EF4-FFF2-40B4-BE49-F238E27FC236}">
                    <a16:creationId xmlns:a16="http://schemas.microsoft.com/office/drawing/2014/main" id="{7A055B3A-04C1-458E-8227-D67822ED4B58}"/>
                  </a:ext>
                </a:extLst>
              </p:cNvPr>
              <p:cNvSpPr/>
              <p:nvPr/>
            </p:nvSpPr>
            <p:spPr>
              <a:xfrm>
                <a:off x="6237851" y="858579"/>
                <a:ext cx="199228" cy="201168"/>
              </a:xfrm>
              <a:prstGeom prst="ellipse">
                <a:avLst/>
              </a:prstGeom>
              <a:solidFill>
                <a:srgbClr val="654F51"/>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34E09E9-E89E-4931-8C86-EF6372B8F5BD}"/>
                  </a:ext>
                </a:extLst>
              </p:cNvPr>
              <p:cNvSpPr/>
              <p:nvPr/>
            </p:nvSpPr>
            <p:spPr>
              <a:xfrm>
                <a:off x="5868383" y="858579"/>
                <a:ext cx="199228" cy="201168"/>
              </a:xfrm>
              <a:prstGeom prst="ellipse">
                <a:avLst/>
              </a:prstGeom>
              <a:solidFill>
                <a:srgbClr val="654F5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Terminator 45">
                <a:extLst>
                  <a:ext uri="{FF2B5EF4-FFF2-40B4-BE49-F238E27FC236}">
                    <a16:creationId xmlns:a16="http://schemas.microsoft.com/office/drawing/2014/main" id="{DE2D9D42-7468-477F-8442-B2B30FFE1DAB}"/>
                  </a:ext>
                </a:extLst>
              </p:cNvPr>
              <p:cNvSpPr/>
              <p:nvPr/>
            </p:nvSpPr>
            <p:spPr>
              <a:xfrm>
                <a:off x="5918911" y="903272"/>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Terminator 46">
                <a:extLst>
                  <a:ext uri="{FF2B5EF4-FFF2-40B4-BE49-F238E27FC236}">
                    <a16:creationId xmlns:a16="http://schemas.microsoft.com/office/drawing/2014/main" id="{49EAC231-0145-4106-AF1F-2CA94DC04C6D}"/>
                  </a:ext>
                </a:extLst>
              </p:cNvPr>
              <p:cNvSpPr/>
              <p:nvPr/>
            </p:nvSpPr>
            <p:spPr>
              <a:xfrm>
                <a:off x="5926176" y="974941"/>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4EE62E1-63A2-49B1-93DF-1B8BDBD4F330}"/>
                </a:ext>
              </a:extLst>
            </p:cNvPr>
            <p:cNvGrpSpPr/>
            <p:nvPr/>
          </p:nvGrpSpPr>
          <p:grpSpPr>
            <a:xfrm>
              <a:off x="5847936" y="1507207"/>
              <a:ext cx="568696" cy="201168"/>
              <a:chOff x="5868383" y="858579"/>
              <a:chExt cx="568696" cy="201168"/>
            </a:xfrm>
          </p:grpSpPr>
          <p:sp>
            <p:nvSpPr>
              <p:cNvPr id="88" name="Oval 87">
                <a:extLst>
                  <a:ext uri="{FF2B5EF4-FFF2-40B4-BE49-F238E27FC236}">
                    <a16:creationId xmlns:a16="http://schemas.microsoft.com/office/drawing/2014/main" id="{7F7AB221-76DE-4F31-8F0B-CF310CE788CB}"/>
                  </a:ext>
                </a:extLst>
              </p:cNvPr>
              <p:cNvSpPr/>
              <p:nvPr/>
            </p:nvSpPr>
            <p:spPr>
              <a:xfrm>
                <a:off x="6237851" y="858579"/>
                <a:ext cx="199228" cy="201168"/>
              </a:xfrm>
              <a:prstGeom prst="ellipse">
                <a:avLst/>
              </a:prstGeom>
              <a:solidFill>
                <a:srgbClr val="654F51"/>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6313589F-5E62-437B-B094-C9518DAB0E54}"/>
                  </a:ext>
                </a:extLst>
              </p:cNvPr>
              <p:cNvSpPr/>
              <p:nvPr/>
            </p:nvSpPr>
            <p:spPr>
              <a:xfrm>
                <a:off x="5868383" y="858579"/>
                <a:ext cx="199228" cy="201168"/>
              </a:xfrm>
              <a:prstGeom prst="ellipse">
                <a:avLst/>
              </a:prstGeom>
              <a:solidFill>
                <a:srgbClr val="654F5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lowchart: Terminator 89">
                <a:extLst>
                  <a:ext uri="{FF2B5EF4-FFF2-40B4-BE49-F238E27FC236}">
                    <a16:creationId xmlns:a16="http://schemas.microsoft.com/office/drawing/2014/main" id="{18EB6E9A-9E0E-4CB9-9520-E866835AC0AF}"/>
                  </a:ext>
                </a:extLst>
              </p:cNvPr>
              <p:cNvSpPr/>
              <p:nvPr/>
            </p:nvSpPr>
            <p:spPr>
              <a:xfrm>
                <a:off x="5918911" y="903272"/>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lowchart: Terminator 90">
                <a:extLst>
                  <a:ext uri="{FF2B5EF4-FFF2-40B4-BE49-F238E27FC236}">
                    <a16:creationId xmlns:a16="http://schemas.microsoft.com/office/drawing/2014/main" id="{4376386D-76E4-4FB7-9C9C-3E42C8644CB4}"/>
                  </a:ext>
                </a:extLst>
              </p:cNvPr>
              <p:cNvSpPr/>
              <p:nvPr/>
            </p:nvSpPr>
            <p:spPr>
              <a:xfrm>
                <a:off x="5926176" y="974941"/>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a:extLst>
                <a:ext uri="{FF2B5EF4-FFF2-40B4-BE49-F238E27FC236}">
                  <a16:creationId xmlns:a16="http://schemas.microsoft.com/office/drawing/2014/main" id="{15C56A49-978D-4447-BDC9-59DFFCA7496B}"/>
                </a:ext>
              </a:extLst>
            </p:cNvPr>
            <p:cNvGrpSpPr/>
            <p:nvPr/>
          </p:nvGrpSpPr>
          <p:grpSpPr>
            <a:xfrm>
              <a:off x="5847936" y="2537763"/>
              <a:ext cx="568696" cy="201168"/>
              <a:chOff x="5868383" y="858579"/>
              <a:chExt cx="568696" cy="201168"/>
            </a:xfrm>
          </p:grpSpPr>
          <p:sp>
            <p:nvSpPr>
              <p:cNvPr id="93" name="Oval 92">
                <a:extLst>
                  <a:ext uri="{FF2B5EF4-FFF2-40B4-BE49-F238E27FC236}">
                    <a16:creationId xmlns:a16="http://schemas.microsoft.com/office/drawing/2014/main" id="{41FB403A-7B8A-4013-B47B-CDDF16F57C35}"/>
                  </a:ext>
                </a:extLst>
              </p:cNvPr>
              <p:cNvSpPr/>
              <p:nvPr/>
            </p:nvSpPr>
            <p:spPr>
              <a:xfrm>
                <a:off x="6237851" y="858579"/>
                <a:ext cx="199228" cy="201168"/>
              </a:xfrm>
              <a:prstGeom prst="ellipse">
                <a:avLst/>
              </a:prstGeom>
              <a:solidFill>
                <a:srgbClr val="654F51"/>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1E404C56-9969-4F14-B4CF-958902A33E3C}"/>
                  </a:ext>
                </a:extLst>
              </p:cNvPr>
              <p:cNvSpPr/>
              <p:nvPr/>
            </p:nvSpPr>
            <p:spPr>
              <a:xfrm>
                <a:off x="5868383" y="858579"/>
                <a:ext cx="199228" cy="201168"/>
              </a:xfrm>
              <a:prstGeom prst="ellipse">
                <a:avLst/>
              </a:prstGeom>
              <a:solidFill>
                <a:srgbClr val="654F5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lowchart: Terminator 94">
                <a:extLst>
                  <a:ext uri="{FF2B5EF4-FFF2-40B4-BE49-F238E27FC236}">
                    <a16:creationId xmlns:a16="http://schemas.microsoft.com/office/drawing/2014/main" id="{D3763110-FBF1-4382-9E22-10791032F4B4}"/>
                  </a:ext>
                </a:extLst>
              </p:cNvPr>
              <p:cNvSpPr/>
              <p:nvPr/>
            </p:nvSpPr>
            <p:spPr>
              <a:xfrm>
                <a:off x="5918911" y="903272"/>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lowchart: Terminator 95">
                <a:extLst>
                  <a:ext uri="{FF2B5EF4-FFF2-40B4-BE49-F238E27FC236}">
                    <a16:creationId xmlns:a16="http://schemas.microsoft.com/office/drawing/2014/main" id="{893887EA-C9B7-4937-B9E9-802679C62ADD}"/>
                  </a:ext>
                </a:extLst>
              </p:cNvPr>
              <p:cNvSpPr/>
              <p:nvPr/>
            </p:nvSpPr>
            <p:spPr>
              <a:xfrm>
                <a:off x="5926176" y="974941"/>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a:extLst>
                <a:ext uri="{FF2B5EF4-FFF2-40B4-BE49-F238E27FC236}">
                  <a16:creationId xmlns:a16="http://schemas.microsoft.com/office/drawing/2014/main" id="{460BA5C3-CE64-4D47-9B12-E29E54042683}"/>
                </a:ext>
              </a:extLst>
            </p:cNvPr>
            <p:cNvGrpSpPr/>
            <p:nvPr/>
          </p:nvGrpSpPr>
          <p:grpSpPr>
            <a:xfrm>
              <a:off x="5847936" y="3568319"/>
              <a:ext cx="568696" cy="201168"/>
              <a:chOff x="5868383" y="858579"/>
              <a:chExt cx="568696" cy="201168"/>
            </a:xfrm>
          </p:grpSpPr>
          <p:sp>
            <p:nvSpPr>
              <p:cNvPr id="98" name="Oval 97">
                <a:extLst>
                  <a:ext uri="{FF2B5EF4-FFF2-40B4-BE49-F238E27FC236}">
                    <a16:creationId xmlns:a16="http://schemas.microsoft.com/office/drawing/2014/main" id="{0A66281A-6ECF-4214-B59E-9D7326AAE431}"/>
                  </a:ext>
                </a:extLst>
              </p:cNvPr>
              <p:cNvSpPr/>
              <p:nvPr/>
            </p:nvSpPr>
            <p:spPr>
              <a:xfrm>
                <a:off x="6237851" y="858579"/>
                <a:ext cx="199228" cy="201168"/>
              </a:xfrm>
              <a:prstGeom prst="ellipse">
                <a:avLst/>
              </a:prstGeom>
              <a:solidFill>
                <a:srgbClr val="654F51"/>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EDA65BA5-B31E-48D6-80EA-4F14C9C02783}"/>
                  </a:ext>
                </a:extLst>
              </p:cNvPr>
              <p:cNvSpPr/>
              <p:nvPr/>
            </p:nvSpPr>
            <p:spPr>
              <a:xfrm>
                <a:off x="5868383" y="858579"/>
                <a:ext cx="199228" cy="201168"/>
              </a:xfrm>
              <a:prstGeom prst="ellipse">
                <a:avLst/>
              </a:prstGeom>
              <a:solidFill>
                <a:srgbClr val="654F5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lowchart: Terminator 99">
                <a:extLst>
                  <a:ext uri="{FF2B5EF4-FFF2-40B4-BE49-F238E27FC236}">
                    <a16:creationId xmlns:a16="http://schemas.microsoft.com/office/drawing/2014/main" id="{86A5B905-6A56-4594-8A83-518F4BBB0CB5}"/>
                  </a:ext>
                </a:extLst>
              </p:cNvPr>
              <p:cNvSpPr/>
              <p:nvPr/>
            </p:nvSpPr>
            <p:spPr>
              <a:xfrm>
                <a:off x="5918911" y="903272"/>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lowchart: Terminator 100">
                <a:extLst>
                  <a:ext uri="{FF2B5EF4-FFF2-40B4-BE49-F238E27FC236}">
                    <a16:creationId xmlns:a16="http://schemas.microsoft.com/office/drawing/2014/main" id="{4B1CA9D9-C048-4858-BE6E-8C681C1F658C}"/>
                  </a:ext>
                </a:extLst>
              </p:cNvPr>
              <p:cNvSpPr/>
              <p:nvPr/>
            </p:nvSpPr>
            <p:spPr>
              <a:xfrm>
                <a:off x="5926176" y="974941"/>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id="{55B1A2B1-DEF2-4C5E-8F56-92AE28DACC6C}"/>
                </a:ext>
              </a:extLst>
            </p:cNvPr>
            <p:cNvGrpSpPr/>
            <p:nvPr/>
          </p:nvGrpSpPr>
          <p:grpSpPr>
            <a:xfrm>
              <a:off x="5847936" y="4083597"/>
              <a:ext cx="568696" cy="201168"/>
              <a:chOff x="5868383" y="858579"/>
              <a:chExt cx="568696" cy="201168"/>
            </a:xfrm>
          </p:grpSpPr>
          <p:sp>
            <p:nvSpPr>
              <p:cNvPr id="103" name="Oval 102">
                <a:extLst>
                  <a:ext uri="{FF2B5EF4-FFF2-40B4-BE49-F238E27FC236}">
                    <a16:creationId xmlns:a16="http://schemas.microsoft.com/office/drawing/2014/main" id="{2C803212-1B6D-446F-AEB5-52F20AA5AE87}"/>
                  </a:ext>
                </a:extLst>
              </p:cNvPr>
              <p:cNvSpPr/>
              <p:nvPr/>
            </p:nvSpPr>
            <p:spPr>
              <a:xfrm>
                <a:off x="6237851" y="858579"/>
                <a:ext cx="199228" cy="201168"/>
              </a:xfrm>
              <a:prstGeom prst="ellipse">
                <a:avLst/>
              </a:prstGeom>
              <a:solidFill>
                <a:srgbClr val="654F51"/>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C1EBC513-6CB8-4082-BCC5-0DB9D7404AF6}"/>
                  </a:ext>
                </a:extLst>
              </p:cNvPr>
              <p:cNvSpPr/>
              <p:nvPr/>
            </p:nvSpPr>
            <p:spPr>
              <a:xfrm>
                <a:off x="5868383" y="858579"/>
                <a:ext cx="199228" cy="201168"/>
              </a:xfrm>
              <a:prstGeom prst="ellipse">
                <a:avLst/>
              </a:prstGeom>
              <a:solidFill>
                <a:srgbClr val="654F5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lowchart: Terminator 104">
                <a:extLst>
                  <a:ext uri="{FF2B5EF4-FFF2-40B4-BE49-F238E27FC236}">
                    <a16:creationId xmlns:a16="http://schemas.microsoft.com/office/drawing/2014/main" id="{766AD184-A229-4E8B-9837-F8BDB216B7EA}"/>
                  </a:ext>
                </a:extLst>
              </p:cNvPr>
              <p:cNvSpPr/>
              <p:nvPr/>
            </p:nvSpPr>
            <p:spPr>
              <a:xfrm>
                <a:off x="5918911" y="903272"/>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lowchart: Terminator 105">
                <a:extLst>
                  <a:ext uri="{FF2B5EF4-FFF2-40B4-BE49-F238E27FC236}">
                    <a16:creationId xmlns:a16="http://schemas.microsoft.com/office/drawing/2014/main" id="{4BC5BE0F-C2C7-4F9D-8CC2-232968AC7DB3}"/>
                  </a:ext>
                </a:extLst>
              </p:cNvPr>
              <p:cNvSpPr/>
              <p:nvPr/>
            </p:nvSpPr>
            <p:spPr>
              <a:xfrm>
                <a:off x="5926176" y="974941"/>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a:extLst>
                <a:ext uri="{FF2B5EF4-FFF2-40B4-BE49-F238E27FC236}">
                  <a16:creationId xmlns:a16="http://schemas.microsoft.com/office/drawing/2014/main" id="{E273CC56-E511-4FA2-8AC8-B984381E43D8}"/>
                </a:ext>
              </a:extLst>
            </p:cNvPr>
            <p:cNvGrpSpPr/>
            <p:nvPr/>
          </p:nvGrpSpPr>
          <p:grpSpPr>
            <a:xfrm>
              <a:off x="5847936" y="5114153"/>
              <a:ext cx="568696" cy="201168"/>
              <a:chOff x="5868383" y="858579"/>
              <a:chExt cx="568696" cy="201168"/>
            </a:xfrm>
          </p:grpSpPr>
          <p:sp>
            <p:nvSpPr>
              <p:cNvPr id="108" name="Oval 107">
                <a:extLst>
                  <a:ext uri="{FF2B5EF4-FFF2-40B4-BE49-F238E27FC236}">
                    <a16:creationId xmlns:a16="http://schemas.microsoft.com/office/drawing/2014/main" id="{77DF5A8E-1D0A-425C-AFA2-49B0DB206B8B}"/>
                  </a:ext>
                </a:extLst>
              </p:cNvPr>
              <p:cNvSpPr/>
              <p:nvPr/>
            </p:nvSpPr>
            <p:spPr>
              <a:xfrm>
                <a:off x="6237851" y="858579"/>
                <a:ext cx="199228" cy="201168"/>
              </a:xfrm>
              <a:prstGeom prst="ellipse">
                <a:avLst/>
              </a:prstGeom>
              <a:solidFill>
                <a:srgbClr val="654F51"/>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21E26E3F-24A1-4D6C-BE1C-B02F7E173125}"/>
                  </a:ext>
                </a:extLst>
              </p:cNvPr>
              <p:cNvSpPr/>
              <p:nvPr/>
            </p:nvSpPr>
            <p:spPr>
              <a:xfrm>
                <a:off x="5868383" y="858579"/>
                <a:ext cx="199228" cy="201168"/>
              </a:xfrm>
              <a:prstGeom prst="ellipse">
                <a:avLst/>
              </a:prstGeom>
              <a:solidFill>
                <a:srgbClr val="654F5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Terminator 109">
                <a:extLst>
                  <a:ext uri="{FF2B5EF4-FFF2-40B4-BE49-F238E27FC236}">
                    <a16:creationId xmlns:a16="http://schemas.microsoft.com/office/drawing/2014/main" id="{3A9D978C-E556-4CAC-A3E3-45F973F44BEF}"/>
                  </a:ext>
                </a:extLst>
              </p:cNvPr>
              <p:cNvSpPr/>
              <p:nvPr/>
            </p:nvSpPr>
            <p:spPr>
              <a:xfrm>
                <a:off x="5918911" y="903272"/>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lowchart: Terminator 110">
                <a:extLst>
                  <a:ext uri="{FF2B5EF4-FFF2-40B4-BE49-F238E27FC236}">
                    <a16:creationId xmlns:a16="http://schemas.microsoft.com/office/drawing/2014/main" id="{282B4C4D-0643-424A-865B-03AFE80020B9}"/>
                  </a:ext>
                </a:extLst>
              </p:cNvPr>
              <p:cNvSpPr/>
              <p:nvPr/>
            </p:nvSpPr>
            <p:spPr>
              <a:xfrm>
                <a:off x="5926176" y="974941"/>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a:extLst>
                <a:ext uri="{FF2B5EF4-FFF2-40B4-BE49-F238E27FC236}">
                  <a16:creationId xmlns:a16="http://schemas.microsoft.com/office/drawing/2014/main" id="{D56104BC-A3DD-4AB5-80B3-01DB9D2A956D}"/>
                </a:ext>
              </a:extLst>
            </p:cNvPr>
            <p:cNvGrpSpPr/>
            <p:nvPr/>
          </p:nvGrpSpPr>
          <p:grpSpPr>
            <a:xfrm>
              <a:off x="5847936" y="5629431"/>
              <a:ext cx="568696" cy="201168"/>
              <a:chOff x="5868383" y="858579"/>
              <a:chExt cx="568696" cy="201168"/>
            </a:xfrm>
          </p:grpSpPr>
          <p:sp>
            <p:nvSpPr>
              <p:cNvPr id="113" name="Oval 112">
                <a:extLst>
                  <a:ext uri="{FF2B5EF4-FFF2-40B4-BE49-F238E27FC236}">
                    <a16:creationId xmlns:a16="http://schemas.microsoft.com/office/drawing/2014/main" id="{4AA836E9-FFED-4DDC-98F4-FA76956B2458}"/>
                  </a:ext>
                </a:extLst>
              </p:cNvPr>
              <p:cNvSpPr/>
              <p:nvPr/>
            </p:nvSpPr>
            <p:spPr>
              <a:xfrm>
                <a:off x="6237851" y="858579"/>
                <a:ext cx="199228" cy="201168"/>
              </a:xfrm>
              <a:prstGeom prst="ellipse">
                <a:avLst/>
              </a:prstGeom>
              <a:solidFill>
                <a:srgbClr val="654F51"/>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CD50E16A-4AAB-4450-8872-1819EEB905D1}"/>
                  </a:ext>
                </a:extLst>
              </p:cNvPr>
              <p:cNvSpPr/>
              <p:nvPr/>
            </p:nvSpPr>
            <p:spPr>
              <a:xfrm>
                <a:off x="5868383" y="858579"/>
                <a:ext cx="199228" cy="201168"/>
              </a:xfrm>
              <a:prstGeom prst="ellipse">
                <a:avLst/>
              </a:prstGeom>
              <a:solidFill>
                <a:srgbClr val="654F5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lowchart: Terminator 114">
                <a:extLst>
                  <a:ext uri="{FF2B5EF4-FFF2-40B4-BE49-F238E27FC236}">
                    <a16:creationId xmlns:a16="http://schemas.microsoft.com/office/drawing/2014/main" id="{A7992737-3349-4774-9F97-EFE367105DB4}"/>
                  </a:ext>
                </a:extLst>
              </p:cNvPr>
              <p:cNvSpPr/>
              <p:nvPr/>
            </p:nvSpPr>
            <p:spPr>
              <a:xfrm>
                <a:off x="5918911" y="903272"/>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lowchart: Terminator 115">
                <a:extLst>
                  <a:ext uri="{FF2B5EF4-FFF2-40B4-BE49-F238E27FC236}">
                    <a16:creationId xmlns:a16="http://schemas.microsoft.com/office/drawing/2014/main" id="{DE747A86-8910-43F1-A80C-558106391F73}"/>
                  </a:ext>
                </a:extLst>
              </p:cNvPr>
              <p:cNvSpPr/>
              <p:nvPr/>
            </p:nvSpPr>
            <p:spPr>
              <a:xfrm>
                <a:off x="5926176" y="974941"/>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9A4CA5FB-CD7E-410C-AFC5-FFD21CB075BD}"/>
                </a:ext>
              </a:extLst>
            </p:cNvPr>
            <p:cNvGrpSpPr/>
            <p:nvPr/>
          </p:nvGrpSpPr>
          <p:grpSpPr>
            <a:xfrm>
              <a:off x="5847936" y="2022485"/>
              <a:ext cx="568696" cy="201168"/>
              <a:chOff x="5868383" y="858579"/>
              <a:chExt cx="568696" cy="201168"/>
            </a:xfrm>
          </p:grpSpPr>
          <p:sp>
            <p:nvSpPr>
              <p:cNvPr id="118" name="Oval 117">
                <a:extLst>
                  <a:ext uri="{FF2B5EF4-FFF2-40B4-BE49-F238E27FC236}">
                    <a16:creationId xmlns:a16="http://schemas.microsoft.com/office/drawing/2014/main" id="{D14B7D99-67EE-4123-AB1B-13CD003F6CE6}"/>
                  </a:ext>
                </a:extLst>
              </p:cNvPr>
              <p:cNvSpPr/>
              <p:nvPr/>
            </p:nvSpPr>
            <p:spPr>
              <a:xfrm>
                <a:off x="6237851" y="858579"/>
                <a:ext cx="199228" cy="201168"/>
              </a:xfrm>
              <a:prstGeom prst="ellipse">
                <a:avLst/>
              </a:prstGeom>
              <a:solidFill>
                <a:srgbClr val="654F51"/>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E6017387-7CE4-4ECC-A06B-5A5B4BF5174C}"/>
                  </a:ext>
                </a:extLst>
              </p:cNvPr>
              <p:cNvSpPr/>
              <p:nvPr/>
            </p:nvSpPr>
            <p:spPr>
              <a:xfrm>
                <a:off x="5868383" y="858579"/>
                <a:ext cx="199228" cy="201168"/>
              </a:xfrm>
              <a:prstGeom prst="ellipse">
                <a:avLst/>
              </a:prstGeom>
              <a:solidFill>
                <a:srgbClr val="654F5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lowchart: Terminator 119">
                <a:extLst>
                  <a:ext uri="{FF2B5EF4-FFF2-40B4-BE49-F238E27FC236}">
                    <a16:creationId xmlns:a16="http://schemas.microsoft.com/office/drawing/2014/main" id="{21F651CC-3E64-4F50-AC98-D0E7748BF51A}"/>
                  </a:ext>
                </a:extLst>
              </p:cNvPr>
              <p:cNvSpPr/>
              <p:nvPr/>
            </p:nvSpPr>
            <p:spPr>
              <a:xfrm>
                <a:off x="5918911" y="903272"/>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lowchart: Terminator 120">
                <a:extLst>
                  <a:ext uri="{FF2B5EF4-FFF2-40B4-BE49-F238E27FC236}">
                    <a16:creationId xmlns:a16="http://schemas.microsoft.com/office/drawing/2014/main" id="{553B8E29-5E24-4D7D-96F5-44EAEEF3A8F1}"/>
                  </a:ext>
                </a:extLst>
              </p:cNvPr>
              <p:cNvSpPr/>
              <p:nvPr/>
            </p:nvSpPr>
            <p:spPr>
              <a:xfrm>
                <a:off x="5926176" y="974941"/>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121">
              <a:extLst>
                <a:ext uri="{FF2B5EF4-FFF2-40B4-BE49-F238E27FC236}">
                  <a16:creationId xmlns:a16="http://schemas.microsoft.com/office/drawing/2014/main" id="{525B26EC-B273-4C40-8D4C-4E773E3AF5E6}"/>
                </a:ext>
              </a:extLst>
            </p:cNvPr>
            <p:cNvGrpSpPr/>
            <p:nvPr/>
          </p:nvGrpSpPr>
          <p:grpSpPr>
            <a:xfrm>
              <a:off x="5847936" y="3053041"/>
              <a:ext cx="568696" cy="201168"/>
              <a:chOff x="5868383" y="858579"/>
              <a:chExt cx="568696" cy="201168"/>
            </a:xfrm>
          </p:grpSpPr>
          <p:sp>
            <p:nvSpPr>
              <p:cNvPr id="123" name="Oval 122">
                <a:extLst>
                  <a:ext uri="{FF2B5EF4-FFF2-40B4-BE49-F238E27FC236}">
                    <a16:creationId xmlns:a16="http://schemas.microsoft.com/office/drawing/2014/main" id="{C9C5C7E7-8D25-45D7-9830-90CA22F194A8}"/>
                  </a:ext>
                </a:extLst>
              </p:cNvPr>
              <p:cNvSpPr/>
              <p:nvPr/>
            </p:nvSpPr>
            <p:spPr>
              <a:xfrm>
                <a:off x="6237851" y="858579"/>
                <a:ext cx="199228" cy="201168"/>
              </a:xfrm>
              <a:prstGeom prst="ellipse">
                <a:avLst/>
              </a:prstGeom>
              <a:solidFill>
                <a:srgbClr val="654F51"/>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9288B580-C04F-4E9D-A680-FC0C1A211EAB}"/>
                  </a:ext>
                </a:extLst>
              </p:cNvPr>
              <p:cNvSpPr/>
              <p:nvPr/>
            </p:nvSpPr>
            <p:spPr>
              <a:xfrm>
                <a:off x="5868383" y="858579"/>
                <a:ext cx="199228" cy="201168"/>
              </a:xfrm>
              <a:prstGeom prst="ellipse">
                <a:avLst/>
              </a:prstGeom>
              <a:solidFill>
                <a:srgbClr val="654F5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lowchart: Terminator 124">
                <a:extLst>
                  <a:ext uri="{FF2B5EF4-FFF2-40B4-BE49-F238E27FC236}">
                    <a16:creationId xmlns:a16="http://schemas.microsoft.com/office/drawing/2014/main" id="{5B7E96A4-6D65-42EA-BE26-C806522D507C}"/>
                  </a:ext>
                </a:extLst>
              </p:cNvPr>
              <p:cNvSpPr/>
              <p:nvPr/>
            </p:nvSpPr>
            <p:spPr>
              <a:xfrm>
                <a:off x="5918911" y="903272"/>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lowchart: Terminator 125">
                <a:extLst>
                  <a:ext uri="{FF2B5EF4-FFF2-40B4-BE49-F238E27FC236}">
                    <a16:creationId xmlns:a16="http://schemas.microsoft.com/office/drawing/2014/main" id="{63F8B186-9541-4BA3-83F1-D6582BF1B752}"/>
                  </a:ext>
                </a:extLst>
              </p:cNvPr>
              <p:cNvSpPr/>
              <p:nvPr/>
            </p:nvSpPr>
            <p:spPr>
              <a:xfrm>
                <a:off x="5926176" y="974941"/>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26">
              <a:extLst>
                <a:ext uri="{FF2B5EF4-FFF2-40B4-BE49-F238E27FC236}">
                  <a16:creationId xmlns:a16="http://schemas.microsoft.com/office/drawing/2014/main" id="{7EE17C74-1DEC-4ACB-A575-200A1DC1AAFC}"/>
                </a:ext>
              </a:extLst>
            </p:cNvPr>
            <p:cNvGrpSpPr/>
            <p:nvPr/>
          </p:nvGrpSpPr>
          <p:grpSpPr>
            <a:xfrm>
              <a:off x="5847936" y="4598875"/>
              <a:ext cx="568696" cy="201168"/>
              <a:chOff x="5868383" y="858579"/>
              <a:chExt cx="568696" cy="201168"/>
            </a:xfrm>
          </p:grpSpPr>
          <p:sp>
            <p:nvSpPr>
              <p:cNvPr id="128" name="Oval 127">
                <a:extLst>
                  <a:ext uri="{FF2B5EF4-FFF2-40B4-BE49-F238E27FC236}">
                    <a16:creationId xmlns:a16="http://schemas.microsoft.com/office/drawing/2014/main" id="{176337F7-7CED-4AC6-8D78-8B767F5A4A31}"/>
                  </a:ext>
                </a:extLst>
              </p:cNvPr>
              <p:cNvSpPr/>
              <p:nvPr/>
            </p:nvSpPr>
            <p:spPr>
              <a:xfrm>
                <a:off x="6237851" y="858579"/>
                <a:ext cx="199228" cy="201168"/>
              </a:xfrm>
              <a:prstGeom prst="ellipse">
                <a:avLst/>
              </a:prstGeom>
              <a:solidFill>
                <a:srgbClr val="654F51"/>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0009E971-594C-4457-880D-98E220A55980}"/>
                  </a:ext>
                </a:extLst>
              </p:cNvPr>
              <p:cNvSpPr/>
              <p:nvPr/>
            </p:nvSpPr>
            <p:spPr>
              <a:xfrm>
                <a:off x="5868383" y="858579"/>
                <a:ext cx="199228" cy="201168"/>
              </a:xfrm>
              <a:prstGeom prst="ellipse">
                <a:avLst/>
              </a:prstGeom>
              <a:solidFill>
                <a:srgbClr val="654F5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lowchart: Terminator 129">
                <a:extLst>
                  <a:ext uri="{FF2B5EF4-FFF2-40B4-BE49-F238E27FC236}">
                    <a16:creationId xmlns:a16="http://schemas.microsoft.com/office/drawing/2014/main" id="{9DEC8107-5F3E-4C71-BB4F-2E329BA9EEB1}"/>
                  </a:ext>
                </a:extLst>
              </p:cNvPr>
              <p:cNvSpPr/>
              <p:nvPr/>
            </p:nvSpPr>
            <p:spPr>
              <a:xfrm>
                <a:off x="5918911" y="903272"/>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Flowchart: Terminator 130">
                <a:extLst>
                  <a:ext uri="{FF2B5EF4-FFF2-40B4-BE49-F238E27FC236}">
                    <a16:creationId xmlns:a16="http://schemas.microsoft.com/office/drawing/2014/main" id="{F754E53C-4F61-4441-B4E1-05AA9C07C70A}"/>
                  </a:ext>
                </a:extLst>
              </p:cNvPr>
              <p:cNvSpPr/>
              <p:nvPr/>
            </p:nvSpPr>
            <p:spPr>
              <a:xfrm>
                <a:off x="5926176" y="974941"/>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1" name="TextBox 140">
            <a:extLst>
              <a:ext uri="{FF2B5EF4-FFF2-40B4-BE49-F238E27FC236}">
                <a16:creationId xmlns:a16="http://schemas.microsoft.com/office/drawing/2014/main" id="{BBEAE3BA-692C-4F9B-9E2B-DF4744338AD0}"/>
              </a:ext>
            </a:extLst>
          </p:cNvPr>
          <p:cNvSpPr txBox="1"/>
          <p:nvPr/>
        </p:nvSpPr>
        <p:spPr>
          <a:xfrm>
            <a:off x="175149" y="2291338"/>
            <a:ext cx="5277007" cy="2482603"/>
          </a:xfrm>
          <a:prstGeom prst="rect">
            <a:avLst/>
          </a:prstGeom>
          <a:noFill/>
        </p:spPr>
        <p:txBody>
          <a:bodyPr wrap="square" rtlCol="0">
            <a:spAutoFit/>
          </a:bodyPr>
          <a:lstStyle/>
          <a:p>
            <a:pPr algn="ctr">
              <a:lnSpc>
                <a:spcPct val="150000"/>
              </a:lnSpc>
            </a:pPr>
            <a:r>
              <a:rPr lang="en-US" sz="3600" b="1" spc="300" dirty="0">
                <a:solidFill>
                  <a:srgbClr val="009999"/>
                </a:solidFill>
                <a:latin typeface="Cambria" panose="02040503050406030204" pitchFamily="18" charset="0"/>
                <a:ea typeface="Cambria" panose="02040503050406030204" pitchFamily="18" charset="0"/>
              </a:rPr>
              <a:t>KẾT LUẬN </a:t>
            </a:r>
            <a:r>
              <a:rPr lang="vi-VN" sz="3600" b="1" dirty="0">
                <a:solidFill>
                  <a:srgbClr val="009999"/>
                </a:solidFill>
                <a:latin typeface="Cambria" panose="02040503050406030204" pitchFamily="18" charset="0"/>
                <a:ea typeface="Cambria" panose="02040503050406030204" pitchFamily="18" charset="0"/>
              </a:rPr>
              <a:t>VAI TRÒ CỦA</a:t>
            </a:r>
            <a:r>
              <a:rPr lang="en-US" sz="3600" b="1" dirty="0">
                <a:solidFill>
                  <a:srgbClr val="009999"/>
                </a:solidFill>
                <a:latin typeface="Cambria" panose="02040503050406030204" pitchFamily="18" charset="0"/>
                <a:ea typeface="Cambria" panose="02040503050406030204" pitchFamily="18" charset="0"/>
              </a:rPr>
              <a:t> </a:t>
            </a:r>
            <a:r>
              <a:rPr lang="vi-VN" sz="3600" b="1" dirty="0">
                <a:solidFill>
                  <a:srgbClr val="009999"/>
                </a:solidFill>
                <a:latin typeface="Cambria" panose="02040503050406030204" pitchFamily="18" charset="0"/>
                <a:ea typeface="Cambria" panose="02040503050406030204" pitchFamily="18" charset="0"/>
              </a:rPr>
              <a:t>OXYGEN ĐỐI VỚI SỰ SỐNG</a:t>
            </a:r>
            <a:endParaRPr lang="en-US" sz="3600" dirty="0">
              <a:solidFill>
                <a:srgbClr val="009999"/>
              </a:solidFill>
              <a:latin typeface="Cambria" panose="02040503050406030204" pitchFamily="18" charset="0"/>
              <a:ea typeface="Cambria" panose="02040503050406030204" pitchFamily="18" charset="0"/>
            </a:endParaRPr>
          </a:p>
        </p:txBody>
      </p:sp>
      <p:sp>
        <p:nvSpPr>
          <p:cNvPr id="10" name="Slide Number Placeholder 9">
            <a:extLst>
              <a:ext uri="{FF2B5EF4-FFF2-40B4-BE49-F238E27FC236}">
                <a16:creationId xmlns:a16="http://schemas.microsoft.com/office/drawing/2014/main" id="{5A603462-E1FE-43E7-9DE0-02A3C8AB514E}"/>
              </a:ext>
            </a:extLst>
          </p:cNvPr>
          <p:cNvSpPr>
            <a:spLocks noGrp="1"/>
          </p:cNvSpPr>
          <p:nvPr>
            <p:ph type="sldNum" sz="quarter" idx="12"/>
          </p:nvPr>
        </p:nvSpPr>
        <p:spPr/>
        <p:txBody>
          <a:bodyPr/>
          <a:lstStyle/>
          <a:p>
            <a:fld id="{B8F674BA-2DE0-4D90-8561-25BA31F62F13}" type="slidenum">
              <a:rPr lang="en-US" smtClean="0"/>
              <a:t>25</a:t>
            </a:fld>
            <a:endParaRPr lang="en-US"/>
          </a:p>
        </p:txBody>
      </p:sp>
      <p:graphicFrame>
        <p:nvGraphicFramePr>
          <p:cNvPr id="7" name="Diagram 6">
            <a:extLst>
              <a:ext uri="{FF2B5EF4-FFF2-40B4-BE49-F238E27FC236}">
                <a16:creationId xmlns:a16="http://schemas.microsoft.com/office/drawing/2014/main" id="{80A9C2F4-8D60-4B8B-8BD3-8B1FA3FBDE7E}"/>
              </a:ext>
            </a:extLst>
          </p:cNvPr>
          <p:cNvGraphicFramePr/>
          <p:nvPr>
            <p:extLst>
              <p:ext uri="{D42A27DB-BD31-4B8C-83A1-F6EECF244321}">
                <p14:modId xmlns:p14="http://schemas.microsoft.com/office/powerpoint/2010/main" val="1227876746"/>
              </p:ext>
            </p:extLst>
          </p:nvPr>
        </p:nvGraphicFramePr>
        <p:xfrm>
          <a:off x="6479783" y="732314"/>
          <a:ext cx="5946356"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76823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132"/>
                                        </p:tgtEl>
                                        <p:attrNameLst>
                                          <p:attrName>style.visibility</p:attrName>
                                        </p:attrNameLst>
                                      </p:cBhvr>
                                      <p:to>
                                        <p:strVal val="visible"/>
                                      </p:to>
                                    </p:set>
                                    <p:anim calcmode="lin" valueType="num">
                                      <p:cBhvr additive="base">
                                        <p:cTn id="7" dur="500"/>
                                        <p:tgtEl>
                                          <p:spTgt spid="132"/>
                                        </p:tgtEl>
                                        <p:attrNameLst>
                                          <p:attrName>ppt_x</p:attrName>
                                        </p:attrNameLst>
                                      </p:cBhvr>
                                      <p:tavLst>
                                        <p:tav tm="0">
                                          <p:val>
                                            <p:strVal val="#ppt_x+#ppt_w*1.125000"/>
                                          </p:val>
                                        </p:tav>
                                        <p:tav tm="100000">
                                          <p:val>
                                            <p:strVal val="#ppt_x"/>
                                          </p:val>
                                        </p:tav>
                                      </p:tavLst>
                                    </p:anim>
                                    <p:animEffect transition="in" filter="wipe(left)">
                                      <p:cBhvr>
                                        <p:cTn id="8" dur="500"/>
                                        <p:tgtEl>
                                          <p:spTgt spid="132"/>
                                        </p:tgtEl>
                                      </p:cBhvr>
                                    </p:animEffect>
                                  </p:childTnLst>
                                </p:cTn>
                              </p:par>
                              <p:par>
                                <p:cTn id="9" presetID="12" presetClass="entr" presetSubtype="8" fill="hold" nodeType="withEffect">
                                  <p:stCondLst>
                                    <p:cond delay="0"/>
                                  </p:stCondLst>
                                  <p:childTnLst>
                                    <p:set>
                                      <p:cBhvr>
                                        <p:cTn id="10" dur="1" fill="hold">
                                          <p:stCondLst>
                                            <p:cond delay="0"/>
                                          </p:stCondLst>
                                        </p:cTn>
                                        <p:tgtEl>
                                          <p:spTgt spid="186"/>
                                        </p:tgtEl>
                                        <p:attrNameLst>
                                          <p:attrName>style.visibility</p:attrName>
                                        </p:attrNameLst>
                                      </p:cBhvr>
                                      <p:to>
                                        <p:strVal val="visible"/>
                                      </p:to>
                                    </p:set>
                                    <p:anim calcmode="lin" valueType="num">
                                      <p:cBhvr additive="base">
                                        <p:cTn id="11" dur="500"/>
                                        <p:tgtEl>
                                          <p:spTgt spid="186"/>
                                        </p:tgtEl>
                                        <p:attrNameLst>
                                          <p:attrName>ppt_x</p:attrName>
                                        </p:attrNameLst>
                                      </p:cBhvr>
                                      <p:tavLst>
                                        <p:tav tm="0">
                                          <p:val>
                                            <p:strVal val="#ppt_x-#ppt_w*1.125000"/>
                                          </p:val>
                                        </p:tav>
                                        <p:tav tm="100000">
                                          <p:val>
                                            <p:strVal val="#ppt_x"/>
                                          </p:val>
                                        </p:tav>
                                      </p:tavLst>
                                    </p:anim>
                                    <p:animEffect transition="in" filter="wipe(right)">
                                      <p:cBhvr>
                                        <p:cTn id="12" dur="500"/>
                                        <p:tgtEl>
                                          <p:spTgt spid="186"/>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4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p:bldGraphic spid="7"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766A0-8B4A-457D-BCD5-5F8E3E7BB395}"/>
              </a:ext>
            </a:extLst>
          </p:cNvPr>
          <p:cNvSpPr>
            <a:spLocks noGrp="1"/>
          </p:cNvSpPr>
          <p:nvPr>
            <p:ph type="title"/>
          </p:nvPr>
        </p:nvSpPr>
        <p:spPr>
          <a:xfrm>
            <a:off x="609601" y="365125"/>
            <a:ext cx="10919790" cy="1702214"/>
          </a:xfrm>
          <a:solidFill>
            <a:srgbClr val="FFFF00"/>
          </a:solidFill>
        </p:spPr>
        <p:txBody>
          <a:bodyPr>
            <a:normAutofit fontScale="90000"/>
          </a:bodyPr>
          <a:lstStyle/>
          <a:p>
            <a:pPr algn="ctr">
              <a:lnSpc>
                <a:spcPct val="150000"/>
              </a:lnSpc>
            </a:pPr>
            <a:r>
              <a:rPr lang="en-US" b="1" dirty="0">
                <a:solidFill>
                  <a:srgbClr val="CC00FF"/>
                </a:solidFill>
                <a:latin typeface="Cambria" panose="02040503050406030204" pitchFamily="18" charset="0"/>
                <a:ea typeface="Cambria" panose="02040503050406030204" pitchFamily="18" charset="0"/>
              </a:rPr>
              <a:t>3.</a:t>
            </a:r>
            <a:r>
              <a:rPr lang="en-US" dirty="0">
                <a:latin typeface="Cambria" panose="02040503050406030204" pitchFamily="18" charset="0"/>
                <a:ea typeface="Cambria" panose="02040503050406030204" pitchFamily="18" charset="0"/>
              </a:rPr>
              <a:t> </a:t>
            </a:r>
            <a:r>
              <a:rPr lang="en-US" sz="4400" b="1" dirty="0">
                <a:solidFill>
                  <a:srgbClr val="CC00CC"/>
                </a:solidFill>
                <a:latin typeface="Cambria" panose="02040503050406030204" pitchFamily="18" charset="0"/>
                <a:ea typeface="Cambria" panose="02040503050406030204" pitchFamily="18" charset="0"/>
              </a:rPr>
              <a:t>V</a:t>
            </a:r>
            <a:r>
              <a:rPr lang="vi-VN" sz="4400" b="1" dirty="0">
                <a:solidFill>
                  <a:srgbClr val="CC00CC"/>
                </a:solidFill>
                <a:latin typeface="Cambria" panose="02040503050406030204" pitchFamily="18" charset="0"/>
                <a:ea typeface="Cambria" panose="02040503050406030204" pitchFamily="18" charset="0"/>
              </a:rPr>
              <a:t>AI TRÒ CỦA OXYGEN ĐỐI VỚI SỰ CHÁY </a:t>
            </a:r>
            <a:br>
              <a:rPr lang="en-US" sz="4400" b="1" dirty="0">
                <a:solidFill>
                  <a:srgbClr val="CC00CC"/>
                </a:solidFill>
                <a:latin typeface="Cambria" panose="02040503050406030204" pitchFamily="18" charset="0"/>
                <a:ea typeface="Cambria" panose="02040503050406030204" pitchFamily="18" charset="0"/>
              </a:rPr>
            </a:br>
            <a:r>
              <a:rPr lang="vi-VN" sz="4400" b="1" dirty="0">
                <a:solidFill>
                  <a:srgbClr val="CC00CC"/>
                </a:solidFill>
                <a:latin typeface="Cambria" panose="02040503050406030204" pitchFamily="18" charset="0"/>
                <a:ea typeface="Cambria" panose="02040503050406030204" pitchFamily="18" charset="0"/>
              </a:rPr>
              <a:t>VÀ QUÁ TRÌNH ĐỐT CHÁY NHIÊN LIỆU</a:t>
            </a:r>
            <a:endParaRPr lang="en-US" dirty="0">
              <a:latin typeface="Cambria" panose="02040503050406030204" pitchFamily="18" charset="0"/>
              <a:ea typeface="Cambria" panose="02040503050406030204" pitchFamily="18" charset="0"/>
            </a:endParaRPr>
          </a:p>
        </p:txBody>
      </p:sp>
      <p:sp>
        <p:nvSpPr>
          <p:cNvPr id="5" name="Slide Number Placeholder 4">
            <a:extLst>
              <a:ext uri="{FF2B5EF4-FFF2-40B4-BE49-F238E27FC236}">
                <a16:creationId xmlns:a16="http://schemas.microsoft.com/office/drawing/2014/main" id="{A7578770-D7E6-418A-B819-BB633BCC2FEB}"/>
              </a:ext>
            </a:extLst>
          </p:cNvPr>
          <p:cNvSpPr>
            <a:spLocks noGrp="1"/>
          </p:cNvSpPr>
          <p:nvPr>
            <p:ph type="sldNum" sz="quarter" idx="12"/>
          </p:nvPr>
        </p:nvSpPr>
        <p:spPr/>
        <p:txBody>
          <a:bodyPr/>
          <a:lstStyle/>
          <a:p>
            <a:fld id="{B8F674BA-2DE0-4D90-8561-25BA31F62F13}" type="slidenum">
              <a:rPr lang="en-US" smtClean="0"/>
              <a:t>26</a:t>
            </a:fld>
            <a:endParaRPr lang="en-US"/>
          </a:p>
        </p:txBody>
      </p:sp>
      <p:sp>
        <p:nvSpPr>
          <p:cNvPr id="7" name="Title 1">
            <a:extLst>
              <a:ext uri="{FF2B5EF4-FFF2-40B4-BE49-F238E27FC236}">
                <a16:creationId xmlns:a16="http://schemas.microsoft.com/office/drawing/2014/main" id="{8369EA05-E731-47FE-933E-56B30A1EC6DC}"/>
              </a:ext>
            </a:extLst>
          </p:cNvPr>
          <p:cNvSpPr txBox="1">
            <a:spLocks/>
          </p:cNvSpPr>
          <p:nvPr/>
        </p:nvSpPr>
        <p:spPr>
          <a:xfrm>
            <a:off x="6168415" y="2464081"/>
            <a:ext cx="5745289" cy="1196009"/>
          </a:xfrm>
          <a:prstGeom prst="rect">
            <a:avLst/>
          </a:prstGeom>
          <a:noFill/>
          <a:ln>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400" i="1" dirty="0" err="1">
                <a:latin typeface="Cambria" panose="02040503050406030204" pitchFamily="18" charset="0"/>
                <a:ea typeface="Cambria" panose="02040503050406030204" pitchFamily="18" charset="0"/>
              </a:rPr>
              <a:t>Thực</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hiện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thí</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nghiệm</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theo</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nhóm</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quan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sát</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và</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nhận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xét</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hiện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tượng</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xảy</a:t>
            </a:r>
            <a:r>
              <a:rPr lang="en-US" sz="2400" i="1" dirty="0">
                <a:latin typeface="Cambria" panose="02040503050406030204" pitchFamily="18" charset="0"/>
                <a:ea typeface="Cambria" panose="02040503050406030204" pitchFamily="18" charset="0"/>
              </a:rPr>
              <a:t> ra</a:t>
            </a:r>
          </a:p>
        </p:txBody>
      </p:sp>
      <p:grpSp>
        <p:nvGrpSpPr>
          <p:cNvPr id="4" name="Group 3">
            <a:extLst>
              <a:ext uri="{FF2B5EF4-FFF2-40B4-BE49-F238E27FC236}">
                <a16:creationId xmlns:a16="http://schemas.microsoft.com/office/drawing/2014/main" id="{C5065924-6C0B-413D-8A73-80B65C8D921D}"/>
              </a:ext>
            </a:extLst>
          </p:cNvPr>
          <p:cNvGrpSpPr/>
          <p:nvPr/>
        </p:nvGrpSpPr>
        <p:grpSpPr>
          <a:xfrm>
            <a:off x="6402457" y="4397787"/>
            <a:ext cx="5242890" cy="1685783"/>
            <a:chOff x="6402457" y="4397787"/>
            <a:chExt cx="5242890" cy="1685783"/>
          </a:xfrm>
        </p:grpSpPr>
        <p:sp>
          <p:nvSpPr>
            <p:cNvPr id="8" name="Arrow: Right 7">
              <a:extLst>
                <a:ext uri="{FF2B5EF4-FFF2-40B4-BE49-F238E27FC236}">
                  <a16:creationId xmlns:a16="http://schemas.microsoft.com/office/drawing/2014/main" id="{16616FA4-3993-4DB6-A5E6-4DD1FDA42C56}"/>
                </a:ext>
              </a:extLst>
            </p:cNvPr>
            <p:cNvSpPr/>
            <p:nvPr/>
          </p:nvSpPr>
          <p:spPr>
            <a:xfrm>
              <a:off x="6402457" y="4996071"/>
              <a:ext cx="821634" cy="490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9F9C3DF-3E5F-4C3A-A043-7F9E37992DA7}"/>
                </a:ext>
              </a:extLst>
            </p:cNvPr>
            <p:cNvSpPr txBox="1"/>
            <p:nvPr/>
          </p:nvSpPr>
          <p:spPr>
            <a:xfrm>
              <a:off x="7301947" y="4397787"/>
              <a:ext cx="4343400" cy="1685783"/>
            </a:xfrm>
            <a:prstGeom prst="rect">
              <a:avLst/>
            </a:prstGeom>
            <a:noFill/>
            <a:ln>
              <a:solidFill>
                <a:srgbClr val="FF0000"/>
              </a:solidFill>
            </a:ln>
          </p:spPr>
          <p:txBody>
            <a:bodyPr wrap="square">
              <a:spAutoFit/>
            </a:bodyPr>
            <a:lstStyle/>
            <a:p>
              <a:pPr algn="just">
                <a:lnSpc>
                  <a:spcPct val="150000"/>
                </a:lnSpc>
              </a:pPr>
              <a:r>
                <a:rPr lang="vi-VN" sz="2400" b="1" i="1" dirty="0">
                  <a:solidFill>
                    <a:srgbClr val="FF0000"/>
                  </a:solidFill>
                  <a:effectLst/>
                  <a:latin typeface="Cambria" panose="02040503050406030204" pitchFamily="18" charset="0"/>
                  <a:ea typeface="Cambria" panose="02040503050406030204" pitchFamily="18" charset="0"/>
                  <a:cs typeface="Segoe UI" panose="020B0502040204020203" pitchFamily="34" charset="0"/>
                </a:rPr>
                <a:t>“Tàn đóm cháy bùng cháy lên. Đến khi hết oxygen trong ống nghiệm, </a:t>
              </a:r>
              <a:r>
                <a:rPr lang="vi-VN" sz="2400" b="1" i="1" u="none" strike="noStrike" dirty="0">
                  <a:solidFill>
                    <a:srgbClr val="FF0000"/>
                  </a:solidFill>
                  <a:effectLst/>
                  <a:latin typeface="Cambria" panose="02040503050406030204" pitchFamily="18" charset="0"/>
                  <a:ea typeface="Cambria" panose="02040503050406030204" pitchFamily="18" charset="0"/>
                  <a:cs typeface="Segoe UI" panose="020B0502040204020203" pitchFamily="34" charset="0"/>
                </a:rPr>
                <a:t>que đóm </a:t>
              </a:r>
              <a:r>
                <a:rPr lang="vi-VN" sz="2400" b="1" i="1" dirty="0">
                  <a:solidFill>
                    <a:srgbClr val="FF0000"/>
                  </a:solidFill>
                  <a:effectLst/>
                  <a:latin typeface="Cambria" panose="02040503050406030204" pitchFamily="18" charset="0"/>
                  <a:ea typeface="Cambria" panose="02040503050406030204" pitchFamily="18" charset="0"/>
                  <a:cs typeface="Segoe UI" panose="020B0502040204020203" pitchFamily="34" charset="0"/>
                </a:rPr>
                <a:t>bị </a:t>
              </a:r>
              <a:r>
                <a:rPr lang="vi-VN" sz="2400" b="1" i="1" u="none" strike="noStrike" dirty="0">
                  <a:solidFill>
                    <a:srgbClr val="FF0000"/>
                  </a:solidFill>
                  <a:effectLst/>
                  <a:latin typeface="Cambria" panose="02040503050406030204" pitchFamily="18" charset="0"/>
                  <a:ea typeface="Cambria" panose="02040503050406030204" pitchFamily="18" charset="0"/>
                  <a:cs typeface="Segoe UI" panose="020B0502040204020203" pitchFamily="34" charset="0"/>
                </a:rPr>
                <a:t>tắt.”</a:t>
              </a:r>
              <a:endParaRPr lang="en-US" sz="2400" dirty="0">
                <a:solidFill>
                  <a:srgbClr val="FF0000"/>
                </a:solidFill>
                <a:latin typeface="Cambria" panose="02040503050406030204" pitchFamily="18" charset="0"/>
                <a:ea typeface="Cambria" panose="02040503050406030204" pitchFamily="18" charset="0"/>
              </a:endParaRPr>
            </a:p>
          </p:txBody>
        </p:sp>
      </p:grpSp>
      <p:pic>
        <p:nvPicPr>
          <p:cNvPr id="3074" name="Picture 2">
            <a:extLst>
              <a:ext uri="{FF2B5EF4-FFF2-40B4-BE49-F238E27FC236}">
                <a16:creationId xmlns:a16="http://schemas.microsoft.com/office/drawing/2014/main" id="{3B2976D7-3021-473D-8BB1-EA7DB34899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84"/>
          <a:stretch/>
        </p:blipFill>
        <p:spPr bwMode="auto">
          <a:xfrm>
            <a:off x="553734" y="2464081"/>
            <a:ext cx="5606554" cy="4028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2430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074"/>
                                        </p:tgtEl>
                                        <p:attrNameLst>
                                          <p:attrName>style.visibility</p:attrName>
                                        </p:attrNameLst>
                                      </p:cBhvr>
                                      <p:to>
                                        <p:strVal val="visible"/>
                                      </p:to>
                                    </p:set>
                                    <p:anim calcmode="lin" valueType="num">
                                      <p:cBhvr additive="base">
                                        <p:cTn id="16" dur="500" fill="hold"/>
                                        <p:tgtEl>
                                          <p:spTgt spid="3074"/>
                                        </p:tgtEl>
                                        <p:attrNameLst>
                                          <p:attrName>ppt_x</p:attrName>
                                        </p:attrNameLst>
                                      </p:cBhvr>
                                      <p:tavLst>
                                        <p:tav tm="0">
                                          <p:val>
                                            <p:strVal val="#ppt_x"/>
                                          </p:val>
                                        </p:tav>
                                        <p:tav tm="100000">
                                          <p:val>
                                            <p:strVal val="#ppt_x"/>
                                          </p:val>
                                        </p:tav>
                                      </p:tavLst>
                                    </p:anim>
                                    <p:anim calcmode="lin" valueType="num">
                                      <p:cBhvr additive="base">
                                        <p:cTn id="17"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descr="Ud oxi lỏng - nhiên liệu"/>
          <p:cNvPicPr>
            <a:picLocks noChangeAspect="1" noChangeArrowheads="1"/>
          </p:cNvPicPr>
          <p:nvPr/>
        </p:nvPicPr>
        <p:blipFill>
          <a:blip r:embed="rId2"/>
          <a:srcRect t="6349"/>
          <a:stretch>
            <a:fillRect/>
          </a:stretch>
        </p:blipFill>
        <p:spPr bwMode="auto">
          <a:xfrm>
            <a:off x="6835146" y="3406775"/>
            <a:ext cx="3299454" cy="3429000"/>
          </a:xfrm>
          <a:prstGeom prst="snip2DiagRect">
            <a:avLst>
              <a:gd name="adj1" fmla="val 14556"/>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0724" name="Picture 4" descr="oxi"/>
          <p:cNvPicPr>
            <a:picLocks noChangeAspect="1" noChangeArrowheads="1"/>
          </p:cNvPicPr>
          <p:nvPr/>
        </p:nvPicPr>
        <p:blipFill>
          <a:blip r:embed="rId3"/>
          <a:srcRect/>
          <a:stretch>
            <a:fillRect/>
          </a:stretch>
        </p:blipFill>
        <p:spPr bwMode="auto">
          <a:xfrm>
            <a:off x="1965890" y="3482975"/>
            <a:ext cx="4038600" cy="3276600"/>
          </a:xfrm>
          <a:prstGeom prst="rect">
            <a:avLst/>
          </a:prstGeom>
          <a:ln>
            <a:noFill/>
          </a:ln>
          <a:effectLst>
            <a:softEdge rad="112500"/>
          </a:effectLst>
        </p:spPr>
      </p:pic>
      <p:sp>
        <p:nvSpPr>
          <p:cNvPr id="30726" name="Rectangle 6"/>
          <p:cNvSpPr>
            <a:spLocks noChangeArrowheads="1"/>
          </p:cNvSpPr>
          <p:nvPr/>
        </p:nvSpPr>
        <p:spPr bwMode="auto">
          <a:xfrm>
            <a:off x="1524000" y="6399909"/>
            <a:ext cx="4922380" cy="533400"/>
          </a:xfrm>
          <a:prstGeom prst="rect">
            <a:avLst/>
          </a:prstGeom>
          <a:noFill/>
          <a:ln w="9525">
            <a:noFill/>
            <a:miter lim="800000"/>
            <a:headEnd/>
            <a:tailEnd/>
          </a:ln>
          <a:effectLst/>
        </p:spPr>
        <p:txBody>
          <a:bodyPr anchor="ctr"/>
          <a:lstStyle/>
          <a:p>
            <a:r>
              <a:rPr lang="en-US" sz="2400" b="1" dirty="0">
                <a:solidFill>
                  <a:schemeClr val="tx1">
                    <a:lumMod val="85000"/>
                    <a:lumOff val="15000"/>
                  </a:schemeClr>
                </a:solidFill>
                <a:latin typeface="Cambria" panose="02040503050406030204" pitchFamily="18" charset="0"/>
                <a:ea typeface="Cambria" panose="02040503050406030204" pitchFamily="18" charset="0"/>
              </a:rPr>
              <a:t>Oxygen </a:t>
            </a:r>
            <a:r>
              <a:rPr lang="en-US" sz="2400" b="1" dirty="0" err="1">
                <a:solidFill>
                  <a:schemeClr val="tx1">
                    <a:lumMod val="85000"/>
                    <a:lumOff val="15000"/>
                  </a:schemeClr>
                </a:solidFill>
                <a:latin typeface="Cambria" panose="02040503050406030204" pitchFamily="18" charset="0"/>
                <a:ea typeface="Cambria" panose="02040503050406030204" pitchFamily="18" charset="0"/>
              </a:rPr>
              <a:t>lỏng</a:t>
            </a:r>
            <a:r>
              <a:rPr lang="en-US" sz="2400" b="1" dirty="0">
                <a:solidFill>
                  <a:schemeClr val="tx1">
                    <a:lumMod val="85000"/>
                    <a:lumOff val="15000"/>
                  </a:schemeClr>
                </a:solidFill>
                <a:latin typeface="Cambria" panose="02040503050406030204" pitchFamily="18" charset="0"/>
                <a:ea typeface="Cambria" panose="02040503050406030204" pitchFamily="18" charset="0"/>
              </a:rPr>
              <a:t> </a:t>
            </a:r>
            <a:r>
              <a:rPr lang="en-US" sz="2400" b="1" dirty="0" err="1">
                <a:solidFill>
                  <a:schemeClr val="tx1">
                    <a:lumMod val="85000"/>
                    <a:lumOff val="15000"/>
                  </a:schemeClr>
                </a:solidFill>
                <a:latin typeface="Cambria" panose="02040503050406030204" pitchFamily="18" charset="0"/>
                <a:ea typeface="Cambria" panose="02040503050406030204" pitchFamily="18" charset="0"/>
              </a:rPr>
              <a:t>chứa</a:t>
            </a:r>
            <a:r>
              <a:rPr lang="en-US" sz="2400" b="1" dirty="0">
                <a:solidFill>
                  <a:schemeClr val="tx1">
                    <a:lumMod val="85000"/>
                    <a:lumOff val="15000"/>
                  </a:schemeClr>
                </a:solidFill>
                <a:latin typeface="Cambria" panose="02040503050406030204" pitchFamily="18" charset="0"/>
                <a:ea typeface="Cambria" panose="02040503050406030204" pitchFamily="18" charset="0"/>
              </a:rPr>
              <a:t> </a:t>
            </a:r>
            <a:r>
              <a:rPr lang="en-US" sz="2400" b="1" dirty="0" err="1">
                <a:solidFill>
                  <a:schemeClr val="tx1">
                    <a:lumMod val="85000"/>
                    <a:lumOff val="15000"/>
                  </a:schemeClr>
                </a:solidFill>
                <a:latin typeface="Cambria" panose="02040503050406030204" pitchFamily="18" charset="0"/>
                <a:ea typeface="Cambria" panose="02040503050406030204" pitchFamily="18" charset="0"/>
              </a:rPr>
              <a:t>trong</a:t>
            </a:r>
            <a:r>
              <a:rPr lang="en-US" sz="2400" b="1" dirty="0">
                <a:solidFill>
                  <a:schemeClr val="tx1">
                    <a:lumMod val="85000"/>
                    <a:lumOff val="15000"/>
                  </a:schemeClr>
                </a:solidFill>
                <a:latin typeface="Cambria" panose="02040503050406030204" pitchFamily="18" charset="0"/>
                <a:ea typeface="Cambria" panose="02040503050406030204" pitchFamily="18" charset="0"/>
              </a:rPr>
              <a:t> </a:t>
            </a:r>
            <a:r>
              <a:rPr lang="en-US" sz="2400" b="1" dirty="0" err="1">
                <a:solidFill>
                  <a:schemeClr val="tx1">
                    <a:lumMod val="85000"/>
                    <a:lumOff val="15000"/>
                  </a:schemeClr>
                </a:solidFill>
                <a:latin typeface="Cambria" panose="02040503050406030204" pitchFamily="18" charset="0"/>
                <a:ea typeface="Cambria" panose="02040503050406030204" pitchFamily="18" charset="0"/>
              </a:rPr>
              <a:t>bình</a:t>
            </a:r>
            <a:r>
              <a:rPr lang="en-US" sz="2400" b="1" dirty="0">
                <a:solidFill>
                  <a:schemeClr val="tx1">
                    <a:lumMod val="85000"/>
                    <a:lumOff val="15000"/>
                  </a:schemeClr>
                </a:solidFill>
                <a:latin typeface="Cambria" panose="02040503050406030204" pitchFamily="18" charset="0"/>
                <a:ea typeface="Cambria" panose="02040503050406030204" pitchFamily="18" charset="0"/>
              </a:rPr>
              <a:t> </a:t>
            </a:r>
            <a:r>
              <a:rPr lang="en-US" sz="2400" b="1" dirty="0" err="1">
                <a:solidFill>
                  <a:schemeClr val="tx1">
                    <a:lumMod val="85000"/>
                    <a:lumOff val="15000"/>
                  </a:schemeClr>
                </a:solidFill>
                <a:latin typeface="Cambria" panose="02040503050406030204" pitchFamily="18" charset="0"/>
                <a:ea typeface="Cambria" panose="02040503050406030204" pitchFamily="18" charset="0"/>
              </a:rPr>
              <a:t>thép</a:t>
            </a:r>
            <a:endParaRPr lang="vi-VN" sz="2400" b="1" baseline="-25000" dirty="0">
              <a:solidFill>
                <a:schemeClr val="tx1">
                  <a:lumMod val="85000"/>
                  <a:lumOff val="15000"/>
                </a:schemeClr>
              </a:solidFill>
              <a:latin typeface="Cambria" panose="02040503050406030204" pitchFamily="18" charset="0"/>
              <a:ea typeface="Cambria" panose="02040503050406030204" pitchFamily="18" charset="0"/>
            </a:endParaRPr>
          </a:p>
        </p:txBody>
      </p:sp>
      <p:pic>
        <p:nvPicPr>
          <p:cNvPr id="30727" name="Picture 7" descr="a2"/>
          <p:cNvPicPr>
            <a:picLocks noChangeAspect="1" noChangeArrowheads="1"/>
          </p:cNvPicPr>
          <p:nvPr/>
        </p:nvPicPr>
        <p:blipFill>
          <a:blip r:embed="rId4"/>
          <a:srcRect l="50760" t="3200" r="66" b="74544"/>
          <a:stretch>
            <a:fillRect/>
          </a:stretch>
        </p:blipFill>
        <p:spPr bwMode="auto">
          <a:xfrm>
            <a:off x="1941850" y="22226"/>
            <a:ext cx="3429000" cy="3025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28" name="Picture 8" descr="HIIArocket"/>
          <p:cNvPicPr>
            <a:picLocks noChangeAspect="1" noChangeArrowheads="1"/>
          </p:cNvPicPr>
          <p:nvPr/>
        </p:nvPicPr>
        <p:blipFill>
          <a:blip r:embed="rId5"/>
          <a:srcRect/>
          <a:stretch>
            <a:fillRect/>
          </a:stretch>
        </p:blipFill>
        <p:spPr bwMode="auto">
          <a:xfrm>
            <a:off x="6004490" y="133747"/>
            <a:ext cx="3971927" cy="280273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0729" name="Rectangle 9"/>
          <p:cNvSpPr>
            <a:spLocks noChangeArrowheads="1"/>
          </p:cNvSpPr>
          <p:nvPr/>
        </p:nvSpPr>
        <p:spPr bwMode="auto">
          <a:xfrm>
            <a:off x="1524000" y="3048000"/>
            <a:ext cx="9144000" cy="533400"/>
          </a:xfrm>
          <a:prstGeom prst="rect">
            <a:avLst/>
          </a:prstGeom>
          <a:solidFill>
            <a:srgbClr val="CCFFCC">
              <a:alpha val="98000"/>
            </a:srgbClr>
          </a:solidFill>
          <a:ln w="9525">
            <a:noFill/>
            <a:miter lim="800000"/>
            <a:headEnd/>
            <a:tailEnd/>
          </a:ln>
          <a:effectLst/>
        </p:spPr>
        <p:txBody>
          <a:bodyPr anchor="ctr"/>
          <a:lstStyle/>
          <a:p>
            <a:pPr algn="ctr"/>
            <a:r>
              <a:rPr lang="en-US" sz="2400" b="1" dirty="0">
                <a:solidFill>
                  <a:srgbClr val="FF0000"/>
                </a:solidFill>
                <a:latin typeface="Cambria" panose="02040503050406030204" pitchFamily="18" charset="0"/>
                <a:ea typeface="Cambria" panose="02040503050406030204" pitchFamily="18" charset="0"/>
                <a:cs typeface="Arial" pitchFamily="34" charset="0"/>
              </a:rPr>
              <a:t>   Oxygen </a:t>
            </a:r>
            <a:r>
              <a:rPr lang="en-US" sz="2400" b="1" dirty="0" err="1">
                <a:solidFill>
                  <a:srgbClr val="FF0000"/>
                </a:solidFill>
                <a:latin typeface="Cambria" panose="02040503050406030204" pitchFamily="18" charset="0"/>
                <a:ea typeface="Cambria" panose="02040503050406030204" pitchFamily="18" charset="0"/>
                <a:cs typeface="Arial" pitchFamily="34" charset="0"/>
              </a:rPr>
              <a:t>lỏng</a:t>
            </a:r>
            <a:r>
              <a:rPr lang="en-US" sz="2400" b="1" dirty="0">
                <a:solidFill>
                  <a:srgbClr val="FF0000"/>
                </a:solidFill>
                <a:latin typeface="Cambria" panose="02040503050406030204" pitchFamily="18" charset="0"/>
                <a:ea typeface="Cambria" panose="02040503050406030204" pitchFamily="18" charset="0"/>
                <a:cs typeface="Arial"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itchFamily="34" charset="0"/>
              </a:rPr>
              <a:t>làm</a:t>
            </a:r>
            <a:r>
              <a:rPr lang="en-US" sz="2400" b="1" dirty="0">
                <a:solidFill>
                  <a:srgbClr val="FF0000"/>
                </a:solidFill>
                <a:latin typeface="Cambria" panose="02040503050406030204" pitchFamily="18" charset="0"/>
                <a:ea typeface="Cambria" panose="02040503050406030204" pitchFamily="18" charset="0"/>
                <a:cs typeface="Arial"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itchFamily="34" charset="0"/>
              </a:rPr>
              <a:t>nhiên</a:t>
            </a:r>
            <a:r>
              <a:rPr lang="en-US" sz="2400" b="1" dirty="0">
                <a:solidFill>
                  <a:srgbClr val="FF0000"/>
                </a:solidFill>
                <a:latin typeface="Cambria" panose="02040503050406030204" pitchFamily="18" charset="0"/>
                <a:ea typeface="Cambria" panose="02040503050406030204" pitchFamily="18" charset="0"/>
                <a:cs typeface="Arial"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itchFamily="34" charset="0"/>
              </a:rPr>
              <a:t>liệu</a:t>
            </a:r>
            <a:r>
              <a:rPr lang="en-US" sz="2400" b="1" dirty="0">
                <a:solidFill>
                  <a:srgbClr val="FF0000"/>
                </a:solidFill>
                <a:latin typeface="Cambria" panose="02040503050406030204" pitchFamily="18" charset="0"/>
                <a:ea typeface="Cambria" panose="02040503050406030204" pitchFamily="18" charset="0"/>
                <a:cs typeface="Arial"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itchFamily="34" charset="0"/>
              </a:rPr>
              <a:t>cho</a:t>
            </a:r>
            <a:r>
              <a:rPr lang="en-US" sz="2400" b="1" dirty="0">
                <a:solidFill>
                  <a:srgbClr val="FF0000"/>
                </a:solidFill>
                <a:latin typeface="Cambria" panose="02040503050406030204" pitchFamily="18" charset="0"/>
                <a:ea typeface="Cambria" panose="02040503050406030204" pitchFamily="18" charset="0"/>
                <a:cs typeface="Arial"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itchFamily="34" charset="0"/>
              </a:rPr>
              <a:t>tên</a:t>
            </a:r>
            <a:r>
              <a:rPr lang="en-US" sz="2400" b="1" dirty="0">
                <a:solidFill>
                  <a:srgbClr val="FF0000"/>
                </a:solidFill>
                <a:latin typeface="Cambria" panose="02040503050406030204" pitchFamily="18" charset="0"/>
                <a:ea typeface="Cambria" panose="02040503050406030204" pitchFamily="18" charset="0"/>
                <a:cs typeface="Arial"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itchFamily="34" charset="0"/>
              </a:rPr>
              <a:t>lửa</a:t>
            </a:r>
            <a:endParaRPr lang="vi-VN" sz="2400" b="1" baseline="-25000" dirty="0">
              <a:solidFill>
                <a:srgbClr val="FF0000"/>
              </a:solidFill>
              <a:latin typeface="Cambria" panose="02040503050406030204" pitchFamily="18" charset="0"/>
              <a:ea typeface="Cambria" panose="02040503050406030204" pitchFamily="18" charset="0"/>
              <a:cs typeface="Arial" pitchFamily="34" charset="0"/>
            </a:endParaRPr>
          </a:p>
        </p:txBody>
      </p:sp>
    </p:spTree>
    <p:extLst>
      <p:ext uri="{BB962C8B-B14F-4D97-AF65-F5344CB8AC3E}">
        <p14:creationId xmlns:p14="http://schemas.microsoft.com/office/powerpoint/2010/main" val="12967100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4" name="Picture 4" descr="reacti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8533" y="4276202"/>
            <a:ext cx="3462958" cy="2299251"/>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60420" name="Picture 6" descr="H:\video\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4235" y="1201633"/>
            <a:ext cx="4176617" cy="26278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 name="Picture 5" descr="C:\ngon-nen-dang-chay.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1148" y="2189777"/>
            <a:ext cx="3084128" cy="45770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C7BF4794-B141-46BC-BC6B-B3E2787BA352}"/>
              </a:ext>
            </a:extLst>
          </p:cNvPr>
          <p:cNvSpPr>
            <a:spLocks noGrp="1"/>
          </p:cNvSpPr>
          <p:nvPr>
            <p:ph type="title"/>
          </p:nvPr>
        </p:nvSpPr>
        <p:spPr>
          <a:xfrm>
            <a:off x="3146250" y="486016"/>
            <a:ext cx="5288563" cy="715617"/>
          </a:xfrm>
          <a:solidFill>
            <a:srgbClr val="00FF00"/>
          </a:solidFill>
        </p:spPr>
        <p:txBody>
          <a:bodyPr>
            <a:normAutofit fontScale="90000"/>
          </a:bodyPr>
          <a:lstStyle/>
          <a:p>
            <a:pPr algn="ctr"/>
            <a:r>
              <a:rPr lang="en-US" sz="2800" b="1" dirty="0">
                <a:latin typeface="Cambria" panose="02040503050406030204" pitchFamily="18" charset="0"/>
                <a:ea typeface="Cambria" panose="02040503050406030204" pitchFamily="18" charset="0"/>
              </a:rPr>
              <a:t>OXYGEN GIÚP DUY TRÌ SỰ CHÁY</a:t>
            </a:r>
          </a:p>
        </p:txBody>
      </p:sp>
      <p:pic>
        <p:nvPicPr>
          <p:cNvPr id="6" name="Picture 4">
            <a:extLst>
              <a:ext uri="{FF2B5EF4-FFF2-40B4-BE49-F238E27FC236}">
                <a16:creationId xmlns:a16="http://schemas.microsoft.com/office/drawing/2014/main" id="{42043EAA-A66F-4632-9586-B1D0FE1365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2340" y="1547789"/>
            <a:ext cx="3459130" cy="46958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0256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2800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60420"/>
                                        </p:tgtEl>
                                        <p:attrNameLst>
                                          <p:attrName>style.visibility</p:attrName>
                                        </p:attrNameLst>
                                      </p:cBhvr>
                                      <p:to>
                                        <p:strVal val="visible"/>
                                      </p:to>
                                    </p:set>
                                    <p:animEffect transition="in" filter="circle(in)">
                                      <p:cBhvr>
                                        <p:cTn id="24" dur="2000"/>
                                        <p:tgtEl>
                                          <p:spTgt spid="60420"/>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circle(in)">
                                      <p:cBhvr>
                                        <p:cTn id="2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BC92B-D68A-4B4C-B5B3-6A82B4CDA640}"/>
              </a:ext>
            </a:extLst>
          </p:cNvPr>
          <p:cNvSpPr>
            <a:spLocks noGrp="1"/>
          </p:cNvSpPr>
          <p:nvPr>
            <p:ph type="title"/>
          </p:nvPr>
        </p:nvSpPr>
        <p:spPr>
          <a:xfrm>
            <a:off x="838200" y="153093"/>
            <a:ext cx="10515600" cy="1325563"/>
          </a:xfrm>
          <a:ln>
            <a:solidFill>
              <a:srgbClr val="FF0000"/>
            </a:solidFill>
          </a:ln>
          <a:scene3d>
            <a:camera prst="perspectiveAbove"/>
            <a:lightRig rig="threePt" dir="t"/>
          </a:scene3d>
        </p:spPr>
        <p:txBody>
          <a:bodyPr>
            <a:normAutofit/>
          </a:bodyPr>
          <a:lstStyle/>
          <a:p>
            <a:pPr algn="ctr">
              <a:lnSpc>
                <a:spcPct val="150000"/>
              </a:lnSpc>
            </a:pPr>
            <a:r>
              <a:rPr lang="en-US" sz="2800" i="1" dirty="0">
                <a:latin typeface="Cambria" panose="02040503050406030204" pitchFamily="18" charset="0"/>
                <a:ea typeface="Cambria" panose="02040503050406030204" pitchFamily="18" charset="0"/>
              </a:rPr>
              <a:t>Gia </a:t>
            </a:r>
            <a:r>
              <a:rPr lang="en-US" sz="2800" i="1" dirty="0" err="1">
                <a:latin typeface="Cambria" panose="02040503050406030204" pitchFamily="18" charset="0"/>
                <a:ea typeface="Cambria" panose="02040503050406030204" pitchFamily="18" charset="0"/>
              </a:rPr>
              <a:t>đình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em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sử</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dụng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nguồn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nhiên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liệu</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nào</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để</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đun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nấu</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hằng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ngày</a:t>
            </a:r>
            <a:r>
              <a:rPr lang="en-US" sz="2800" i="1" dirty="0">
                <a:latin typeface="Cambria" panose="02040503050406030204" pitchFamily="18" charset="0"/>
                <a:ea typeface="Cambria" panose="02040503050406030204" pitchFamily="18" charset="0"/>
              </a:rPr>
              <a:t>?</a:t>
            </a:r>
            <a:br>
              <a:rPr lang="en-US" sz="2800" i="1" dirty="0">
                <a:latin typeface="Cambria" panose="02040503050406030204" pitchFamily="18" charset="0"/>
                <a:ea typeface="Cambria" panose="02040503050406030204" pitchFamily="18" charset="0"/>
              </a:rPr>
            </a:br>
            <a:r>
              <a:rPr lang="en-US" sz="2800" i="1" dirty="0" err="1">
                <a:latin typeface="Cambria" panose="02040503050406030204" pitchFamily="18" charset="0"/>
                <a:ea typeface="Cambria" panose="02040503050406030204" pitchFamily="18" charset="0"/>
              </a:rPr>
              <a:t>Nhiên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liệu</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cần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sử</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dụng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khí</a:t>
            </a:r>
            <a:r>
              <a:rPr lang="en-US" sz="2800" i="1" dirty="0">
                <a:latin typeface="Cambria" panose="02040503050406030204" pitchFamily="18" charset="0"/>
                <a:ea typeface="Cambria" panose="02040503050406030204" pitchFamily="18" charset="0"/>
              </a:rPr>
              <a:t> oxygen </a:t>
            </a:r>
            <a:r>
              <a:rPr lang="en-US" sz="2800" i="1" dirty="0" err="1">
                <a:latin typeface="Cambria" panose="02040503050406030204" pitchFamily="18" charset="0"/>
                <a:ea typeface="Cambria" panose="02040503050406030204" pitchFamily="18" charset="0"/>
              </a:rPr>
              <a:t>để</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đốt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cháy</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không</a:t>
            </a:r>
            <a:r>
              <a:rPr lang="en-US" sz="2800" i="1" dirty="0">
                <a:latin typeface="Cambria" panose="02040503050406030204" pitchFamily="18" charset="0"/>
                <a:ea typeface="Cambria" panose="02040503050406030204" pitchFamily="18" charset="0"/>
              </a:rPr>
              <a:t>?</a:t>
            </a:r>
          </a:p>
        </p:txBody>
      </p:sp>
      <p:pic>
        <p:nvPicPr>
          <p:cNvPr id="1026" name="Picture 2" descr="Kinh nghiệm chọn mua bếp ga dương tốt nhất hiện nay 2021">
            <a:extLst>
              <a:ext uri="{FF2B5EF4-FFF2-40B4-BE49-F238E27FC236}">
                <a16:creationId xmlns:a16="http://schemas.microsoft.com/office/drawing/2014/main" id="{E3C683EA-6DCF-4F63-9406-297E2C2A05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5838" y="1794978"/>
            <a:ext cx="3790121" cy="286247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901685B6-93ED-4B2B-93E3-71EEB7601625}"/>
              </a:ext>
            </a:extLst>
          </p:cNvPr>
          <p:cNvSpPr>
            <a:spLocks noGrp="1"/>
          </p:cNvSpPr>
          <p:nvPr>
            <p:ph type="sldNum" sz="quarter" idx="12"/>
          </p:nvPr>
        </p:nvSpPr>
        <p:spPr/>
        <p:txBody>
          <a:bodyPr/>
          <a:lstStyle/>
          <a:p>
            <a:fld id="{B8F674BA-2DE0-4D90-8561-25BA31F62F13}" type="slidenum">
              <a:rPr lang="en-US" smtClean="0"/>
              <a:t>29</a:t>
            </a:fld>
            <a:endParaRPr lang="en-US"/>
          </a:p>
        </p:txBody>
      </p:sp>
      <p:pic>
        <p:nvPicPr>
          <p:cNvPr id="1028" name="Picture 4" descr="Bếp Củi Bỗng Dưng được Người Tiêu Dùng ưa Chuộng - Nhịp Sống Thị Trường">
            <a:extLst>
              <a:ext uri="{FF2B5EF4-FFF2-40B4-BE49-F238E27FC236}">
                <a16:creationId xmlns:a16="http://schemas.microsoft.com/office/drawing/2014/main" id="{CD0D6E10-AF6A-4101-A405-92D48E0BE8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987" t="12050" r="6000"/>
          <a:stretch/>
        </p:blipFill>
        <p:spPr bwMode="auto">
          <a:xfrm>
            <a:off x="8610600" y="1821483"/>
            <a:ext cx="3445562" cy="292700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30" name="Picture 6" descr="Đốt than sưởi ấm trong ngày đông: Cảnh giác với làn khói “tử thần”">
            <a:extLst>
              <a:ext uri="{FF2B5EF4-FFF2-40B4-BE49-F238E27FC236}">
                <a16:creationId xmlns:a16="http://schemas.microsoft.com/office/drawing/2014/main" id="{09ED53FE-4194-4722-AB5C-1EECD8B94F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521" r="9884"/>
          <a:stretch/>
        </p:blipFill>
        <p:spPr bwMode="auto">
          <a:xfrm>
            <a:off x="4320198" y="1794978"/>
            <a:ext cx="3790121" cy="286247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043F5040-1E36-4EEF-A322-2E4848F7C868}"/>
              </a:ext>
            </a:extLst>
          </p:cNvPr>
          <p:cNvGrpSpPr/>
          <p:nvPr/>
        </p:nvGrpSpPr>
        <p:grpSpPr>
          <a:xfrm>
            <a:off x="864701" y="4748488"/>
            <a:ext cx="2332394" cy="631895"/>
            <a:chOff x="3972330" y="25404"/>
            <a:chExt cx="2332394" cy="1011507"/>
          </a:xfrm>
        </p:grpSpPr>
        <p:sp>
          <p:nvSpPr>
            <p:cNvPr id="8" name="Rectangle: Rounded Corners 7">
              <a:extLst>
                <a:ext uri="{FF2B5EF4-FFF2-40B4-BE49-F238E27FC236}">
                  <a16:creationId xmlns:a16="http://schemas.microsoft.com/office/drawing/2014/main" id="{F22D0001-EBFF-43FC-ACF7-5B61A7F1379F}"/>
                </a:ext>
              </a:extLst>
            </p:cNvPr>
            <p:cNvSpPr/>
            <p:nvPr/>
          </p:nvSpPr>
          <p:spPr>
            <a:xfrm>
              <a:off x="3972330" y="25404"/>
              <a:ext cx="2332394" cy="1011507"/>
            </a:xfrm>
            <a:prstGeom prst="roundRect">
              <a:avLst/>
            </a:prstGeom>
          </p:spPr>
          <p:style>
            <a:lnRef idx="0">
              <a:schemeClr val="lt1">
                <a:hueOff val="0"/>
                <a:satOff val="0"/>
                <a:lumOff val="0"/>
                <a:alphaOff val="0"/>
              </a:schemeClr>
            </a:lnRef>
            <a:fillRef idx="3">
              <a:schemeClr val="accent4">
                <a:hueOff val="3266964"/>
                <a:satOff val="-13592"/>
                <a:lumOff val="3203"/>
                <a:alphaOff val="0"/>
              </a:schemeClr>
            </a:fillRef>
            <a:effectRef idx="2">
              <a:schemeClr val="accent4">
                <a:hueOff val="3266964"/>
                <a:satOff val="-13592"/>
                <a:lumOff val="3203"/>
                <a:alphaOff val="0"/>
              </a:schemeClr>
            </a:effectRef>
            <a:fontRef idx="minor">
              <a:schemeClr val="lt1"/>
            </a:fontRef>
          </p:style>
        </p:sp>
        <p:sp>
          <p:nvSpPr>
            <p:cNvPr id="9" name="Rectangle: Rounded Corners 4">
              <a:extLst>
                <a:ext uri="{FF2B5EF4-FFF2-40B4-BE49-F238E27FC236}">
                  <a16:creationId xmlns:a16="http://schemas.microsoft.com/office/drawing/2014/main" id="{E0ADC6E7-4D67-4764-9C17-BD58C2FB4406}"/>
                </a:ext>
              </a:extLst>
            </p:cNvPr>
            <p:cNvSpPr txBox="1"/>
            <p:nvPr/>
          </p:nvSpPr>
          <p:spPr>
            <a:xfrm>
              <a:off x="4021708" y="74782"/>
              <a:ext cx="2233638" cy="9127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400" b="1" kern="1200" dirty="0" err="1">
                  <a:solidFill>
                    <a:schemeClr val="tx1"/>
                  </a:solidFill>
                  <a:latin typeface="Cambria" panose="02040503050406030204" pitchFamily="18" charset="0"/>
                  <a:ea typeface="Cambria" panose="02040503050406030204" pitchFamily="18" charset="0"/>
                </a:rPr>
                <a:t>Bếp</a:t>
              </a:r>
              <a:r>
                <a:rPr lang="en-US" sz="2400" b="1" kern="1200" dirty="0">
                  <a:solidFill>
                    <a:schemeClr val="tx1"/>
                  </a:solidFill>
                  <a:latin typeface="Cambria" panose="02040503050406030204" pitchFamily="18" charset="0"/>
                  <a:ea typeface="Cambria" panose="02040503050406030204" pitchFamily="18" charset="0"/>
                </a:rPr>
                <a:t> Gas</a:t>
              </a:r>
            </a:p>
          </p:txBody>
        </p:sp>
      </p:grpSp>
      <p:grpSp>
        <p:nvGrpSpPr>
          <p:cNvPr id="10" name="Group 9">
            <a:extLst>
              <a:ext uri="{FF2B5EF4-FFF2-40B4-BE49-F238E27FC236}">
                <a16:creationId xmlns:a16="http://schemas.microsoft.com/office/drawing/2014/main" id="{CC9983F2-EF13-421A-86E8-6A19710281E0}"/>
              </a:ext>
            </a:extLst>
          </p:cNvPr>
          <p:cNvGrpSpPr/>
          <p:nvPr/>
        </p:nvGrpSpPr>
        <p:grpSpPr>
          <a:xfrm>
            <a:off x="5168331" y="4748487"/>
            <a:ext cx="2332394" cy="601049"/>
            <a:chOff x="3972330" y="25404"/>
            <a:chExt cx="2332394" cy="1011507"/>
          </a:xfrm>
        </p:grpSpPr>
        <p:sp>
          <p:nvSpPr>
            <p:cNvPr id="11" name="Rectangle: Rounded Corners 10">
              <a:extLst>
                <a:ext uri="{FF2B5EF4-FFF2-40B4-BE49-F238E27FC236}">
                  <a16:creationId xmlns:a16="http://schemas.microsoft.com/office/drawing/2014/main" id="{01CCE647-B5FE-41F0-AD1B-5B789F81C1A9}"/>
                </a:ext>
              </a:extLst>
            </p:cNvPr>
            <p:cNvSpPr/>
            <p:nvPr/>
          </p:nvSpPr>
          <p:spPr>
            <a:xfrm>
              <a:off x="3972330" y="25404"/>
              <a:ext cx="2332394" cy="1011507"/>
            </a:xfrm>
            <a:prstGeom prst="roundRect">
              <a:avLst/>
            </a:prstGeom>
          </p:spPr>
          <p:style>
            <a:lnRef idx="0">
              <a:schemeClr val="lt1">
                <a:hueOff val="0"/>
                <a:satOff val="0"/>
                <a:lumOff val="0"/>
                <a:alphaOff val="0"/>
              </a:schemeClr>
            </a:lnRef>
            <a:fillRef idx="3">
              <a:schemeClr val="accent4">
                <a:hueOff val="3266964"/>
                <a:satOff val="-13592"/>
                <a:lumOff val="3203"/>
                <a:alphaOff val="0"/>
              </a:schemeClr>
            </a:fillRef>
            <a:effectRef idx="2">
              <a:schemeClr val="accent4">
                <a:hueOff val="3266964"/>
                <a:satOff val="-13592"/>
                <a:lumOff val="3203"/>
                <a:alphaOff val="0"/>
              </a:schemeClr>
            </a:effectRef>
            <a:fontRef idx="minor">
              <a:schemeClr val="lt1"/>
            </a:fontRef>
          </p:style>
        </p:sp>
        <p:sp>
          <p:nvSpPr>
            <p:cNvPr id="12" name="Rectangle: Rounded Corners 4">
              <a:extLst>
                <a:ext uri="{FF2B5EF4-FFF2-40B4-BE49-F238E27FC236}">
                  <a16:creationId xmlns:a16="http://schemas.microsoft.com/office/drawing/2014/main" id="{6A5E0132-4648-4ED4-9139-A4FD8A48513E}"/>
                </a:ext>
              </a:extLst>
            </p:cNvPr>
            <p:cNvSpPr txBox="1"/>
            <p:nvPr/>
          </p:nvSpPr>
          <p:spPr>
            <a:xfrm>
              <a:off x="4021708" y="74782"/>
              <a:ext cx="2233638" cy="912751"/>
            </a:xfrm>
            <a:prstGeom prst="rect">
              <a:avLst/>
            </a:prstGeom>
            <a:solidFill>
              <a:srgbClr val="FFFF00"/>
            </a:solidFill>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400" b="1" kern="1200" dirty="0" err="1">
                  <a:solidFill>
                    <a:schemeClr val="tx1"/>
                  </a:solidFill>
                  <a:latin typeface="Cambria" panose="02040503050406030204" pitchFamily="18" charset="0"/>
                  <a:ea typeface="Cambria" panose="02040503050406030204" pitchFamily="18" charset="0"/>
                </a:rPr>
                <a:t>Bếp</a:t>
              </a:r>
              <a:r>
                <a:rPr lang="en-US" sz="2400" b="1" kern="1200" dirty="0">
                  <a:solidFill>
                    <a:schemeClr val="tx1"/>
                  </a:solidFill>
                  <a:latin typeface="Cambria" panose="02040503050406030204" pitchFamily="18" charset="0"/>
                  <a:ea typeface="Cambria" panose="02040503050406030204" pitchFamily="18" charset="0"/>
                </a:rPr>
                <a:t> than</a:t>
              </a:r>
            </a:p>
          </p:txBody>
        </p:sp>
      </p:grpSp>
      <p:grpSp>
        <p:nvGrpSpPr>
          <p:cNvPr id="13" name="Group 12">
            <a:extLst>
              <a:ext uri="{FF2B5EF4-FFF2-40B4-BE49-F238E27FC236}">
                <a16:creationId xmlns:a16="http://schemas.microsoft.com/office/drawing/2014/main" id="{28F32353-D7FA-4D6D-AFB5-687D38A29224}"/>
              </a:ext>
            </a:extLst>
          </p:cNvPr>
          <p:cNvGrpSpPr/>
          <p:nvPr/>
        </p:nvGrpSpPr>
        <p:grpSpPr>
          <a:xfrm>
            <a:off x="9420627" y="4797864"/>
            <a:ext cx="2332394" cy="522331"/>
            <a:chOff x="3972330" y="25404"/>
            <a:chExt cx="2332394" cy="1011507"/>
          </a:xfrm>
        </p:grpSpPr>
        <p:sp>
          <p:nvSpPr>
            <p:cNvPr id="14" name="Rectangle: Rounded Corners 13">
              <a:extLst>
                <a:ext uri="{FF2B5EF4-FFF2-40B4-BE49-F238E27FC236}">
                  <a16:creationId xmlns:a16="http://schemas.microsoft.com/office/drawing/2014/main" id="{75B75624-9061-41F7-8CC5-7ADD4460B95D}"/>
                </a:ext>
              </a:extLst>
            </p:cNvPr>
            <p:cNvSpPr/>
            <p:nvPr/>
          </p:nvSpPr>
          <p:spPr>
            <a:xfrm>
              <a:off x="3972330" y="25404"/>
              <a:ext cx="2332394" cy="1011507"/>
            </a:xfrm>
            <a:prstGeom prst="roundRect">
              <a:avLst/>
            </a:prstGeom>
          </p:spPr>
          <p:style>
            <a:lnRef idx="0">
              <a:schemeClr val="lt1">
                <a:hueOff val="0"/>
                <a:satOff val="0"/>
                <a:lumOff val="0"/>
                <a:alphaOff val="0"/>
              </a:schemeClr>
            </a:lnRef>
            <a:fillRef idx="3">
              <a:schemeClr val="accent4">
                <a:hueOff val="3266964"/>
                <a:satOff val="-13592"/>
                <a:lumOff val="3203"/>
                <a:alphaOff val="0"/>
              </a:schemeClr>
            </a:fillRef>
            <a:effectRef idx="2">
              <a:schemeClr val="accent4">
                <a:hueOff val="3266964"/>
                <a:satOff val="-13592"/>
                <a:lumOff val="3203"/>
                <a:alphaOff val="0"/>
              </a:schemeClr>
            </a:effectRef>
            <a:fontRef idx="minor">
              <a:schemeClr val="lt1"/>
            </a:fontRef>
          </p:style>
        </p:sp>
        <p:sp>
          <p:nvSpPr>
            <p:cNvPr id="15" name="Rectangle: Rounded Corners 4">
              <a:extLst>
                <a:ext uri="{FF2B5EF4-FFF2-40B4-BE49-F238E27FC236}">
                  <a16:creationId xmlns:a16="http://schemas.microsoft.com/office/drawing/2014/main" id="{4DE28506-E6E0-48D6-B688-339D1196F2F9}"/>
                </a:ext>
              </a:extLst>
            </p:cNvPr>
            <p:cNvSpPr txBox="1"/>
            <p:nvPr/>
          </p:nvSpPr>
          <p:spPr>
            <a:xfrm>
              <a:off x="4021708" y="74782"/>
              <a:ext cx="2233638" cy="912751"/>
            </a:xfrm>
            <a:prstGeom prst="rect">
              <a:avLst/>
            </a:prstGeom>
            <a:solidFill>
              <a:srgbClr val="FF6600"/>
            </a:solidFill>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400" b="1" kern="1200" dirty="0" err="1">
                  <a:solidFill>
                    <a:schemeClr val="tx1"/>
                  </a:solidFill>
                  <a:latin typeface="Cambria" panose="02040503050406030204" pitchFamily="18" charset="0"/>
                  <a:ea typeface="Cambria" panose="02040503050406030204" pitchFamily="18" charset="0"/>
                </a:rPr>
                <a:t>Bếp</a:t>
              </a:r>
              <a:r>
                <a:rPr lang="en-US" sz="2400" b="1" kern="1200" dirty="0">
                  <a:solidFill>
                    <a:schemeClr val="tx1"/>
                  </a:solidFill>
                  <a:latin typeface="Cambria" panose="02040503050406030204" pitchFamily="18" charset="0"/>
                  <a:ea typeface="Cambria" panose="02040503050406030204" pitchFamily="18" charset="0"/>
                </a:rPr>
                <a:t> </a:t>
              </a:r>
              <a:r>
                <a:rPr lang="en-US" sz="2400" b="1" kern="1200" dirty="0" err="1">
                  <a:solidFill>
                    <a:schemeClr val="tx1"/>
                  </a:solidFill>
                  <a:latin typeface="Cambria" panose="02040503050406030204" pitchFamily="18" charset="0"/>
                  <a:ea typeface="Cambria" panose="02040503050406030204" pitchFamily="18" charset="0"/>
                </a:rPr>
                <a:t>củi</a:t>
              </a:r>
              <a:endParaRPr lang="en-US" sz="2400" b="1" kern="1200" dirty="0">
                <a:solidFill>
                  <a:schemeClr val="tx1"/>
                </a:solidFill>
                <a:latin typeface="Cambria" panose="02040503050406030204" pitchFamily="18" charset="0"/>
                <a:ea typeface="Cambria" panose="02040503050406030204" pitchFamily="18" charset="0"/>
              </a:endParaRPr>
            </a:p>
          </p:txBody>
        </p:sp>
      </p:grpSp>
      <p:grpSp>
        <p:nvGrpSpPr>
          <p:cNvPr id="3" name="Group 2">
            <a:extLst>
              <a:ext uri="{FF2B5EF4-FFF2-40B4-BE49-F238E27FC236}">
                <a16:creationId xmlns:a16="http://schemas.microsoft.com/office/drawing/2014/main" id="{61C8D177-6101-4374-8419-35BEEF6D82A0}"/>
              </a:ext>
            </a:extLst>
          </p:cNvPr>
          <p:cNvGrpSpPr/>
          <p:nvPr/>
        </p:nvGrpSpPr>
        <p:grpSpPr>
          <a:xfrm>
            <a:off x="320537" y="5673207"/>
            <a:ext cx="11432484" cy="1131785"/>
            <a:chOff x="320537" y="5673207"/>
            <a:chExt cx="11432484" cy="1131785"/>
          </a:xfrm>
        </p:grpSpPr>
        <p:sp>
          <p:nvSpPr>
            <p:cNvPr id="16" name="Arrow: Right 15">
              <a:extLst>
                <a:ext uri="{FF2B5EF4-FFF2-40B4-BE49-F238E27FC236}">
                  <a16:creationId xmlns:a16="http://schemas.microsoft.com/office/drawing/2014/main" id="{4E1230F9-1AC6-4C17-AD6E-34B38FBFDECA}"/>
                </a:ext>
              </a:extLst>
            </p:cNvPr>
            <p:cNvSpPr/>
            <p:nvPr/>
          </p:nvSpPr>
          <p:spPr>
            <a:xfrm>
              <a:off x="320537" y="5907017"/>
              <a:ext cx="1035325" cy="6318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5B3B4E4-2439-434A-B2AA-B22A676D3BF0}"/>
                </a:ext>
              </a:extLst>
            </p:cNvPr>
            <p:cNvSpPr txBox="1"/>
            <p:nvPr/>
          </p:nvSpPr>
          <p:spPr>
            <a:xfrm>
              <a:off x="1457739" y="5673207"/>
              <a:ext cx="10295282" cy="1131785"/>
            </a:xfrm>
            <a:prstGeom prst="rect">
              <a:avLst/>
            </a:prstGeom>
            <a:noFill/>
          </p:spPr>
          <p:txBody>
            <a:bodyPr wrap="square">
              <a:spAutoFit/>
            </a:bodyPr>
            <a:lstStyle/>
            <a:p>
              <a:pPr algn="just">
                <a:lnSpc>
                  <a:spcPct val="150000"/>
                </a:lnSpc>
              </a:pPr>
              <a:r>
                <a:rPr lang="vi-VN" sz="2400" b="1" i="1" dirty="0">
                  <a:solidFill>
                    <a:srgbClr val="FF0000"/>
                  </a:solidFill>
                  <a:effectLst/>
                  <a:latin typeface="Cambria" panose="02040503050406030204" pitchFamily="18" charset="0"/>
                  <a:ea typeface="Cambria" panose="02040503050406030204" pitchFamily="18" charset="0"/>
                  <a:cs typeface="Segoe UI" panose="020B0502040204020203" pitchFamily="34" charset="0"/>
                </a:rPr>
                <a:t>“Than</a:t>
              </a:r>
              <a:r>
                <a:rPr lang="en-US" sz="2400" b="1" i="1" dirty="0">
                  <a:solidFill>
                    <a:srgbClr val="FF0000"/>
                  </a:solidFill>
                  <a:effectLst/>
                  <a:latin typeface="Cambria" panose="02040503050406030204" pitchFamily="18" charset="0"/>
                  <a:ea typeface="Cambria" panose="02040503050406030204" pitchFamily="18" charset="0"/>
                  <a:cs typeface="Segoe UI" panose="020B0502040204020203"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Segoe UI" panose="020B0502040204020203" pitchFamily="34" charset="0"/>
                </a:rPr>
                <a:t>đá</a:t>
              </a:r>
              <a:r>
                <a:rPr lang="vi-VN" sz="2400" b="1" i="1" dirty="0">
                  <a:solidFill>
                    <a:srgbClr val="FF0000"/>
                  </a:solidFill>
                  <a:effectLst/>
                  <a:latin typeface="Cambria" panose="02040503050406030204" pitchFamily="18" charset="0"/>
                  <a:ea typeface="Cambria" panose="02040503050406030204" pitchFamily="18" charset="0"/>
                  <a:cs typeface="Segoe UI" panose="020B0502040204020203" pitchFamily="34" charset="0"/>
                </a:rPr>
                <a:t>, củi, gas,</a:t>
              </a:r>
              <a:r>
                <a:rPr lang="vi-VN" sz="2400" b="1" i="1" u="none" strike="noStrike" dirty="0">
                  <a:solidFill>
                    <a:srgbClr val="FF0000"/>
                  </a:solidFill>
                  <a:effectLst/>
                  <a:latin typeface="Cambria" panose="02040503050406030204" pitchFamily="18" charset="0"/>
                  <a:ea typeface="Cambria" panose="02040503050406030204" pitchFamily="18" charset="0"/>
                  <a:cs typeface="Segoe UI" panose="020B0502040204020203" pitchFamily="34" charset="0"/>
                </a:rPr>
                <a:t>..</a:t>
              </a:r>
              <a:r>
                <a:rPr lang="vi-VN" sz="2400" b="1" i="1" dirty="0">
                  <a:solidFill>
                    <a:srgbClr val="FF0000"/>
                  </a:solidFill>
                  <a:effectLst/>
                  <a:latin typeface="Cambria" panose="02040503050406030204" pitchFamily="18" charset="0"/>
                  <a:ea typeface="Cambria" panose="02040503050406030204" pitchFamily="18" charset="0"/>
                  <a:cs typeface="Segoe UI" panose="020B0502040204020203" pitchFamily="34" charset="0"/>
                </a:rPr>
                <a:t>.</a:t>
              </a:r>
              <a:r>
                <a:rPr lang="en-US" sz="2400" b="1" i="1" dirty="0">
                  <a:solidFill>
                    <a:srgbClr val="FF0000"/>
                  </a:solidFill>
                  <a:effectLst/>
                  <a:latin typeface="Cambria" panose="02040503050406030204" pitchFamily="18" charset="0"/>
                  <a:ea typeface="Cambria" panose="02040503050406030204" pitchFamily="18" charset="0"/>
                  <a:cs typeface="Segoe UI" panose="020B0502040204020203" pitchFamily="34" charset="0"/>
                </a:rPr>
                <a:t> </a:t>
              </a:r>
              <a:r>
                <a:rPr lang="vi-VN" sz="2400" b="1" i="1" dirty="0">
                  <a:solidFill>
                    <a:srgbClr val="FF0000"/>
                  </a:solidFill>
                  <a:effectLst/>
                  <a:latin typeface="Cambria" panose="02040503050406030204" pitchFamily="18" charset="0"/>
                  <a:ea typeface="Cambria" panose="02040503050406030204" pitchFamily="18" charset="0"/>
                  <a:cs typeface="Segoe UI" panose="020B0502040204020203" pitchFamily="34" charset="0"/>
                </a:rPr>
                <a:t>những nhiên liệu này c</a:t>
              </a:r>
              <a:r>
                <a:rPr lang="en-US" sz="2400" b="1" i="1" dirty="0">
                  <a:solidFill>
                    <a:srgbClr val="FF0000"/>
                  </a:solidFill>
                  <a:effectLst/>
                  <a:latin typeface="Cambria" panose="02040503050406030204" pitchFamily="18" charset="0"/>
                  <a:ea typeface="Cambria" panose="02040503050406030204" pitchFamily="18" charset="0"/>
                  <a:cs typeface="Segoe UI" panose="020B0502040204020203" pitchFamily="34" charset="0"/>
                </a:rPr>
                <a:t>ầ</a:t>
              </a:r>
              <a:r>
                <a:rPr lang="vi-VN" sz="2400" b="1" i="1" dirty="0">
                  <a:solidFill>
                    <a:srgbClr val="FF0000"/>
                  </a:solidFill>
                  <a:effectLst/>
                  <a:latin typeface="Cambria" panose="02040503050406030204" pitchFamily="18" charset="0"/>
                  <a:ea typeface="Cambria" panose="02040503050406030204" pitchFamily="18" charset="0"/>
                  <a:cs typeface="Segoe UI" panose="020B0502040204020203" pitchFamily="34" charset="0"/>
                </a:rPr>
                <a:t>n phải cung cấp oxygen mới cháy được. </a:t>
              </a:r>
              <a:endParaRPr lang="en-US" sz="2400"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1281006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barn(inVertical)">
                                      <p:cBhvr>
                                        <p:cTn id="22" dur="500"/>
                                        <p:tgtEl>
                                          <p:spTgt spid="1030"/>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28"/>
                                        </p:tgtEl>
                                        <p:attrNameLst>
                                          <p:attrName>style.visibility</p:attrName>
                                        </p:attrNameLst>
                                      </p:cBhvr>
                                      <p:to>
                                        <p:strVal val="visible"/>
                                      </p:to>
                                    </p:set>
                                    <p:animEffect transition="in" filter="fade">
                                      <p:cBhvr>
                                        <p:cTn id="30" dur="500"/>
                                        <p:tgtEl>
                                          <p:spTgt spid="1028"/>
                                        </p:tgtEl>
                                      </p:cBhvr>
                                    </p:animEffect>
                                  </p:childTnLst>
                                </p:cTn>
                              </p:par>
                              <p:par>
                                <p:cTn id="31" presetID="10"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490330" y="410935"/>
            <a:ext cx="11131827" cy="3577969"/>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i="1" dirty="0" err="1">
                <a:solidFill>
                  <a:srgbClr val="FFFF00"/>
                </a:solidFill>
                <a:latin typeface="Cambria" panose="02040503050406030204" pitchFamily="18" charset="0"/>
                <a:cs typeface="Arial" panose="020B0604020202020204" pitchFamily="34" charset="0"/>
              </a:rPr>
              <a:t>Câu</a:t>
            </a:r>
            <a:r>
              <a:rPr lang="en-US" sz="2800" b="1" i="1" dirty="0">
                <a:solidFill>
                  <a:srgbClr val="FFFF00"/>
                </a:solidFill>
                <a:latin typeface="Cambria" panose="02040503050406030204" pitchFamily="18" charset="0"/>
                <a:cs typeface="Arial" panose="020B0604020202020204" pitchFamily="34" charset="0"/>
              </a:rPr>
              <a:t> 2. </a:t>
            </a:r>
            <a:r>
              <a:rPr lang="vi-VN" sz="2800" b="1" i="1" dirty="0">
                <a:solidFill>
                  <a:srgbClr val="FFFF00"/>
                </a:solidFill>
                <a:latin typeface="Cambria" panose="02040503050406030204" pitchFamily="18" charset="0"/>
                <a:cs typeface="Arial" panose="020B0604020202020204" pitchFamily="34" charset="0"/>
              </a:rPr>
              <a:t>Quá trình nào sau đây thể hiện tính chất hoá học?</a:t>
            </a:r>
            <a:endParaRPr lang="en-US" sz="2800" b="1" dirty="0">
              <a:solidFill>
                <a:srgbClr val="FFFF00"/>
              </a:solidFill>
              <a:latin typeface="Cambria" panose="02040503050406030204" pitchFamily="18" charset="0"/>
              <a:cs typeface="Arial" panose="020B0604020202020204" pitchFamily="34" charset="0"/>
            </a:endParaRPr>
          </a:p>
          <a:p>
            <a:pPr marL="514350" lvl="0" indent="-514350" algn="ctr">
              <a:lnSpc>
                <a:spcPct val="150000"/>
              </a:lnSpc>
              <a:buFont typeface="+mj-lt"/>
              <a:buAutoNum type="alphaUcPeriod"/>
            </a:pPr>
            <a:r>
              <a:rPr lang="vi-VN" sz="2800" dirty="0">
                <a:latin typeface="Cambria" panose="02040503050406030204" pitchFamily="18" charset="0"/>
                <a:cs typeface="Arial" panose="020B0604020202020204" pitchFamily="34" charset="0"/>
              </a:rPr>
              <a:t>Hoà tan đường vào nước.</a:t>
            </a:r>
            <a:endParaRPr lang="en-US" sz="2800" dirty="0">
              <a:latin typeface="Cambria" panose="02040503050406030204" pitchFamily="18" charset="0"/>
              <a:cs typeface="Arial" panose="020B0604020202020204" pitchFamily="34" charset="0"/>
            </a:endParaRPr>
          </a:p>
          <a:p>
            <a:pPr marL="514350" lvl="0" indent="-514350" algn="ctr">
              <a:lnSpc>
                <a:spcPct val="150000"/>
              </a:lnSpc>
              <a:buFont typeface="+mj-lt"/>
              <a:buAutoNum type="alphaUcPeriod"/>
            </a:pPr>
            <a:r>
              <a:rPr lang="vi-VN" sz="2800" dirty="0">
                <a:latin typeface="Cambria" panose="02040503050406030204" pitchFamily="18" charset="0"/>
                <a:cs typeface="Arial" panose="020B0604020202020204" pitchFamily="34" charset="0"/>
              </a:rPr>
              <a:t>Cô cạn nước đường thành đường.</a:t>
            </a:r>
            <a:endParaRPr lang="en-US" sz="2800" dirty="0">
              <a:latin typeface="Cambria" panose="02040503050406030204" pitchFamily="18" charset="0"/>
              <a:cs typeface="Arial" panose="020B0604020202020204" pitchFamily="34" charset="0"/>
            </a:endParaRPr>
          </a:p>
          <a:p>
            <a:pPr marL="514350" lvl="0" indent="-514350" algn="ctr">
              <a:lnSpc>
                <a:spcPct val="150000"/>
              </a:lnSpc>
              <a:buFont typeface="+mj-lt"/>
              <a:buAutoNum type="alphaUcPeriod"/>
            </a:pPr>
            <a:r>
              <a:rPr lang="vi-VN" sz="2800" dirty="0">
                <a:latin typeface="Cambria" panose="02040503050406030204" pitchFamily="18" charset="0"/>
                <a:cs typeface="Arial" panose="020B0604020202020204" pitchFamily="34" charset="0"/>
              </a:rPr>
              <a:t>Đun nóng đường tới lúc xuất hiện chất màu đen.</a:t>
            </a:r>
            <a:endParaRPr lang="en-US" sz="2800" dirty="0">
              <a:latin typeface="Cambria" panose="02040503050406030204" pitchFamily="18" charset="0"/>
              <a:cs typeface="Arial" panose="020B0604020202020204" pitchFamily="34" charset="0"/>
            </a:endParaRPr>
          </a:p>
          <a:p>
            <a:pPr marL="514350" lvl="0" indent="-514350" algn="ctr">
              <a:lnSpc>
                <a:spcPct val="150000"/>
              </a:lnSpc>
              <a:buFont typeface="+mj-lt"/>
              <a:buAutoNum type="alphaUcPeriod"/>
            </a:pPr>
            <a:r>
              <a:rPr lang="vi-VN" sz="2800" dirty="0">
                <a:latin typeface="Cambria" panose="02040503050406030204" pitchFamily="18" charset="0"/>
                <a:cs typeface="Arial" panose="020B0604020202020204" pitchFamily="34" charset="0"/>
              </a:rPr>
              <a:t>Đun nóng đường ở thể rắn để chuyển sang đường ở thể lỏng.</a:t>
            </a:r>
            <a:endParaRPr lang="en-US" sz="2800" dirty="0">
              <a:latin typeface="Cambria" panose="02040503050406030204" pitchFamily="18" charset="0"/>
              <a:cs typeface="Arial" panose="020B0604020202020204" pitchFamily="34" charset="0"/>
            </a:endParaRPr>
          </a:p>
        </p:txBody>
      </p:sp>
      <p:sp>
        <p:nvSpPr>
          <p:cNvPr id="50" name="Snip Diagonal Corner Rectangle 49"/>
          <p:cNvSpPr/>
          <p:nvPr/>
        </p:nvSpPr>
        <p:spPr>
          <a:xfrm>
            <a:off x="490330" y="4412974"/>
            <a:ext cx="11131827" cy="647592"/>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cs typeface="Arial" panose="020B0604020202020204" pitchFamily="34" charset="0"/>
              </a:rPr>
              <a:t>ĐÁP ÁN C</a:t>
            </a:r>
          </a:p>
        </p:txBody>
      </p:sp>
      <p:pic>
        <p:nvPicPr>
          <p:cNvPr id="46" name="Picture 4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pic>
        <p:nvPicPr>
          <p:cNvPr id="5" name="30 seconds countdown (Đồng hồ đếm ngược 30 giây)">
            <a:hlinkClick r:id="" action="ppaction://media"/>
            <a:extLst>
              <a:ext uri="{FF2B5EF4-FFF2-40B4-BE49-F238E27FC236}">
                <a16:creationId xmlns:a16="http://schemas.microsoft.com/office/drawing/2014/main" id="{C2058732-9CED-443B-9507-0FCEF1BAE8B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5388205"/>
            <a:ext cx="3193774" cy="1468203"/>
          </a:xfrm>
          <a:prstGeom prst="rect">
            <a:avLst/>
          </a:prstGeom>
        </p:spPr>
      </p:pic>
      <p:sp>
        <p:nvSpPr>
          <p:cNvPr id="3" name="Slide Number Placeholder 2">
            <a:extLst>
              <a:ext uri="{FF2B5EF4-FFF2-40B4-BE49-F238E27FC236}">
                <a16:creationId xmlns:a16="http://schemas.microsoft.com/office/drawing/2014/main" id="{2D8E4003-B776-484F-895A-FB6B62D909F7}"/>
              </a:ext>
            </a:extLst>
          </p:cNvPr>
          <p:cNvSpPr>
            <a:spLocks noGrp="1"/>
          </p:cNvSpPr>
          <p:nvPr>
            <p:ph type="sldNum" sz="quarter" idx="12"/>
          </p:nvPr>
        </p:nvSpPr>
        <p:spPr/>
        <p:txBody>
          <a:bodyPr/>
          <a:lstStyle/>
          <a:p>
            <a:fld id="{B8F674BA-2DE0-4D90-8561-25BA31F62F13}" type="slidenum">
              <a:rPr lang="en-US" smtClean="0"/>
              <a:t>3</a:t>
            </a:fld>
            <a:endParaRPr lang="en-US"/>
          </a:p>
        </p:txBody>
      </p:sp>
    </p:spTree>
    <p:extLst>
      <p:ext uri="{BB962C8B-B14F-4D97-AF65-F5344CB8AC3E}">
        <p14:creationId xmlns:p14="http://schemas.microsoft.com/office/powerpoint/2010/main" val="34631305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par>
                          <p:cTn id="11" fill="hold">
                            <p:stCondLst>
                              <p:cond delay="1000"/>
                            </p:stCondLst>
                            <p:childTnLst>
                              <p:par>
                                <p:cTn id="12" presetID="1" presetClass="mediacall" presetSubtype="0" fill="hold" nodeType="afterEffect">
                                  <p:stCondLst>
                                    <p:cond delay="0"/>
                                  </p:stCondLst>
                                  <p:childTnLst>
                                    <p:cmd type="call" cmd="playFrom(0.0)">
                                      <p:cBhvr>
                                        <p:cTn id="13" dur="30962" fill="hold"/>
                                        <p:tgtEl>
                                          <p:spTgt spid="5"/>
                                        </p:tgtEl>
                                      </p:cBhvr>
                                    </p:cmd>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anim calcmode="lin" valueType="num">
                                      <p:cBhvr additive="base">
                                        <p:cTn id="18" dur="500" fill="hold"/>
                                        <p:tgtEl>
                                          <p:spTgt spid="50"/>
                                        </p:tgtEl>
                                        <p:attrNameLst>
                                          <p:attrName>ppt_x</p:attrName>
                                        </p:attrNameLst>
                                      </p:cBhvr>
                                      <p:tavLst>
                                        <p:tav tm="0">
                                          <p:val>
                                            <p:strVal val="#ppt_x"/>
                                          </p:val>
                                        </p:tav>
                                        <p:tav tm="100000">
                                          <p:val>
                                            <p:strVal val="#ppt_x"/>
                                          </p:val>
                                        </p:tav>
                                      </p:tavLst>
                                    </p:anim>
                                    <p:anim calcmode="lin" valueType="num">
                                      <p:cBhvr additive="base">
                                        <p:cTn id="19"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video>
              <p:cMediaNode vol="80000">
                <p:cTn id="25" fill="hold" display="0">
                  <p:stCondLst>
                    <p:cond delay="indefinite"/>
                  </p:stCondLst>
                </p:cTn>
                <p:tgtEl>
                  <p:spTgt spid="5"/>
                </p:tgtEl>
              </p:cMediaNode>
            </p:video>
          </p:childTnLst>
        </p:cTn>
      </p:par>
    </p:tnLst>
    <p:bldLst>
      <p:bldP spid="40" grpId="0" animBg="1"/>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544F8-5D94-4716-9172-A3DC6D07C45A}"/>
              </a:ext>
            </a:extLst>
          </p:cNvPr>
          <p:cNvSpPr>
            <a:spLocks noGrp="1"/>
          </p:cNvSpPr>
          <p:nvPr>
            <p:ph type="title"/>
          </p:nvPr>
        </p:nvSpPr>
        <p:spPr>
          <a:xfrm>
            <a:off x="838200" y="298866"/>
            <a:ext cx="10515600" cy="814318"/>
          </a:xfrm>
          <a:solidFill>
            <a:srgbClr val="FFFF00"/>
          </a:solidFill>
        </p:spPr>
        <p:txBody>
          <a:bodyPr>
            <a:normAutofit/>
          </a:bodyPr>
          <a:lstStyle/>
          <a:p>
            <a:pPr algn="ctr"/>
            <a:r>
              <a:rPr lang="en-US" sz="4000" b="1" dirty="0">
                <a:latin typeface="Cambria" panose="02040503050406030204" pitchFamily="18" charset="0"/>
                <a:ea typeface="Cambria" panose="02040503050406030204" pitchFamily="18" charset="0"/>
              </a:rPr>
              <a:t>ĐIỀU KIỆN HÌNH THÀNH NGỌN LỬA</a:t>
            </a:r>
          </a:p>
        </p:txBody>
      </p:sp>
      <p:graphicFrame>
        <p:nvGraphicFramePr>
          <p:cNvPr id="8" name="Content Placeholder 7">
            <a:extLst>
              <a:ext uri="{FF2B5EF4-FFF2-40B4-BE49-F238E27FC236}">
                <a16:creationId xmlns:a16="http://schemas.microsoft.com/office/drawing/2014/main" id="{26C0821C-F3D0-4195-9705-D7429A9A48DF}"/>
              </a:ext>
            </a:extLst>
          </p:cNvPr>
          <p:cNvGraphicFramePr>
            <a:graphicFrameLocks noGrp="1"/>
          </p:cNvGraphicFramePr>
          <p:nvPr>
            <p:ph idx="1"/>
            <p:extLst>
              <p:ext uri="{D42A27DB-BD31-4B8C-83A1-F6EECF244321}">
                <p14:modId xmlns:p14="http://schemas.microsoft.com/office/powerpoint/2010/main" val="1139775491"/>
              </p:ext>
            </p:extLst>
          </p:nvPr>
        </p:nvGraphicFramePr>
        <p:xfrm>
          <a:off x="838200" y="1361797"/>
          <a:ext cx="10515600" cy="5032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7ACDEAA9-41B8-41D0-AE00-C671A463AE73}"/>
              </a:ext>
            </a:extLst>
          </p:cNvPr>
          <p:cNvSpPr>
            <a:spLocks noGrp="1"/>
          </p:cNvSpPr>
          <p:nvPr>
            <p:ph type="sldNum" sz="quarter" idx="12"/>
          </p:nvPr>
        </p:nvSpPr>
        <p:spPr/>
        <p:txBody>
          <a:bodyPr/>
          <a:lstStyle/>
          <a:p>
            <a:fld id="{B8F674BA-2DE0-4D90-8561-25BA31F62F13}" type="slidenum">
              <a:rPr lang="en-US" smtClean="0"/>
              <a:t>30</a:t>
            </a:fld>
            <a:endParaRPr lang="en-US"/>
          </a:p>
        </p:txBody>
      </p:sp>
      <p:sp>
        <p:nvSpPr>
          <p:cNvPr id="11" name="Graphic 9" descr="Fire">
            <a:extLst>
              <a:ext uri="{FF2B5EF4-FFF2-40B4-BE49-F238E27FC236}">
                <a16:creationId xmlns:a16="http://schemas.microsoft.com/office/drawing/2014/main" id="{367071F5-C26C-44AD-9132-CF23CAD145F7}"/>
              </a:ext>
            </a:extLst>
          </p:cNvPr>
          <p:cNvSpPr/>
          <p:nvPr/>
        </p:nvSpPr>
        <p:spPr>
          <a:xfrm>
            <a:off x="4837043" y="3299791"/>
            <a:ext cx="2305880" cy="2196412"/>
          </a:xfrm>
          <a:custGeom>
            <a:avLst/>
            <a:gdLst>
              <a:gd name="connsiteX0" fmla="*/ 1121257 w 1192749"/>
              <a:gd name="connsiteY0" fmla="*/ 897424 h 1742177"/>
              <a:gd name="connsiteX1" fmla="*/ 855879 w 1192749"/>
              <a:gd name="connsiteY1" fmla="*/ 1130389 h 1742177"/>
              <a:gd name="connsiteX2" fmla="*/ 768770 w 1192749"/>
              <a:gd name="connsiteY2" fmla="*/ 814367 h 1742177"/>
              <a:gd name="connsiteX3" fmla="*/ 495289 w 1192749"/>
              <a:gd name="connsiteY3" fmla="*/ 0 h 1742177"/>
              <a:gd name="connsiteX4" fmla="*/ 286632 w 1192749"/>
              <a:gd name="connsiteY4" fmla="*/ 644200 h 1742177"/>
              <a:gd name="connsiteX5" fmla="*/ 43538 w 1192749"/>
              <a:gd name="connsiteY5" fmla="*/ 927811 h 1742177"/>
              <a:gd name="connsiteX6" fmla="*/ 242065 w 1192749"/>
              <a:gd name="connsiteY6" fmla="*/ 1626707 h 1742177"/>
              <a:gd name="connsiteX7" fmla="*/ 363612 w 1192749"/>
              <a:gd name="connsiteY7" fmla="*/ 978455 h 1742177"/>
              <a:gd name="connsiteX8" fmla="*/ 444644 w 1192749"/>
              <a:gd name="connsiteY8" fmla="*/ 1424129 h 1742177"/>
              <a:gd name="connsiteX9" fmla="*/ 592526 w 1192749"/>
              <a:gd name="connsiteY9" fmla="*/ 1742177 h 1742177"/>
              <a:gd name="connsiteX10" fmla="*/ 1139489 w 1192749"/>
              <a:gd name="connsiteY10" fmla="*/ 1373484 h 1742177"/>
              <a:gd name="connsiteX11" fmla="*/ 1121257 w 1192749"/>
              <a:gd name="connsiteY11" fmla="*/ 897424 h 174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2749" h="1742177">
                <a:moveTo>
                  <a:pt x="1121257" y="897424"/>
                </a:moveTo>
                <a:cubicBezTo>
                  <a:pt x="1157721" y="1045306"/>
                  <a:pt x="1005787" y="1191163"/>
                  <a:pt x="855879" y="1130389"/>
                </a:cubicBezTo>
                <a:cubicBezTo>
                  <a:pt x="730280" y="1085822"/>
                  <a:pt x="681661" y="939965"/>
                  <a:pt x="768770" y="814367"/>
                </a:cubicBezTo>
                <a:cubicBezTo>
                  <a:pt x="965271" y="553040"/>
                  <a:pt x="821440" y="141805"/>
                  <a:pt x="495289" y="0"/>
                </a:cubicBezTo>
                <a:cubicBezTo>
                  <a:pt x="643171" y="279559"/>
                  <a:pt x="416283" y="536834"/>
                  <a:pt x="286632" y="644200"/>
                </a:cubicBezTo>
                <a:cubicBezTo>
                  <a:pt x="156982" y="751567"/>
                  <a:pt x="69873" y="862985"/>
                  <a:pt x="43538" y="927811"/>
                </a:cubicBezTo>
                <a:cubicBezTo>
                  <a:pt x="-88138" y="1247885"/>
                  <a:pt x="108363" y="1553779"/>
                  <a:pt x="242065" y="1626707"/>
                </a:cubicBezTo>
                <a:cubicBezTo>
                  <a:pt x="181292" y="1488954"/>
                  <a:pt x="124569" y="1225602"/>
                  <a:pt x="363612" y="978455"/>
                </a:cubicBezTo>
                <a:cubicBezTo>
                  <a:pt x="363612" y="978455"/>
                  <a:pt x="294736" y="1241808"/>
                  <a:pt x="444644" y="1424129"/>
                </a:cubicBezTo>
                <a:cubicBezTo>
                  <a:pt x="594552" y="1606450"/>
                  <a:pt x="592526" y="1742177"/>
                  <a:pt x="592526" y="1742177"/>
                </a:cubicBezTo>
                <a:cubicBezTo>
                  <a:pt x="825492" y="1742177"/>
                  <a:pt x="1046303" y="1602398"/>
                  <a:pt x="1139489" y="1373484"/>
                </a:cubicBezTo>
                <a:cubicBezTo>
                  <a:pt x="1210392" y="1237756"/>
                  <a:pt x="1216469" y="1023023"/>
                  <a:pt x="1121257" y="897424"/>
                </a:cubicBezTo>
              </a:path>
            </a:pathLst>
          </a:custGeom>
          <a:solidFill>
            <a:srgbClr val="FF0000"/>
          </a:solidFill>
          <a:ln w="20241" cap="flat">
            <a:noFill/>
            <a:prstDash val="solid"/>
            <a:miter/>
          </a:ln>
        </p:spPr>
        <p:txBody>
          <a:bodyPr rtlCol="0" anchor="ctr"/>
          <a:lstStyle/>
          <a:p>
            <a:endParaRPr lang="en-US" dirty="0"/>
          </a:p>
        </p:txBody>
      </p:sp>
    </p:spTree>
    <p:extLst>
      <p:ext uri="{BB962C8B-B14F-4D97-AF65-F5344CB8AC3E}">
        <p14:creationId xmlns:p14="http://schemas.microsoft.com/office/powerpoint/2010/main" val="25779047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8" grpId="0">
        <p:bldAsOne/>
      </p:bldGraphic>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279374" y="116632"/>
            <a:ext cx="7705058" cy="108012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a:ln w="11430"/>
                <a:solidFill>
                  <a:schemeClr val="tx1"/>
                </a:solidFill>
                <a:effectLst>
                  <a:outerShdw blurRad="50800" dist="39000" dir="5460000" algn="tl">
                    <a:srgbClr val="000000">
                      <a:alpha val="38000"/>
                    </a:srgbClr>
                  </a:outerShdw>
                </a:effectLst>
                <a:latin typeface="Cambria" panose="02040503050406030204" pitchFamily="18" charset="0"/>
                <a:ea typeface="Cambria" panose="02040503050406030204" pitchFamily="18" charset="0"/>
              </a:rPr>
              <a:t>BIỆN PHÁP DẬP TẮT SỰ CHÁY</a:t>
            </a:r>
          </a:p>
        </p:txBody>
      </p:sp>
      <p:pic>
        <p:nvPicPr>
          <p:cNvPr id="5" name="Picture 7" descr="cat-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387" y="1365712"/>
            <a:ext cx="2744372" cy="20632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8" descr="chan1"/>
          <p:cNvPicPr>
            <a:picLocks noChangeAspect="1" noChangeArrowheads="1"/>
          </p:cNvPicPr>
          <p:nvPr/>
        </p:nvPicPr>
        <p:blipFill rotWithShape="1">
          <a:blip r:embed="rId3">
            <a:extLst>
              <a:ext uri="{28A0092B-C50C-407E-A947-70E740481C1C}">
                <a14:useLocalDpi xmlns:a14="http://schemas.microsoft.com/office/drawing/2010/main" val="0"/>
              </a:ext>
            </a:extLst>
          </a:blip>
          <a:srcRect t="5227" b="7960"/>
          <a:stretch/>
        </p:blipFill>
        <p:spPr bwMode="auto">
          <a:xfrm>
            <a:off x="3459096" y="1514267"/>
            <a:ext cx="2994714" cy="17686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6" descr="26858235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775" y="3721664"/>
            <a:ext cx="2830984" cy="25333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 name="Picture 9" descr="1245078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0426" y="3973454"/>
            <a:ext cx="3123384" cy="232413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aphicFrame>
        <p:nvGraphicFramePr>
          <p:cNvPr id="2" name="Diagram 1">
            <a:extLst>
              <a:ext uri="{FF2B5EF4-FFF2-40B4-BE49-F238E27FC236}">
                <a16:creationId xmlns:a16="http://schemas.microsoft.com/office/drawing/2014/main" id="{02E9D67F-1E1B-4A3D-BAA4-69F9F2FAFFB6}"/>
              </a:ext>
            </a:extLst>
          </p:cNvPr>
          <p:cNvGraphicFramePr/>
          <p:nvPr>
            <p:extLst>
              <p:ext uri="{D42A27DB-BD31-4B8C-83A1-F6EECF244321}">
                <p14:modId xmlns:p14="http://schemas.microsoft.com/office/powerpoint/2010/main" val="1709363266"/>
              </p:ext>
            </p:extLst>
          </p:nvPr>
        </p:nvGraphicFramePr>
        <p:xfrm>
          <a:off x="6733231" y="1630017"/>
          <a:ext cx="5312994" cy="442622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5523016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2"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D6D6910-E011-473F-854E-E82C7AEFAD08}"/>
              </a:ext>
            </a:extLst>
          </p:cNvPr>
          <p:cNvSpPr/>
          <p:nvPr/>
        </p:nvSpPr>
        <p:spPr>
          <a:xfrm>
            <a:off x="0" y="200891"/>
            <a:ext cx="12192000" cy="6456218"/>
          </a:xfrm>
          <a:prstGeom prst="roundRect">
            <a:avLst>
              <a:gd name="adj" fmla="val 1646"/>
            </a:avLst>
          </a:prstGeom>
          <a:solidFill>
            <a:srgbClr val="855A38"/>
          </a:solidFill>
          <a:ln>
            <a:noFill/>
          </a:ln>
          <a:effectLst>
            <a:outerShdw blurRad="304800" dist="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Top Corners Rounded 24">
            <a:extLst>
              <a:ext uri="{FF2B5EF4-FFF2-40B4-BE49-F238E27FC236}">
                <a16:creationId xmlns:a16="http://schemas.microsoft.com/office/drawing/2014/main" id="{3FFEA375-DD2B-4606-9020-5F2713F36029}"/>
              </a:ext>
            </a:extLst>
          </p:cNvPr>
          <p:cNvSpPr/>
          <p:nvPr/>
        </p:nvSpPr>
        <p:spPr>
          <a:xfrm rot="16200000">
            <a:off x="60859" y="462145"/>
            <a:ext cx="5811986" cy="5933704"/>
          </a:xfrm>
          <a:prstGeom prst="round2SameRect">
            <a:avLst>
              <a:gd name="adj1" fmla="val 5053"/>
              <a:gd name="adj2" fmla="val 0"/>
            </a:avLst>
          </a:prstGeom>
          <a:solidFill>
            <a:schemeClr val="bg1">
              <a:lumMod val="85000"/>
              <a:alpha val="76000"/>
            </a:schemeClr>
          </a:solidFill>
          <a:ln>
            <a:noFill/>
          </a:ln>
          <a:effectLst>
            <a:outerShdw blurRad="1016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6" name="Group 135">
            <a:extLst>
              <a:ext uri="{FF2B5EF4-FFF2-40B4-BE49-F238E27FC236}">
                <a16:creationId xmlns:a16="http://schemas.microsoft.com/office/drawing/2014/main" id="{62CA3B84-D318-43AA-9003-DD0F9A9E9B61}"/>
              </a:ext>
            </a:extLst>
          </p:cNvPr>
          <p:cNvGrpSpPr/>
          <p:nvPr/>
        </p:nvGrpSpPr>
        <p:grpSpPr>
          <a:xfrm>
            <a:off x="-941285" y="2958604"/>
            <a:ext cx="1268323" cy="923100"/>
            <a:chOff x="280628" y="1551900"/>
            <a:chExt cx="1490450" cy="923100"/>
          </a:xfrm>
        </p:grpSpPr>
        <p:sp>
          <p:nvSpPr>
            <p:cNvPr id="137" name="Rectangle 136">
              <a:extLst>
                <a:ext uri="{FF2B5EF4-FFF2-40B4-BE49-F238E27FC236}">
                  <a16:creationId xmlns:a16="http://schemas.microsoft.com/office/drawing/2014/main" id="{82526684-B01C-4620-B07A-77F41DB7FC45}"/>
                </a:ext>
              </a:extLst>
            </p:cNvPr>
            <p:cNvSpPr/>
            <p:nvPr/>
          </p:nvSpPr>
          <p:spPr>
            <a:xfrm>
              <a:off x="280628" y="1551900"/>
              <a:ext cx="1490450" cy="829382"/>
            </a:xfrm>
            <a:prstGeom prst="rect">
              <a:avLst/>
            </a:prstGeom>
            <a:solidFill>
              <a:srgbClr val="CC00CC"/>
            </a:solidFill>
            <a:ln>
              <a:noFill/>
            </a:ln>
            <a:effectLst>
              <a:outerShdw dist="76200" dir="2700000" sx="99000" sy="99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Oswald" panose="02000503000000000000" pitchFamily="2" charset="0"/>
              </a:endParaRPr>
            </a:p>
          </p:txBody>
        </p:sp>
        <p:grpSp>
          <p:nvGrpSpPr>
            <p:cNvPr id="138" name="Group 137">
              <a:extLst>
                <a:ext uri="{FF2B5EF4-FFF2-40B4-BE49-F238E27FC236}">
                  <a16:creationId xmlns:a16="http://schemas.microsoft.com/office/drawing/2014/main" id="{F1D0DE50-48FA-4AD2-A816-46B419CA35AE}"/>
                </a:ext>
              </a:extLst>
            </p:cNvPr>
            <p:cNvGrpSpPr/>
            <p:nvPr/>
          </p:nvGrpSpPr>
          <p:grpSpPr>
            <a:xfrm>
              <a:off x="652823" y="1591864"/>
              <a:ext cx="675185" cy="883136"/>
              <a:chOff x="-1517696" y="4598875"/>
              <a:chExt cx="675185" cy="883136"/>
            </a:xfrm>
          </p:grpSpPr>
          <p:sp>
            <p:nvSpPr>
              <p:cNvPr id="139" name="TextBox 138">
                <a:extLst>
                  <a:ext uri="{FF2B5EF4-FFF2-40B4-BE49-F238E27FC236}">
                    <a16:creationId xmlns:a16="http://schemas.microsoft.com/office/drawing/2014/main" id="{BED3FE20-8C8E-4A5C-9727-72D6AD7723B9}"/>
                  </a:ext>
                </a:extLst>
              </p:cNvPr>
              <p:cNvSpPr txBox="1"/>
              <p:nvPr/>
            </p:nvSpPr>
            <p:spPr>
              <a:xfrm>
                <a:off x="-1495254" y="4598875"/>
                <a:ext cx="631904" cy="369332"/>
              </a:xfrm>
              <a:prstGeom prst="rect">
                <a:avLst/>
              </a:prstGeom>
              <a:noFill/>
            </p:spPr>
            <p:txBody>
              <a:bodyPr wrap="none" rtlCol="0">
                <a:spAutoFit/>
              </a:bodyPr>
              <a:lstStyle/>
              <a:p>
                <a:r>
                  <a:rPr lang="en-US" dirty="0">
                    <a:solidFill>
                      <a:schemeClr val="bg1"/>
                    </a:solidFill>
                    <a:latin typeface="Oswald" panose="02000503000000000000" pitchFamily="2" charset="0"/>
                  </a:rPr>
                  <a:t>STEP</a:t>
                </a:r>
              </a:p>
            </p:txBody>
          </p:sp>
          <p:sp>
            <p:nvSpPr>
              <p:cNvPr id="140" name="TextBox 139">
                <a:extLst>
                  <a:ext uri="{FF2B5EF4-FFF2-40B4-BE49-F238E27FC236}">
                    <a16:creationId xmlns:a16="http://schemas.microsoft.com/office/drawing/2014/main" id="{399F2C20-03D9-48BF-A841-B8ACF4B4F753}"/>
                  </a:ext>
                </a:extLst>
              </p:cNvPr>
              <p:cNvSpPr txBox="1"/>
              <p:nvPr/>
            </p:nvSpPr>
            <p:spPr>
              <a:xfrm>
                <a:off x="-1517696" y="4835680"/>
                <a:ext cx="675185" cy="646331"/>
              </a:xfrm>
              <a:prstGeom prst="rect">
                <a:avLst/>
              </a:prstGeom>
              <a:noFill/>
            </p:spPr>
            <p:txBody>
              <a:bodyPr wrap="none" rtlCol="0">
                <a:spAutoFit/>
              </a:bodyPr>
              <a:lstStyle/>
              <a:p>
                <a:r>
                  <a:rPr lang="en-US" sz="3600" b="1" dirty="0">
                    <a:solidFill>
                      <a:schemeClr val="bg1"/>
                    </a:solidFill>
                    <a:latin typeface="Oswald" panose="02000503000000000000" pitchFamily="2" charset="0"/>
                  </a:rPr>
                  <a:t>03</a:t>
                </a:r>
              </a:p>
            </p:txBody>
          </p:sp>
        </p:grpSp>
      </p:grpSp>
      <p:grpSp>
        <p:nvGrpSpPr>
          <p:cNvPr id="2" name="Group 1">
            <a:extLst>
              <a:ext uri="{FF2B5EF4-FFF2-40B4-BE49-F238E27FC236}">
                <a16:creationId xmlns:a16="http://schemas.microsoft.com/office/drawing/2014/main" id="{07D76C67-FFCF-4630-9BD6-5F2A0EB150BF}"/>
              </a:ext>
            </a:extLst>
          </p:cNvPr>
          <p:cNvGrpSpPr/>
          <p:nvPr/>
        </p:nvGrpSpPr>
        <p:grpSpPr>
          <a:xfrm>
            <a:off x="1734414" y="495298"/>
            <a:ext cx="4361585" cy="5853549"/>
            <a:chOff x="1734414" y="495298"/>
            <a:chExt cx="4361585" cy="5853549"/>
          </a:xfrm>
        </p:grpSpPr>
        <p:sp>
          <p:nvSpPr>
            <p:cNvPr id="6" name="Rectangle: Top Corners Rounded 5">
              <a:extLst>
                <a:ext uri="{FF2B5EF4-FFF2-40B4-BE49-F238E27FC236}">
                  <a16:creationId xmlns:a16="http://schemas.microsoft.com/office/drawing/2014/main" id="{0FC28829-3A12-42E1-928D-18F10C740B60}"/>
                </a:ext>
              </a:extLst>
            </p:cNvPr>
            <p:cNvSpPr/>
            <p:nvPr/>
          </p:nvSpPr>
          <p:spPr>
            <a:xfrm rot="16200000">
              <a:off x="995360" y="1234352"/>
              <a:ext cx="5839694" cy="4361585"/>
            </a:xfrm>
            <a:prstGeom prst="round2SameRect">
              <a:avLst>
                <a:gd name="adj1" fmla="val 4054"/>
                <a:gd name="adj2" fmla="val 0"/>
              </a:avLst>
            </a:prstGeom>
            <a:solidFill>
              <a:srgbClr val="F1F1F1"/>
            </a:solidFill>
            <a:ln>
              <a:noFill/>
            </a:ln>
            <a:effectLst>
              <a:outerShdw blurRad="203200" dist="508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B5C84549-15E3-44A8-B3FF-74FCCC091ABE}"/>
                </a:ext>
              </a:extLst>
            </p:cNvPr>
            <p:cNvCxnSpPr>
              <a:cxnSpLocks/>
            </p:cNvCxnSpPr>
            <p:nvPr/>
          </p:nvCxnSpPr>
          <p:spPr>
            <a:xfrm>
              <a:off x="1734414" y="1440870"/>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94F400A-F441-4A52-9E40-2701995EF73F}"/>
                </a:ext>
              </a:extLst>
            </p:cNvPr>
            <p:cNvCxnSpPr/>
            <p:nvPr/>
          </p:nvCxnSpPr>
          <p:spPr>
            <a:xfrm>
              <a:off x="5597236" y="509152"/>
              <a:ext cx="0" cy="5839695"/>
            </a:xfrm>
            <a:prstGeom prst="line">
              <a:avLst/>
            </a:prstGeom>
            <a:ln>
              <a:solidFill>
                <a:srgbClr val="FF5050">
                  <a:alpha val="5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495468-4A19-41A4-80C0-D6C2BD408941}"/>
                </a:ext>
              </a:extLst>
            </p:cNvPr>
            <p:cNvCxnSpPr>
              <a:cxnSpLocks/>
            </p:cNvCxnSpPr>
            <p:nvPr/>
          </p:nvCxnSpPr>
          <p:spPr>
            <a:xfrm>
              <a:off x="1734414" y="1801088"/>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C440F2C-096A-4698-90C1-1391797A8B6C}"/>
                </a:ext>
              </a:extLst>
            </p:cNvPr>
            <p:cNvCxnSpPr>
              <a:cxnSpLocks/>
            </p:cNvCxnSpPr>
            <p:nvPr/>
          </p:nvCxnSpPr>
          <p:spPr>
            <a:xfrm>
              <a:off x="1734414" y="2161306"/>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099197-4508-43DF-8F45-B3E92684D6C1}"/>
                </a:ext>
              </a:extLst>
            </p:cNvPr>
            <p:cNvCxnSpPr>
              <a:cxnSpLocks/>
            </p:cNvCxnSpPr>
            <p:nvPr/>
          </p:nvCxnSpPr>
          <p:spPr>
            <a:xfrm>
              <a:off x="1734414" y="2521524"/>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2BB9604-E745-4A2E-B2EB-9FE96B70B9BE}"/>
                </a:ext>
              </a:extLst>
            </p:cNvPr>
            <p:cNvCxnSpPr>
              <a:cxnSpLocks/>
            </p:cNvCxnSpPr>
            <p:nvPr/>
          </p:nvCxnSpPr>
          <p:spPr>
            <a:xfrm>
              <a:off x="1734414" y="2881742"/>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064AD1F-5D1A-4457-8411-365CF5237823}"/>
                </a:ext>
              </a:extLst>
            </p:cNvPr>
            <p:cNvCxnSpPr>
              <a:cxnSpLocks/>
            </p:cNvCxnSpPr>
            <p:nvPr/>
          </p:nvCxnSpPr>
          <p:spPr>
            <a:xfrm>
              <a:off x="1734414" y="3241960"/>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6DF3198-F231-4625-B44A-10F436771FD8}"/>
                </a:ext>
              </a:extLst>
            </p:cNvPr>
            <p:cNvCxnSpPr>
              <a:cxnSpLocks/>
            </p:cNvCxnSpPr>
            <p:nvPr/>
          </p:nvCxnSpPr>
          <p:spPr>
            <a:xfrm>
              <a:off x="1734414" y="3602178"/>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3C672CD-EAF4-45F5-AEF9-252ACC964A6A}"/>
                </a:ext>
              </a:extLst>
            </p:cNvPr>
            <p:cNvCxnSpPr>
              <a:cxnSpLocks/>
            </p:cNvCxnSpPr>
            <p:nvPr/>
          </p:nvCxnSpPr>
          <p:spPr>
            <a:xfrm>
              <a:off x="1734414" y="3962396"/>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C77752F-0FA4-4ECF-BB85-F1A53299CA6D}"/>
                </a:ext>
              </a:extLst>
            </p:cNvPr>
            <p:cNvCxnSpPr>
              <a:cxnSpLocks/>
            </p:cNvCxnSpPr>
            <p:nvPr/>
          </p:nvCxnSpPr>
          <p:spPr>
            <a:xfrm>
              <a:off x="1734414" y="4322614"/>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2146804-1F9C-42D6-9DB5-0985A6419956}"/>
                </a:ext>
              </a:extLst>
            </p:cNvPr>
            <p:cNvCxnSpPr>
              <a:cxnSpLocks/>
            </p:cNvCxnSpPr>
            <p:nvPr/>
          </p:nvCxnSpPr>
          <p:spPr>
            <a:xfrm>
              <a:off x="1734414" y="4682832"/>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31723DF-9D3F-4703-A4F9-19317C2ACD1B}"/>
                </a:ext>
              </a:extLst>
            </p:cNvPr>
            <p:cNvCxnSpPr>
              <a:cxnSpLocks/>
            </p:cNvCxnSpPr>
            <p:nvPr/>
          </p:nvCxnSpPr>
          <p:spPr>
            <a:xfrm>
              <a:off x="1734414" y="5043050"/>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3F7920E-92A1-4C96-BE90-14A0DBB1CCDA}"/>
                </a:ext>
              </a:extLst>
            </p:cNvPr>
            <p:cNvCxnSpPr>
              <a:cxnSpLocks/>
            </p:cNvCxnSpPr>
            <p:nvPr/>
          </p:nvCxnSpPr>
          <p:spPr>
            <a:xfrm>
              <a:off x="1734414" y="5403268"/>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C8F83F9-F46B-4517-8CA2-B0458B094FD1}"/>
                </a:ext>
              </a:extLst>
            </p:cNvPr>
            <p:cNvCxnSpPr>
              <a:cxnSpLocks/>
            </p:cNvCxnSpPr>
            <p:nvPr/>
          </p:nvCxnSpPr>
          <p:spPr>
            <a:xfrm>
              <a:off x="1734414" y="5763486"/>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grpSp>
      <p:sp>
        <p:nvSpPr>
          <p:cNvPr id="28" name="Rectangle: Top Corners Rounded 27">
            <a:extLst>
              <a:ext uri="{FF2B5EF4-FFF2-40B4-BE49-F238E27FC236}">
                <a16:creationId xmlns:a16="http://schemas.microsoft.com/office/drawing/2014/main" id="{82A6A0DA-0052-434A-A361-BEB2806E6CDD}"/>
              </a:ext>
            </a:extLst>
          </p:cNvPr>
          <p:cNvSpPr/>
          <p:nvPr/>
        </p:nvSpPr>
        <p:spPr>
          <a:xfrm rot="5400000" flipH="1">
            <a:off x="6366657" y="502718"/>
            <a:ext cx="5811986" cy="5838702"/>
          </a:xfrm>
          <a:prstGeom prst="round2SameRect">
            <a:avLst>
              <a:gd name="adj1" fmla="val 5053"/>
              <a:gd name="adj2" fmla="val 0"/>
            </a:avLst>
          </a:prstGeom>
          <a:solidFill>
            <a:schemeClr val="bg1">
              <a:lumMod val="85000"/>
              <a:alpha val="76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639CE824-2EE4-44F9-A3DB-19CA9C21F62D}"/>
              </a:ext>
            </a:extLst>
          </p:cNvPr>
          <p:cNvGrpSpPr/>
          <p:nvPr/>
        </p:nvGrpSpPr>
        <p:grpSpPr>
          <a:xfrm>
            <a:off x="6191002" y="488369"/>
            <a:ext cx="4361586" cy="5853549"/>
            <a:chOff x="6191002" y="488369"/>
            <a:chExt cx="4361586" cy="5853549"/>
          </a:xfrm>
        </p:grpSpPr>
        <p:sp>
          <p:nvSpPr>
            <p:cNvPr id="29" name="Rectangle: Top Corners Rounded 28">
              <a:extLst>
                <a:ext uri="{FF2B5EF4-FFF2-40B4-BE49-F238E27FC236}">
                  <a16:creationId xmlns:a16="http://schemas.microsoft.com/office/drawing/2014/main" id="{7175EB0B-54E3-4B61-AE06-354B1C07F8C8}"/>
                </a:ext>
              </a:extLst>
            </p:cNvPr>
            <p:cNvSpPr/>
            <p:nvPr/>
          </p:nvSpPr>
          <p:spPr>
            <a:xfrm rot="5400000" flipH="1">
              <a:off x="5451948" y="1227423"/>
              <a:ext cx="5839694" cy="4361585"/>
            </a:xfrm>
            <a:prstGeom prst="round2SameRect">
              <a:avLst>
                <a:gd name="adj1" fmla="val 4054"/>
                <a:gd name="adj2" fmla="val 0"/>
              </a:avLst>
            </a:prstGeom>
            <a:solidFill>
              <a:srgbClr val="F1F1F1"/>
            </a:solidFill>
            <a:ln>
              <a:noFill/>
            </a:ln>
            <a:effectLst>
              <a:outerShdw blurRad="88900" dist="635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8EFB61E0-C2C1-4D8D-A66E-79D604865A90}"/>
                </a:ext>
              </a:extLst>
            </p:cNvPr>
            <p:cNvCxnSpPr>
              <a:cxnSpLocks/>
            </p:cNvCxnSpPr>
            <p:nvPr/>
          </p:nvCxnSpPr>
          <p:spPr>
            <a:xfrm flipH="1">
              <a:off x="6689766" y="1433941"/>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CB254AC-857F-4204-89C7-FF579CF5B33D}"/>
                </a:ext>
              </a:extLst>
            </p:cNvPr>
            <p:cNvCxnSpPr/>
            <p:nvPr/>
          </p:nvCxnSpPr>
          <p:spPr>
            <a:xfrm flipH="1">
              <a:off x="6689766" y="502223"/>
              <a:ext cx="0" cy="5839695"/>
            </a:xfrm>
            <a:prstGeom prst="line">
              <a:avLst/>
            </a:prstGeom>
            <a:ln>
              <a:solidFill>
                <a:srgbClr val="FF5050">
                  <a:alpha val="50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A502890-7B7D-4D36-8EF6-CA988EF5DE57}"/>
                </a:ext>
              </a:extLst>
            </p:cNvPr>
            <p:cNvCxnSpPr>
              <a:cxnSpLocks/>
            </p:cNvCxnSpPr>
            <p:nvPr/>
          </p:nvCxnSpPr>
          <p:spPr>
            <a:xfrm flipH="1">
              <a:off x="6689766" y="1794159"/>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72DE8CD-D0D2-493A-AA15-05ADDEA77DA6}"/>
                </a:ext>
              </a:extLst>
            </p:cNvPr>
            <p:cNvCxnSpPr>
              <a:cxnSpLocks/>
            </p:cNvCxnSpPr>
            <p:nvPr/>
          </p:nvCxnSpPr>
          <p:spPr>
            <a:xfrm flipH="1">
              <a:off x="6689766" y="2154377"/>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5DF7F1C-436C-4735-9DA6-1BE3FB27B966}"/>
                </a:ext>
              </a:extLst>
            </p:cNvPr>
            <p:cNvCxnSpPr>
              <a:cxnSpLocks/>
            </p:cNvCxnSpPr>
            <p:nvPr/>
          </p:nvCxnSpPr>
          <p:spPr>
            <a:xfrm flipH="1">
              <a:off x="6689766" y="2514595"/>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8B172DC-A1F5-4DED-9A7A-CC2887B5B8DE}"/>
                </a:ext>
              </a:extLst>
            </p:cNvPr>
            <p:cNvCxnSpPr>
              <a:cxnSpLocks/>
            </p:cNvCxnSpPr>
            <p:nvPr/>
          </p:nvCxnSpPr>
          <p:spPr>
            <a:xfrm flipH="1">
              <a:off x="6689766" y="2874813"/>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D06F625-3799-4723-B7CD-FBDA2911EB5F}"/>
                </a:ext>
              </a:extLst>
            </p:cNvPr>
            <p:cNvCxnSpPr>
              <a:cxnSpLocks/>
            </p:cNvCxnSpPr>
            <p:nvPr/>
          </p:nvCxnSpPr>
          <p:spPr>
            <a:xfrm flipH="1">
              <a:off x="6689766" y="3235031"/>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53FFBFF-A143-4470-B96D-49BC26E63D6E}"/>
                </a:ext>
              </a:extLst>
            </p:cNvPr>
            <p:cNvCxnSpPr>
              <a:cxnSpLocks/>
            </p:cNvCxnSpPr>
            <p:nvPr/>
          </p:nvCxnSpPr>
          <p:spPr>
            <a:xfrm flipH="1">
              <a:off x="6689766" y="3595249"/>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8EED108-3B06-4EA2-86FD-2516775C6C3E}"/>
                </a:ext>
              </a:extLst>
            </p:cNvPr>
            <p:cNvCxnSpPr>
              <a:cxnSpLocks/>
            </p:cNvCxnSpPr>
            <p:nvPr/>
          </p:nvCxnSpPr>
          <p:spPr>
            <a:xfrm flipH="1">
              <a:off x="6689766" y="3955467"/>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207F5A2-769B-486F-828B-6393FC7B55AE}"/>
                </a:ext>
              </a:extLst>
            </p:cNvPr>
            <p:cNvCxnSpPr>
              <a:cxnSpLocks/>
            </p:cNvCxnSpPr>
            <p:nvPr/>
          </p:nvCxnSpPr>
          <p:spPr>
            <a:xfrm flipH="1">
              <a:off x="6689766" y="4315685"/>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84C4941-6669-4A44-80DC-3228667BBDD8}"/>
                </a:ext>
              </a:extLst>
            </p:cNvPr>
            <p:cNvCxnSpPr>
              <a:cxnSpLocks/>
            </p:cNvCxnSpPr>
            <p:nvPr/>
          </p:nvCxnSpPr>
          <p:spPr>
            <a:xfrm flipH="1">
              <a:off x="6689766" y="4675903"/>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2923962-FFE5-414C-A611-A9465D84415A}"/>
                </a:ext>
              </a:extLst>
            </p:cNvPr>
            <p:cNvCxnSpPr>
              <a:cxnSpLocks/>
            </p:cNvCxnSpPr>
            <p:nvPr/>
          </p:nvCxnSpPr>
          <p:spPr>
            <a:xfrm flipH="1">
              <a:off x="6689766" y="5036121"/>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774707D-2959-4296-B3B6-39789FC656AD}"/>
                </a:ext>
              </a:extLst>
            </p:cNvPr>
            <p:cNvCxnSpPr>
              <a:cxnSpLocks/>
            </p:cNvCxnSpPr>
            <p:nvPr/>
          </p:nvCxnSpPr>
          <p:spPr>
            <a:xfrm flipH="1">
              <a:off x="6689766" y="5396339"/>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6313AB8-F1FC-4C91-9672-04A79C9FC2A0}"/>
                </a:ext>
              </a:extLst>
            </p:cNvPr>
            <p:cNvCxnSpPr>
              <a:cxnSpLocks/>
            </p:cNvCxnSpPr>
            <p:nvPr/>
          </p:nvCxnSpPr>
          <p:spPr>
            <a:xfrm flipH="1">
              <a:off x="6689766" y="5756557"/>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F0C4080A-12F2-4980-A81A-4C9EEA839137}"/>
              </a:ext>
            </a:extLst>
          </p:cNvPr>
          <p:cNvGrpSpPr/>
          <p:nvPr/>
        </p:nvGrpSpPr>
        <p:grpSpPr>
          <a:xfrm>
            <a:off x="-12946" y="473534"/>
            <a:ext cx="6093419" cy="5853549"/>
            <a:chOff x="1734414" y="495298"/>
            <a:chExt cx="4361585" cy="5853549"/>
          </a:xfrm>
        </p:grpSpPr>
        <p:sp>
          <p:nvSpPr>
            <p:cNvPr id="133" name="Rectangle: Top Corners Rounded 132">
              <a:extLst>
                <a:ext uri="{FF2B5EF4-FFF2-40B4-BE49-F238E27FC236}">
                  <a16:creationId xmlns:a16="http://schemas.microsoft.com/office/drawing/2014/main" id="{932507DD-E42C-4219-8351-AC22EC8596C8}"/>
                </a:ext>
              </a:extLst>
            </p:cNvPr>
            <p:cNvSpPr/>
            <p:nvPr/>
          </p:nvSpPr>
          <p:spPr>
            <a:xfrm rot="16200000">
              <a:off x="995360" y="1234352"/>
              <a:ext cx="5839694" cy="4361585"/>
            </a:xfrm>
            <a:prstGeom prst="round2SameRect">
              <a:avLst>
                <a:gd name="adj1" fmla="val 4054"/>
                <a:gd name="adj2" fmla="val 0"/>
              </a:avLst>
            </a:prstGeom>
            <a:solidFill>
              <a:srgbClr val="F1F1F1"/>
            </a:solidFill>
            <a:ln>
              <a:noFill/>
            </a:ln>
            <a:effectLst>
              <a:outerShdw blurRad="203200" dist="508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4" name="Straight Connector 133">
              <a:extLst>
                <a:ext uri="{FF2B5EF4-FFF2-40B4-BE49-F238E27FC236}">
                  <a16:creationId xmlns:a16="http://schemas.microsoft.com/office/drawing/2014/main" id="{0CB19124-77E2-4434-A187-D91FD2F780B6}"/>
                </a:ext>
              </a:extLst>
            </p:cNvPr>
            <p:cNvCxnSpPr>
              <a:cxnSpLocks/>
            </p:cNvCxnSpPr>
            <p:nvPr/>
          </p:nvCxnSpPr>
          <p:spPr>
            <a:xfrm>
              <a:off x="1734414" y="1440870"/>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40E5F8D1-5F8E-4FC2-9B00-F7A44F8FAE91}"/>
                </a:ext>
              </a:extLst>
            </p:cNvPr>
            <p:cNvCxnSpPr/>
            <p:nvPr/>
          </p:nvCxnSpPr>
          <p:spPr>
            <a:xfrm>
              <a:off x="5597236" y="509152"/>
              <a:ext cx="0" cy="5839695"/>
            </a:xfrm>
            <a:prstGeom prst="line">
              <a:avLst/>
            </a:prstGeom>
            <a:ln>
              <a:solidFill>
                <a:srgbClr val="FF5050">
                  <a:alpha val="50000"/>
                </a:srgb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0BC1B554-3734-4DC1-878B-567D5C2B460F}"/>
                </a:ext>
              </a:extLst>
            </p:cNvPr>
            <p:cNvCxnSpPr>
              <a:cxnSpLocks/>
            </p:cNvCxnSpPr>
            <p:nvPr/>
          </p:nvCxnSpPr>
          <p:spPr>
            <a:xfrm>
              <a:off x="1734414" y="1801088"/>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EF1B3DBD-6A03-4B32-B721-F5DF2C619823}"/>
                </a:ext>
              </a:extLst>
            </p:cNvPr>
            <p:cNvCxnSpPr>
              <a:cxnSpLocks/>
            </p:cNvCxnSpPr>
            <p:nvPr/>
          </p:nvCxnSpPr>
          <p:spPr>
            <a:xfrm>
              <a:off x="1734414" y="2161306"/>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031D9143-78EB-4040-8A36-53B195B78887}"/>
                </a:ext>
              </a:extLst>
            </p:cNvPr>
            <p:cNvCxnSpPr>
              <a:cxnSpLocks/>
            </p:cNvCxnSpPr>
            <p:nvPr/>
          </p:nvCxnSpPr>
          <p:spPr>
            <a:xfrm>
              <a:off x="1734414" y="2521524"/>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1281D961-E49A-4891-9689-42724448BBD7}"/>
                </a:ext>
              </a:extLst>
            </p:cNvPr>
            <p:cNvCxnSpPr>
              <a:cxnSpLocks/>
            </p:cNvCxnSpPr>
            <p:nvPr/>
          </p:nvCxnSpPr>
          <p:spPr>
            <a:xfrm>
              <a:off x="1734414" y="2881742"/>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1133F47B-4501-4071-B5C1-5F8FFD867C71}"/>
                </a:ext>
              </a:extLst>
            </p:cNvPr>
            <p:cNvCxnSpPr>
              <a:cxnSpLocks/>
            </p:cNvCxnSpPr>
            <p:nvPr/>
          </p:nvCxnSpPr>
          <p:spPr>
            <a:xfrm>
              <a:off x="1734414" y="3241960"/>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6B1F6A80-DE0A-4992-B578-0B30455C6516}"/>
                </a:ext>
              </a:extLst>
            </p:cNvPr>
            <p:cNvCxnSpPr>
              <a:cxnSpLocks/>
            </p:cNvCxnSpPr>
            <p:nvPr/>
          </p:nvCxnSpPr>
          <p:spPr>
            <a:xfrm>
              <a:off x="1734414" y="3602178"/>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17BDA936-8331-47F2-9B93-F95714BB1609}"/>
                </a:ext>
              </a:extLst>
            </p:cNvPr>
            <p:cNvCxnSpPr>
              <a:cxnSpLocks/>
            </p:cNvCxnSpPr>
            <p:nvPr/>
          </p:nvCxnSpPr>
          <p:spPr>
            <a:xfrm>
              <a:off x="1734414" y="3962396"/>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906C324D-AB33-480B-BFA5-E86FCD44DBBD}"/>
                </a:ext>
              </a:extLst>
            </p:cNvPr>
            <p:cNvCxnSpPr>
              <a:cxnSpLocks/>
            </p:cNvCxnSpPr>
            <p:nvPr/>
          </p:nvCxnSpPr>
          <p:spPr>
            <a:xfrm>
              <a:off x="1734414" y="4322614"/>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85BACE0F-145B-469E-9228-21DF6E75F628}"/>
                </a:ext>
              </a:extLst>
            </p:cNvPr>
            <p:cNvCxnSpPr>
              <a:cxnSpLocks/>
            </p:cNvCxnSpPr>
            <p:nvPr/>
          </p:nvCxnSpPr>
          <p:spPr>
            <a:xfrm>
              <a:off x="1734414" y="4682832"/>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2B90A3E1-8840-4B73-BA6A-A8CC3C088FE4}"/>
                </a:ext>
              </a:extLst>
            </p:cNvPr>
            <p:cNvCxnSpPr>
              <a:cxnSpLocks/>
            </p:cNvCxnSpPr>
            <p:nvPr/>
          </p:nvCxnSpPr>
          <p:spPr>
            <a:xfrm>
              <a:off x="1734414" y="5043050"/>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950C8D9F-9568-496B-B54B-C725AF773693}"/>
                </a:ext>
              </a:extLst>
            </p:cNvPr>
            <p:cNvCxnSpPr>
              <a:cxnSpLocks/>
            </p:cNvCxnSpPr>
            <p:nvPr/>
          </p:nvCxnSpPr>
          <p:spPr>
            <a:xfrm>
              <a:off x="1734414" y="5403268"/>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6EC2D248-3AD7-4700-9059-21E26F3C86FC}"/>
                </a:ext>
              </a:extLst>
            </p:cNvPr>
            <p:cNvCxnSpPr>
              <a:cxnSpLocks/>
            </p:cNvCxnSpPr>
            <p:nvPr/>
          </p:nvCxnSpPr>
          <p:spPr>
            <a:xfrm>
              <a:off x="1734414" y="5763486"/>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grpSp>
      <p:grpSp>
        <p:nvGrpSpPr>
          <p:cNvPr id="186" name="Group 185">
            <a:extLst>
              <a:ext uri="{FF2B5EF4-FFF2-40B4-BE49-F238E27FC236}">
                <a16:creationId xmlns:a16="http://schemas.microsoft.com/office/drawing/2014/main" id="{F63D0388-C355-4E4A-B70A-82CDA3E9280B}"/>
              </a:ext>
            </a:extLst>
          </p:cNvPr>
          <p:cNvGrpSpPr/>
          <p:nvPr/>
        </p:nvGrpSpPr>
        <p:grpSpPr>
          <a:xfrm>
            <a:off x="6197948" y="491170"/>
            <a:ext cx="6006998" cy="5853549"/>
            <a:chOff x="6191002" y="488369"/>
            <a:chExt cx="4361586" cy="5853549"/>
          </a:xfrm>
        </p:grpSpPr>
        <p:sp>
          <p:nvSpPr>
            <p:cNvPr id="187" name="Rectangle: Top Corners Rounded 186">
              <a:extLst>
                <a:ext uri="{FF2B5EF4-FFF2-40B4-BE49-F238E27FC236}">
                  <a16:creationId xmlns:a16="http://schemas.microsoft.com/office/drawing/2014/main" id="{CA25DCE8-2162-4B8A-96D0-7E3B3D82DB79}"/>
                </a:ext>
              </a:extLst>
            </p:cNvPr>
            <p:cNvSpPr/>
            <p:nvPr/>
          </p:nvSpPr>
          <p:spPr>
            <a:xfrm rot="5400000" flipH="1">
              <a:off x="5451948" y="1227423"/>
              <a:ext cx="5839694" cy="4361585"/>
            </a:xfrm>
            <a:prstGeom prst="round2SameRect">
              <a:avLst>
                <a:gd name="adj1" fmla="val 4054"/>
                <a:gd name="adj2" fmla="val 0"/>
              </a:avLst>
            </a:prstGeom>
            <a:solidFill>
              <a:srgbClr val="F1F1F1"/>
            </a:solidFill>
            <a:ln>
              <a:noFill/>
            </a:ln>
            <a:effectLst>
              <a:outerShdw blurRad="88900" dist="635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8" name="Straight Connector 187">
              <a:extLst>
                <a:ext uri="{FF2B5EF4-FFF2-40B4-BE49-F238E27FC236}">
                  <a16:creationId xmlns:a16="http://schemas.microsoft.com/office/drawing/2014/main" id="{81DD07A6-B022-4C0E-ABAE-10BBCCBAC990}"/>
                </a:ext>
              </a:extLst>
            </p:cNvPr>
            <p:cNvCxnSpPr>
              <a:cxnSpLocks/>
            </p:cNvCxnSpPr>
            <p:nvPr/>
          </p:nvCxnSpPr>
          <p:spPr>
            <a:xfrm flipH="1">
              <a:off x="6689766" y="1433941"/>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8C7F9C0B-BB34-438F-90E9-275B801A5282}"/>
                </a:ext>
              </a:extLst>
            </p:cNvPr>
            <p:cNvCxnSpPr/>
            <p:nvPr/>
          </p:nvCxnSpPr>
          <p:spPr>
            <a:xfrm flipH="1">
              <a:off x="6689766" y="502223"/>
              <a:ext cx="0" cy="5839695"/>
            </a:xfrm>
            <a:prstGeom prst="line">
              <a:avLst/>
            </a:prstGeom>
            <a:ln>
              <a:solidFill>
                <a:srgbClr val="FF5050">
                  <a:alpha val="50000"/>
                </a:srgb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B4EAD903-F943-4523-B0D6-EB48C77ADF09}"/>
                </a:ext>
              </a:extLst>
            </p:cNvPr>
            <p:cNvCxnSpPr>
              <a:cxnSpLocks/>
            </p:cNvCxnSpPr>
            <p:nvPr/>
          </p:nvCxnSpPr>
          <p:spPr>
            <a:xfrm flipH="1">
              <a:off x="6689766" y="1794159"/>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909CD7CA-45B2-481E-9C62-87D1F93ABA80}"/>
                </a:ext>
              </a:extLst>
            </p:cNvPr>
            <p:cNvCxnSpPr>
              <a:cxnSpLocks/>
            </p:cNvCxnSpPr>
            <p:nvPr/>
          </p:nvCxnSpPr>
          <p:spPr>
            <a:xfrm flipH="1">
              <a:off x="6689766" y="2154377"/>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8360731A-EB2F-4A42-BACC-03852DCE6975}"/>
                </a:ext>
              </a:extLst>
            </p:cNvPr>
            <p:cNvCxnSpPr>
              <a:cxnSpLocks/>
            </p:cNvCxnSpPr>
            <p:nvPr/>
          </p:nvCxnSpPr>
          <p:spPr>
            <a:xfrm flipH="1">
              <a:off x="6689766" y="2514595"/>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BFE33E1F-BA4C-47C5-BE46-19DFE431E51B}"/>
                </a:ext>
              </a:extLst>
            </p:cNvPr>
            <p:cNvCxnSpPr>
              <a:cxnSpLocks/>
            </p:cNvCxnSpPr>
            <p:nvPr/>
          </p:nvCxnSpPr>
          <p:spPr>
            <a:xfrm flipH="1">
              <a:off x="6689766" y="2874813"/>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16906287-1431-4F54-A42C-86404EC6A2F4}"/>
                </a:ext>
              </a:extLst>
            </p:cNvPr>
            <p:cNvCxnSpPr>
              <a:cxnSpLocks/>
            </p:cNvCxnSpPr>
            <p:nvPr/>
          </p:nvCxnSpPr>
          <p:spPr>
            <a:xfrm flipH="1">
              <a:off x="6689766" y="3235031"/>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64C9B0EC-8BC4-4065-9141-EAD49280111B}"/>
                </a:ext>
              </a:extLst>
            </p:cNvPr>
            <p:cNvCxnSpPr>
              <a:cxnSpLocks/>
            </p:cNvCxnSpPr>
            <p:nvPr/>
          </p:nvCxnSpPr>
          <p:spPr>
            <a:xfrm flipH="1">
              <a:off x="6689766" y="3595249"/>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C8B085AE-DAD8-4E86-9F4B-CD5A91AB042A}"/>
                </a:ext>
              </a:extLst>
            </p:cNvPr>
            <p:cNvCxnSpPr>
              <a:cxnSpLocks/>
            </p:cNvCxnSpPr>
            <p:nvPr/>
          </p:nvCxnSpPr>
          <p:spPr>
            <a:xfrm flipH="1">
              <a:off x="6689766" y="3955467"/>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6675E828-EA7C-49C6-8126-325BFEAE074F}"/>
                </a:ext>
              </a:extLst>
            </p:cNvPr>
            <p:cNvCxnSpPr>
              <a:cxnSpLocks/>
            </p:cNvCxnSpPr>
            <p:nvPr/>
          </p:nvCxnSpPr>
          <p:spPr>
            <a:xfrm flipH="1">
              <a:off x="6689766" y="4315685"/>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F06C85CE-5E72-49C1-A561-9F75AC9E1B69}"/>
                </a:ext>
              </a:extLst>
            </p:cNvPr>
            <p:cNvCxnSpPr>
              <a:cxnSpLocks/>
            </p:cNvCxnSpPr>
            <p:nvPr/>
          </p:nvCxnSpPr>
          <p:spPr>
            <a:xfrm flipH="1">
              <a:off x="6689766" y="4675903"/>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15DB9CC2-B837-4AA2-B441-02D2F26FCF9B}"/>
                </a:ext>
              </a:extLst>
            </p:cNvPr>
            <p:cNvCxnSpPr>
              <a:cxnSpLocks/>
            </p:cNvCxnSpPr>
            <p:nvPr/>
          </p:nvCxnSpPr>
          <p:spPr>
            <a:xfrm flipH="1">
              <a:off x="6689766" y="5036121"/>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9A5EF1B7-8C0C-44C0-865D-0E0F57BC1834}"/>
                </a:ext>
              </a:extLst>
            </p:cNvPr>
            <p:cNvCxnSpPr>
              <a:cxnSpLocks/>
            </p:cNvCxnSpPr>
            <p:nvPr/>
          </p:nvCxnSpPr>
          <p:spPr>
            <a:xfrm flipH="1">
              <a:off x="6689766" y="5396339"/>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FCC73E35-E936-42D0-BB27-6AFFFEEDC066}"/>
                </a:ext>
              </a:extLst>
            </p:cNvPr>
            <p:cNvCxnSpPr>
              <a:cxnSpLocks/>
            </p:cNvCxnSpPr>
            <p:nvPr/>
          </p:nvCxnSpPr>
          <p:spPr>
            <a:xfrm flipH="1">
              <a:off x="6689766" y="5756557"/>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6DD212B7-4CDF-46D2-B243-28C9CC8CB9F6}"/>
              </a:ext>
            </a:extLst>
          </p:cNvPr>
          <p:cNvGrpSpPr/>
          <p:nvPr/>
        </p:nvGrpSpPr>
        <p:grpSpPr>
          <a:xfrm>
            <a:off x="5530975" y="488368"/>
            <a:ext cx="1274687" cy="5839694"/>
            <a:chOff x="5597236" y="488368"/>
            <a:chExt cx="1122676" cy="5839694"/>
          </a:xfrm>
        </p:grpSpPr>
        <p:sp>
          <p:nvSpPr>
            <p:cNvPr id="172" name="Rectangle 171">
              <a:extLst>
                <a:ext uri="{FF2B5EF4-FFF2-40B4-BE49-F238E27FC236}">
                  <a16:creationId xmlns:a16="http://schemas.microsoft.com/office/drawing/2014/main" id="{73D1C15F-512D-4848-B232-E161370D7242}"/>
                </a:ext>
              </a:extLst>
            </p:cNvPr>
            <p:cNvSpPr/>
            <p:nvPr/>
          </p:nvSpPr>
          <p:spPr>
            <a:xfrm>
              <a:off x="5597236" y="488368"/>
              <a:ext cx="1122676" cy="5839694"/>
            </a:xfrm>
            <a:prstGeom prst="rect">
              <a:avLst/>
            </a:prstGeom>
            <a:gradFill>
              <a:gsLst>
                <a:gs pos="0">
                  <a:schemeClr val="bg1">
                    <a:alpha val="0"/>
                  </a:schemeClr>
                </a:gs>
                <a:gs pos="49600">
                  <a:schemeClr val="bg1">
                    <a:lumMod val="50000"/>
                    <a:alpha val="73000"/>
                  </a:schemeClr>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a:extLst>
                <a:ext uri="{FF2B5EF4-FFF2-40B4-BE49-F238E27FC236}">
                  <a16:creationId xmlns:a16="http://schemas.microsoft.com/office/drawing/2014/main" id="{7C921948-D23E-4396-B273-44EB6BA43ADA}"/>
                </a:ext>
              </a:extLst>
            </p:cNvPr>
            <p:cNvGrpSpPr/>
            <p:nvPr/>
          </p:nvGrpSpPr>
          <p:grpSpPr>
            <a:xfrm>
              <a:off x="5847936" y="991929"/>
              <a:ext cx="568696" cy="201168"/>
              <a:chOff x="5868383" y="858579"/>
              <a:chExt cx="568696" cy="201168"/>
            </a:xfrm>
          </p:grpSpPr>
          <p:sp>
            <p:nvSpPr>
              <p:cNvPr id="45" name="Oval 44">
                <a:extLst>
                  <a:ext uri="{FF2B5EF4-FFF2-40B4-BE49-F238E27FC236}">
                    <a16:creationId xmlns:a16="http://schemas.microsoft.com/office/drawing/2014/main" id="{7A055B3A-04C1-458E-8227-D67822ED4B58}"/>
                  </a:ext>
                </a:extLst>
              </p:cNvPr>
              <p:cNvSpPr/>
              <p:nvPr/>
            </p:nvSpPr>
            <p:spPr>
              <a:xfrm>
                <a:off x="6237851" y="858579"/>
                <a:ext cx="199228" cy="201168"/>
              </a:xfrm>
              <a:prstGeom prst="ellipse">
                <a:avLst/>
              </a:prstGeom>
              <a:solidFill>
                <a:srgbClr val="654F51"/>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34E09E9-E89E-4931-8C86-EF6372B8F5BD}"/>
                  </a:ext>
                </a:extLst>
              </p:cNvPr>
              <p:cNvSpPr/>
              <p:nvPr/>
            </p:nvSpPr>
            <p:spPr>
              <a:xfrm>
                <a:off x="5868383" y="858579"/>
                <a:ext cx="199228" cy="201168"/>
              </a:xfrm>
              <a:prstGeom prst="ellipse">
                <a:avLst/>
              </a:prstGeom>
              <a:solidFill>
                <a:srgbClr val="654F5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Terminator 45">
                <a:extLst>
                  <a:ext uri="{FF2B5EF4-FFF2-40B4-BE49-F238E27FC236}">
                    <a16:creationId xmlns:a16="http://schemas.microsoft.com/office/drawing/2014/main" id="{DE2D9D42-7468-477F-8442-B2B30FFE1DAB}"/>
                  </a:ext>
                </a:extLst>
              </p:cNvPr>
              <p:cNvSpPr/>
              <p:nvPr/>
            </p:nvSpPr>
            <p:spPr>
              <a:xfrm>
                <a:off x="5918911" y="903272"/>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Terminator 46">
                <a:extLst>
                  <a:ext uri="{FF2B5EF4-FFF2-40B4-BE49-F238E27FC236}">
                    <a16:creationId xmlns:a16="http://schemas.microsoft.com/office/drawing/2014/main" id="{49EAC231-0145-4106-AF1F-2CA94DC04C6D}"/>
                  </a:ext>
                </a:extLst>
              </p:cNvPr>
              <p:cNvSpPr/>
              <p:nvPr/>
            </p:nvSpPr>
            <p:spPr>
              <a:xfrm>
                <a:off x="5926176" y="974941"/>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4EE62E1-63A2-49B1-93DF-1B8BDBD4F330}"/>
                </a:ext>
              </a:extLst>
            </p:cNvPr>
            <p:cNvGrpSpPr/>
            <p:nvPr/>
          </p:nvGrpSpPr>
          <p:grpSpPr>
            <a:xfrm>
              <a:off x="5847936" y="1507207"/>
              <a:ext cx="568696" cy="201168"/>
              <a:chOff x="5868383" y="858579"/>
              <a:chExt cx="568696" cy="201168"/>
            </a:xfrm>
          </p:grpSpPr>
          <p:sp>
            <p:nvSpPr>
              <p:cNvPr id="88" name="Oval 87">
                <a:extLst>
                  <a:ext uri="{FF2B5EF4-FFF2-40B4-BE49-F238E27FC236}">
                    <a16:creationId xmlns:a16="http://schemas.microsoft.com/office/drawing/2014/main" id="{7F7AB221-76DE-4F31-8F0B-CF310CE788CB}"/>
                  </a:ext>
                </a:extLst>
              </p:cNvPr>
              <p:cNvSpPr/>
              <p:nvPr/>
            </p:nvSpPr>
            <p:spPr>
              <a:xfrm>
                <a:off x="6237851" y="858579"/>
                <a:ext cx="199228" cy="201168"/>
              </a:xfrm>
              <a:prstGeom prst="ellipse">
                <a:avLst/>
              </a:prstGeom>
              <a:solidFill>
                <a:srgbClr val="654F51"/>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6313589F-5E62-437B-B094-C9518DAB0E54}"/>
                  </a:ext>
                </a:extLst>
              </p:cNvPr>
              <p:cNvSpPr/>
              <p:nvPr/>
            </p:nvSpPr>
            <p:spPr>
              <a:xfrm>
                <a:off x="5868383" y="858579"/>
                <a:ext cx="199228" cy="201168"/>
              </a:xfrm>
              <a:prstGeom prst="ellipse">
                <a:avLst/>
              </a:prstGeom>
              <a:solidFill>
                <a:srgbClr val="654F5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lowchart: Terminator 89">
                <a:extLst>
                  <a:ext uri="{FF2B5EF4-FFF2-40B4-BE49-F238E27FC236}">
                    <a16:creationId xmlns:a16="http://schemas.microsoft.com/office/drawing/2014/main" id="{18EB6E9A-9E0E-4CB9-9520-E866835AC0AF}"/>
                  </a:ext>
                </a:extLst>
              </p:cNvPr>
              <p:cNvSpPr/>
              <p:nvPr/>
            </p:nvSpPr>
            <p:spPr>
              <a:xfrm>
                <a:off x="5918911" y="903272"/>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lowchart: Terminator 90">
                <a:extLst>
                  <a:ext uri="{FF2B5EF4-FFF2-40B4-BE49-F238E27FC236}">
                    <a16:creationId xmlns:a16="http://schemas.microsoft.com/office/drawing/2014/main" id="{4376386D-76E4-4FB7-9C9C-3E42C8644CB4}"/>
                  </a:ext>
                </a:extLst>
              </p:cNvPr>
              <p:cNvSpPr/>
              <p:nvPr/>
            </p:nvSpPr>
            <p:spPr>
              <a:xfrm>
                <a:off x="5926176" y="974941"/>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a:extLst>
                <a:ext uri="{FF2B5EF4-FFF2-40B4-BE49-F238E27FC236}">
                  <a16:creationId xmlns:a16="http://schemas.microsoft.com/office/drawing/2014/main" id="{15C56A49-978D-4447-BDC9-59DFFCA7496B}"/>
                </a:ext>
              </a:extLst>
            </p:cNvPr>
            <p:cNvGrpSpPr/>
            <p:nvPr/>
          </p:nvGrpSpPr>
          <p:grpSpPr>
            <a:xfrm>
              <a:off x="5847936" y="2537763"/>
              <a:ext cx="568696" cy="201168"/>
              <a:chOff x="5868383" y="858579"/>
              <a:chExt cx="568696" cy="201168"/>
            </a:xfrm>
          </p:grpSpPr>
          <p:sp>
            <p:nvSpPr>
              <p:cNvPr id="93" name="Oval 92">
                <a:extLst>
                  <a:ext uri="{FF2B5EF4-FFF2-40B4-BE49-F238E27FC236}">
                    <a16:creationId xmlns:a16="http://schemas.microsoft.com/office/drawing/2014/main" id="{41FB403A-7B8A-4013-B47B-CDDF16F57C35}"/>
                  </a:ext>
                </a:extLst>
              </p:cNvPr>
              <p:cNvSpPr/>
              <p:nvPr/>
            </p:nvSpPr>
            <p:spPr>
              <a:xfrm>
                <a:off x="6237851" y="858579"/>
                <a:ext cx="199228" cy="201168"/>
              </a:xfrm>
              <a:prstGeom prst="ellipse">
                <a:avLst/>
              </a:prstGeom>
              <a:solidFill>
                <a:srgbClr val="654F51"/>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1E404C56-9969-4F14-B4CF-958902A33E3C}"/>
                  </a:ext>
                </a:extLst>
              </p:cNvPr>
              <p:cNvSpPr/>
              <p:nvPr/>
            </p:nvSpPr>
            <p:spPr>
              <a:xfrm>
                <a:off x="5868383" y="858579"/>
                <a:ext cx="199228" cy="201168"/>
              </a:xfrm>
              <a:prstGeom prst="ellipse">
                <a:avLst/>
              </a:prstGeom>
              <a:solidFill>
                <a:srgbClr val="654F5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lowchart: Terminator 94">
                <a:extLst>
                  <a:ext uri="{FF2B5EF4-FFF2-40B4-BE49-F238E27FC236}">
                    <a16:creationId xmlns:a16="http://schemas.microsoft.com/office/drawing/2014/main" id="{D3763110-FBF1-4382-9E22-10791032F4B4}"/>
                  </a:ext>
                </a:extLst>
              </p:cNvPr>
              <p:cNvSpPr/>
              <p:nvPr/>
            </p:nvSpPr>
            <p:spPr>
              <a:xfrm>
                <a:off x="5918911" y="903272"/>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lowchart: Terminator 95">
                <a:extLst>
                  <a:ext uri="{FF2B5EF4-FFF2-40B4-BE49-F238E27FC236}">
                    <a16:creationId xmlns:a16="http://schemas.microsoft.com/office/drawing/2014/main" id="{893887EA-C9B7-4937-B9E9-802679C62ADD}"/>
                  </a:ext>
                </a:extLst>
              </p:cNvPr>
              <p:cNvSpPr/>
              <p:nvPr/>
            </p:nvSpPr>
            <p:spPr>
              <a:xfrm>
                <a:off x="5926176" y="974941"/>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a:extLst>
                <a:ext uri="{FF2B5EF4-FFF2-40B4-BE49-F238E27FC236}">
                  <a16:creationId xmlns:a16="http://schemas.microsoft.com/office/drawing/2014/main" id="{460BA5C3-CE64-4D47-9B12-E29E54042683}"/>
                </a:ext>
              </a:extLst>
            </p:cNvPr>
            <p:cNvGrpSpPr/>
            <p:nvPr/>
          </p:nvGrpSpPr>
          <p:grpSpPr>
            <a:xfrm>
              <a:off x="5847936" y="3568319"/>
              <a:ext cx="568696" cy="201168"/>
              <a:chOff x="5868383" y="858579"/>
              <a:chExt cx="568696" cy="201168"/>
            </a:xfrm>
          </p:grpSpPr>
          <p:sp>
            <p:nvSpPr>
              <p:cNvPr id="98" name="Oval 97">
                <a:extLst>
                  <a:ext uri="{FF2B5EF4-FFF2-40B4-BE49-F238E27FC236}">
                    <a16:creationId xmlns:a16="http://schemas.microsoft.com/office/drawing/2014/main" id="{0A66281A-6ECF-4214-B59E-9D7326AAE431}"/>
                  </a:ext>
                </a:extLst>
              </p:cNvPr>
              <p:cNvSpPr/>
              <p:nvPr/>
            </p:nvSpPr>
            <p:spPr>
              <a:xfrm>
                <a:off x="6237851" y="858579"/>
                <a:ext cx="199228" cy="201168"/>
              </a:xfrm>
              <a:prstGeom prst="ellipse">
                <a:avLst/>
              </a:prstGeom>
              <a:solidFill>
                <a:srgbClr val="654F51"/>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EDA65BA5-B31E-48D6-80EA-4F14C9C02783}"/>
                  </a:ext>
                </a:extLst>
              </p:cNvPr>
              <p:cNvSpPr/>
              <p:nvPr/>
            </p:nvSpPr>
            <p:spPr>
              <a:xfrm>
                <a:off x="5868383" y="858579"/>
                <a:ext cx="199228" cy="201168"/>
              </a:xfrm>
              <a:prstGeom prst="ellipse">
                <a:avLst/>
              </a:prstGeom>
              <a:solidFill>
                <a:srgbClr val="654F5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lowchart: Terminator 99">
                <a:extLst>
                  <a:ext uri="{FF2B5EF4-FFF2-40B4-BE49-F238E27FC236}">
                    <a16:creationId xmlns:a16="http://schemas.microsoft.com/office/drawing/2014/main" id="{86A5B905-6A56-4594-8A83-518F4BBB0CB5}"/>
                  </a:ext>
                </a:extLst>
              </p:cNvPr>
              <p:cNvSpPr/>
              <p:nvPr/>
            </p:nvSpPr>
            <p:spPr>
              <a:xfrm>
                <a:off x="5918911" y="903272"/>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lowchart: Terminator 100">
                <a:extLst>
                  <a:ext uri="{FF2B5EF4-FFF2-40B4-BE49-F238E27FC236}">
                    <a16:creationId xmlns:a16="http://schemas.microsoft.com/office/drawing/2014/main" id="{4B1CA9D9-C048-4858-BE6E-8C681C1F658C}"/>
                  </a:ext>
                </a:extLst>
              </p:cNvPr>
              <p:cNvSpPr/>
              <p:nvPr/>
            </p:nvSpPr>
            <p:spPr>
              <a:xfrm>
                <a:off x="5926176" y="974941"/>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id="{55B1A2B1-DEF2-4C5E-8F56-92AE28DACC6C}"/>
                </a:ext>
              </a:extLst>
            </p:cNvPr>
            <p:cNvGrpSpPr/>
            <p:nvPr/>
          </p:nvGrpSpPr>
          <p:grpSpPr>
            <a:xfrm>
              <a:off x="5847936" y="4083597"/>
              <a:ext cx="568696" cy="201168"/>
              <a:chOff x="5868383" y="858579"/>
              <a:chExt cx="568696" cy="201168"/>
            </a:xfrm>
          </p:grpSpPr>
          <p:sp>
            <p:nvSpPr>
              <p:cNvPr id="103" name="Oval 102">
                <a:extLst>
                  <a:ext uri="{FF2B5EF4-FFF2-40B4-BE49-F238E27FC236}">
                    <a16:creationId xmlns:a16="http://schemas.microsoft.com/office/drawing/2014/main" id="{2C803212-1B6D-446F-AEB5-52F20AA5AE87}"/>
                  </a:ext>
                </a:extLst>
              </p:cNvPr>
              <p:cNvSpPr/>
              <p:nvPr/>
            </p:nvSpPr>
            <p:spPr>
              <a:xfrm>
                <a:off x="6237851" y="858579"/>
                <a:ext cx="199228" cy="201168"/>
              </a:xfrm>
              <a:prstGeom prst="ellipse">
                <a:avLst/>
              </a:prstGeom>
              <a:solidFill>
                <a:srgbClr val="654F51"/>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C1EBC513-6CB8-4082-BCC5-0DB9D7404AF6}"/>
                  </a:ext>
                </a:extLst>
              </p:cNvPr>
              <p:cNvSpPr/>
              <p:nvPr/>
            </p:nvSpPr>
            <p:spPr>
              <a:xfrm>
                <a:off x="5868383" y="858579"/>
                <a:ext cx="199228" cy="201168"/>
              </a:xfrm>
              <a:prstGeom prst="ellipse">
                <a:avLst/>
              </a:prstGeom>
              <a:solidFill>
                <a:srgbClr val="654F5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lowchart: Terminator 104">
                <a:extLst>
                  <a:ext uri="{FF2B5EF4-FFF2-40B4-BE49-F238E27FC236}">
                    <a16:creationId xmlns:a16="http://schemas.microsoft.com/office/drawing/2014/main" id="{766AD184-A229-4E8B-9837-F8BDB216B7EA}"/>
                  </a:ext>
                </a:extLst>
              </p:cNvPr>
              <p:cNvSpPr/>
              <p:nvPr/>
            </p:nvSpPr>
            <p:spPr>
              <a:xfrm>
                <a:off x="5918911" y="903272"/>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lowchart: Terminator 105">
                <a:extLst>
                  <a:ext uri="{FF2B5EF4-FFF2-40B4-BE49-F238E27FC236}">
                    <a16:creationId xmlns:a16="http://schemas.microsoft.com/office/drawing/2014/main" id="{4BC5BE0F-C2C7-4F9D-8CC2-232968AC7DB3}"/>
                  </a:ext>
                </a:extLst>
              </p:cNvPr>
              <p:cNvSpPr/>
              <p:nvPr/>
            </p:nvSpPr>
            <p:spPr>
              <a:xfrm>
                <a:off x="5926176" y="974941"/>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a:extLst>
                <a:ext uri="{FF2B5EF4-FFF2-40B4-BE49-F238E27FC236}">
                  <a16:creationId xmlns:a16="http://schemas.microsoft.com/office/drawing/2014/main" id="{E273CC56-E511-4FA2-8AC8-B984381E43D8}"/>
                </a:ext>
              </a:extLst>
            </p:cNvPr>
            <p:cNvGrpSpPr/>
            <p:nvPr/>
          </p:nvGrpSpPr>
          <p:grpSpPr>
            <a:xfrm>
              <a:off x="5847936" y="5114153"/>
              <a:ext cx="568696" cy="201168"/>
              <a:chOff x="5868383" y="858579"/>
              <a:chExt cx="568696" cy="201168"/>
            </a:xfrm>
          </p:grpSpPr>
          <p:sp>
            <p:nvSpPr>
              <p:cNvPr id="108" name="Oval 107">
                <a:extLst>
                  <a:ext uri="{FF2B5EF4-FFF2-40B4-BE49-F238E27FC236}">
                    <a16:creationId xmlns:a16="http://schemas.microsoft.com/office/drawing/2014/main" id="{77DF5A8E-1D0A-425C-AFA2-49B0DB206B8B}"/>
                  </a:ext>
                </a:extLst>
              </p:cNvPr>
              <p:cNvSpPr/>
              <p:nvPr/>
            </p:nvSpPr>
            <p:spPr>
              <a:xfrm>
                <a:off x="6237851" y="858579"/>
                <a:ext cx="199228" cy="201168"/>
              </a:xfrm>
              <a:prstGeom prst="ellipse">
                <a:avLst/>
              </a:prstGeom>
              <a:solidFill>
                <a:srgbClr val="654F51"/>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21E26E3F-24A1-4D6C-BE1C-B02F7E173125}"/>
                  </a:ext>
                </a:extLst>
              </p:cNvPr>
              <p:cNvSpPr/>
              <p:nvPr/>
            </p:nvSpPr>
            <p:spPr>
              <a:xfrm>
                <a:off x="5868383" y="858579"/>
                <a:ext cx="199228" cy="201168"/>
              </a:xfrm>
              <a:prstGeom prst="ellipse">
                <a:avLst/>
              </a:prstGeom>
              <a:solidFill>
                <a:srgbClr val="654F5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Terminator 109">
                <a:extLst>
                  <a:ext uri="{FF2B5EF4-FFF2-40B4-BE49-F238E27FC236}">
                    <a16:creationId xmlns:a16="http://schemas.microsoft.com/office/drawing/2014/main" id="{3A9D978C-E556-4CAC-A3E3-45F973F44BEF}"/>
                  </a:ext>
                </a:extLst>
              </p:cNvPr>
              <p:cNvSpPr/>
              <p:nvPr/>
            </p:nvSpPr>
            <p:spPr>
              <a:xfrm>
                <a:off x="5918911" y="903272"/>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lowchart: Terminator 110">
                <a:extLst>
                  <a:ext uri="{FF2B5EF4-FFF2-40B4-BE49-F238E27FC236}">
                    <a16:creationId xmlns:a16="http://schemas.microsoft.com/office/drawing/2014/main" id="{282B4C4D-0643-424A-865B-03AFE80020B9}"/>
                  </a:ext>
                </a:extLst>
              </p:cNvPr>
              <p:cNvSpPr/>
              <p:nvPr/>
            </p:nvSpPr>
            <p:spPr>
              <a:xfrm>
                <a:off x="5926176" y="974941"/>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a:extLst>
                <a:ext uri="{FF2B5EF4-FFF2-40B4-BE49-F238E27FC236}">
                  <a16:creationId xmlns:a16="http://schemas.microsoft.com/office/drawing/2014/main" id="{D56104BC-A3DD-4AB5-80B3-01DB9D2A956D}"/>
                </a:ext>
              </a:extLst>
            </p:cNvPr>
            <p:cNvGrpSpPr/>
            <p:nvPr/>
          </p:nvGrpSpPr>
          <p:grpSpPr>
            <a:xfrm>
              <a:off x="5847936" y="5629431"/>
              <a:ext cx="568696" cy="201168"/>
              <a:chOff x="5868383" y="858579"/>
              <a:chExt cx="568696" cy="201168"/>
            </a:xfrm>
          </p:grpSpPr>
          <p:sp>
            <p:nvSpPr>
              <p:cNvPr id="113" name="Oval 112">
                <a:extLst>
                  <a:ext uri="{FF2B5EF4-FFF2-40B4-BE49-F238E27FC236}">
                    <a16:creationId xmlns:a16="http://schemas.microsoft.com/office/drawing/2014/main" id="{4AA836E9-FFED-4DDC-98F4-FA76956B2458}"/>
                  </a:ext>
                </a:extLst>
              </p:cNvPr>
              <p:cNvSpPr/>
              <p:nvPr/>
            </p:nvSpPr>
            <p:spPr>
              <a:xfrm>
                <a:off x="6237851" y="858579"/>
                <a:ext cx="199228" cy="201168"/>
              </a:xfrm>
              <a:prstGeom prst="ellipse">
                <a:avLst/>
              </a:prstGeom>
              <a:solidFill>
                <a:srgbClr val="654F51"/>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CD50E16A-4AAB-4450-8872-1819EEB905D1}"/>
                  </a:ext>
                </a:extLst>
              </p:cNvPr>
              <p:cNvSpPr/>
              <p:nvPr/>
            </p:nvSpPr>
            <p:spPr>
              <a:xfrm>
                <a:off x="5868383" y="858579"/>
                <a:ext cx="199228" cy="201168"/>
              </a:xfrm>
              <a:prstGeom prst="ellipse">
                <a:avLst/>
              </a:prstGeom>
              <a:solidFill>
                <a:srgbClr val="654F5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lowchart: Terminator 114">
                <a:extLst>
                  <a:ext uri="{FF2B5EF4-FFF2-40B4-BE49-F238E27FC236}">
                    <a16:creationId xmlns:a16="http://schemas.microsoft.com/office/drawing/2014/main" id="{A7992737-3349-4774-9F97-EFE367105DB4}"/>
                  </a:ext>
                </a:extLst>
              </p:cNvPr>
              <p:cNvSpPr/>
              <p:nvPr/>
            </p:nvSpPr>
            <p:spPr>
              <a:xfrm>
                <a:off x="5918911" y="903272"/>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lowchart: Terminator 115">
                <a:extLst>
                  <a:ext uri="{FF2B5EF4-FFF2-40B4-BE49-F238E27FC236}">
                    <a16:creationId xmlns:a16="http://schemas.microsoft.com/office/drawing/2014/main" id="{DE747A86-8910-43F1-A80C-558106391F73}"/>
                  </a:ext>
                </a:extLst>
              </p:cNvPr>
              <p:cNvSpPr/>
              <p:nvPr/>
            </p:nvSpPr>
            <p:spPr>
              <a:xfrm>
                <a:off x="5926176" y="974941"/>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9A4CA5FB-CD7E-410C-AFC5-FFD21CB075BD}"/>
                </a:ext>
              </a:extLst>
            </p:cNvPr>
            <p:cNvGrpSpPr/>
            <p:nvPr/>
          </p:nvGrpSpPr>
          <p:grpSpPr>
            <a:xfrm>
              <a:off x="5847936" y="2022485"/>
              <a:ext cx="568696" cy="201168"/>
              <a:chOff x="5868383" y="858579"/>
              <a:chExt cx="568696" cy="201168"/>
            </a:xfrm>
          </p:grpSpPr>
          <p:sp>
            <p:nvSpPr>
              <p:cNvPr id="118" name="Oval 117">
                <a:extLst>
                  <a:ext uri="{FF2B5EF4-FFF2-40B4-BE49-F238E27FC236}">
                    <a16:creationId xmlns:a16="http://schemas.microsoft.com/office/drawing/2014/main" id="{D14B7D99-67EE-4123-AB1B-13CD003F6CE6}"/>
                  </a:ext>
                </a:extLst>
              </p:cNvPr>
              <p:cNvSpPr/>
              <p:nvPr/>
            </p:nvSpPr>
            <p:spPr>
              <a:xfrm>
                <a:off x="6237851" y="858579"/>
                <a:ext cx="199228" cy="201168"/>
              </a:xfrm>
              <a:prstGeom prst="ellipse">
                <a:avLst/>
              </a:prstGeom>
              <a:solidFill>
                <a:srgbClr val="654F51"/>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E6017387-7CE4-4ECC-A06B-5A5B4BF5174C}"/>
                  </a:ext>
                </a:extLst>
              </p:cNvPr>
              <p:cNvSpPr/>
              <p:nvPr/>
            </p:nvSpPr>
            <p:spPr>
              <a:xfrm>
                <a:off x="5868383" y="858579"/>
                <a:ext cx="199228" cy="201168"/>
              </a:xfrm>
              <a:prstGeom prst="ellipse">
                <a:avLst/>
              </a:prstGeom>
              <a:solidFill>
                <a:srgbClr val="654F5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lowchart: Terminator 119">
                <a:extLst>
                  <a:ext uri="{FF2B5EF4-FFF2-40B4-BE49-F238E27FC236}">
                    <a16:creationId xmlns:a16="http://schemas.microsoft.com/office/drawing/2014/main" id="{21F651CC-3E64-4F50-AC98-D0E7748BF51A}"/>
                  </a:ext>
                </a:extLst>
              </p:cNvPr>
              <p:cNvSpPr/>
              <p:nvPr/>
            </p:nvSpPr>
            <p:spPr>
              <a:xfrm>
                <a:off x="5918911" y="903272"/>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lowchart: Terminator 120">
                <a:extLst>
                  <a:ext uri="{FF2B5EF4-FFF2-40B4-BE49-F238E27FC236}">
                    <a16:creationId xmlns:a16="http://schemas.microsoft.com/office/drawing/2014/main" id="{553B8E29-5E24-4D7D-96F5-44EAEEF3A8F1}"/>
                  </a:ext>
                </a:extLst>
              </p:cNvPr>
              <p:cNvSpPr/>
              <p:nvPr/>
            </p:nvSpPr>
            <p:spPr>
              <a:xfrm>
                <a:off x="5926176" y="974941"/>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121">
              <a:extLst>
                <a:ext uri="{FF2B5EF4-FFF2-40B4-BE49-F238E27FC236}">
                  <a16:creationId xmlns:a16="http://schemas.microsoft.com/office/drawing/2014/main" id="{525B26EC-B273-4C40-8D4C-4E773E3AF5E6}"/>
                </a:ext>
              </a:extLst>
            </p:cNvPr>
            <p:cNvGrpSpPr/>
            <p:nvPr/>
          </p:nvGrpSpPr>
          <p:grpSpPr>
            <a:xfrm>
              <a:off x="5847936" y="3053041"/>
              <a:ext cx="568696" cy="201168"/>
              <a:chOff x="5868383" y="858579"/>
              <a:chExt cx="568696" cy="201168"/>
            </a:xfrm>
          </p:grpSpPr>
          <p:sp>
            <p:nvSpPr>
              <p:cNvPr id="123" name="Oval 122">
                <a:extLst>
                  <a:ext uri="{FF2B5EF4-FFF2-40B4-BE49-F238E27FC236}">
                    <a16:creationId xmlns:a16="http://schemas.microsoft.com/office/drawing/2014/main" id="{C9C5C7E7-8D25-45D7-9830-90CA22F194A8}"/>
                  </a:ext>
                </a:extLst>
              </p:cNvPr>
              <p:cNvSpPr/>
              <p:nvPr/>
            </p:nvSpPr>
            <p:spPr>
              <a:xfrm>
                <a:off x="6237851" y="858579"/>
                <a:ext cx="199228" cy="201168"/>
              </a:xfrm>
              <a:prstGeom prst="ellipse">
                <a:avLst/>
              </a:prstGeom>
              <a:solidFill>
                <a:srgbClr val="654F51"/>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9288B580-C04F-4E9D-A680-FC0C1A211EAB}"/>
                  </a:ext>
                </a:extLst>
              </p:cNvPr>
              <p:cNvSpPr/>
              <p:nvPr/>
            </p:nvSpPr>
            <p:spPr>
              <a:xfrm>
                <a:off x="5868383" y="858579"/>
                <a:ext cx="199228" cy="201168"/>
              </a:xfrm>
              <a:prstGeom prst="ellipse">
                <a:avLst/>
              </a:prstGeom>
              <a:solidFill>
                <a:srgbClr val="654F5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lowchart: Terminator 124">
                <a:extLst>
                  <a:ext uri="{FF2B5EF4-FFF2-40B4-BE49-F238E27FC236}">
                    <a16:creationId xmlns:a16="http://schemas.microsoft.com/office/drawing/2014/main" id="{5B7E96A4-6D65-42EA-BE26-C806522D507C}"/>
                  </a:ext>
                </a:extLst>
              </p:cNvPr>
              <p:cNvSpPr/>
              <p:nvPr/>
            </p:nvSpPr>
            <p:spPr>
              <a:xfrm>
                <a:off x="5918911" y="903272"/>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lowchart: Terminator 125">
                <a:extLst>
                  <a:ext uri="{FF2B5EF4-FFF2-40B4-BE49-F238E27FC236}">
                    <a16:creationId xmlns:a16="http://schemas.microsoft.com/office/drawing/2014/main" id="{63F8B186-9541-4BA3-83F1-D6582BF1B752}"/>
                  </a:ext>
                </a:extLst>
              </p:cNvPr>
              <p:cNvSpPr/>
              <p:nvPr/>
            </p:nvSpPr>
            <p:spPr>
              <a:xfrm>
                <a:off x="5926176" y="974941"/>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26">
              <a:extLst>
                <a:ext uri="{FF2B5EF4-FFF2-40B4-BE49-F238E27FC236}">
                  <a16:creationId xmlns:a16="http://schemas.microsoft.com/office/drawing/2014/main" id="{7EE17C74-1DEC-4ACB-A575-200A1DC1AAFC}"/>
                </a:ext>
              </a:extLst>
            </p:cNvPr>
            <p:cNvGrpSpPr/>
            <p:nvPr/>
          </p:nvGrpSpPr>
          <p:grpSpPr>
            <a:xfrm>
              <a:off x="5847936" y="4598875"/>
              <a:ext cx="568696" cy="201168"/>
              <a:chOff x="5868383" y="858579"/>
              <a:chExt cx="568696" cy="201168"/>
            </a:xfrm>
          </p:grpSpPr>
          <p:sp>
            <p:nvSpPr>
              <p:cNvPr id="128" name="Oval 127">
                <a:extLst>
                  <a:ext uri="{FF2B5EF4-FFF2-40B4-BE49-F238E27FC236}">
                    <a16:creationId xmlns:a16="http://schemas.microsoft.com/office/drawing/2014/main" id="{176337F7-7CED-4AC6-8D78-8B767F5A4A31}"/>
                  </a:ext>
                </a:extLst>
              </p:cNvPr>
              <p:cNvSpPr/>
              <p:nvPr/>
            </p:nvSpPr>
            <p:spPr>
              <a:xfrm>
                <a:off x="6237851" y="858579"/>
                <a:ext cx="199228" cy="201168"/>
              </a:xfrm>
              <a:prstGeom prst="ellipse">
                <a:avLst/>
              </a:prstGeom>
              <a:solidFill>
                <a:srgbClr val="654F51"/>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0009E971-594C-4457-880D-98E220A55980}"/>
                  </a:ext>
                </a:extLst>
              </p:cNvPr>
              <p:cNvSpPr/>
              <p:nvPr/>
            </p:nvSpPr>
            <p:spPr>
              <a:xfrm>
                <a:off x="5868383" y="858579"/>
                <a:ext cx="199228" cy="201168"/>
              </a:xfrm>
              <a:prstGeom prst="ellipse">
                <a:avLst/>
              </a:prstGeom>
              <a:solidFill>
                <a:srgbClr val="654F5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lowchart: Terminator 129">
                <a:extLst>
                  <a:ext uri="{FF2B5EF4-FFF2-40B4-BE49-F238E27FC236}">
                    <a16:creationId xmlns:a16="http://schemas.microsoft.com/office/drawing/2014/main" id="{9DEC8107-5F3E-4C71-BB4F-2E329BA9EEB1}"/>
                  </a:ext>
                </a:extLst>
              </p:cNvPr>
              <p:cNvSpPr/>
              <p:nvPr/>
            </p:nvSpPr>
            <p:spPr>
              <a:xfrm>
                <a:off x="5918911" y="903272"/>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Flowchart: Terminator 130">
                <a:extLst>
                  <a:ext uri="{FF2B5EF4-FFF2-40B4-BE49-F238E27FC236}">
                    <a16:creationId xmlns:a16="http://schemas.microsoft.com/office/drawing/2014/main" id="{F754E53C-4F61-4441-B4E1-05AA9C07C70A}"/>
                  </a:ext>
                </a:extLst>
              </p:cNvPr>
              <p:cNvSpPr/>
              <p:nvPr/>
            </p:nvSpPr>
            <p:spPr>
              <a:xfrm>
                <a:off x="5926176" y="974941"/>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5" name="TextBox 134">
            <a:extLst>
              <a:ext uri="{FF2B5EF4-FFF2-40B4-BE49-F238E27FC236}">
                <a16:creationId xmlns:a16="http://schemas.microsoft.com/office/drawing/2014/main" id="{7F810D65-6CA1-48E8-84D1-B2FA5B05D86B}"/>
              </a:ext>
            </a:extLst>
          </p:cNvPr>
          <p:cNvSpPr txBox="1"/>
          <p:nvPr/>
        </p:nvSpPr>
        <p:spPr>
          <a:xfrm>
            <a:off x="214900" y="2182047"/>
            <a:ext cx="5153243" cy="2776658"/>
          </a:xfrm>
          <a:prstGeom prst="rect">
            <a:avLst/>
          </a:prstGeom>
          <a:noFill/>
        </p:spPr>
        <p:txBody>
          <a:bodyPr wrap="square" rtlCol="0">
            <a:spAutoFit/>
          </a:bodyPr>
          <a:lstStyle/>
          <a:p>
            <a:pPr algn="ctr">
              <a:lnSpc>
                <a:spcPct val="150000"/>
              </a:lnSpc>
            </a:pPr>
            <a:r>
              <a:rPr lang="en-US" sz="3000" b="1" dirty="0">
                <a:solidFill>
                  <a:srgbClr val="CC00CC"/>
                </a:solidFill>
                <a:latin typeface="Cambria" panose="02040503050406030204" pitchFamily="18" charset="0"/>
                <a:ea typeface="Cambria" panose="02040503050406030204" pitchFamily="18" charset="0"/>
              </a:rPr>
              <a:t>KẾT LUẬN V</a:t>
            </a:r>
            <a:r>
              <a:rPr lang="vi-VN" sz="3000" b="1" dirty="0">
                <a:solidFill>
                  <a:srgbClr val="CC00CC"/>
                </a:solidFill>
                <a:latin typeface="Cambria" panose="02040503050406030204" pitchFamily="18" charset="0"/>
                <a:ea typeface="Cambria" panose="02040503050406030204" pitchFamily="18" charset="0"/>
              </a:rPr>
              <a:t>AI TRÒ CỦA OXYGEN ĐỐI VỚI SỰ CHÁY VÀ QUÁ TRÌNH ĐỐT CHÁY NHIÊN LIỆU</a:t>
            </a:r>
            <a:endParaRPr lang="en-US" sz="3000" dirty="0">
              <a:solidFill>
                <a:srgbClr val="CC00CC"/>
              </a:solidFill>
              <a:latin typeface="Cambria" panose="02040503050406030204" pitchFamily="18" charset="0"/>
              <a:ea typeface="Cambria" panose="02040503050406030204" pitchFamily="18" charset="0"/>
            </a:endParaRPr>
          </a:p>
        </p:txBody>
      </p:sp>
      <p:sp>
        <p:nvSpPr>
          <p:cNvPr id="10" name="Slide Number Placeholder 9">
            <a:extLst>
              <a:ext uri="{FF2B5EF4-FFF2-40B4-BE49-F238E27FC236}">
                <a16:creationId xmlns:a16="http://schemas.microsoft.com/office/drawing/2014/main" id="{6907AD2D-393E-42B1-8914-3CA08098DF6F}"/>
              </a:ext>
            </a:extLst>
          </p:cNvPr>
          <p:cNvSpPr>
            <a:spLocks noGrp="1"/>
          </p:cNvSpPr>
          <p:nvPr>
            <p:ph type="sldNum" sz="quarter" idx="12"/>
          </p:nvPr>
        </p:nvSpPr>
        <p:spPr/>
        <p:txBody>
          <a:bodyPr/>
          <a:lstStyle/>
          <a:p>
            <a:fld id="{B8F674BA-2DE0-4D90-8561-25BA31F62F13}" type="slidenum">
              <a:rPr lang="en-US" smtClean="0"/>
              <a:t>32</a:t>
            </a:fld>
            <a:endParaRPr lang="en-US"/>
          </a:p>
        </p:txBody>
      </p:sp>
      <p:graphicFrame>
        <p:nvGraphicFramePr>
          <p:cNvPr id="7" name="Diagram 6">
            <a:extLst>
              <a:ext uri="{FF2B5EF4-FFF2-40B4-BE49-F238E27FC236}">
                <a16:creationId xmlns:a16="http://schemas.microsoft.com/office/drawing/2014/main" id="{D09CE369-F3A8-4512-BE0A-F7325EBF0295}"/>
              </a:ext>
            </a:extLst>
          </p:cNvPr>
          <p:cNvGraphicFramePr/>
          <p:nvPr>
            <p:extLst>
              <p:ext uri="{D42A27DB-BD31-4B8C-83A1-F6EECF244321}">
                <p14:modId xmlns:p14="http://schemas.microsoft.com/office/powerpoint/2010/main" val="1950942851"/>
              </p:ext>
            </p:extLst>
          </p:nvPr>
        </p:nvGraphicFramePr>
        <p:xfrm>
          <a:off x="6881722" y="992071"/>
          <a:ext cx="5095377" cy="49452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87615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132"/>
                                        </p:tgtEl>
                                        <p:attrNameLst>
                                          <p:attrName>style.visibility</p:attrName>
                                        </p:attrNameLst>
                                      </p:cBhvr>
                                      <p:to>
                                        <p:strVal val="visible"/>
                                      </p:to>
                                    </p:set>
                                    <p:anim calcmode="lin" valueType="num">
                                      <p:cBhvr additive="base">
                                        <p:cTn id="7" dur="500"/>
                                        <p:tgtEl>
                                          <p:spTgt spid="132"/>
                                        </p:tgtEl>
                                        <p:attrNameLst>
                                          <p:attrName>ppt_x</p:attrName>
                                        </p:attrNameLst>
                                      </p:cBhvr>
                                      <p:tavLst>
                                        <p:tav tm="0">
                                          <p:val>
                                            <p:strVal val="#ppt_x+#ppt_w*1.125000"/>
                                          </p:val>
                                        </p:tav>
                                        <p:tav tm="100000">
                                          <p:val>
                                            <p:strVal val="#ppt_x"/>
                                          </p:val>
                                        </p:tav>
                                      </p:tavLst>
                                    </p:anim>
                                    <p:animEffect transition="in" filter="wipe(left)">
                                      <p:cBhvr>
                                        <p:cTn id="8" dur="500"/>
                                        <p:tgtEl>
                                          <p:spTgt spid="132"/>
                                        </p:tgtEl>
                                      </p:cBhvr>
                                    </p:animEffect>
                                  </p:childTnLst>
                                </p:cTn>
                              </p:par>
                              <p:par>
                                <p:cTn id="9" presetID="12" presetClass="entr" presetSubtype="8" fill="hold" nodeType="withEffect">
                                  <p:stCondLst>
                                    <p:cond delay="0"/>
                                  </p:stCondLst>
                                  <p:childTnLst>
                                    <p:set>
                                      <p:cBhvr>
                                        <p:cTn id="10" dur="1" fill="hold">
                                          <p:stCondLst>
                                            <p:cond delay="0"/>
                                          </p:stCondLst>
                                        </p:cTn>
                                        <p:tgtEl>
                                          <p:spTgt spid="186"/>
                                        </p:tgtEl>
                                        <p:attrNameLst>
                                          <p:attrName>style.visibility</p:attrName>
                                        </p:attrNameLst>
                                      </p:cBhvr>
                                      <p:to>
                                        <p:strVal val="visible"/>
                                      </p:to>
                                    </p:set>
                                    <p:anim calcmode="lin" valueType="num">
                                      <p:cBhvr additive="base">
                                        <p:cTn id="11" dur="500"/>
                                        <p:tgtEl>
                                          <p:spTgt spid="186"/>
                                        </p:tgtEl>
                                        <p:attrNameLst>
                                          <p:attrName>ppt_x</p:attrName>
                                        </p:attrNameLst>
                                      </p:cBhvr>
                                      <p:tavLst>
                                        <p:tav tm="0">
                                          <p:val>
                                            <p:strVal val="#ppt_x-#ppt_w*1.125000"/>
                                          </p:val>
                                        </p:tav>
                                        <p:tav tm="100000">
                                          <p:val>
                                            <p:strVal val="#ppt_x"/>
                                          </p:val>
                                        </p:tav>
                                      </p:tavLst>
                                    </p:anim>
                                    <p:animEffect transition="in" filter="wipe(right)">
                                      <p:cBhvr>
                                        <p:cTn id="12" dur="500"/>
                                        <p:tgtEl>
                                          <p:spTgt spid="186"/>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3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Graphic spid="7"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D6D6910-E011-473F-854E-E82C7AEFAD08}"/>
              </a:ext>
            </a:extLst>
          </p:cNvPr>
          <p:cNvSpPr/>
          <p:nvPr/>
        </p:nvSpPr>
        <p:spPr>
          <a:xfrm>
            <a:off x="0" y="200891"/>
            <a:ext cx="12192000" cy="6456218"/>
          </a:xfrm>
          <a:prstGeom prst="roundRect">
            <a:avLst>
              <a:gd name="adj" fmla="val 1646"/>
            </a:avLst>
          </a:prstGeom>
          <a:solidFill>
            <a:srgbClr val="855A38"/>
          </a:solidFill>
          <a:ln>
            <a:noFill/>
          </a:ln>
          <a:effectLst>
            <a:outerShdw blurRad="304800" dist="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Top Corners Rounded 24">
            <a:extLst>
              <a:ext uri="{FF2B5EF4-FFF2-40B4-BE49-F238E27FC236}">
                <a16:creationId xmlns:a16="http://schemas.microsoft.com/office/drawing/2014/main" id="{3FFEA375-DD2B-4606-9020-5F2713F36029}"/>
              </a:ext>
            </a:extLst>
          </p:cNvPr>
          <p:cNvSpPr/>
          <p:nvPr/>
        </p:nvSpPr>
        <p:spPr>
          <a:xfrm rot="16200000">
            <a:off x="60859" y="462145"/>
            <a:ext cx="5811986" cy="5933704"/>
          </a:xfrm>
          <a:prstGeom prst="round2SameRect">
            <a:avLst>
              <a:gd name="adj1" fmla="val 5053"/>
              <a:gd name="adj2" fmla="val 0"/>
            </a:avLst>
          </a:prstGeom>
          <a:solidFill>
            <a:schemeClr val="bg1">
              <a:lumMod val="85000"/>
              <a:alpha val="76000"/>
            </a:schemeClr>
          </a:solidFill>
          <a:ln>
            <a:noFill/>
          </a:ln>
          <a:effectLst>
            <a:outerShdw blurRad="1016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6" name="Group 135">
            <a:extLst>
              <a:ext uri="{FF2B5EF4-FFF2-40B4-BE49-F238E27FC236}">
                <a16:creationId xmlns:a16="http://schemas.microsoft.com/office/drawing/2014/main" id="{62CA3B84-D318-43AA-9003-DD0F9A9E9B61}"/>
              </a:ext>
            </a:extLst>
          </p:cNvPr>
          <p:cNvGrpSpPr/>
          <p:nvPr/>
        </p:nvGrpSpPr>
        <p:grpSpPr>
          <a:xfrm>
            <a:off x="-879004" y="2854285"/>
            <a:ext cx="1205217" cy="923100"/>
            <a:chOff x="280628" y="1551900"/>
            <a:chExt cx="1490450" cy="923100"/>
          </a:xfrm>
        </p:grpSpPr>
        <p:sp>
          <p:nvSpPr>
            <p:cNvPr id="137" name="Rectangle 136">
              <a:extLst>
                <a:ext uri="{FF2B5EF4-FFF2-40B4-BE49-F238E27FC236}">
                  <a16:creationId xmlns:a16="http://schemas.microsoft.com/office/drawing/2014/main" id="{82526684-B01C-4620-B07A-77F41DB7FC45}"/>
                </a:ext>
              </a:extLst>
            </p:cNvPr>
            <p:cNvSpPr/>
            <p:nvPr/>
          </p:nvSpPr>
          <p:spPr>
            <a:xfrm>
              <a:off x="280628" y="1551900"/>
              <a:ext cx="1490450" cy="829382"/>
            </a:xfrm>
            <a:prstGeom prst="rect">
              <a:avLst/>
            </a:prstGeom>
            <a:solidFill>
              <a:srgbClr val="669900"/>
            </a:solidFill>
            <a:ln>
              <a:noFill/>
            </a:ln>
            <a:effectLst>
              <a:outerShdw dist="76200" dir="2700000" sx="99000" sy="99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Oswald" panose="02000503000000000000" pitchFamily="2" charset="0"/>
              </a:endParaRPr>
            </a:p>
          </p:txBody>
        </p:sp>
        <p:grpSp>
          <p:nvGrpSpPr>
            <p:cNvPr id="138" name="Group 137">
              <a:extLst>
                <a:ext uri="{FF2B5EF4-FFF2-40B4-BE49-F238E27FC236}">
                  <a16:creationId xmlns:a16="http://schemas.microsoft.com/office/drawing/2014/main" id="{F1D0DE50-48FA-4AD2-A816-46B419CA35AE}"/>
                </a:ext>
              </a:extLst>
            </p:cNvPr>
            <p:cNvGrpSpPr/>
            <p:nvPr/>
          </p:nvGrpSpPr>
          <p:grpSpPr>
            <a:xfrm>
              <a:off x="493799" y="1591864"/>
              <a:ext cx="813370" cy="883136"/>
              <a:chOff x="-1676720" y="4598875"/>
              <a:chExt cx="813370" cy="883136"/>
            </a:xfrm>
          </p:grpSpPr>
          <p:sp>
            <p:nvSpPr>
              <p:cNvPr id="139" name="TextBox 138">
                <a:extLst>
                  <a:ext uri="{FF2B5EF4-FFF2-40B4-BE49-F238E27FC236}">
                    <a16:creationId xmlns:a16="http://schemas.microsoft.com/office/drawing/2014/main" id="{BED3FE20-8C8E-4A5C-9727-72D6AD7723B9}"/>
                  </a:ext>
                </a:extLst>
              </p:cNvPr>
              <p:cNvSpPr txBox="1"/>
              <p:nvPr/>
            </p:nvSpPr>
            <p:spPr>
              <a:xfrm>
                <a:off x="-1495254" y="4598875"/>
                <a:ext cx="631904" cy="369332"/>
              </a:xfrm>
              <a:prstGeom prst="rect">
                <a:avLst/>
              </a:prstGeom>
              <a:noFill/>
            </p:spPr>
            <p:txBody>
              <a:bodyPr wrap="none" rtlCol="0">
                <a:spAutoFit/>
              </a:bodyPr>
              <a:lstStyle/>
              <a:p>
                <a:r>
                  <a:rPr lang="en-US" dirty="0">
                    <a:solidFill>
                      <a:schemeClr val="bg1"/>
                    </a:solidFill>
                    <a:latin typeface="Oswald" panose="02000503000000000000" pitchFamily="2" charset="0"/>
                  </a:rPr>
                  <a:t>STEP</a:t>
                </a:r>
              </a:p>
            </p:txBody>
          </p:sp>
          <p:sp>
            <p:nvSpPr>
              <p:cNvPr id="140" name="TextBox 139">
                <a:extLst>
                  <a:ext uri="{FF2B5EF4-FFF2-40B4-BE49-F238E27FC236}">
                    <a16:creationId xmlns:a16="http://schemas.microsoft.com/office/drawing/2014/main" id="{399F2C20-03D9-48BF-A841-B8ACF4B4F753}"/>
                  </a:ext>
                </a:extLst>
              </p:cNvPr>
              <p:cNvSpPr txBox="1"/>
              <p:nvPr/>
            </p:nvSpPr>
            <p:spPr>
              <a:xfrm>
                <a:off x="-1676720" y="4835680"/>
                <a:ext cx="797013" cy="646331"/>
              </a:xfrm>
              <a:prstGeom prst="rect">
                <a:avLst/>
              </a:prstGeom>
              <a:noFill/>
            </p:spPr>
            <p:txBody>
              <a:bodyPr wrap="none" rtlCol="0">
                <a:spAutoFit/>
              </a:bodyPr>
              <a:lstStyle/>
              <a:p>
                <a:r>
                  <a:rPr lang="en-US" sz="3600" b="1" dirty="0">
                    <a:solidFill>
                      <a:schemeClr val="bg1"/>
                    </a:solidFill>
                    <a:latin typeface="Oswald" panose="02000503000000000000" pitchFamily="2" charset="0"/>
                  </a:rPr>
                  <a:t> 04</a:t>
                </a:r>
              </a:p>
            </p:txBody>
          </p:sp>
        </p:grpSp>
      </p:grpSp>
      <p:grpSp>
        <p:nvGrpSpPr>
          <p:cNvPr id="2" name="Group 1">
            <a:extLst>
              <a:ext uri="{FF2B5EF4-FFF2-40B4-BE49-F238E27FC236}">
                <a16:creationId xmlns:a16="http://schemas.microsoft.com/office/drawing/2014/main" id="{07D76C67-FFCF-4630-9BD6-5F2A0EB150BF}"/>
              </a:ext>
            </a:extLst>
          </p:cNvPr>
          <p:cNvGrpSpPr/>
          <p:nvPr/>
        </p:nvGrpSpPr>
        <p:grpSpPr>
          <a:xfrm>
            <a:off x="-19668" y="495298"/>
            <a:ext cx="6115667" cy="5853549"/>
            <a:chOff x="1734414" y="495298"/>
            <a:chExt cx="4361585" cy="5853549"/>
          </a:xfrm>
        </p:grpSpPr>
        <p:sp>
          <p:nvSpPr>
            <p:cNvPr id="6" name="Rectangle: Top Corners Rounded 5">
              <a:extLst>
                <a:ext uri="{FF2B5EF4-FFF2-40B4-BE49-F238E27FC236}">
                  <a16:creationId xmlns:a16="http://schemas.microsoft.com/office/drawing/2014/main" id="{0FC28829-3A12-42E1-928D-18F10C740B60}"/>
                </a:ext>
              </a:extLst>
            </p:cNvPr>
            <p:cNvSpPr/>
            <p:nvPr/>
          </p:nvSpPr>
          <p:spPr>
            <a:xfrm rot="16200000">
              <a:off x="995360" y="1234352"/>
              <a:ext cx="5839694" cy="4361585"/>
            </a:xfrm>
            <a:prstGeom prst="round2SameRect">
              <a:avLst>
                <a:gd name="adj1" fmla="val 4054"/>
                <a:gd name="adj2" fmla="val 0"/>
              </a:avLst>
            </a:prstGeom>
            <a:solidFill>
              <a:srgbClr val="F1F1F1"/>
            </a:solidFill>
            <a:ln>
              <a:noFill/>
            </a:ln>
            <a:effectLst>
              <a:outerShdw blurRad="203200" dist="508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B5C84549-15E3-44A8-B3FF-74FCCC091ABE}"/>
                </a:ext>
              </a:extLst>
            </p:cNvPr>
            <p:cNvCxnSpPr>
              <a:cxnSpLocks/>
            </p:cNvCxnSpPr>
            <p:nvPr/>
          </p:nvCxnSpPr>
          <p:spPr>
            <a:xfrm>
              <a:off x="1734414" y="1440870"/>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94F400A-F441-4A52-9E40-2701995EF73F}"/>
                </a:ext>
              </a:extLst>
            </p:cNvPr>
            <p:cNvCxnSpPr/>
            <p:nvPr/>
          </p:nvCxnSpPr>
          <p:spPr>
            <a:xfrm>
              <a:off x="5597236" y="509152"/>
              <a:ext cx="0" cy="5839695"/>
            </a:xfrm>
            <a:prstGeom prst="line">
              <a:avLst/>
            </a:prstGeom>
            <a:ln>
              <a:solidFill>
                <a:srgbClr val="FF5050">
                  <a:alpha val="5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495468-4A19-41A4-80C0-D6C2BD408941}"/>
                </a:ext>
              </a:extLst>
            </p:cNvPr>
            <p:cNvCxnSpPr>
              <a:cxnSpLocks/>
            </p:cNvCxnSpPr>
            <p:nvPr/>
          </p:nvCxnSpPr>
          <p:spPr>
            <a:xfrm>
              <a:off x="1734414" y="1801088"/>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C440F2C-096A-4698-90C1-1391797A8B6C}"/>
                </a:ext>
              </a:extLst>
            </p:cNvPr>
            <p:cNvCxnSpPr>
              <a:cxnSpLocks/>
            </p:cNvCxnSpPr>
            <p:nvPr/>
          </p:nvCxnSpPr>
          <p:spPr>
            <a:xfrm>
              <a:off x="1734414" y="2161306"/>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099197-4508-43DF-8F45-B3E92684D6C1}"/>
                </a:ext>
              </a:extLst>
            </p:cNvPr>
            <p:cNvCxnSpPr>
              <a:cxnSpLocks/>
            </p:cNvCxnSpPr>
            <p:nvPr/>
          </p:nvCxnSpPr>
          <p:spPr>
            <a:xfrm>
              <a:off x="1734414" y="2521524"/>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2BB9604-E745-4A2E-B2EB-9FE96B70B9BE}"/>
                </a:ext>
              </a:extLst>
            </p:cNvPr>
            <p:cNvCxnSpPr>
              <a:cxnSpLocks/>
            </p:cNvCxnSpPr>
            <p:nvPr/>
          </p:nvCxnSpPr>
          <p:spPr>
            <a:xfrm>
              <a:off x="1734414" y="2881742"/>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064AD1F-5D1A-4457-8411-365CF5237823}"/>
                </a:ext>
              </a:extLst>
            </p:cNvPr>
            <p:cNvCxnSpPr>
              <a:cxnSpLocks/>
            </p:cNvCxnSpPr>
            <p:nvPr/>
          </p:nvCxnSpPr>
          <p:spPr>
            <a:xfrm>
              <a:off x="1734414" y="3241960"/>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6DF3198-F231-4625-B44A-10F436771FD8}"/>
                </a:ext>
              </a:extLst>
            </p:cNvPr>
            <p:cNvCxnSpPr>
              <a:cxnSpLocks/>
            </p:cNvCxnSpPr>
            <p:nvPr/>
          </p:nvCxnSpPr>
          <p:spPr>
            <a:xfrm>
              <a:off x="1734414" y="3602178"/>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3C672CD-EAF4-45F5-AEF9-252ACC964A6A}"/>
                </a:ext>
              </a:extLst>
            </p:cNvPr>
            <p:cNvCxnSpPr>
              <a:cxnSpLocks/>
            </p:cNvCxnSpPr>
            <p:nvPr/>
          </p:nvCxnSpPr>
          <p:spPr>
            <a:xfrm>
              <a:off x="1734414" y="3962396"/>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C77752F-0FA4-4ECF-BB85-F1A53299CA6D}"/>
                </a:ext>
              </a:extLst>
            </p:cNvPr>
            <p:cNvCxnSpPr>
              <a:cxnSpLocks/>
            </p:cNvCxnSpPr>
            <p:nvPr/>
          </p:nvCxnSpPr>
          <p:spPr>
            <a:xfrm>
              <a:off x="1734414" y="4322614"/>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2146804-1F9C-42D6-9DB5-0985A6419956}"/>
                </a:ext>
              </a:extLst>
            </p:cNvPr>
            <p:cNvCxnSpPr>
              <a:cxnSpLocks/>
            </p:cNvCxnSpPr>
            <p:nvPr/>
          </p:nvCxnSpPr>
          <p:spPr>
            <a:xfrm>
              <a:off x="1734414" y="4682832"/>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31723DF-9D3F-4703-A4F9-19317C2ACD1B}"/>
                </a:ext>
              </a:extLst>
            </p:cNvPr>
            <p:cNvCxnSpPr>
              <a:cxnSpLocks/>
            </p:cNvCxnSpPr>
            <p:nvPr/>
          </p:nvCxnSpPr>
          <p:spPr>
            <a:xfrm>
              <a:off x="1734414" y="5043050"/>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3F7920E-92A1-4C96-BE90-14A0DBB1CCDA}"/>
                </a:ext>
              </a:extLst>
            </p:cNvPr>
            <p:cNvCxnSpPr>
              <a:cxnSpLocks/>
            </p:cNvCxnSpPr>
            <p:nvPr/>
          </p:nvCxnSpPr>
          <p:spPr>
            <a:xfrm>
              <a:off x="1734414" y="5403268"/>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C8F83F9-F46B-4517-8CA2-B0458B094FD1}"/>
                </a:ext>
              </a:extLst>
            </p:cNvPr>
            <p:cNvCxnSpPr>
              <a:cxnSpLocks/>
            </p:cNvCxnSpPr>
            <p:nvPr/>
          </p:nvCxnSpPr>
          <p:spPr>
            <a:xfrm>
              <a:off x="1734414" y="5763486"/>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grpSp>
      <p:sp>
        <p:nvSpPr>
          <p:cNvPr id="28" name="Rectangle: Top Corners Rounded 27">
            <a:extLst>
              <a:ext uri="{FF2B5EF4-FFF2-40B4-BE49-F238E27FC236}">
                <a16:creationId xmlns:a16="http://schemas.microsoft.com/office/drawing/2014/main" id="{82A6A0DA-0052-434A-A361-BEB2806E6CDD}"/>
              </a:ext>
            </a:extLst>
          </p:cNvPr>
          <p:cNvSpPr/>
          <p:nvPr/>
        </p:nvSpPr>
        <p:spPr>
          <a:xfrm rot="5400000" flipH="1">
            <a:off x="6366657" y="502718"/>
            <a:ext cx="5811986" cy="5838702"/>
          </a:xfrm>
          <a:prstGeom prst="round2SameRect">
            <a:avLst>
              <a:gd name="adj1" fmla="val 5053"/>
              <a:gd name="adj2" fmla="val 0"/>
            </a:avLst>
          </a:prstGeom>
          <a:solidFill>
            <a:schemeClr val="bg1">
              <a:lumMod val="85000"/>
              <a:alpha val="76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639CE824-2EE4-44F9-A3DB-19CA9C21F62D}"/>
              </a:ext>
            </a:extLst>
          </p:cNvPr>
          <p:cNvGrpSpPr/>
          <p:nvPr/>
        </p:nvGrpSpPr>
        <p:grpSpPr>
          <a:xfrm>
            <a:off x="6159621" y="489260"/>
            <a:ext cx="6024041" cy="5271310"/>
            <a:chOff x="6191002" y="488369"/>
            <a:chExt cx="4361586" cy="5853549"/>
          </a:xfrm>
        </p:grpSpPr>
        <p:sp>
          <p:nvSpPr>
            <p:cNvPr id="29" name="Rectangle: Top Corners Rounded 28">
              <a:extLst>
                <a:ext uri="{FF2B5EF4-FFF2-40B4-BE49-F238E27FC236}">
                  <a16:creationId xmlns:a16="http://schemas.microsoft.com/office/drawing/2014/main" id="{7175EB0B-54E3-4B61-AE06-354B1C07F8C8}"/>
                </a:ext>
              </a:extLst>
            </p:cNvPr>
            <p:cNvSpPr/>
            <p:nvPr/>
          </p:nvSpPr>
          <p:spPr>
            <a:xfrm rot="5400000" flipH="1">
              <a:off x="5451948" y="1227423"/>
              <a:ext cx="5839694" cy="4361585"/>
            </a:xfrm>
            <a:prstGeom prst="round2SameRect">
              <a:avLst>
                <a:gd name="adj1" fmla="val 4054"/>
                <a:gd name="adj2" fmla="val 0"/>
              </a:avLst>
            </a:prstGeom>
            <a:solidFill>
              <a:srgbClr val="F1F1F1"/>
            </a:solidFill>
            <a:ln>
              <a:noFill/>
            </a:ln>
            <a:effectLst>
              <a:outerShdw blurRad="88900" dist="635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8EFB61E0-C2C1-4D8D-A66E-79D604865A90}"/>
                </a:ext>
              </a:extLst>
            </p:cNvPr>
            <p:cNvCxnSpPr>
              <a:cxnSpLocks/>
            </p:cNvCxnSpPr>
            <p:nvPr/>
          </p:nvCxnSpPr>
          <p:spPr>
            <a:xfrm flipH="1">
              <a:off x="6689766" y="1433941"/>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CB254AC-857F-4204-89C7-FF579CF5B33D}"/>
                </a:ext>
              </a:extLst>
            </p:cNvPr>
            <p:cNvCxnSpPr/>
            <p:nvPr/>
          </p:nvCxnSpPr>
          <p:spPr>
            <a:xfrm flipH="1">
              <a:off x="6689766" y="502223"/>
              <a:ext cx="0" cy="5839695"/>
            </a:xfrm>
            <a:prstGeom prst="line">
              <a:avLst/>
            </a:prstGeom>
            <a:ln>
              <a:solidFill>
                <a:srgbClr val="FF5050">
                  <a:alpha val="50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A502890-7B7D-4D36-8EF6-CA988EF5DE57}"/>
                </a:ext>
              </a:extLst>
            </p:cNvPr>
            <p:cNvCxnSpPr>
              <a:cxnSpLocks/>
            </p:cNvCxnSpPr>
            <p:nvPr/>
          </p:nvCxnSpPr>
          <p:spPr>
            <a:xfrm flipH="1">
              <a:off x="6689766" y="1794159"/>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72DE8CD-D0D2-493A-AA15-05ADDEA77DA6}"/>
                </a:ext>
              </a:extLst>
            </p:cNvPr>
            <p:cNvCxnSpPr>
              <a:cxnSpLocks/>
            </p:cNvCxnSpPr>
            <p:nvPr/>
          </p:nvCxnSpPr>
          <p:spPr>
            <a:xfrm flipH="1">
              <a:off x="6689766" y="2154377"/>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5DF7F1C-436C-4735-9DA6-1BE3FB27B966}"/>
                </a:ext>
              </a:extLst>
            </p:cNvPr>
            <p:cNvCxnSpPr>
              <a:cxnSpLocks/>
            </p:cNvCxnSpPr>
            <p:nvPr/>
          </p:nvCxnSpPr>
          <p:spPr>
            <a:xfrm flipH="1">
              <a:off x="6689766" y="2514595"/>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8B172DC-A1F5-4DED-9A7A-CC2887B5B8DE}"/>
                </a:ext>
              </a:extLst>
            </p:cNvPr>
            <p:cNvCxnSpPr>
              <a:cxnSpLocks/>
            </p:cNvCxnSpPr>
            <p:nvPr/>
          </p:nvCxnSpPr>
          <p:spPr>
            <a:xfrm flipH="1">
              <a:off x="6689766" y="2874813"/>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D06F625-3799-4723-B7CD-FBDA2911EB5F}"/>
                </a:ext>
              </a:extLst>
            </p:cNvPr>
            <p:cNvCxnSpPr>
              <a:cxnSpLocks/>
            </p:cNvCxnSpPr>
            <p:nvPr/>
          </p:nvCxnSpPr>
          <p:spPr>
            <a:xfrm flipH="1">
              <a:off x="6689766" y="3235031"/>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53FFBFF-A143-4470-B96D-49BC26E63D6E}"/>
                </a:ext>
              </a:extLst>
            </p:cNvPr>
            <p:cNvCxnSpPr>
              <a:cxnSpLocks/>
            </p:cNvCxnSpPr>
            <p:nvPr/>
          </p:nvCxnSpPr>
          <p:spPr>
            <a:xfrm flipH="1">
              <a:off x="6689766" y="3595249"/>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8EED108-3B06-4EA2-86FD-2516775C6C3E}"/>
                </a:ext>
              </a:extLst>
            </p:cNvPr>
            <p:cNvCxnSpPr>
              <a:cxnSpLocks/>
            </p:cNvCxnSpPr>
            <p:nvPr/>
          </p:nvCxnSpPr>
          <p:spPr>
            <a:xfrm flipH="1">
              <a:off x="6689766" y="3955467"/>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207F5A2-769B-486F-828B-6393FC7B55AE}"/>
                </a:ext>
              </a:extLst>
            </p:cNvPr>
            <p:cNvCxnSpPr>
              <a:cxnSpLocks/>
            </p:cNvCxnSpPr>
            <p:nvPr/>
          </p:nvCxnSpPr>
          <p:spPr>
            <a:xfrm flipH="1">
              <a:off x="6689766" y="4315685"/>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84C4941-6669-4A44-80DC-3228667BBDD8}"/>
                </a:ext>
              </a:extLst>
            </p:cNvPr>
            <p:cNvCxnSpPr>
              <a:cxnSpLocks/>
            </p:cNvCxnSpPr>
            <p:nvPr/>
          </p:nvCxnSpPr>
          <p:spPr>
            <a:xfrm flipH="1">
              <a:off x="6689766" y="4675903"/>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2923962-FFE5-414C-A611-A9465D84415A}"/>
                </a:ext>
              </a:extLst>
            </p:cNvPr>
            <p:cNvCxnSpPr>
              <a:cxnSpLocks/>
            </p:cNvCxnSpPr>
            <p:nvPr/>
          </p:nvCxnSpPr>
          <p:spPr>
            <a:xfrm flipH="1">
              <a:off x="6689766" y="5036121"/>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774707D-2959-4296-B3B6-39789FC656AD}"/>
                </a:ext>
              </a:extLst>
            </p:cNvPr>
            <p:cNvCxnSpPr>
              <a:cxnSpLocks/>
            </p:cNvCxnSpPr>
            <p:nvPr/>
          </p:nvCxnSpPr>
          <p:spPr>
            <a:xfrm flipH="1">
              <a:off x="6689766" y="5396339"/>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6313AB8-F1FC-4C91-9672-04A79C9FC2A0}"/>
                </a:ext>
              </a:extLst>
            </p:cNvPr>
            <p:cNvCxnSpPr>
              <a:cxnSpLocks/>
            </p:cNvCxnSpPr>
            <p:nvPr/>
          </p:nvCxnSpPr>
          <p:spPr>
            <a:xfrm flipH="1">
              <a:off x="6689766" y="5756557"/>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F0C4080A-12F2-4980-A81A-4C9EEA839137}"/>
              </a:ext>
            </a:extLst>
          </p:cNvPr>
          <p:cNvGrpSpPr/>
          <p:nvPr/>
        </p:nvGrpSpPr>
        <p:grpSpPr>
          <a:xfrm>
            <a:off x="-14155" y="502221"/>
            <a:ext cx="6080474" cy="5853549"/>
            <a:chOff x="1734414" y="495298"/>
            <a:chExt cx="4361585" cy="5853549"/>
          </a:xfrm>
        </p:grpSpPr>
        <p:sp>
          <p:nvSpPr>
            <p:cNvPr id="133" name="Rectangle: Top Corners Rounded 132">
              <a:extLst>
                <a:ext uri="{FF2B5EF4-FFF2-40B4-BE49-F238E27FC236}">
                  <a16:creationId xmlns:a16="http://schemas.microsoft.com/office/drawing/2014/main" id="{932507DD-E42C-4219-8351-AC22EC8596C8}"/>
                </a:ext>
              </a:extLst>
            </p:cNvPr>
            <p:cNvSpPr/>
            <p:nvPr/>
          </p:nvSpPr>
          <p:spPr>
            <a:xfrm rot="16200000">
              <a:off x="995360" y="1234352"/>
              <a:ext cx="5839694" cy="4361585"/>
            </a:xfrm>
            <a:prstGeom prst="round2SameRect">
              <a:avLst>
                <a:gd name="adj1" fmla="val 4054"/>
                <a:gd name="adj2" fmla="val 0"/>
              </a:avLst>
            </a:prstGeom>
            <a:solidFill>
              <a:srgbClr val="F1F1F1"/>
            </a:solidFill>
            <a:ln>
              <a:noFill/>
            </a:ln>
            <a:effectLst>
              <a:outerShdw blurRad="203200" dist="508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4" name="Straight Connector 133">
              <a:extLst>
                <a:ext uri="{FF2B5EF4-FFF2-40B4-BE49-F238E27FC236}">
                  <a16:creationId xmlns:a16="http://schemas.microsoft.com/office/drawing/2014/main" id="{0CB19124-77E2-4434-A187-D91FD2F780B6}"/>
                </a:ext>
              </a:extLst>
            </p:cNvPr>
            <p:cNvCxnSpPr>
              <a:cxnSpLocks/>
            </p:cNvCxnSpPr>
            <p:nvPr/>
          </p:nvCxnSpPr>
          <p:spPr>
            <a:xfrm>
              <a:off x="1734414" y="1440870"/>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40E5F8D1-5F8E-4FC2-9B00-F7A44F8FAE91}"/>
                </a:ext>
              </a:extLst>
            </p:cNvPr>
            <p:cNvCxnSpPr/>
            <p:nvPr/>
          </p:nvCxnSpPr>
          <p:spPr>
            <a:xfrm>
              <a:off x="5597236" y="509152"/>
              <a:ext cx="0" cy="5839695"/>
            </a:xfrm>
            <a:prstGeom prst="line">
              <a:avLst/>
            </a:prstGeom>
            <a:ln>
              <a:solidFill>
                <a:srgbClr val="FF5050">
                  <a:alpha val="50000"/>
                </a:srgb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0BC1B554-3734-4DC1-878B-567D5C2B460F}"/>
                </a:ext>
              </a:extLst>
            </p:cNvPr>
            <p:cNvCxnSpPr>
              <a:cxnSpLocks/>
            </p:cNvCxnSpPr>
            <p:nvPr/>
          </p:nvCxnSpPr>
          <p:spPr>
            <a:xfrm>
              <a:off x="1734414" y="1801088"/>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EF1B3DBD-6A03-4B32-B721-F5DF2C619823}"/>
                </a:ext>
              </a:extLst>
            </p:cNvPr>
            <p:cNvCxnSpPr>
              <a:cxnSpLocks/>
            </p:cNvCxnSpPr>
            <p:nvPr/>
          </p:nvCxnSpPr>
          <p:spPr>
            <a:xfrm>
              <a:off x="1734414" y="2161306"/>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031D9143-78EB-4040-8A36-53B195B78887}"/>
                </a:ext>
              </a:extLst>
            </p:cNvPr>
            <p:cNvCxnSpPr>
              <a:cxnSpLocks/>
            </p:cNvCxnSpPr>
            <p:nvPr/>
          </p:nvCxnSpPr>
          <p:spPr>
            <a:xfrm>
              <a:off x="1734414" y="2521524"/>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1281D961-E49A-4891-9689-42724448BBD7}"/>
                </a:ext>
              </a:extLst>
            </p:cNvPr>
            <p:cNvCxnSpPr>
              <a:cxnSpLocks/>
            </p:cNvCxnSpPr>
            <p:nvPr/>
          </p:nvCxnSpPr>
          <p:spPr>
            <a:xfrm>
              <a:off x="1734414" y="2881742"/>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1133F47B-4501-4071-B5C1-5F8FFD867C71}"/>
                </a:ext>
              </a:extLst>
            </p:cNvPr>
            <p:cNvCxnSpPr>
              <a:cxnSpLocks/>
            </p:cNvCxnSpPr>
            <p:nvPr/>
          </p:nvCxnSpPr>
          <p:spPr>
            <a:xfrm>
              <a:off x="1734414" y="3241960"/>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6B1F6A80-DE0A-4992-B578-0B30455C6516}"/>
                </a:ext>
              </a:extLst>
            </p:cNvPr>
            <p:cNvCxnSpPr>
              <a:cxnSpLocks/>
            </p:cNvCxnSpPr>
            <p:nvPr/>
          </p:nvCxnSpPr>
          <p:spPr>
            <a:xfrm>
              <a:off x="1734414" y="3602178"/>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17BDA936-8331-47F2-9B93-F95714BB1609}"/>
                </a:ext>
              </a:extLst>
            </p:cNvPr>
            <p:cNvCxnSpPr>
              <a:cxnSpLocks/>
            </p:cNvCxnSpPr>
            <p:nvPr/>
          </p:nvCxnSpPr>
          <p:spPr>
            <a:xfrm>
              <a:off x="1734414" y="3962396"/>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906C324D-AB33-480B-BFA5-E86FCD44DBBD}"/>
                </a:ext>
              </a:extLst>
            </p:cNvPr>
            <p:cNvCxnSpPr>
              <a:cxnSpLocks/>
            </p:cNvCxnSpPr>
            <p:nvPr/>
          </p:nvCxnSpPr>
          <p:spPr>
            <a:xfrm>
              <a:off x="1734414" y="4322614"/>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85BACE0F-145B-469E-9228-21DF6E75F628}"/>
                </a:ext>
              </a:extLst>
            </p:cNvPr>
            <p:cNvCxnSpPr>
              <a:cxnSpLocks/>
            </p:cNvCxnSpPr>
            <p:nvPr/>
          </p:nvCxnSpPr>
          <p:spPr>
            <a:xfrm>
              <a:off x="1734414" y="4682832"/>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2B90A3E1-8840-4B73-BA6A-A8CC3C088FE4}"/>
                </a:ext>
              </a:extLst>
            </p:cNvPr>
            <p:cNvCxnSpPr>
              <a:cxnSpLocks/>
            </p:cNvCxnSpPr>
            <p:nvPr/>
          </p:nvCxnSpPr>
          <p:spPr>
            <a:xfrm>
              <a:off x="1734414" y="5043050"/>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950C8D9F-9568-496B-B54B-C725AF773693}"/>
                </a:ext>
              </a:extLst>
            </p:cNvPr>
            <p:cNvCxnSpPr>
              <a:cxnSpLocks/>
            </p:cNvCxnSpPr>
            <p:nvPr/>
          </p:nvCxnSpPr>
          <p:spPr>
            <a:xfrm>
              <a:off x="1734414" y="5403268"/>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6EC2D248-3AD7-4700-9059-21E26F3C86FC}"/>
                </a:ext>
              </a:extLst>
            </p:cNvPr>
            <p:cNvCxnSpPr>
              <a:cxnSpLocks/>
            </p:cNvCxnSpPr>
            <p:nvPr/>
          </p:nvCxnSpPr>
          <p:spPr>
            <a:xfrm>
              <a:off x="1734414" y="5763486"/>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grpSp>
      <p:grpSp>
        <p:nvGrpSpPr>
          <p:cNvPr id="186" name="Group 185">
            <a:extLst>
              <a:ext uri="{FF2B5EF4-FFF2-40B4-BE49-F238E27FC236}">
                <a16:creationId xmlns:a16="http://schemas.microsoft.com/office/drawing/2014/main" id="{F63D0388-C355-4E4A-B70A-82CDA3E9280B}"/>
              </a:ext>
            </a:extLst>
          </p:cNvPr>
          <p:cNvGrpSpPr/>
          <p:nvPr/>
        </p:nvGrpSpPr>
        <p:grpSpPr>
          <a:xfrm>
            <a:off x="6110156" y="-562282"/>
            <a:ext cx="6081844" cy="6854266"/>
            <a:chOff x="6142405" y="502223"/>
            <a:chExt cx="4425468" cy="6949402"/>
          </a:xfrm>
        </p:grpSpPr>
        <p:sp>
          <p:nvSpPr>
            <p:cNvPr id="187" name="Rectangle: Top Corners Rounded 186">
              <a:extLst>
                <a:ext uri="{FF2B5EF4-FFF2-40B4-BE49-F238E27FC236}">
                  <a16:creationId xmlns:a16="http://schemas.microsoft.com/office/drawing/2014/main" id="{CA25DCE8-2162-4B8A-96D0-7E3B3D82DB79}"/>
                </a:ext>
              </a:extLst>
            </p:cNvPr>
            <p:cNvSpPr/>
            <p:nvPr/>
          </p:nvSpPr>
          <p:spPr>
            <a:xfrm rot="5400000" flipH="1">
              <a:off x="5435292" y="2319044"/>
              <a:ext cx="5839694" cy="4425468"/>
            </a:xfrm>
            <a:prstGeom prst="round2SameRect">
              <a:avLst>
                <a:gd name="adj1" fmla="val 4054"/>
                <a:gd name="adj2" fmla="val 0"/>
              </a:avLst>
            </a:prstGeom>
            <a:solidFill>
              <a:srgbClr val="F1F1F1"/>
            </a:solidFill>
            <a:ln>
              <a:noFill/>
            </a:ln>
            <a:effectLst>
              <a:outerShdw blurRad="88900" dist="635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8" name="Straight Connector 187">
              <a:extLst>
                <a:ext uri="{FF2B5EF4-FFF2-40B4-BE49-F238E27FC236}">
                  <a16:creationId xmlns:a16="http://schemas.microsoft.com/office/drawing/2014/main" id="{81DD07A6-B022-4C0E-ABAE-10BBCCBAC990}"/>
                </a:ext>
              </a:extLst>
            </p:cNvPr>
            <p:cNvCxnSpPr>
              <a:cxnSpLocks/>
            </p:cNvCxnSpPr>
            <p:nvPr/>
          </p:nvCxnSpPr>
          <p:spPr>
            <a:xfrm flipH="1">
              <a:off x="6689766" y="1433941"/>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8C7F9C0B-BB34-438F-90E9-275B801A5282}"/>
                </a:ext>
              </a:extLst>
            </p:cNvPr>
            <p:cNvCxnSpPr/>
            <p:nvPr/>
          </p:nvCxnSpPr>
          <p:spPr>
            <a:xfrm flipH="1">
              <a:off x="6689766" y="502223"/>
              <a:ext cx="0" cy="5839695"/>
            </a:xfrm>
            <a:prstGeom prst="line">
              <a:avLst/>
            </a:prstGeom>
            <a:ln>
              <a:solidFill>
                <a:srgbClr val="FF5050">
                  <a:alpha val="50000"/>
                </a:srgb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B4EAD903-F943-4523-B0D6-EB48C77ADF09}"/>
                </a:ext>
              </a:extLst>
            </p:cNvPr>
            <p:cNvCxnSpPr>
              <a:cxnSpLocks/>
            </p:cNvCxnSpPr>
            <p:nvPr/>
          </p:nvCxnSpPr>
          <p:spPr>
            <a:xfrm flipH="1">
              <a:off x="6689766" y="1794159"/>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909CD7CA-45B2-481E-9C62-87D1F93ABA80}"/>
                </a:ext>
              </a:extLst>
            </p:cNvPr>
            <p:cNvCxnSpPr>
              <a:cxnSpLocks/>
            </p:cNvCxnSpPr>
            <p:nvPr/>
          </p:nvCxnSpPr>
          <p:spPr>
            <a:xfrm flipH="1">
              <a:off x="6689766" y="2154377"/>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8360731A-EB2F-4A42-BACC-03852DCE6975}"/>
                </a:ext>
              </a:extLst>
            </p:cNvPr>
            <p:cNvCxnSpPr>
              <a:cxnSpLocks/>
            </p:cNvCxnSpPr>
            <p:nvPr/>
          </p:nvCxnSpPr>
          <p:spPr>
            <a:xfrm flipH="1">
              <a:off x="6689766" y="2514595"/>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BFE33E1F-BA4C-47C5-BE46-19DFE431E51B}"/>
                </a:ext>
              </a:extLst>
            </p:cNvPr>
            <p:cNvCxnSpPr>
              <a:cxnSpLocks/>
            </p:cNvCxnSpPr>
            <p:nvPr/>
          </p:nvCxnSpPr>
          <p:spPr>
            <a:xfrm flipH="1">
              <a:off x="6689766" y="2874813"/>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16906287-1431-4F54-A42C-86404EC6A2F4}"/>
                </a:ext>
              </a:extLst>
            </p:cNvPr>
            <p:cNvCxnSpPr>
              <a:cxnSpLocks/>
            </p:cNvCxnSpPr>
            <p:nvPr/>
          </p:nvCxnSpPr>
          <p:spPr>
            <a:xfrm flipH="1">
              <a:off x="6689766" y="3235031"/>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64C9B0EC-8BC4-4065-9141-EAD49280111B}"/>
                </a:ext>
              </a:extLst>
            </p:cNvPr>
            <p:cNvCxnSpPr>
              <a:cxnSpLocks/>
            </p:cNvCxnSpPr>
            <p:nvPr/>
          </p:nvCxnSpPr>
          <p:spPr>
            <a:xfrm flipH="1">
              <a:off x="6689766" y="3595249"/>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C8B085AE-DAD8-4E86-9F4B-CD5A91AB042A}"/>
                </a:ext>
              </a:extLst>
            </p:cNvPr>
            <p:cNvCxnSpPr>
              <a:cxnSpLocks/>
            </p:cNvCxnSpPr>
            <p:nvPr/>
          </p:nvCxnSpPr>
          <p:spPr>
            <a:xfrm flipH="1">
              <a:off x="6689766" y="3955467"/>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6675E828-EA7C-49C6-8126-325BFEAE074F}"/>
                </a:ext>
              </a:extLst>
            </p:cNvPr>
            <p:cNvCxnSpPr>
              <a:cxnSpLocks/>
            </p:cNvCxnSpPr>
            <p:nvPr/>
          </p:nvCxnSpPr>
          <p:spPr>
            <a:xfrm flipH="1">
              <a:off x="6689766" y="4315685"/>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F06C85CE-5E72-49C1-A561-9F75AC9E1B69}"/>
                </a:ext>
              </a:extLst>
            </p:cNvPr>
            <p:cNvCxnSpPr>
              <a:cxnSpLocks/>
            </p:cNvCxnSpPr>
            <p:nvPr/>
          </p:nvCxnSpPr>
          <p:spPr>
            <a:xfrm flipH="1">
              <a:off x="6689766" y="4675903"/>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15DB9CC2-B837-4AA2-B441-02D2F26FCF9B}"/>
                </a:ext>
              </a:extLst>
            </p:cNvPr>
            <p:cNvCxnSpPr>
              <a:cxnSpLocks/>
            </p:cNvCxnSpPr>
            <p:nvPr/>
          </p:nvCxnSpPr>
          <p:spPr>
            <a:xfrm flipH="1">
              <a:off x="6689766" y="5036121"/>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9A5EF1B7-8C0C-44C0-865D-0E0F57BC1834}"/>
                </a:ext>
              </a:extLst>
            </p:cNvPr>
            <p:cNvCxnSpPr>
              <a:cxnSpLocks/>
            </p:cNvCxnSpPr>
            <p:nvPr/>
          </p:nvCxnSpPr>
          <p:spPr>
            <a:xfrm flipH="1">
              <a:off x="6689766" y="5396339"/>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FCC73E35-E936-42D0-BB27-6AFFFEEDC066}"/>
                </a:ext>
              </a:extLst>
            </p:cNvPr>
            <p:cNvCxnSpPr>
              <a:cxnSpLocks/>
            </p:cNvCxnSpPr>
            <p:nvPr/>
          </p:nvCxnSpPr>
          <p:spPr>
            <a:xfrm flipH="1">
              <a:off x="6689766" y="5756557"/>
              <a:ext cx="3862822" cy="0"/>
            </a:xfrm>
            <a:prstGeom prst="line">
              <a:avLst/>
            </a:prstGeom>
            <a:ln>
              <a:solidFill>
                <a:srgbClr val="0EE0D6">
                  <a:alpha val="50000"/>
                </a:srgbClr>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6DD212B7-4CDF-46D2-B243-28C9CC8CB9F6}"/>
              </a:ext>
            </a:extLst>
          </p:cNvPr>
          <p:cNvGrpSpPr/>
          <p:nvPr/>
        </p:nvGrpSpPr>
        <p:grpSpPr>
          <a:xfrm>
            <a:off x="5424959" y="488368"/>
            <a:ext cx="1607911" cy="5839694"/>
            <a:chOff x="5597236" y="488368"/>
            <a:chExt cx="1122676" cy="5839694"/>
          </a:xfrm>
        </p:grpSpPr>
        <p:sp>
          <p:nvSpPr>
            <p:cNvPr id="172" name="Rectangle 171">
              <a:extLst>
                <a:ext uri="{FF2B5EF4-FFF2-40B4-BE49-F238E27FC236}">
                  <a16:creationId xmlns:a16="http://schemas.microsoft.com/office/drawing/2014/main" id="{73D1C15F-512D-4848-B232-E161370D7242}"/>
                </a:ext>
              </a:extLst>
            </p:cNvPr>
            <p:cNvSpPr/>
            <p:nvPr/>
          </p:nvSpPr>
          <p:spPr>
            <a:xfrm>
              <a:off x="5597236" y="488368"/>
              <a:ext cx="1122676" cy="5839694"/>
            </a:xfrm>
            <a:prstGeom prst="rect">
              <a:avLst/>
            </a:prstGeom>
            <a:gradFill>
              <a:gsLst>
                <a:gs pos="0">
                  <a:schemeClr val="bg1">
                    <a:alpha val="0"/>
                  </a:schemeClr>
                </a:gs>
                <a:gs pos="49600">
                  <a:schemeClr val="bg1">
                    <a:lumMod val="50000"/>
                    <a:alpha val="73000"/>
                  </a:schemeClr>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a:extLst>
                <a:ext uri="{FF2B5EF4-FFF2-40B4-BE49-F238E27FC236}">
                  <a16:creationId xmlns:a16="http://schemas.microsoft.com/office/drawing/2014/main" id="{7C921948-D23E-4396-B273-44EB6BA43ADA}"/>
                </a:ext>
              </a:extLst>
            </p:cNvPr>
            <p:cNvGrpSpPr/>
            <p:nvPr/>
          </p:nvGrpSpPr>
          <p:grpSpPr>
            <a:xfrm>
              <a:off x="5847936" y="991929"/>
              <a:ext cx="568696" cy="201168"/>
              <a:chOff x="5868383" y="858579"/>
              <a:chExt cx="568696" cy="201168"/>
            </a:xfrm>
          </p:grpSpPr>
          <p:sp>
            <p:nvSpPr>
              <p:cNvPr id="45" name="Oval 44">
                <a:extLst>
                  <a:ext uri="{FF2B5EF4-FFF2-40B4-BE49-F238E27FC236}">
                    <a16:creationId xmlns:a16="http://schemas.microsoft.com/office/drawing/2014/main" id="{7A055B3A-04C1-458E-8227-D67822ED4B58}"/>
                  </a:ext>
                </a:extLst>
              </p:cNvPr>
              <p:cNvSpPr/>
              <p:nvPr/>
            </p:nvSpPr>
            <p:spPr>
              <a:xfrm>
                <a:off x="6237851" y="858579"/>
                <a:ext cx="199228" cy="201168"/>
              </a:xfrm>
              <a:prstGeom prst="ellipse">
                <a:avLst/>
              </a:prstGeom>
              <a:solidFill>
                <a:srgbClr val="654F51"/>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34E09E9-E89E-4931-8C86-EF6372B8F5BD}"/>
                  </a:ext>
                </a:extLst>
              </p:cNvPr>
              <p:cNvSpPr/>
              <p:nvPr/>
            </p:nvSpPr>
            <p:spPr>
              <a:xfrm>
                <a:off x="5868383" y="858579"/>
                <a:ext cx="199228" cy="201168"/>
              </a:xfrm>
              <a:prstGeom prst="ellipse">
                <a:avLst/>
              </a:prstGeom>
              <a:solidFill>
                <a:srgbClr val="654F5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Terminator 45">
                <a:extLst>
                  <a:ext uri="{FF2B5EF4-FFF2-40B4-BE49-F238E27FC236}">
                    <a16:creationId xmlns:a16="http://schemas.microsoft.com/office/drawing/2014/main" id="{DE2D9D42-7468-477F-8442-B2B30FFE1DAB}"/>
                  </a:ext>
                </a:extLst>
              </p:cNvPr>
              <p:cNvSpPr/>
              <p:nvPr/>
            </p:nvSpPr>
            <p:spPr>
              <a:xfrm>
                <a:off x="5918911" y="903272"/>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Terminator 46">
                <a:extLst>
                  <a:ext uri="{FF2B5EF4-FFF2-40B4-BE49-F238E27FC236}">
                    <a16:creationId xmlns:a16="http://schemas.microsoft.com/office/drawing/2014/main" id="{49EAC231-0145-4106-AF1F-2CA94DC04C6D}"/>
                  </a:ext>
                </a:extLst>
              </p:cNvPr>
              <p:cNvSpPr/>
              <p:nvPr/>
            </p:nvSpPr>
            <p:spPr>
              <a:xfrm>
                <a:off x="5926176" y="974941"/>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F4EE62E1-63A2-49B1-93DF-1B8BDBD4F330}"/>
                </a:ext>
              </a:extLst>
            </p:cNvPr>
            <p:cNvGrpSpPr/>
            <p:nvPr/>
          </p:nvGrpSpPr>
          <p:grpSpPr>
            <a:xfrm>
              <a:off x="5847936" y="1507207"/>
              <a:ext cx="568696" cy="201168"/>
              <a:chOff x="5868383" y="858579"/>
              <a:chExt cx="568696" cy="201168"/>
            </a:xfrm>
          </p:grpSpPr>
          <p:sp>
            <p:nvSpPr>
              <p:cNvPr id="88" name="Oval 87">
                <a:extLst>
                  <a:ext uri="{FF2B5EF4-FFF2-40B4-BE49-F238E27FC236}">
                    <a16:creationId xmlns:a16="http://schemas.microsoft.com/office/drawing/2014/main" id="{7F7AB221-76DE-4F31-8F0B-CF310CE788CB}"/>
                  </a:ext>
                </a:extLst>
              </p:cNvPr>
              <p:cNvSpPr/>
              <p:nvPr/>
            </p:nvSpPr>
            <p:spPr>
              <a:xfrm>
                <a:off x="6237851" y="858579"/>
                <a:ext cx="199228" cy="201168"/>
              </a:xfrm>
              <a:prstGeom prst="ellipse">
                <a:avLst/>
              </a:prstGeom>
              <a:solidFill>
                <a:srgbClr val="654F51"/>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6313589F-5E62-437B-B094-C9518DAB0E54}"/>
                  </a:ext>
                </a:extLst>
              </p:cNvPr>
              <p:cNvSpPr/>
              <p:nvPr/>
            </p:nvSpPr>
            <p:spPr>
              <a:xfrm>
                <a:off x="5868383" y="858579"/>
                <a:ext cx="199228" cy="201168"/>
              </a:xfrm>
              <a:prstGeom prst="ellipse">
                <a:avLst/>
              </a:prstGeom>
              <a:solidFill>
                <a:srgbClr val="654F5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lowchart: Terminator 89">
                <a:extLst>
                  <a:ext uri="{FF2B5EF4-FFF2-40B4-BE49-F238E27FC236}">
                    <a16:creationId xmlns:a16="http://schemas.microsoft.com/office/drawing/2014/main" id="{18EB6E9A-9E0E-4CB9-9520-E866835AC0AF}"/>
                  </a:ext>
                </a:extLst>
              </p:cNvPr>
              <p:cNvSpPr/>
              <p:nvPr/>
            </p:nvSpPr>
            <p:spPr>
              <a:xfrm>
                <a:off x="5918911" y="903272"/>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lowchart: Terminator 90">
                <a:extLst>
                  <a:ext uri="{FF2B5EF4-FFF2-40B4-BE49-F238E27FC236}">
                    <a16:creationId xmlns:a16="http://schemas.microsoft.com/office/drawing/2014/main" id="{4376386D-76E4-4FB7-9C9C-3E42C8644CB4}"/>
                  </a:ext>
                </a:extLst>
              </p:cNvPr>
              <p:cNvSpPr/>
              <p:nvPr/>
            </p:nvSpPr>
            <p:spPr>
              <a:xfrm>
                <a:off x="5926176" y="974941"/>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a:extLst>
                <a:ext uri="{FF2B5EF4-FFF2-40B4-BE49-F238E27FC236}">
                  <a16:creationId xmlns:a16="http://schemas.microsoft.com/office/drawing/2014/main" id="{15C56A49-978D-4447-BDC9-59DFFCA7496B}"/>
                </a:ext>
              </a:extLst>
            </p:cNvPr>
            <p:cNvGrpSpPr/>
            <p:nvPr/>
          </p:nvGrpSpPr>
          <p:grpSpPr>
            <a:xfrm>
              <a:off x="5847936" y="2537763"/>
              <a:ext cx="568696" cy="201168"/>
              <a:chOff x="5868383" y="858579"/>
              <a:chExt cx="568696" cy="201168"/>
            </a:xfrm>
          </p:grpSpPr>
          <p:sp>
            <p:nvSpPr>
              <p:cNvPr id="93" name="Oval 92">
                <a:extLst>
                  <a:ext uri="{FF2B5EF4-FFF2-40B4-BE49-F238E27FC236}">
                    <a16:creationId xmlns:a16="http://schemas.microsoft.com/office/drawing/2014/main" id="{41FB403A-7B8A-4013-B47B-CDDF16F57C35}"/>
                  </a:ext>
                </a:extLst>
              </p:cNvPr>
              <p:cNvSpPr/>
              <p:nvPr/>
            </p:nvSpPr>
            <p:spPr>
              <a:xfrm>
                <a:off x="6237851" y="858579"/>
                <a:ext cx="199228" cy="201168"/>
              </a:xfrm>
              <a:prstGeom prst="ellipse">
                <a:avLst/>
              </a:prstGeom>
              <a:solidFill>
                <a:srgbClr val="654F51"/>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1E404C56-9969-4F14-B4CF-958902A33E3C}"/>
                  </a:ext>
                </a:extLst>
              </p:cNvPr>
              <p:cNvSpPr/>
              <p:nvPr/>
            </p:nvSpPr>
            <p:spPr>
              <a:xfrm>
                <a:off x="5868383" y="858579"/>
                <a:ext cx="199228" cy="201168"/>
              </a:xfrm>
              <a:prstGeom prst="ellipse">
                <a:avLst/>
              </a:prstGeom>
              <a:solidFill>
                <a:srgbClr val="654F5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lowchart: Terminator 94">
                <a:extLst>
                  <a:ext uri="{FF2B5EF4-FFF2-40B4-BE49-F238E27FC236}">
                    <a16:creationId xmlns:a16="http://schemas.microsoft.com/office/drawing/2014/main" id="{D3763110-FBF1-4382-9E22-10791032F4B4}"/>
                  </a:ext>
                </a:extLst>
              </p:cNvPr>
              <p:cNvSpPr/>
              <p:nvPr/>
            </p:nvSpPr>
            <p:spPr>
              <a:xfrm>
                <a:off x="5918911" y="903272"/>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lowchart: Terminator 95">
                <a:extLst>
                  <a:ext uri="{FF2B5EF4-FFF2-40B4-BE49-F238E27FC236}">
                    <a16:creationId xmlns:a16="http://schemas.microsoft.com/office/drawing/2014/main" id="{893887EA-C9B7-4937-B9E9-802679C62ADD}"/>
                  </a:ext>
                </a:extLst>
              </p:cNvPr>
              <p:cNvSpPr/>
              <p:nvPr/>
            </p:nvSpPr>
            <p:spPr>
              <a:xfrm>
                <a:off x="5926176" y="974941"/>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a:extLst>
                <a:ext uri="{FF2B5EF4-FFF2-40B4-BE49-F238E27FC236}">
                  <a16:creationId xmlns:a16="http://schemas.microsoft.com/office/drawing/2014/main" id="{460BA5C3-CE64-4D47-9B12-E29E54042683}"/>
                </a:ext>
              </a:extLst>
            </p:cNvPr>
            <p:cNvGrpSpPr/>
            <p:nvPr/>
          </p:nvGrpSpPr>
          <p:grpSpPr>
            <a:xfrm>
              <a:off x="5847936" y="3568319"/>
              <a:ext cx="568696" cy="201168"/>
              <a:chOff x="5868383" y="858579"/>
              <a:chExt cx="568696" cy="201168"/>
            </a:xfrm>
          </p:grpSpPr>
          <p:sp>
            <p:nvSpPr>
              <p:cNvPr id="98" name="Oval 97">
                <a:extLst>
                  <a:ext uri="{FF2B5EF4-FFF2-40B4-BE49-F238E27FC236}">
                    <a16:creationId xmlns:a16="http://schemas.microsoft.com/office/drawing/2014/main" id="{0A66281A-6ECF-4214-B59E-9D7326AAE431}"/>
                  </a:ext>
                </a:extLst>
              </p:cNvPr>
              <p:cNvSpPr/>
              <p:nvPr/>
            </p:nvSpPr>
            <p:spPr>
              <a:xfrm>
                <a:off x="6237851" y="858579"/>
                <a:ext cx="199228" cy="201168"/>
              </a:xfrm>
              <a:prstGeom prst="ellipse">
                <a:avLst/>
              </a:prstGeom>
              <a:solidFill>
                <a:srgbClr val="654F51"/>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EDA65BA5-B31E-48D6-80EA-4F14C9C02783}"/>
                  </a:ext>
                </a:extLst>
              </p:cNvPr>
              <p:cNvSpPr/>
              <p:nvPr/>
            </p:nvSpPr>
            <p:spPr>
              <a:xfrm>
                <a:off x="5868383" y="858579"/>
                <a:ext cx="199228" cy="201168"/>
              </a:xfrm>
              <a:prstGeom prst="ellipse">
                <a:avLst/>
              </a:prstGeom>
              <a:solidFill>
                <a:srgbClr val="654F5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lowchart: Terminator 99">
                <a:extLst>
                  <a:ext uri="{FF2B5EF4-FFF2-40B4-BE49-F238E27FC236}">
                    <a16:creationId xmlns:a16="http://schemas.microsoft.com/office/drawing/2014/main" id="{86A5B905-6A56-4594-8A83-518F4BBB0CB5}"/>
                  </a:ext>
                </a:extLst>
              </p:cNvPr>
              <p:cNvSpPr/>
              <p:nvPr/>
            </p:nvSpPr>
            <p:spPr>
              <a:xfrm>
                <a:off x="5918911" y="903272"/>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lowchart: Terminator 100">
                <a:extLst>
                  <a:ext uri="{FF2B5EF4-FFF2-40B4-BE49-F238E27FC236}">
                    <a16:creationId xmlns:a16="http://schemas.microsoft.com/office/drawing/2014/main" id="{4B1CA9D9-C048-4858-BE6E-8C681C1F658C}"/>
                  </a:ext>
                </a:extLst>
              </p:cNvPr>
              <p:cNvSpPr/>
              <p:nvPr/>
            </p:nvSpPr>
            <p:spPr>
              <a:xfrm>
                <a:off x="5926176" y="974941"/>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id="{55B1A2B1-DEF2-4C5E-8F56-92AE28DACC6C}"/>
                </a:ext>
              </a:extLst>
            </p:cNvPr>
            <p:cNvGrpSpPr/>
            <p:nvPr/>
          </p:nvGrpSpPr>
          <p:grpSpPr>
            <a:xfrm>
              <a:off x="5847936" y="4083597"/>
              <a:ext cx="568696" cy="201168"/>
              <a:chOff x="5868383" y="858579"/>
              <a:chExt cx="568696" cy="201168"/>
            </a:xfrm>
          </p:grpSpPr>
          <p:sp>
            <p:nvSpPr>
              <p:cNvPr id="103" name="Oval 102">
                <a:extLst>
                  <a:ext uri="{FF2B5EF4-FFF2-40B4-BE49-F238E27FC236}">
                    <a16:creationId xmlns:a16="http://schemas.microsoft.com/office/drawing/2014/main" id="{2C803212-1B6D-446F-AEB5-52F20AA5AE87}"/>
                  </a:ext>
                </a:extLst>
              </p:cNvPr>
              <p:cNvSpPr/>
              <p:nvPr/>
            </p:nvSpPr>
            <p:spPr>
              <a:xfrm>
                <a:off x="6237851" y="858579"/>
                <a:ext cx="199228" cy="201168"/>
              </a:xfrm>
              <a:prstGeom prst="ellipse">
                <a:avLst/>
              </a:prstGeom>
              <a:solidFill>
                <a:srgbClr val="654F51"/>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C1EBC513-6CB8-4082-BCC5-0DB9D7404AF6}"/>
                  </a:ext>
                </a:extLst>
              </p:cNvPr>
              <p:cNvSpPr/>
              <p:nvPr/>
            </p:nvSpPr>
            <p:spPr>
              <a:xfrm>
                <a:off x="5868383" y="858579"/>
                <a:ext cx="199228" cy="201168"/>
              </a:xfrm>
              <a:prstGeom prst="ellipse">
                <a:avLst/>
              </a:prstGeom>
              <a:solidFill>
                <a:srgbClr val="654F5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lowchart: Terminator 104">
                <a:extLst>
                  <a:ext uri="{FF2B5EF4-FFF2-40B4-BE49-F238E27FC236}">
                    <a16:creationId xmlns:a16="http://schemas.microsoft.com/office/drawing/2014/main" id="{766AD184-A229-4E8B-9837-F8BDB216B7EA}"/>
                  </a:ext>
                </a:extLst>
              </p:cNvPr>
              <p:cNvSpPr/>
              <p:nvPr/>
            </p:nvSpPr>
            <p:spPr>
              <a:xfrm>
                <a:off x="5918911" y="903272"/>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lowchart: Terminator 105">
                <a:extLst>
                  <a:ext uri="{FF2B5EF4-FFF2-40B4-BE49-F238E27FC236}">
                    <a16:creationId xmlns:a16="http://schemas.microsoft.com/office/drawing/2014/main" id="{4BC5BE0F-C2C7-4F9D-8CC2-232968AC7DB3}"/>
                  </a:ext>
                </a:extLst>
              </p:cNvPr>
              <p:cNvSpPr/>
              <p:nvPr/>
            </p:nvSpPr>
            <p:spPr>
              <a:xfrm>
                <a:off x="5926176" y="974941"/>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a:extLst>
                <a:ext uri="{FF2B5EF4-FFF2-40B4-BE49-F238E27FC236}">
                  <a16:creationId xmlns:a16="http://schemas.microsoft.com/office/drawing/2014/main" id="{E273CC56-E511-4FA2-8AC8-B984381E43D8}"/>
                </a:ext>
              </a:extLst>
            </p:cNvPr>
            <p:cNvGrpSpPr/>
            <p:nvPr/>
          </p:nvGrpSpPr>
          <p:grpSpPr>
            <a:xfrm>
              <a:off x="5847936" y="5114153"/>
              <a:ext cx="568696" cy="201168"/>
              <a:chOff x="5868383" y="858579"/>
              <a:chExt cx="568696" cy="201168"/>
            </a:xfrm>
          </p:grpSpPr>
          <p:sp>
            <p:nvSpPr>
              <p:cNvPr id="108" name="Oval 107">
                <a:extLst>
                  <a:ext uri="{FF2B5EF4-FFF2-40B4-BE49-F238E27FC236}">
                    <a16:creationId xmlns:a16="http://schemas.microsoft.com/office/drawing/2014/main" id="{77DF5A8E-1D0A-425C-AFA2-49B0DB206B8B}"/>
                  </a:ext>
                </a:extLst>
              </p:cNvPr>
              <p:cNvSpPr/>
              <p:nvPr/>
            </p:nvSpPr>
            <p:spPr>
              <a:xfrm>
                <a:off x="6237851" y="858579"/>
                <a:ext cx="199228" cy="201168"/>
              </a:xfrm>
              <a:prstGeom prst="ellipse">
                <a:avLst/>
              </a:prstGeom>
              <a:solidFill>
                <a:srgbClr val="654F51"/>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21E26E3F-24A1-4D6C-BE1C-B02F7E173125}"/>
                  </a:ext>
                </a:extLst>
              </p:cNvPr>
              <p:cNvSpPr/>
              <p:nvPr/>
            </p:nvSpPr>
            <p:spPr>
              <a:xfrm>
                <a:off x="5868383" y="858579"/>
                <a:ext cx="199228" cy="201168"/>
              </a:xfrm>
              <a:prstGeom prst="ellipse">
                <a:avLst/>
              </a:prstGeom>
              <a:solidFill>
                <a:srgbClr val="654F5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Terminator 109">
                <a:extLst>
                  <a:ext uri="{FF2B5EF4-FFF2-40B4-BE49-F238E27FC236}">
                    <a16:creationId xmlns:a16="http://schemas.microsoft.com/office/drawing/2014/main" id="{3A9D978C-E556-4CAC-A3E3-45F973F44BEF}"/>
                  </a:ext>
                </a:extLst>
              </p:cNvPr>
              <p:cNvSpPr/>
              <p:nvPr/>
            </p:nvSpPr>
            <p:spPr>
              <a:xfrm>
                <a:off x="5918911" y="903272"/>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lowchart: Terminator 110">
                <a:extLst>
                  <a:ext uri="{FF2B5EF4-FFF2-40B4-BE49-F238E27FC236}">
                    <a16:creationId xmlns:a16="http://schemas.microsoft.com/office/drawing/2014/main" id="{282B4C4D-0643-424A-865B-03AFE80020B9}"/>
                  </a:ext>
                </a:extLst>
              </p:cNvPr>
              <p:cNvSpPr/>
              <p:nvPr/>
            </p:nvSpPr>
            <p:spPr>
              <a:xfrm>
                <a:off x="5926176" y="974941"/>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a:extLst>
                <a:ext uri="{FF2B5EF4-FFF2-40B4-BE49-F238E27FC236}">
                  <a16:creationId xmlns:a16="http://schemas.microsoft.com/office/drawing/2014/main" id="{D56104BC-A3DD-4AB5-80B3-01DB9D2A956D}"/>
                </a:ext>
              </a:extLst>
            </p:cNvPr>
            <p:cNvGrpSpPr/>
            <p:nvPr/>
          </p:nvGrpSpPr>
          <p:grpSpPr>
            <a:xfrm>
              <a:off x="5847936" y="5629431"/>
              <a:ext cx="568696" cy="201168"/>
              <a:chOff x="5868383" y="858579"/>
              <a:chExt cx="568696" cy="201168"/>
            </a:xfrm>
          </p:grpSpPr>
          <p:sp>
            <p:nvSpPr>
              <p:cNvPr id="113" name="Oval 112">
                <a:extLst>
                  <a:ext uri="{FF2B5EF4-FFF2-40B4-BE49-F238E27FC236}">
                    <a16:creationId xmlns:a16="http://schemas.microsoft.com/office/drawing/2014/main" id="{4AA836E9-FFED-4DDC-98F4-FA76956B2458}"/>
                  </a:ext>
                </a:extLst>
              </p:cNvPr>
              <p:cNvSpPr/>
              <p:nvPr/>
            </p:nvSpPr>
            <p:spPr>
              <a:xfrm>
                <a:off x="6237851" y="858579"/>
                <a:ext cx="199228" cy="201168"/>
              </a:xfrm>
              <a:prstGeom prst="ellipse">
                <a:avLst/>
              </a:prstGeom>
              <a:solidFill>
                <a:srgbClr val="654F51"/>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CD50E16A-4AAB-4450-8872-1819EEB905D1}"/>
                  </a:ext>
                </a:extLst>
              </p:cNvPr>
              <p:cNvSpPr/>
              <p:nvPr/>
            </p:nvSpPr>
            <p:spPr>
              <a:xfrm>
                <a:off x="5868383" y="858579"/>
                <a:ext cx="199228" cy="201168"/>
              </a:xfrm>
              <a:prstGeom prst="ellipse">
                <a:avLst/>
              </a:prstGeom>
              <a:solidFill>
                <a:srgbClr val="654F5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lowchart: Terminator 114">
                <a:extLst>
                  <a:ext uri="{FF2B5EF4-FFF2-40B4-BE49-F238E27FC236}">
                    <a16:creationId xmlns:a16="http://schemas.microsoft.com/office/drawing/2014/main" id="{A7992737-3349-4774-9F97-EFE367105DB4}"/>
                  </a:ext>
                </a:extLst>
              </p:cNvPr>
              <p:cNvSpPr/>
              <p:nvPr/>
            </p:nvSpPr>
            <p:spPr>
              <a:xfrm>
                <a:off x="5918911" y="903272"/>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lowchart: Terminator 115">
                <a:extLst>
                  <a:ext uri="{FF2B5EF4-FFF2-40B4-BE49-F238E27FC236}">
                    <a16:creationId xmlns:a16="http://schemas.microsoft.com/office/drawing/2014/main" id="{DE747A86-8910-43F1-A80C-558106391F73}"/>
                  </a:ext>
                </a:extLst>
              </p:cNvPr>
              <p:cNvSpPr/>
              <p:nvPr/>
            </p:nvSpPr>
            <p:spPr>
              <a:xfrm>
                <a:off x="5926176" y="974941"/>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9A4CA5FB-CD7E-410C-AFC5-FFD21CB075BD}"/>
                </a:ext>
              </a:extLst>
            </p:cNvPr>
            <p:cNvGrpSpPr/>
            <p:nvPr/>
          </p:nvGrpSpPr>
          <p:grpSpPr>
            <a:xfrm>
              <a:off x="5847936" y="2022485"/>
              <a:ext cx="568696" cy="201168"/>
              <a:chOff x="5868383" y="858579"/>
              <a:chExt cx="568696" cy="201168"/>
            </a:xfrm>
          </p:grpSpPr>
          <p:sp>
            <p:nvSpPr>
              <p:cNvPr id="118" name="Oval 117">
                <a:extLst>
                  <a:ext uri="{FF2B5EF4-FFF2-40B4-BE49-F238E27FC236}">
                    <a16:creationId xmlns:a16="http://schemas.microsoft.com/office/drawing/2014/main" id="{D14B7D99-67EE-4123-AB1B-13CD003F6CE6}"/>
                  </a:ext>
                </a:extLst>
              </p:cNvPr>
              <p:cNvSpPr/>
              <p:nvPr/>
            </p:nvSpPr>
            <p:spPr>
              <a:xfrm>
                <a:off x="6237851" y="858579"/>
                <a:ext cx="199228" cy="201168"/>
              </a:xfrm>
              <a:prstGeom prst="ellipse">
                <a:avLst/>
              </a:prstGeom>
              <a:solidFill>
                <a:srgbClr val="654F51"/>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E6017387-7CE4-4ECC-A06B-5A5B4BF5174C}"/>
                  </a:ext>
                </a:extLst>
              </p:cNvPr>
              <p:cNvSpPr/>
              <p:nvPr/>
            </p:nvSpPr>
            <p:spPr>
              <a:xfrm>
                <a:off x="5868383" y="858579"/>
                <a:ext cx="199228" cy="201168"/>
              </a:xfrm>
              <a:prstGeom prst="ellipse">
                <a:avLst/>
              </a:prstGeom>
              <a:solidFill>
                <a:srgbClr val="654F5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lowchart: Terminator 119">
                <a:extLst>
                  <a:ext uri="{FF2B5EF4-FFF2-40B4-BE49-F238E27FC236}">
                    <a16:creationId xmlns:a16="http://schemas.microsoft.com/office/drawing/2014/main" id="{21F651CC-3E64-4F50-AC98-D0E7748BF51A}"/>
                  </a:ext>
                </a:extLst>
              </p:cNvPr>
              <p:cNvSpPr/>
              <p:nvPr/>
            </p:nvSpPr>
            <p:spPr>
              <a:xfrm>
                <a:off x="5918911" y="903272"/>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lowchart: Terminator 120">
                <a:extLst>
                  <a:ext uri="{FF2B5EF4-FFF2-40B4-BE49-F238E27FC236}">
                    <a16:creationId xmlns:a16="http://schemas.microsoft.com/office/drawing/2014/main" id="{553B8E29-5E24-4D7D-96F5-44EAEEF3A8F1}"/>
                  </a:ext>
                </a:extLst>
              </p:cNvPr>
              <p:cNvSpPr/>
              <p:nvPr/>
            </p:nvSpPr>
            <p:spPr>
              <a:xfrm>
                <a:off x="5926176" y="974941"/>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121">
              <a:extLst>
                <a:ext uri="{FF2B5EF4-FFF2-40B4-BE49-F238E27FC236}">
                  <a16:creationId xmlns:a16="http://schemas.microsoft.com/office/drawing/2014/main" id="{525B26EC-B273-4C40-8D4C-4E773E3AF5E6}"/>
                </a:ext>
              </a:extLst>
            </p:cNvPr>
            <p:cNvGrpSpPr/>
            <p:nvPr/>
          </p:nvGrpSpPr>
          <p:grpSpPr>
            <a:xfrm>
              <a:off x="5847936" y="3053041"/>
              <a:ext cx="568696" cy="201168"/>
              <a:chOff x="5868383" y="858579"/>
              <a:chExt cx="568696" cy="201168"/>
            </a:xfrm>
          </p:grpSpPr>
          <p:sp>
            <p:nvSpPr>
              <p:cNvPr id="123" name="Oval 122">
                <a:extLst>
                  <a:ext uri="{FF2B5EF4-FFF2-40B4-BE49-F238E27FC236}">
                    <a16:creationId xmlns:a16="http://schemas.microsoft.com/office/drawing/2014/main" id="{C9C5C7E7-8D25-45D7-9830-90CA22F194A8}"/>
                  </a:ext>
                </a:extLst>
              </p:cNvPr>
              <p:cNvSpPr/>
              <p:nvPr/>
            </p:nvSpPr>
            <p:spPr>
              <a:xfrm>
                <a:off x="6237851" y="858579"/>
                <a:ext cx="199228" cy="201168"/>
              </a:xfrm>
              <a:prstGeom prst="ellipse">
                <a:avLst/>
              </a:prstGeom>
              <a:solidFill>
                <a:srgbClr val="654F51"/>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9288B580-C04F-4E9D-A680-FC0C1A211EAB}"/>
                  </a:ext>
                </a:extLst>
              </p:cNvPr>
              <p:cNvSpPr/>
              <p:nvPr/>
            </p:nvSpPr>
            <p:spPr>
              <a:xfrm>
                <a:off x="5868383" y="858579"/>
                <a:ext cx="199228" cy="201168"/>
              </a:xfrm>
              <a:prstGeom prst="ellipse">
                <a:avLst/>
              </a:prstGeom>
              <a:solidFill>
                <a:srgbClr val="654F5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lowchart: Terminator 124">
                <a:extLst>
                  <a:ext uri="{FF2B5EF4-FFF2-40B4-BE49-F238E27FC236}">
                    <a16:creationId xmlns:a16="http://schemas.microsoft.com/office/drawing/2014/main" id="{5B7E96A4-6D65-42EA-BE26-C806522D507C}"/>
                  </a:ext>
                </a:extLst>
              </p:cNvPr>
              <p:cNvSpPr/>
              <p:nvPr/>
            </p:nvSpPr>
            <p:spPr>
              <a:xfrm>
                <a:off x="5918911" y="903272"/>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lowchart: Terminator 125">
                <a:extLst>
                  <a:ext uri="{FF2B5EF4-FFF2-40B4-BE49-F238E27FC236}">
                    <a16:creationId xmlns:a16="http://schemas.microsoft.com/office/drawing/2014/main" id="{63F8B186-9541-4BA3-83F1-D6582BF1B752}"/>
                  </a:ext>
                </a:extLst>
              </p:cNvPr>
              <p:cNvSpPr/>
              <p:nvPr/>
            </p:nvSpPr>
            <p:spPr>
              <a:xfrm>
                <a:off x="5926176" y="974941"/>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26">
              <a:extLst>
                <a:ext uri="{FF2B5EF4-FFF2-40B4-BE49-F238E27FC236}">
                  <a16:creationId xmlns:a16="http://schemas.microsoft.com/office/drawing/2014/main" id="{7EE17C74-1DEC-4ACB-A575-200A1DC1AAFC}"/>
                </a:ext>
              </a:extLst>
            </p:cNvPr>
            <p:cNvGrpSpPr/>
            <p:nvPr/>
          </p:nvGrpSpPr>
          <p:grpSpPr>
            <a:xfrm>
              <a:off x="5847936" y="4598875"/>
              <a:ext cx="568696" cy="201168"/>
              <a:chOff x="5868383" y="858579"/>
              <a:chExt cx="568696" cy="201168"/>
            </a:xfrm>
          </p:grpSpPr>
          <p:sp>
            <p:nvSpPr>
              <p:cNvPr id="128" name="Oval 127">
                <a:extLst>
                  <a:ext uri="{FF2B5EF4-FFF2-40B4-BE49-F238E27FC236}">
                    <a16:creationId xmlns:a16="http://schemas.microsoft.com/office/drawing/2014/main" id="{176337F7-7CED-4AC6-8D78-8B767F5A4A31}"/>
                  </a:ext>
                </a:extLst>
              </p:cNvPr>
              <p:cNvSpPr/>
              <p:nvPr/>
            </p:nvSpPr>
            <p:spPr>
              <a:xfrm>
                <a:off x="6237851" y="858579"/>
                <a:ext cx="199228" cy="201168"/>
              </a:xfrm>
              <a:prstGeom prst="ellipse">
                <a:avLst/>
              </a:prstGeom>
              <a:solidFill>
                <a:srgbClr val="654F51"/>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0009E971-594C-4457-880D-98E220A55980}"/>
                  </a:ext>
                </a:extLst>
              </p:cNvPr>
              <p:cNvSpPr/>
              <p:nvPr/>
            </p:nvSpPr>
            <p:spPr>
              <a:xfrm>
                <a:off x="5868383" y="858579"/>
                <a:ext cx="199228" cy="201168"/>
              </a:xfrm>
              <a:prstGeom prst="ellipse">
                <a:avLst/>
              </a:prstGeom>
              <a:solidFill>
                <a:srgbClr val="654F5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lowchart: Terminator 129">
                <a:extLst>
                  <a:ext uri="{FF2B5EF4-FFF2-40B4-BE49-F238E27FC236}">
                    <a16:creationId xmlns:a16="http://schemas.microsoft.com/office/drawing/2014/main" id="{9DEC8107-5F3E-4C71-BB4F-2E329BA9EEB1}"/>
                  </a:ext>
                </a:extLst>
              </p:cNvPr>
              <p:cNvSpPr/>
              <p:nvPr/>
            </p:nvSpPr>
            <p:spPr>
              <a:xfrm>
                <a:off x="5918911" y="903272"/>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Flowchart: Terminator 130">
                <a:extLst>
                  <a:ext uri="{FF2B5EF4-FFF2-40B4-BE49-F238E27FC236}">
                    <a16:creationId xmlns:a16="http://schemas.microsoft.com/office/drawing/2014/main" id="{F754E53C-4F61-4441-B4E1-05AA9C07C70A}"/>
                  </a:ext>
                </a:extLst>
              </p:cNvPr>
              <p:cNvSpPr/>
              <p:nvPr/>
            </p:nvSpPr>
            <p:spPr>
              <a:xfrm>
                <a:off x="5926176" y="974941"/>
                <a:ext cx="441889" cy="52004"/>
              </a:xfrm>
              <a:prstGeom prst="flowChartTerminator">
                <a:avLst/>
              </a:prstGeom>
              <a:gradFill flip="none" rotWithShape="1">
                <a:gsLst>
                  <a:gs pos="0">
                    <a:schemeClr val="tx1">
                      <a:lumMod val="65000"/>
                      <a:lumOff val="35000"/>
                    </a:schemeClr>
                  </a:gs>
                  <a:gs pos="24000">
                    <a:schemeClr val="tx1">
                      <a:lumMod val="75000"/>
                      <a:lumOff val="25000"/>
                    </a:schemeClr>
                  </a:gs>
                  <a:gs pos="47000">
                    <a:schemeClr val="bg1"/>
                  </a:gs>
                  <a:gs pos="79668">
                    <a:schemeClr val="bg1"/>
                  </a:gs>
                  <a:gs pos="93000">
                    <a:schemeClr val="tx1">
                      <a:lumMod val="75000"/>
                      <a:lumOff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1" name="TextBox 140">
            <a:extLst>
              <a:ext uri="{FF2B5EF4-FFF2-40B4-BE49-F238E27FC236}">
                <a16:creationId xmlns:a16="http://schemas.microsoft.com/office/drawing/2014/main" id="{BBEAE3BA-692C-4F9B-9E2B-DF4744338AD0}"/>
              </a:ext>
            </a:extLst>
          </p:cNvPr>
          <p:cNvSpPr txBox="1"/>
          <p:nvPr/>
        </p:nvSpPr>
        <p:spPr>
          <a:xfrm>
            <a:off x="504571" y="1584857"/>
            <a:ext cx="4722599" cy="901465"/>
          </a:xfrm>
          <a:prstGeom prst="rect">
            <a:avLst/>
          </a:prstGeom>
          <a:noFill/>
        </p:spPr>
        <p:txBody>
          <a:bodyPr wrap="square" rtlCol="0">
            <a:spAutoFit/>
          </a:bodyPr>
          <a:lstStyle/>
          <a:p>
            <a:pPr algn="ctr">
              <a:lnSpc>
                <a:spcPct val="150000"/>
              </a:lnSpc>
            </a:pPr>
            <a:r>
              <a:rPr lang="en-US" sz="4000" b="1" spc="300" dirty="0">
                <a:solidFill>
                  <a:srgbClr val="0033CC"/>
                </a:solidFill>
                <a:latin typeface="Cambria" panose="02040503050406030204" pitchFamily="18" charset="0"/>
                <a:ea typeface="Cambria" panose="02040503050406030204" pitchFamily="18" charset="0"/>
              </a:rPr>
              <a:t>4. CỦNG CỐ</a:t>
            </a:r>
            <a:endParaRPr lang="en-US" sz="4000" spc="300" dirty="0">
              <a:solidFill>
                <a:srgbClr val="66990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2C556535-7F3E-46D4-A543-AC2F10937E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5433" y="2827526"/>
            <a:ext cx="2434759" cy="3449242"/>
          </a:xfrm>
          <a:prstGeom prst="rect">
            <a:avLst/>
          </a:prstGeom>
        </p:spPr>
      </p:pic>
      <p:sp>
        <p:nvSpPr>
          <p:cNvPr id="10" name="Slide Number Placeholder 9">
            <a:extLst>
              <a:ext uri="{FF2B5EF4-FFF2-40B4-BE49-F238E27FC236}">
                <a16:creationId xmlns:a16="http://schemas.microsoft.com/office/drawing/2014/main" id="{D8A71CD4-1862-407A-BA52-9250D5402309}"/>
              </a:ext>
            </a:extLst>
          </p:cNvPr>
          <p:cNvSpPr>
            <a:spLocks noGrp="1"/>
          </p:cNvSpPr>
          <p:nvPr>
            <p:ph type="sldNum" sz="quarter" idx="12"/>
          </p:nvPr>
        </p:nvSpPr>
        <p:spPr/>
        <p:txBody>
          <a:bodyPr/>
          <a:lstStyle/>
          <a:p>
            <a:fld id="{B8F674BA-2DE0-4D90-8561-25BA31F62F13}" type="slidenum">
              <a:rPr lang="en-US" smtClean="0"/>
              <a:t>33</a:t>
            </a:fld>
            <a:endParaRPr lang="en-US" dirty="0"/>
          </a:p>
        </p:txBody>
      </p:sp>
      <p:grpSp>
        <p:nvGrpSpPr>
          <p:cNvPr id="135" name="Group 134">
            <a:extLst>
              <a:ext uri="{FF2B5EF4-FFF2-40B4-BE49-F238E27FC236}">
                <a16:creationId xmlns:a16="http://schemas.microsoft.com/office/drawing/2014/main" id="{097E7193-4463-49B7-A64F-4AFFEEE02BB2}"/>
              </a:ext>
            </a:extLst>
          </p:cNvPr>
          <p:cNvGrpSpPr/>
          <p:nvPr/>
        </p:nvGrpSpPr>
        <p:grpSpPr>
          <a:xfrm>
            <a:off x="7026360" y="1792169"/>
            <a:ext cx="4900924" cy="3017495"/>
            <a:chOff x="89297" y="2823475"/>
            <a:chExt cx="3147693" cy="2076997"/>
          </a:xfrm>
        </p:grpSpPr>
        <p:sp>
          <p:nvSpPr>
            <p:cNvPr id="142" name="Rectangle 141">
              <a:extLst>
                <a:ext uri="{FF2B5EF4-FFF2-40B4-BE49-F238E27FC236}">
                  <a16:creationId xmlns:a16="http://schemas.microsoft.com/office/drawing/2014/main" id="{C7FA72BE-C8DA-46EB-8526-ECB20DFA4BE9}"/>
                </a:ext>
              </a:extLst>
            </p:cNvPr>
            <p:cNvSpPr/>
            <p:nvPr/>
          </p:nvSpPr>
          <p:spPr>
            <a:xfrm>
              <a:off x="241920" y="2823475"/>
              <a:ext cx="2995070" cy="207699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3" name="TextBox 142">
              <a:extLst>
                <a:ext uri="{FF2B5EF4-FFF2-40B4-BE49-F238E27FC236}">
                  <a16:creationId xmlns:a16="http://schemas.microsoft.com/office/drawing/2014/main" id="{B8667702-B3EE-4301-926D-1330D7F78CCD}"/>
                </a:ext>
              </a:extLst>
            </p:cNvPr>
            <p:cNvSpPr txBox="1"/>
            <p:nvPr/>
          </p:nvSpPr>
          <p:spPr>
            <a:xfrm>
              <a:off x="89297" y="2823475"/>
              <a:ext cx="3147693" cy="207699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0688" tIns="170688" rIns="170688" bIns="170688" numCol="1" spcCol="1270" anchor="ctr" anchorCtr="0">
              <a:noAutofit/>
            </a:bodyPr>
            <a:lstStyle/>
            <a:p>
              <a:pPr marL="0" lvl="0" indent="0" algn="ctr" defTabSz="1066800">
                <a:lnSpc>
                  <a:spcPct val="150000"/>
                </a:lnSpc>
                <a:spcBef>
                  <a:spcPct val="0"/>
                </a:spcBef>
                <a:spcAft>
                  <a:spcPct val="35000"/>
                </a:spcAft>
                <a:buNone/>
              </a:pPr>
              <a:r>
                <a:rPr lang="en-US" sz="2800" b="1" kern="1200" dirty="0">
                  <a:solidFill>
                    <a:srgbClr val="FF0000"/>
                  </a:solidFill>
                  <a:latin typeface="Cambria" panose="02040503050406030204" pitchFamily="18" charset="0"/>
                </a:rPr>
                <a:t>HS </a:t>
              </a:r>
              <a:r>
                <a:rPr lang="en-US" sz="2800" b="1" kern="1200" dirty="0" err="1">
                  <a:solidFill>
                    <a:srgbClr val="FF0000"/>
                  </a:solidFill>
                  <a:latin typeface="Cambria" panose="02040503050406030204" pitchFamily="18" charset="0"/>
                </a:rPr>
                <a:t>hoàn</a:t>
              </a:r>
              <a:r>
                <a:rPr lang="en-US" sz="2800" b="1" kern="1200" dirty="0">
                  <a:solidFill>
                    <a:srgbClr val="FF0000"/>
                  </a:solidFill>
                  <a:latin typeface="Cambria" panose="02040503050406030204" pitchFamily="18" charset="0"/>
                </a:rPr>
                <a:t> </a:t>
              </a:r>
              <a:r>
                <a:rPr lang="en-US" sz="2800" b="1" kern="1200" dirty="0" err="1">
                  <a:solidFill>
                    <a:srgbClr val="FF0000"/>
                  </a:solidFill>
                  <a:latin typeface="Cambria" panose="02040503050406030204" pitchFamily="18" charset="0"/>
                </a:rPr>
                <a:t>thành</a:t>
              </a:r>
              <a:r>
                <a:rPr lang="en-US" sz="2800" b="1" kern="1200" dirty="0">
                  <a:solidFill>
                    <a:srgbClr val="FF0000"/>
                  </a:solidFill>
                  <a:latin typeface="Cambria" panose="02040503050406030204" pitchFamily="18" charset="0"/>
                </a:rPr>
                <a:t> </a:t>
              </a:r>
              <a:r>
                <a:rPr lang="en-US" sz="2800" b="1" kern="1200" dirty="0" err="1">
                  <a:solidFill>
                    <a:srgbClr val="FF0000"/>
                  </a:solidFill>
                  <a:latin typeface="Cambria" panose="02040503050406030204" pitchFamily="18" charset="0"/>
                </a:rPr>
                <a:t>các</a:t>
              </a:r>
              <a:r>
                <a:rPr lang="en-US" sz="2800" b="1" kern="1200" dirty="0">
                  <a:solidFill>
                    <a:srgbClr val="FF0000"/>
                  </a:solidFill>
                  <a:latin typeface="Cambria" panose="02040503050406030204" pitchFamily="18" charset="0"/>
                </a:rPr>
                <a:t> </a:t>
              </a:r>
              <a:r>
                <a:rPr lang="en-US" sz="2800" b="1" kern="1200" dirty="0" err="1">
                  <a:solidFill>
                    <a:srgbClr val="FF0000"/>
                  </a:solidFill>
                  <a:latin typeface="Cambria" panose="02040503050406030204" pitchFamily="18" charset="0"/>
                </a:rPr>
                <a:t>phiếu</a:t>
              </a:r>
              <a:r>
                <a:rPr lang="en-US" sz="2800" b="1" kern="1200" dirty="0">
                  <a:solidFill>
                    <a:srgbClr val="FF0000"/>
                  </a:solidFill>
                  <a:latin typeface="Cambria" panose="02040503050406030204" pitchFamily="18" charset="0"/>
                </a:rPr>
                <a:t> </a:t>
              </a:r>
              <a:r>
                <a:rPr lang="en-US" sz="2800" b="1" kern="1200" dirty="0" err="1">
                  <a:solidFill>
                    <a:srgbClr val="FF0000"/>
                  </a:solidFill>
                  <a:latin typeface="Cambria" panose="02040503050406030204" pitchFamily="18" charset="0"/>
                </a:rPr>
                <a:t>học</a:t>
              </a:r>
              <a:r>
                <a:rPr lang="en-US" sz="2800" b="1" kern="1200" dirty="0">
                  <a:solidFill>
                    <a:srgbClr val="FF0000"/>
                  </a:solidFill>
                  <a:latin typeface="Cambria" panose="02040503050406030204" pitchFamily="18" charset="0"/>
                </a:rPr>
                <a:t> </a:t>
              </a:r>
              <a:r>
                <a:rPr lang="en-US" sz="2800" b="1" kern="1200" dirty="0" err="1">
                  <a:solidFill>
                    <a:srgbClr val="FF0000"/>
                  </a:solidFill>
                  <a:latin typeface="Cambria" panose="02040503050406030204" pitchFamily="18" charset="0"/>
                </a:rPr>
                <a:t>tập</a:t>
              </a:r>
              <a:r>
                <a:rPr lang="en-US" sz="2800" b="1" kern="1200" dirty="0">
                  <a:solidFill>
                    <a:srgbClr val="FF0000"/>
                  </a:solidFill>
                  <a:latin typeface="Cambria" panose="02040503050406030204" pitchFamily="18" charset="0"/>
                </a:rPr>
                <a:t> </a:t>
              </a:r>
              <a:r>
                <a:rPr lang="en-US" sz="2800" b="1" kern="1200" dirty="0" err="1">
                  <a:solidFill>
                    <a:srgbClr val="FF0000"/>
                  </a:solidFill>
                  <a:latin typeface="Cambria" panose="02040503050406030204" pitchFamily="18" charset="0"/>
                </a:rPr>
                <a:t>và</a:t>
              </a:r>
              <a:r>
                <a:rPr lang="en-US" sz="2800" b="1" kern="1200" dirty="0">
                  <a:solidFill>
                    <a:srgbClr val="FF0000"/>
                  </a:solidFill>
                  <a:latin typeface="Cambria" panose="02040503050406030204" pitchFamily="18" charset="0"/>
                </a:rPr>
                <a:t> </a:t>
              </a:r>
              <a:r>
                <a:rPr lang="en-US" sz="2800" b="1" kern="1200" dirty="0" err="1">
                  <a:solidFill>
                    <a:srgbClr val="FF0000"/>
                  </a:solidFill>
                  <a:latin typeface="Cambria" panose="02040503050406030204" pitchFamily="18" charset="0"/>
                </a:rPr>
                <a:t>hợp</a:t>
              </a:r>
              <a:r>
                <a:rPr lang="en-US" sz="2800" b="1" kern="1200" dirty="0">
                  <a:solidFill>
                    <a:srgbClr val="FF0000"/>
                  </a:solidFill>
                  <a:latin typeface="Cambria" panose="02040503050406030204" pitchFamily="18" charset="0"/>
                </a:rPr>
                <a:t> </a:t>
              </a:r>
              <a:r>
                <a:rPr lang="en-US" sz="2800" b="1" kern="1200" dirty="0" err="1">
                  <a:solidFill>
                    <a:srgbClr val="FF0000"/>
                  </a:solidFill>
                  <a:latin typeface="Cambria" panose="02040503050406030204" pitchFamily="18" charset="0"/>
                </a:rPr>
                <a:t>đồng</a:t>
              </a:r>
              <a:r>
                <a:rPr lang="en-US" sz="2800" b="1" kern="1200" dirty="0">
                  <a:solidFill>
                    <a:srgbClr val="FF0000"/>
                  </a:solidFill>
                  <a:latin typeface="Cambria" panose="02040503050406030204" pitchFamily="18" charset="0"/>
                </a:rPr>
                <a:t> </a:t>
              </a:r>
              <a:r>
                <a:rPr lang="en-US" sz="2800" b="1" kern="1200" dirty="0" err="1">
                  <a:solidFill>
                    <a:srgbClr val="FF0000"/>
                  </a:solidFill>
                  <a:latin typeface="Cambria" panose="02040503050406030204" pitchFamily="18" charset="0"/>
                </a:rPr>
                <a:t>học</a:t>
              </a:r>
              <a:r>
                <a:rPr lang="en-US" sz="2800" b="1" kern="1200" dirty="0">
                  <a:solidFill>
                    <a:srgbClr val="FF0000"/>
                  </a:solidFill>
                  <a:latin typeface="Cambria" panose="02040503050406030204" pitchFamily="18" charset="0"/>
                </a:rPr>
                <a:t> </a:t>
              </a:r>
              <a:r>
                <a:rPr lang="en-US" sz="2800" b="1" kern="1200" dirty="0" err="1">
                  <a:solidFill>
                    <a:srgbClr val="FF0000"/>
                  </a:solidFill>
                  <a:latin typeface="Cambria" panose="02040503050406030204" pitchFamily="18" charset="0"/>
                </a:rPr>
                <a:t>tập</a:t>
              </a:r>
              <a:r>
                <a:rPr lang="en-US" sz="2800" b="1" kern="1200" dirty="0">
                  <a:solidFill>
                    <a:srgbClr val="FF0000"/>
                  </a:solidFill>
                  <a:latin typeface="Cambria" panose="02040503050406030204" pitchFamily="18" charset="0"/>
                </a:rPr>
                <a:t> </a:t>
              </a:r>
              <a:r>
                <a:rPr lang="en-US" sz="2800" b="1" kern="1200" dirty="0" err="1">
                  <a:solidFill>
                    <a:srgbClr val="FF0000"/>
                  </a:solidFill>
                  <a:latin typeface="Cambria" panose="02040503050406030204" pitchFamily="18" charset="0"/>
                </a:rPr>
                <a:t>cuối</a:t>
              </a:r>
              <a:r>
                <a:rPr lang="en-US" sz="2800" b="1" kern="1200" dirty="0">
                  <a:solidFill>
                    <a:srgbClr val="FF0000"/>
                  </a:solidFill>
                  <a:latin typeface="Cambria" panose="02040503050406030204" pitchFamily="18" charset="0"/>
                </a:rPr>
                <a:t> </a:t>
              </a:r>
              <a:r>
                <a:rPr lang="en-US" sz="2800" b="1" kern="1200" dirty="0" err="1">
                  <a:solidFill>
                    <a:srgbClr val="FF0000"/>
                  </a:solidFill>
                  <a:latin typeface="Cambria" panose="02040503050406030204" pitchFamily="18" charset="0"/>
                </a:rPr>
                <a:t>giờ</a:t>
              </a:r>
              <a:r>
                <a:rPr lang="en-US" sz="2800" b="1" kern="1200" dirty="0">
                  <a:solidFill>
                    <a:srgbClr val="FF0000"/>
                  </a:solidFill>
                  <a:latin typeface="Cambria" panose="02040503050406030204" pitchFamily="18" charset="0"/>
                </a:rPr>
                <a:t> </a:t>
              </a:r>
              <a:r>
                <a:rPr lang="en-US" sz="2800" b="1" kern="1200" dirty="0" err="1">
                  <a:solidFill>
                    <a:srgbClr val="FF0000"/>
                  </a:solidFill>
                  <a:latin typeface="Cambria" panose="02040503050406030204" pitchFamily="18" charset="0"/>
                </a:rPr>
                <a:t>nộp</a:t>
              </a:r>
              <a:r>
                <a:rPr lang="en-US" sz="2800" b="1" kern="1200" dirty="0">
                  <a:solidFill>
                    <a:srgbClr val="FF0000"/>
                  </a:solidFill>
                  <a:latin typeface="Cambria" panose="02040503050406030204" pitchFamily="18" charset="0"/>
                </a:rPr>
                <a:t> </a:t>
              </a:r>
              <a:r>
                <a:rPr lang="en-US" sz="2800" b="1" kern="1200" dirty="0" err="1">
                  <a:solidFill>
                    <a:srgbClr val="FF0000"/>
                  </a:solidFill>
                  <a:latin typeface="Cambria" panose="02040503050406030204" pitchFamily="18" charset="0"/>
                </a:rPr>
                <a:t>cho</a:t>
              </a:r>
              <a:r>
                <a:rPr lang="en-US" sz="2800" b="1" kern="1200" dirty="0">
                  <a:solidFill>
                    <a:srgbClr val="FF0000"/>
                  </a:solidFill>
                  <a:latin typeface="Cambria" panose="02040503050406030204" pitchFamily="18" charset="0"/>
                </a:rPr>
                <a:t> GV</a:t>
              </a:r>
              <a:endParaRPr lang="en-US" sz="2800" b="1" kern="1200" dirty="0">
                <a:solidFill>
                  <a:srgbClr val="FF0000"/>
                </a:solidFill>
              </a:endParaRPr>
            </a:p>
          </p:txBody>
        </p:sp>
      </p:grpSp>
    </p:spTree>
    <p:extLst>
      <p:ext uri="{BB962C8B-B14F-4D97-AF65-F5344CB8AC3E}">
        <p14:creationId xmlns:p14="http://schemas.microsoft.com/office/powerpoint/2010/main" val="8237857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132"/>
                                        </p:tgtEl>
                                        <p:attrNameLst>
                                          <p:attrName>style.visibility</p:attrName>
                                        </p:attrNameLst>
                                      </p:cBhvr>
                                      <p:to>
                                        <p:strVal val="visible"/>
                                      </p:to>
                                    </p:set>
                                    <p:anim calcmode="lin" valueType="num">
                                      <p:cBhvr additive="base">
                                        <p:cTn id="7" dur="500"/>
                                        <p:tgtEl>
                                          <p:spTgt spid="132"/>
                                        </p:tgtEl>
                                        <p:attrNameLst>
                                          <p:attrName>ppt_x</p:attrName>
                                        </p:attrNameLst>
                                      </p:cBhvr>
                                      <p:tavLst>
                                        <p:tav tm="0">
                                          <p:val>
                                            <p:strVal val="#ppt_x+#ppt_w*1.125000"/>
                                          </p:val>
                                        </p:tav>
                                        <p:tav tm="100000">
                                          <p:val>
                                            <p:strVal val="#ppt_x"/>
                                          </p:val>
                                        </p:tav>
                                      </p:tavLst>
                                    </p:anim>
                                    <p:animEffect transition="in" filter="wipe(left)">
                                      <p:cBhvr>
                                        <p:cTn id="8" dur="500"/>
                                        <p:tgtEl>
                                          <p:spTgt spid="132"/>
                                        </p:tgtEl>
                                      </p:cBhvr>
                                    </p:animEffect>
                                  </p:childTnLst>
                                </p:cTn>
                              </p:par>
                              <p:par>
                                <p:cTn id="9" presetID="1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ppt_x</p:attrName>
                                        </p:attrNameLst>
                                      </p:cBhvr>
                                      <p:tavLst>
                                        <p:tav tm="0">
                                          <p:val>
                                            <p:strVal val="#ppt_x+#ppt_w*1.125000"/>
                                          </p:val>
                                        </p:tav>
                                        <p:tav tm="100000">
                                          <p:val>
                                            <p:strVal val="#ppt_x"/>
                                          </p:val>
                                        </p:tav>
                                      </p:tavLst>
                                    </p:anim>
                                    <p:animEffect transition="in" filter="wipe(left)">
                                      <p:cBhvr>
                                        <p:cTn id="12" dur="500"/>
                                        <p:tgtEl>
                                          <p:spTgt spid="7"/>
                                        </p:tgtEl>
                                      </p:cBhvr>
                                    </p:animEffect>
                                  </p:childTnLst>
                                </p:cTn>
                              </p:par>
                              <p:par>
                                <p:cTn id="13" presetID="12" presetClass="entr" presetSubtype="8" fill="hold" nodeType="withEffect">
                                  <p:stCondLst>
                                    <p:cond delay="0"/>
                                  </p:stCondLst>
                                  <p:childTnLst>
                                    <p:set>
                                      <p:cBhvr>
                                        <p:cTn id="14" dur="1" fill="hold">
                                          <p:stCondLst>
                                            <p:cond delay="0"/>
                                          </p:stCondLst>
                                        </p:cTn>
                                        <p:tgtEl>
                                          <p:spTgt spid="186"/>
                                        </p:tgtEl>
                                        <p:attrNameLst>
                                          <p:attrName>style.visibility</p:attrName>
                                        </p:attrNameLst>
                                      </p:cBhvr>
                                      <p:to>
                                        <p:strVal val="visible"/>
                                      </p:to>
                                    </p:set>
                                    <p:anim calcmode="lin" valueType="num">
                                      <p:cBhvr additive="base">
                                        <p:cTn id="15" dur="500"/>
                                        <p:tgtEl>
                                          <p:spTgt spid="186"/>
                                        </p:tgtEl>
                                        <p:attrNameLst>
                                          <p:attrName>ppt_x</p:attrName>
                                        </p:attrNameLst>
                                      </p:cBhvr>
                                      <p:tavLst>
                                        <p:tav tm="0">
                                          <p:val>
                                            <p:strVal val="#ppt_x-#ppt_w*1.125000"/>
                                          </p:val>
                                        </p:tav>
                                        <p:tav tm="100000">
                                          <p:val>
                                            <p:strVal val="#ppt_x"/>
                                          </p:val>
                                        </p:tav>
                                      </p:tavLst>
                                    </p:anim>
                                    <p:animEffect transition="in" filter="wipe(right)">
                                      <p:cBhvr>
                                        <p:cTn id="16" dur="500"/>
                                        <p:tgtEl>
                                          <p:spTgt spid="186"/>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14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35"/>
                                        </p:tgtEl>
                                        <p:attrNameLst>
                                          <p:attrName>style.visibility</p:attrName>
                                        </p:attrNameLst>
                                      </p:cBhvr>
                                      <p:to>
                                        <p:strVal val="visible"/>
                                      </p:to>
                                    </p:set>
                                    <p:anim calcmode="lin" valueType="num">
                                      <p:cBhvr additive="base">
                                        <p:cTn id="24" dur="500" fill="hold"/>
                                        <p:tgtEl>
                                          <p:spTgt spid="135"/>
                                        </p:tgtEl>
                                        <p:attrNameLst>
                                          <p:attrName>ppt_x</p:attrName>
                                        </p:attrNameLst>
                                      </p:cBhvr>
                                      <p:tavLst>
                                        <p:tav tm="0">
                                          <p:val>
                                            <p:strVal val="#ppt_x"/>
                                          </p:val>
                                        </p:tav>
                                        <p:tav tm="100000">
                                          <p:val>
                                            <p:strVal val="#ppt_x"/>
                                          </p:val>
                                        </p:tav>
                                      </p:tavLst>
                                    </p:anim>
                                    <p:anim calcmode="lin" valueType="num">
                                      <p:cBhvr additive="base">
                                        <p:cTn id="25" dur="500" fill="hold"/>
                                        <p:tgtEl>
                                          <p:spTgt spid="1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51">
            <a:extLst>
              <a:ext uri="{FF2B5EF4-FFF2-40B4-BE49-F238E27FC236}">
                <a16:creationId xmlns:a16="http://schemas.microsoft.com/office/drawing/2014/main" id="{5D8FCF99-4BEA-4530-8CB3-CC49E30FA666}"/>
              </a:ext>
            </a:extLst>
          </p:cNvPr>
          <p:cNvSpPr>
            <a:spLocks noChangeArrowheads="1"/>
          </p:cNvSpPr>
          <p:nvPr/>
        </p:nvSpPr>
        <p:spPr bwMode="auto">
          <a:xfrm>
            <a:off x="3257550" y="3666728"/>
            <a:ext cx="5962650" cy="914400"/>
          </a:xfrm>
          <a:prstGeom prst="roundRect">
            <a:avLst>
              <a:gd name="adj" fmla="val 16667"/>
            </a:avLst>
          </a:prstGeom>
          <a:noFill/>
          <a:ln w="38100" algn="ctr">
            <a:solidFill>
              <a:srgbClr val="B66D3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50000"/>
              </a:lnSpc>
              <a:spcBef>
                <a:spcPct val="50000"/>
              </a:spcBef>
            </a:pPr>
            <a:r>
              <a:rPr lang="en-US" altLang="vi-VN" sz="2800" b="1" dirty="0" err="1">
                <a:solidFill>
                  <a:srgbClr val="002060"/>
                </a:solidFill>
                <a:latin typeface="Cambria" panose="02040503050406030204" pitchFamily="18" charset="0"/>
                <a:ea typeface="Cambria" panose="02040503050406030204" pitchFamily="18" charset="0"/>
              </a:rPr>
              <a:t>Sự</a:t>
            </a:r>
            <a:r>
              <a:rPr lang="en-US" altLang="vi-VN" sz="2800" b="1" dirty="0">
                <a:solidFill>
                  <a:srgbClr val="002060"/>
                </a:solidFill>
                <a:latin typeface="Cambria" panose="02040503050406030204" pitchFamily="18" charset="0"/>
                <a:ea typeface="Cambria" panose="02040503050406030204" pitchFamily="18" charset="0"/>
              </a:rPr>
              <a:t> </a:t>
            </a:r>
            <a:r>
              <a:rPr lang="en-US" altLang="vi-VN" sz="2800" b="1" dirty="0" err="1">
                <a:solidFill>
                  <a:srgbClr val="002060"/>
                </a:solidFill>
                <a:latin typeface="Cambria" panose="02040503050406030204" pitchFamily="18" charset="0"/>
                <a:ea typeface="Cambria" panose="02040503050406030204" pitchFamily="18" charset="0"/>
              </a:rPr>
              <a:t>đốt</a:t>
            </a:r>
            <a:r>
              <a:rPr lang="en-US" altLang="vi-VN" sz="2800" b="1" dirty="0">
                <a:solidFill>
                  <a:srgbClr val="002060"/>
                </a:solidFill>
                <a:latin typeface="Cambria" panose="02040503050406030204" pitchFamily="18" charset="0"/>
                <a:ea typeface="Cambria" panose="02040503050406030204" pitchFamily="18" charset="0"/>
              </a:rPr>
              <a:t> </a:t>
            </a:r>
            <a:r>
              <a:rPr lang="en-US" altLang="vi-VN" sz="2800" b="1" dirty="0" err="1">
                <a:solidFill>
                  <a:srgbClr val="002060"/>
                </a:solidFill>
                <a:latin typeface="Cambria" panose="02040503050406030204" pitchFamily="18" charset="0"/>
                <a:ea typeface="Cambria" panose="02040503050406030204" pitchFamily="18" charset="0"/>
              </a:rPr>
              <a:t>nhiên</a:t>
            </a:r>
            <a:r>
              <a:rPr lang="en-US" altLang="vi-VN" sz="2800" b="1" dirty="0">
                <a:solidFill>
                  <a:srgbClr val="002060"/>
                </a:solidFill>
                <a:latin typeface="Cambria" panose="02040503050406030204" pitchFamily="18" charset="0"/>
                <a:ea typeface="Cambria" panose="02040503050406030204" pitchFamily="18" charset="0"/>
              </a:rPr>
              <a:t> </a:t>
            </a:r>
            <a:r>
              <a:rPr lang="en-US" altLang="vi-VN" sz="2800" b="1" dirty="0" err="1">
                <a:solidFill>
                  <a:srgbClr val="002060"/>
                </a:solidFill>
                <a:latin typeface="Cambria" panose="02040503050406030204" pitchFamily="18" charset="0"/>
                <a:ea typeface="Cambria" panose="02040503050406030204" pitchFamily="18" charset="0"/>
              </a:rPr>
              <a:t>liệu</a:t>
            </a:r>
            <a:endParaRPr lang="vi-VN" altLang="vi-VN" sz="2800" b="1" dirty="0">
              <a:solidFill>
                <a:srgbClr val="002060"/>
              </a:solidFill>
              <a:latin typeface="Cambria" panose="02040503050406030204" pitchFamily="18" charset="0"/>
              <a:ea typeface="Cambria" panose="02040503050406030204" pitchFamily="18" charset="0"/>
            </a:endParaRPr>
          </a:p>
        </p:txBody>
      </p:sp>
      <p:sp>
        <p:nvSpPr>
          <p:cNvPr id="10" name="AutoShape 51">
            <a:extLst>
              <a:ext uri="{FF2B5EF4-FFF2-40B4-BE49-F238E27FC236}">
                <a16:creationId xmlns:a16="http://schemas.microsoft.com/office/drawing/2014/main" id="{62571855-D14C-45D1-864C-48331182F970}"/>
              </a:ext>
            </a:extLst>
          </p:cNvPr>
          <p:cNvSpPr>
            <a:spLocks noChangeArrowheads="1"/>
          </p:cNvSpPr>
          <p:nvPr/>
        </p:nvSpPr>
        <p:spPr bwMode="auto">
          <a:xfrm>
            <a:off x="3276600" y="2690192"/>
            <a:ext cx="5962650" cy="762000"/>
          </a:xfrm>
          <a:prstGeom prst="roundRect">
            <a:avLst>
              <a:gd name="adj" fmla="val 16667"/>
            </a:avLst>
          </a:prstGeom>
          <a:noFill/>
          <a:ln w="38100" algn="ctr">
            <a:solidFill>
              <a:srgbClr val="B66D3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vi-VN" sz="2800" b="1" dirty="0" err="1">
                <a:solidFill>
                  <a:srgbClr val="002060"/>
                </a:solidFill>
                <a:latin typeface="Cambria" panose="02040503050406030204" pitchFamily="18" charset="0"/>
                <a:ea typeface="Cambria" panose="02040503050406030204" pitchFamily="18" charset="0"/>
              </a:rPr>
              <a:t>Sự</a:t>
            </a:r>
            <a:r>
              <a:rPr lang="en-US" altLang="vi-VN" sz="2800" b="1" dirty="0">
                <a:solidFill>
                  <a:srgbClr val="002060"/>
                </a:solidFill>
                <a:latin typeface="Cambria" panose="02040503050406030204" pitchFamily="18" charset="0"/>
                <a:ea typeface="Cambria" panose="02040503050406030204" pitchFamily="18" charset="0"/>
              </a:rPr>
              <a:t> </a:t>
            </a:r>
            <a:r>
              <a:rPr lang="en-US" altLang="vi-VN" sz="2800" b="1" dirty="0" err="1">
                <a:solidFill>
                  <a:srgbClr val="002060"/>
                </a:solidFill>
                <a:latin typeface="Cambria" panose="02040503050406030204" pitchFamily="18" charset="0"/>
                <a:ea typeface="Cambria" panose="02040503050406030204" pitchFamily="18" charset="0"/>
              </a:rPr>
              <a:t>hô</a:t>
            </a:r>
            <a:r>
              <a:rPr lang="en-US" altLang="vi-VN" sz="2800" b="1" dirty="0">
                <a:solidFill>
                  <a:srgbClr val="002060"/>
                </a:solidFill>
                <a:latin typeface="Cambria" panose="02040503050406030204" pitchFamily="18" charset="0"/>
                <a:ea typeface="Cambria" panose="02040503050406030204" pitchFamily="18" charset="0"/>
              </a:rPr>
              <a:t> </a:t>
            </a:r>
            <a:r>
              <a:rPr lang="en-US" altLang="vi-VN" sz="2800" b="1" dirty="0" err="1">
                <a:solidFill>
                  <a:srgbClr val="002060"/>
                </a:solidFill>
                <a:latin typeface="Cambria" panose="02040503050406030204" pitchFamily="18" charset="0"/>
                <a:ea typeface="Cambria" panose="02040503050406030204" pitchFamily="18" charset="0"/>
              </a:rPr>
              <a:t>hấp</a:t>
            </a:r>
            <a:endParaRPr lang="vi-VN" altLang="vi-VN" sz="2800" b="1" dirty="0">
              <a:solidFill>
                <a:srgbClr val="002060"/>
              </a:solidFill>
              <a:latin typeface="Cambria" panose="02040503050406030204" pitchFamily="18" charset="0"/>
              <a:ea typeface="Cambria" panose="02040503050406030204" pitchFamily="18" charset="0"/>
            </a:endParaRPr>
          </a:p>
        </p:txBody>
      </p:sp>
      <p:grpSp>
        <p:nvGrpSpPr>
          <p:cNvPr id="2" name="Group 51">
            <a:extLst>
              <a:ext uri="{FF2B5EF4-FFF2-40B4-BE49-F238E27FC236}">
                <a16:creationId xmlns:a16="http://schemas.microsoft.com/office/drawing/2014/main" id="{49955B17-1178-4CC5-B886-B50F2113EFFC}"/>
              </a:ext>
            </a:extLst>
          </p:cNvPr>
          <p:cNvGrpSpPr>
            <a:grpSpLocks/>
          </p:cNvGrpSpPr>
          <p:nvPr/>
        </p:nvGrpSpPr>
        <p:grpSpPr bwMode="auto">
          <a:xfrm>
            <a:off x="1725615" y="-6350"/>
            <a:ext cx="320675" cy="6864350"/>
            <a:chOff x="202295" y="-322943"/>
            <a:chExt cx="319314" cy="7180943"/>
          </a:xfrm>
        </p:grpSpPr>
        <p:sp>
          <p:nvSpPr>
            <p:cNvPr id="7" name="Rectangle 6">
              <a:extLst>
                <a:ext uri="{FF2B5EF4-FFF2-40B4-BE49-F238E27FC236}">
                  <a16:creationId xmlns:a16="http://schemas.microsoft.com/office/drawing/2014/main" id="{A7ABFEA9-040B-4C0C-B78F-DBE491981AF8}"/>
                </a:ext>
              </a:extLst>
            </p:cNvPr>
            <p:cNvSpPr/>
            <p:nvPr/>
          </p:nvSpPr>
          <p:spPr bwMode="auto">
            <a:xfrm>
              <a:off x="202295" y="-322943"/>
              <a:ext cx="319314" cy="7165997"/>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2400">
                <a:latin typeface="Cambria Math" pitchFamily="18" charset="0"/>
                <a:ea typeface="Cambria Math" pitchFamily="18" charset="0"/>
              </a:endParaRPr>
            </a:p>
          </p:txBody>
        </p:sp>
        <p:sp>
          <p:nvSpPr>
            <p:cNvPr id="2093" name="Rectangle 10">
              <a:extLst>
                <a:ext uri="{FF2B5EF4-FFF2-40B4-BE49-F238E27FC236}">
                  <a16:creationId xmlns:a16="http://schemas.microsoft.com/office/drawing/2014/main" id="{219AA9CE-D946-479C-8359-6667B209F86C}"/>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a:latin typeface="Cambria Math" panose="02040503050406030204" pitchFamily="18" charset="0"/>
              </a:endParaRPr>
            </a:p>
          </p:txBody>
        </p:sp>
        <p:sp>
          <p:nvSpPr>
            <p:cNvPr id="9" name="Rectangle 8">
              <a:extLst>
                <a:ext uri="{FF2B5EF4-FFF2-40B4-BE49-F238E27FC236}">
                  <a16:creationId xmlns:a16="http://schemas.microsoft.com/office/drawing/2014/main" id="{B5C4957C-E588-4507-900E-EB9F892C9733}"/>
                </a:ext>
              </a:extLst>
            </p:cNvPr>
            <p:cNvSpPr/>
            <p:nvPr/>
          </p:nvSpPr>
          <p:spPr bwMode="auto">
            <a:xfrm>
              <a:off x="324013" y="-307996"/>
              <a:ext cx="75877" cy="7165996"/>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2400">
                <a:effectLst>
                  <a:glow rad="101600">
                    <a:schemeClr val="accent1">
                      <a:satMod val="175000"/>
                      <a:alpha val="40000"/>
                    </a:schemeClr>
                  </a:glow>
                </a:effectLst>
                <a:latin typeface="Cambria Math" pitchFamily="18" charset="0"/>
                <a:ea typeface="Cambria Math" pitchFamily="18" charset="0"/>
              </a:endParaRPr>
            </a:p>
          </p:txBody>
        </p:sp>
      </p:grpSp>
      <p:pic>
        <p:nvPicPr>
          <p:cNvPr id="11" name="Picture 37" descr="Blue_chapterlist">
            <a:extLst>
              <a:ext uri="{FF2B5EF4-FFF2-40B4-BE49-F238E27FC236}">
                <a16:creationId xmlns:a16="http://schemas.microsoft.com/office/drawing/2014/main" id="{7B8A1492-7B6B-43BD-81F2-53182CF586AC}"/>
              </a:ext>
            </a:extLst>
          </p:cNvPr>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695452" y="2925765"/>
            <a:ext cx="593725" cy="350837"/>
          </a:xfrm>
          <a:prstGeom prst="rect">
            <a:avLst/>
          </a:prstGeom>
          <a:noFill/>
          <a:ln w="9525">
            <a:noFill/>
            <a:miter lim="800000"/>
            <a:headEnd/>
            <a:tailEnd/>
          </a:ln>
          <a:effectLst>
            <a:outerShdw dist="107763" dir="18900000" algn="ctr" rotWithShape="0">
              <a:srgbClr val="808080">
                <a:alpha val="50000"/>
              </a:srgbClr>
            </a:outerShdw>
          </a:effectLst>
        </p:spPr>
      </p:pic>
      <p:pic>
        <p:nvPicPr>
          <p:cNvPr id="12" name="Picture 11" descr="Classicmode">
            <a:extLst>
              <a:ext uri="{FF2B5EF4-FFF2-40B4-BE49-F238E27FC236}">
                <a16:creationId xmlns:a16="http://schemas.microsoft.com/office/drawing/2014/main" id="{FC26ACC6-FA57-404B-B5E1-3F53F54D56B2}"/>
              </a:ext>
            </a:extLst>
          </p:cNvPr>
          <p:cNvPicPr>
            <a:picLocks noChangeAspect="1" noChangeArrowheads="1"/>
          </p:cNvPicPr>
          <p:nvPr/>
        </p:nvPicPr>
        <p:blipFill>
          <a:blip r:embed="rId6">
            <a:clrChange>
              <a:clrFrom>
                <a:srgbClr val="2C2761"/>
              </a:clrFrom>
              <a:clrTo>
                <a:srgbClr val="2C2761">
                  <a:alpha val="0"/>
                </a:srgbClr>
              </a:clrTo>
            </a:clrChange>
          </a:blip>
          <a:srcRect/>
          <a:stretch>
            <a:fillRect/>
          </a:stretch>
        </p:blipFill>
        <p:spPr bwMode="auto">
          <a:xfrm>
            <a:off x="2076450" y="2703515"/>
            <a:ext cx="1500188" cy="801687"/>
          </a:xfrm>
          <a:prstGeom prst="rect">
            <a:avLst/>
          </a:prstGeom>
          <a:noFill/>
          <a:ln w="9525">
            <a:noFill/>
            <a:miter lim="800000"/>
            <a:headEnd/>
            <a:tailEnd/>
          </a:ln>
          <a:effectLst>
            <a:outerShdw dist="107763" dir="18900000" algn="ctr" rotWithShape="0">
              <a:srgbClr val="808080">
                <a:alpha val="50000"/>
              </a:srgbClr>
            </a:outerShdw>
          </a:effectLst>
        </p:spPr>
      </p:pic>
      <p:sp>
        <p:nvSpPr>
          <p:cNvPr id="13" name="Oval 59">
            <a:hlinkHover r:id="" action="ppaction://noaction" highlightClick="1">
              <a:snd r:embed="rId7" name="cached_combo42.wav"/>
            </a:hlinkHover>
            <a:extLst>
              <a:ext uri="{FF2B5EF4-FFF2-40B4-BE49-F238E27FC236}">
                <a16:creationId xmlns:a16="http://schemas.microsoft.com/office/drawing/2014/main" id="{EF060BF9-7581-4AD4-AEDA-0080B4E5B893}"/>
              </a:ext>
            </a:extLst>
          </p:cNvPr>
          <p:cNvSpPr>
            <a:spLocks noChangeArrowheads="1"/>
          </p:cNvSpPr>
          <p:nvPr/>
        </p:nvSpPr>
        <p:spPr bwMode="auto">
          <a:xfrm>
            <a:off x="2152652" y="2743202"/>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a:latin typeface="Cambria Math" panose="02040503050406030204" pitchFamily="18" charset="0"/>
            </a:endParaRPr>
          </a:p>
        </p:txBody>
      </p:sp>
      <p:sp>
        <p:nvSpPr>
          <p:cNvPr id="14" name="WordArt 226">
            <a:extLst>
              <a:ext uri="{FF2B5EF4-FFF2-40B4-BE49-F238E27FC236}">
                <a16:creationId xmlns:a16="http://schemas.microsoft.com/office/drawing/2014/main" id="{152DFC27-EDC6-4AE8-832F-E38E53CBCDB2}"/>
              </a:ext>
            </a:extLst>
          </p:cNvPr>
          <p:cNvSpPr>
            <a:spLocks noChangeArrowheads="1" noChangeShapeType="1" noTextEdit="1"/>
          </p:cNvSpPr>
          <p:nvPr/>
        </p:nvSpPr>
        <p:spPr bwMode="auto">
          <a:xfrm>
            <a:off x="2359027" y="2852738"/>
            <a:ext cx="460375" cy="387350"/>
          </a:xfrm>
          <a:prstGeom prst="rect">
            <a:avLst/>
          </a:prstGeom>
        </p:spPr>
        <p:txBody>
          <a:bodyPr wrap="none" fromWordArt="1">
            <a:prstTxWarp prst="textInflate">
              <a:avLst>
                <a:gd name="adj" fmla="val 13634"/>
              </a:avLst>
            </a:prstTxWarp>
          </a:bodyPr>
          <a:lstStyle/>
          <a:p>
            <a:pPr algn="ctr"/>
            <a:r>
              <a:rPr lang="en-US" sz="2400" kern="10">
                <a:ln w="9525">
                  <a:solidFill>
                    <a:srgbClr val="FFFF00"/>
                  </a:solidFill>
                  <a:round/>
                  <a:headEnd/>
                  <a:tailEnd/>
                </a:ln>
                <a:solidFill>
                  <a:srgbClr val="FFFF00"/>
                </a:solidFill>
                <a:latin typeface="Cambria Math" panose="02040503050406030204" pitchFamily="18" charset="0"/>
                <a:ea typeface="Cambria Math" panose="02040503050406030204" pitchFamily="18" charset="0"/>
              </a:rPr>
              <a:t>A</a:t>
            </a:r>
          </a:p>
        </p:txBody>
      </p:sp>
      <p:grpSp>
        <p:nvGrpSpPr>
          <p:cNvPr id="3" name="Group 47">
            <a:extLst>
              <a:ext uri="{FF2B5EF4-FFF2-40B4-BE49-F238E27FC236}">
                <a16:creationId xmlns:a16="http://schemas.microsoft.com/office/drawing/2014/main" id="{6AC77A53-055F-446E-A0C7-5F685C8C2AE0}"/>
              </a:ext>
            </a:extLst>
          </p:cNvPr>
          <p:cNvGrpSpPr>
            <a:grpSpLocks/>
          </p:cNvGrpSpPr>
          <p:nvPr/>
        </p:nvGrpSpPr>
        <p:grpSpPr bwMode="auto">
          <a:xfrm>
            <a:off x="1408112" y="679450"/>
            <a:ext cx="1106488" cy="655638"/>
            <a:chOff x="5106" y="3426"/>
            <a:chExt cx="582" cy="345"/>
          </a:xfrm>
        </p:grpSpPr>
        <p:pic>
          <p:nvPicPr>
            <p:cNvPr id="2090" name="Picture 40" descr="Thumb">
              <a:extLst>
                <a:ext uri="{FF2B5EF4-FFF2-40B4-BE49-F238E27FC236}">
                  <a16:creationId xmlns:a16="http://schemas.microsoft.com/office/drawing/2014/main" id="{971EDD5B-85C9-4E2D-864F-6BE81EB27ADA}"/>
                </a:ext>
              </a:extLst>
            </p:cNvPr>
            <p:cNvPicPr>
              <a:picLocks noChangeAspect="1" noChangeArrowheads="1"/>
            </p:cNvPicPr>
            <p:nvPr/>
          </p:nvPicPr>
          <p:blipFill>
            <a:blip r:embed="rId8">
              <a:clrChange>
                <a:clrFrom>
                  <a:srgbClr val="000300"/>
                </a:clrFrom>
                <a:clrTo>
                  <a:srgbClr val="000300">
                    <a:alpha val="0"/>
                  </a:srgbClr>
                </a:clrTo>
              </a:clrChange>
              <a:extLst>
                <a:ext uri="{28A0092B-C50C-407E-A947-70E740481C1C}">
                  <a14:useLocalDpi xmlns:a14="http://schemas.microsoft.com/office/drawing/2010/main" val="0"/>
                </a:ext>
              </a:extLst>
            </a:blip>
            <a:srcRect/>
            <a:stretch>
              <a:fillRect/>
            </a:stretch>
          </p:blipFill>
          <p:spPr bwMode="auto">
            <a:xfrm>
              <a:off x="5106" y="3426"/>
              <a:ext cx="582"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1" name="Picture 43" descr="abu061[1]">
              <a:extLst>
                <a:ext uri="{FF2B5EF4-FFF2-40B4-BE49-F238E27FC236}">
                  <a16:creationId xmlns:a16="http://schemas.microsoft.com/office/drawing/2014/main" id="{6D53B90E-A1D5-4B2B-A5F0-FEB2CB92BD1D}"/>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1938225" flipV="1">
              <a:off x="5268" y="3513"/>
              <a:ext cx="25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37" descr="Blue_chapterlist">
            <a:extLst>
              <a:ext uri="{FF2B5EF4-FFF2-40B4-BE49-F238E27FC236}">
                <a16:creationId xmlns:a16="http://schemas.microsoft.com/office/drawing/2014/main" id="{FC6BE053-4209-4917-B6F5-823D4961384B}"/>
              </a:ext>
            </a:extLst>
          </p:cNvPr>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676402" y="3916365"/>
            <a:ext cx="593725" cy="350837"/>
          </a:xfrm>
          <a:prstGeom prst="rect">
            <a:avLst/>
          </a:prstGeom>
          <a:noFill/>
          <a:ln w="9525">
            <a:noFill/>
            <a:miter lim="800000"/>
            <a:headEnd/>
            <a:tailEnd/>
          </a:ln>
          <a:effectLst>
            <a:outerShdw dist="107763" dir="18900000" algn="ctr" rotWithShape="0">
              <a:srgbClr val="808080">
                <a:alpha val="50000"/>
              </a:srgbClr>
            </a:outerShdw>
          </a:effectLst>
        </p:spPr>
      </p:pic>
      <p:pic>
        <p:nvPicPr>
          <p:cNvPr id="20" name="Picture 39" descr="Classicmode">
            <a:extLst>
              <a:ext uri="{FF2B5EF4-FFF2-40B4-BE49-F238E27FC236}">
                <a16:creationId xmlns:a16="http://schemas.microsoft.com/office/drawing/2014/main" id="{DB563DA2-1B18-4147-B5B3-C0975C509902}"/>
              </a:ext>
            </a:extLst>
          </p:cNvPr>
          <p:cNvPicPr>
            <a:picLocks noChangeAspect="1" noChangeArrowheads="1"/>
          </p:cNvPicPr>
          <p:nvPr/>
        </p:nvPicPr>
        <p:blipFill>
          <a:blip r:embed="rId6">
            <a:clrChange>
              <a:clrFrom>
                <a:srgbClr val="2C2761"/>
              </a:clrFrom>
              <a:clrTo>
                <a:srgbClr val="2C2761">
                  <a:alpha val="0"/>
                </a:srgbClr>
              </a:clrTo>
            </a:clrChange>
          </a:blip>
          <a:srcRect/>
          <a:stretch>
            <a:fillRect/>
          </a:stretch>
        </p:blipFill>
        <p:spPr bwMode="auto">
          <a:xfrm>
            <a:off x="2057400" y="3770315"/>
            <a:ext cx="1500188" cy="801687"/>
          </a:xfrm>
          <a:prstGeom prst="rect">
            <a:avLst/>
          </a:prstGeom>
          <a:noFill/>
          <a:ln w="9525">
            <a:noFill/>
            <a:miter lim="800000"/>
            <a:headEnd/>
            <a:tailEnd/>
          </a:ln>
          <a:effectLst>
            <a:outerShdw dist="107763" dir="18900000" algn="ctr" rotWithShape="0">
              <a:srgbClr val="808080">
                <a:alpha val="50000"/>
              </a:srgbClr>
            </a:outerShdw>
          </a:effectLst>
        </p:spPr>
      </p:pic>
      <p:sp>
        <p:nvSpPr>
          <p:cNvPr id="21" name="Oval 59">
            <a:hlinkHover r:id="" action="ppaction://noaction" highlightClick="1">
              <a:snd r:embed="rId7" name="cached_combo42.wav"/>
            </a:hlinkHover>
            <a:extLst>
              <a:ext uri="{FF2B5EF4-FFF2-40B4-BE49-F238E27FC236}">
                <a16:creationId xmlns:a16="http://schemas.microsoft.com/office/drawing/2014/main" id="{80B6110C-A271-49CF-A66C-A79B8D11C8BC}"/>
              </a:ext>
            </a:extLst>
          </p:cNvPr>
          <p:cNvSpPr>
            <a:spLocks noChangeArrowheads="1"/>
          </p:cNvSpPr>
          <p:nvPr/>
        </p:nvSpPr>
        <p:spPr bwMode="auto">
          <a:xfrm>
            <a:off x="2154238" y="3883027"/>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a:latin typeface="Cambria Math" panose="02040503050406030204" pitchFamily="18" charset="0"/>
            </a:endParaRPr>
          </a:p>
        </p:txBody>
      </p:sp>
      <p:sp>
        <p:nvSpPr>
          <p:cNvPr id="22" name="WordArt 226">
            <a:extLst>
              <a:ext uri="{FF2B5EF4-FFF2-40B4-BE49-F238E27FC236}">
                <a16:creationId xmlns:a16="http://schemas.microsoft.com/office/drawing/2014/main" id="{7B4ABB67-C217-40D3-9EBE-1328E1DC4074}"/>
              </a:ext>
            </a:extLst>
          </p:cNvPr>
          <p:cNvSpPr>
            <a:spLocks noChangeArrowheads="1" noChangeShapeType="1" noTextEdit="1"/>
          </p:cNvSpPr>
          <p:nvPr/>
        </p:nvSpPr>
        <p:spPr bwMode="auto">
          <a:xfrm>
            <a:off x="2339977" y="3956050"/>
            <a:ext cx="460375" cy="387350"/>
          </a:xfrm>
          <a:prstGeom prst="rect">
            <a:avLst/>
          </a:prstGeom>
        </p:spPr>
        <p:txBody>
          <a:bodyPr wrap="none" fromWordArt="1">
            <a:prstTxWarp prst="textInflate">
              <a:avLst>
                <a:gd name="adj" fmla="val 13634"/>
              </a:avLst>
            </a:prstTxWarp>
          </a:bodyPr>
          <a:lstStyle/>
          <a:p>
            <a:pPr algn="ctr"/>
            <a:r>
              <a:rPr lang="en-US" sz="2400" kern="10">
                <a:ln w="9525">
                  <a:solidFill>
                    <a:srgbClr val="FFFF00"/>
                  </a:solidFill>
                  <a:round/>
                  <a:headEnd/>
                  <a:tailEnd/>
                </a:ln>
                <a:solidFill>
                  <a:srgbClr val="FFFF00"/>
                </a:solidFill>
                <a:latin typeface="Cambria Math" panose="02040503050406030204" pitchFamily="18" charset="0"/>
                <a:ea typeface="Cambria Math" panose="02040503050406030204" pitchFamily="18" charset="0"/>
              </a:rPr>
              <a:t>B</a:t>
            </a:r>
          </a:p>
        </p:txBody>
      </p:sp>
      <p:sp>
        <p:nvSpPr>
          <p:cNvPr id="23" name="AutoShape 51">
            <a:extLst>
              <a:ext uri="{FF2B5EF4-FFF2-40B4-BE49-F238E27FC236}">
                <a16:creationId xmlns:a16="http://schemas.microsoft.com/office/drawing/2014/main" id="{505F5BE6-AE8E-43BC-B820-25510FEFA024}"/>
              </a:ext>
            </a:extLst>
          </p:cNvPr>
          <p:cNvSpPr>
            <a:spLocks noChangeArrowheads="1"/>
          </p:cNvSpPr>
          <p:nvPr/>
        </p:nvSpPr>
        <p:spPr bwMode="auto">
          <a:xfrm>
            <a:off x="3257550" y="4800600"/>
            <a:ext cx="5962650" cy="762000"/>
          </a:xfrm>
          <a:prstGeom prst="roundRect">
            <a:avLst>
              <a:gd name="adj" fmla="val 16667"/>
            </a:avLst>
          </a:prstGeom>
          <a:noFill/>
          <a:ln w="38100" algn="ctr">
            <a:solidFill>
              <a:srgbClr val="B66D3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dirty="0">
                <a:solidFill>
                  <a:srgbClr val="002060"/>
                </a:solidFill>
                <a:latin typeface="Cambria" panose="02040503050406030204" pitchFamily="18" charset="0"/>
                <a:cs typeface="Times New Roman" panose="02020603050405020304" pitchFamily="18" charset="0"/>
              </a:rPr>
              <a:t> </a:t>
            </a:r>
            <a:r>
              <a:rPr lang="en-US" altLang="vi-VN" sz="2800" b="1" dirty="0" err="1">
                <a:solidFill>
                  <a:srgbClr val="002060"/>
                </a:solidFill>
                <a:latin typeface="Cambria" panose="02040503050406030204" pitchFamily="18" charset="0"/>
                <a:ea typeface="Cambria" panose="02040503050406030204" pitchFamily="18" charset="0"/>
              </a:rPr>
              <a:t>Dập</a:t>
            </a:r>
            <a:r>
              <a:rPr lang="en-US" altLang="vi-VN" sz="2800" b="1" dirty="0">
                <a:solidFill>
                  <a:srgbClr val="002060"/>
                </a:solidFill>
                <a:latin typeface="Cambria" panose="02040503050406030204" pitchFamily="18" charset="0"/>
                <a:ea typeface="Cambria" panose="02040503050406030204" pitchFamily="18" charset="0"/>
              </a:rPr>
              <a:t> </a:t>
            </a:r>
            <a:r>
              <a:rPr lang="en-US" altLang="vi-VN" sz="2800" b="1" dirty="0" err="1">
                <a:solidFill>
                  <a:srgbClr val="002060"/>
                </a:solidFill>
                <a:latin typeface="Cambria" panose="02040503050406030204" pitchFamily="18" charset="0"/>
                <a:ea typeface="Cambria" panose="02040503050406030204" pitchFamily="18" charset="0"/>
              </a:rPr>
              <a:t>tắt</a:t>
            </a:r>
            <a:r>
              <a:rPr lang="en-US" altLang="vi-VN" sz="2800" b="1" dirty="0">
                <a:solidFill>
                  <a:srgbClr val="002060"/>
                </a:solidFill>
                <a:latin typeface="Cambria" panose="02040503050406030204" pitchFamily="18" charset="0"/>
                <a:ea typeface="Cambria" panose="02040503050406030204" pitchFamily="18" charset="0"/>
              </a:rPr>
              <a:t> </a:t>
            </a:r>
            <a:r>
              <a:rPr lang="en-US" altLang="vi-VN" sz="2800" b="1" dirty="0" err="1">
                <a:solidFill>
                  <a:srgbClr val="002060"/>
                </a:solidFill>
                <a:latin typeface="Cambria" panose="02040503050406030204" pitchFamily="18" charset="0"/>
                <a:ea typeface="Cambria" panose="02040503050406030204" pitchFamily="18" charset="0"/>
              </a:rPr>
              <a:t>các</a:t>
            </a:r>
            <a:r>
              <a:rPr lang="en-US" altLang="vi-VN" sz="2800" b="1" dirty="0">
                <a:solidFill>
                  <a:srgbClr val="002060"/>
                </a:solidFill>
                <a:latin typeface="Cambria" panose="02040503050406030204" pitchFamily="18" charset="0"/>
                <a:ea typeface="Cambria" panose="02040503050406030204" pitchFamily="18" charset="0"/>
              </a:rPr>
              <a:t> </a:t>
            </a:r>
            <a:r>
              <a:rPr lang="en-US" altLang="vi-VN" sz="2800" b="1" dirty="0" err="1">
                <a:solidFill>
                  <a:srgbClr val="002060"/>
                </a:solidFill>
                <a:latin typeface="Cambria" panose="02040503050406030204" pitchFamily="18" charset="0"/>
                <a:ea typeface="Cambria" panose="02040503050406030204" pitchFamily="18" charset="0"/>
              </a:rPr>
              <a:t>đám</a:t>
            </a:r>
            <a:r>
              <a:rPr lang="en-US" altLang="vi-VN" sz="2800" b="1" dirty="0">
                <a:solidFill>
                  <a:srgbClr val="002060"/>
                </a:solidFill>
                <a:latin typeface="Cambria" panose="02040503050406030204" pitchFamily="18" charset="0"/>
                <a:ea typeface="Cambria" panose="02040503050406030204" pitchFamily="18" charset="0"/>
              </a:rPr>
              <a:t> </a:t>
            </a:r>
            <a:r>
              <a:rPr lang="en-US" altLang="vi-VN" sz="2800" b="1" dirty="0" err="1">
                <a:solidFill>
                  <a:srgbClr val="002060"/>
                </a:solidFill>
                <a:latin typeface="Cambria" panose="02040503050406030204" pitchFamily="18" charset="0"/>
                <a:ea typeface="Cambria" panose="02040503050406030204" pitchFamily="18" charset="0"/>
              </a:rPr>
              <a:t>cháy</a:t>
            </a:r>
            <a:endParaRPr lang="vi-VN" altLang="vi-VN" sz="2800" b="1" dirty="0">
              <a:solidFill>
                <a:srgbClr val="002060"/>
              </a:solidFill>
              <a:latin typeface="Cambria" panose="02040503050406030204" pitchFamily="18" charset="0"/>
              <a:ea typeface="Cambria" panose="02040503050406030204" pitchFamily="18" charset="0"/>
            </a:endParaRPr>
          </a:p>
        </p:txBody>
      </p:sp>
      <p:pic>
        <p:nvPicPr>
          <p:cNvPr id="24" name="Picture 37" descr="Blue_chapterlist">
            <a:extLst>
              <a:ext uri="{FF2B5EF4-FFF2-40B4-BE49-F238E27FC236}">
                <a16:creationId xmlns:a16="http://schemas.microsoft.com/office/drawing/2014/main" id="{1C6FE85E-A4ED-4CC5-B8E4-1F1353F418AB}"/>
              </a:ext>
            </a:extLst>
          </p:cNvPr>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676402" y="4983165"/>
            <a:ext cx="593725" cy="350837"/>
          </a:xfrm>
          <a:prstGeom prst="rect">
            <a:avLst/>
          </a:prstGeom>
          <a:noFill/>
          <a:ln w="9525">
            <a:noFill/>
            <a:miter lim="800000"/>
            <a:headEnd/>
            <a:tailEnd/>
          </a:ln>
          <a:effectLst>
            <a:outerShdw dist="107763" dir="18900000" algn="ctr" rotWithShape="0">
              <a:srgbClr val="808080">
                <a:alpha val="50000"/>
              </a:srgbClr>
            </a:outerShdw>
          </a:effectLst>
        </p:spPr>
      </p:pic>
      <p:pic>
        <p:nvPicPr>
          <p:cNvPr id="25" name="Picture 39" descr="Classicmode">
            <a:extLst>
              <a:ext uri="{FF2B5EF4-FFF2-40B4-BE49-F238E27FC236}">
                <a16:creationId xmlns:a16="http://schemas.microsoft.com/office/drawing/2014/main" id="{CC71F7A4-4D9E-495F-B97C-AA7E0D6CB183}"/>
              </a:ext>
            </a:extLst>
          </p:cNvPr>
          <p:cNvPicPr>
            <a:picLocks noChangeAspect="1" noChangeArrowheads="1"/>
          </p:cNvPicPr>
          <p:nvPr/>
        </p:nvPicPr>
        <p:blipFill>
          <a:blip r:embed="rId6">
            <a:clrChange>
              <a:clrFrom>
                <a:srgbClr val="2C2761"/>
              </a:clrFrom>
              <a:clrTo>
                <a:srgbClr val="2C2761">
                  <a:alpha val="0"/>
                </a:srgbClr>
              </a:clrTo>
            </a:clrChange>
          </a:blip>
          <a:srcRect/>
          <a:stretch>
            <a:fillRect/>
          </a:stretch>
        </p:blipFill>
        <p:spPr bwMode="auto">
          <a:xfrm>
            <a:off x="2057400" y="4800600"/>
            <a:ext cx="1500188" cy="801688"/>
          </a:xfrm>
          <a:prstGeom prst="rect">
            <a:avLst/>
          </a:prstGeom>
          <a:noFill/>
          <a:ln w="9525">
            <a:noFill/>
            <a:miter lim="800000"/>
            <a:headEnd/>
            <a:tailEnd/>
          </a:ln>
          <a:effectLst>
            <a:outerShdw dist="107763" dir="18900000" algn="ctr" rotWithShape="0">
              <a:srgbClr val="808080">
                <a:alpha val="50000"/>
              </a:srgbClr>
            </a:outerShdw>
          </a:effectLst>
        </p:spPr>
      </p:pic>
      <p:sp>
        <p:nvSpPr>
          <p:cNvPr id="26" name="Oval 59">
            <a:hlinkHover r:id="" action="ppaction://noaction" highlightClick="1">
              <a:snd r:embed="rId7" name="cached_combo42.wav"/>
            </a:hlinkHover>
            <a:extLst>
              <a:ext uri="{FF2B5EF4-FFF2-40B4-BE49-F238E27FC236}">
                <a16:creationId xmlns:a16="http://schemas.microsoft.com/office/drawing/2014/main" id="{08629CE8-5560-4EAB-8417-3F68F2B97DC5}"/>
              </a:ext>
            </a:extLst>
          </p:cNvPr>
          <p:cNvSpPr>
            <a:spLocks noChangeArrowheads="1"/>
          </p:cNvSpPr>
          <p:nvPr/>
        </p:nvSpPr>
        <p:spPr bwMode="auto">
          <a:xfrm>
            <a:off x="2133602" y="4876802"/>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a:latin typeface="Cambria Math" panose="02040503050406030204" pitchFamily="18" charset="0"/>
            </a:endParaRPr>
          </a:p>
        </p:txBody>
      </p:sp>
      <p:sp>
        <p:nvSpPr>
          <p:cNvPr id="27" name="WordArt 226">
            <a:extLst>
              <a:ext uri="{FF2B5EF4-FFF2-40B4-BE49-F238E27FC236}">
                <a16:creationId xmlns:a16="http://schemas.microsoft.com/office/drawing/2014/main" id="{0470971F-207E-4670-9409-D1438D456ED8}"/>
              </a:ext>
            </a:extLst>
          </p:cNvPr>
          <p:cNvSpPr>
            <a:spLocks noChangeArrowheads="1" noChangeShapeType="1" noTextEdit="1"/>
          </p:cNvSpPr>
          <p:nvPr/>
        </p:nvSpPr>
        <p:spPr bwMode="auto">
          <a:xfrm>
            <a:off x="2359027" y="4949825"/>
            <a:ext cx="460375" cy="387350"/>
          </a:xfrm>
          <a:prstGeom prst="rect">
            <a:avLst/>
          </a:prstGeom>
        </p:spPr>
        <p:txBody>
          <a:bodyPr wrap="none" fromWordArt="1">
            <a:prstTxWarp prst="textInflate">
              <a:avLst>
                <a:gd name="adj" fmla="val 13634"/>
              </a:avLst>
            </a:prstTxWarp>
          </a:bodyPr>
          <a:lstStyle/>
          <a:p>
            <a:pPr algn="ctr"/>
            <a:r>
              <a:rPr lang="en-US" sz="2400" kern="10">
                <a:ln w="9525">
                  <a:solidFill>
                    <a:srgbClr val="FFFF00"/>
                  </a:solidFill>
                  <a:round/>
                  <a:headEnd/>
                  <a:tailEnd/>
                </a:ln>
                <a:solidFill>
                  <a:srgbClr val="FFFF00"/>
                </a:solidFill>
                <a:latin typeface="Cambria Math" panose="02040503050406030204" pitchFamily="18" charset="0"/>
                <a:ea typeface="Cambria Math" panose="02040503050406030204" pitchFamily="18" charset="0"/>
              </a:rPr>
              <a:t>c</a:t>
            </a:r>
          </a:p>
        </p:txBody>
      </p:sp>
      <p:sp>
        <p:nvSpPr>
          <p:cNvPr id="28" name="AutoShape 51">
            <a:extLst>
              <a:ext uri="{FF2B5EF4-FFF2-40B4-BE49-F238E27FC236}">
                <a16:creationId xmlns:a16="http://schemas.microsoft.com/office/drawing/2014/main" id="{0EBDCC82-D033-4231-9FE9-0F87CD522DF7}"/>
              </a:ext>
            </a:extLst>
          </p:cNvPr>
          <p:cNvSpPr>
            <a:spLocks noChangeArrowheads="1"/>
          </p:cNvSpPr>
          <p:nvPr/>
        </p:nvSpPr>
        <p:spPr bwMode="auto">
          <a:xfrm>
            <a:off x="3276600" y="5791200"/>
            <a:ext cx="5962650" cy="762000"/>
          </a:xfrm>
          <a:prstGeom prst="roundRect">
            <a:avLst>
              <a:gd name="adj" fmla="val 16667"/>
            </a:avLst>
          </a:prstGeom>
          <a:noFill/>
          <a:ln w="38100" algn="ctr">
            <a:solidFill>
              <a:srgbClr val="B66D3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2800" b="1" dirty="0">
              <a:latin typeface="Cambria" panose="02040503050406030204" pitchFamily="18" charset="0"/>
              <a:cs typeface="Times New Roman" panose="02020603050405020304" pitchFamily="18" charset="0"/>
            </a:endParaRPr>
          </a:p>
          <a:p>
            <a:pPr algn="ctr"/>
            <a:r>
              <a:rPr lang="en-US" altLang="vi-VN" sz="2800" b="1" dirty="0" err="1">
                <a:solidFill>
                  <a:srgbClr val="002060"/>
                </a:solidFill>
                <a:latin typeface="Cambria" panose="02040503050406030204" pitchFamily="18" charset="0"/>
                <a:cs typeface="Times New Roman" panose="02020603050405020304" pitchFamily="18" charset="0"/>
              </a:rPr>
              <a:t>Cả</a:t>
            </a:r>
            <a:r>
              <a:rPr lang="en-US" altLang="vi-VN" sz="2800" b="1" dirty="0">
                <a:solidFill>
                  <a:srgbClr val="002060"/>
                </a:solidFill>
                <a:latin typeface="Cambria" panose="02040503050406030204" pitchFamily="18" charset="0"/>
                <a:cs typeface="Times New Roman" panose="02020603050405020304" pitchFamily="18" charset="0"/>
              </a:rPr>
              <a:t> A </a:t>
            </a:r>
            <a:r>
              <a:rPr lang="en-US" altLang="vi-VN" sz="2800" b="1" dirty="0" err="1">
                <a:solidFill>
                  <a:srgbClr val="002060"/>
                </a:solidFill>
                <a:latin typeface="Cambria" panose="02040503050406030204" pitchFamily="18" charset="0"/>
                <a:cs typeface="Times New Roman" panose="02020603050405020304" pitchFamily="18" charset="0"/>
              </a:rPr>
              <a:t>và</a:t>
            </a:r>
            <a:r>
              <a:rPr lang="en-US" altLang="vi-VN" sz="2800" b="1" dirty="0">
                <a:solidFill>
                  <a:srgbClr val="002060"/>
                </a:solidFill>
                <a:latin typeface="Cambria" panose="02040503050406030204" pitchFamily="18" charset="0"/>
                <a:cs typeface="Times New Roman" panose="02020603050405020304" pitchFamily="18" charset="0"/>
              </a:rPr>
              <a:t> B</a:t>
            </a:r>
            <a:endParaRPr lang="vi-VN" altLang="vi-VN" sz="2800" b="1" dirty="0">
              <a:solidFill>
                <a:srgbClr val="002060"/>
              </a:solidFill>
              <a:latin typeface="Cambria" panose="02040503050406030204" pitchFamily="18" charset="0"/>
              <a:ea typeface="Cambria" panose="02040503050406030204" pitchFamily="18" charset="0"/>
            </a:endParaRPr>
          </a:p>
          <a:p>
            <a:pPr algn="ctr" eaLnBrk="1" hangingPunct="1"/>
            <a:endParaRPr lang="en-US" altLang="en-US" sz="2800" b="1" dirty="0">
              <a:solidFill>
                <a:schemeClr val="bg1"/>
              </a:solidFill>
              <a:latin typeface="Constantia" panose="02030602050306030303" pitchFamily="18" charset="0"/>
            </a:endParaRPr>
          </a:p>
        </p:txBody>
      </p:sp>
      <p:pic>
        <p:nvPicPr>
          <p:cNvPr id="29" name="Picture 37" descr="Blue_chapterlist">
            <a:extLst>
              <a:ext uri="{FF2B5EF4-FFF2-40B4-BE49-F238E27FC236}">
                <a16:creationId xmlns:a16="http://schemas.microsoft.com/office/drawing/2014/main" id="{49A14ED6-60EB-4E85-B7B9-59CFE87E66D5}"/>
              </a:ext>
            </a:extLst>
          </p:cNvPr>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676402" y="5943600"/>
            <a:ext cx="593725" cy="350838"/>
          </a:xfrm>
          <a:prstGeom prst="rect">
            <a:avLst/>
          </a:prstGeom>
          <a:noFill/>
          <a:ln w="9525">
            <a:noFill/>
            <a:miter lim="800000"/>
            <a:headEnd/>
            <a:tailEnd/>
          </a:ln>
          <a:effectLst>
            <a:outerShdw dist="107763" dir="18900000" algn="ctr" rotWithShape="0">
              <a:srgbClr val="808080">
                <a:alpha val="50000"/>
              </a:srgbClr>
            </a:outerShdw>
          </a:effectLst>
        </p:spPr>
      </p:pic>
      <p:pic>
        <p:nvPicPr>
          <p:cNvPr id="30" name="Picture 39" descr="Classicmode">
            <a:extLst>
              <a:ext uri="{FF2B5EF4-FFF2-40B4-BE49-F238E27FC236}">
                <a16:creationId xmlns:a16="http://schemas.microsoft.com/office/drawing/2014/main" id="{771DC48E-A6CB-45BE-8F9E-315EE91CB030}"/>
              </a:ext>
            </a:extLst>
          </p:cNvPr>
          <p:cNvPicPr>
            <a:picLocks noChangeAspect="1" noChangeArrowheads="1"/>
          </p:cNvPicPr>
          <p:nvPr/>
        </p:nvPicPr>
        <p:blipFill>
          <a:blip r:embed="rId6">
            <a:clrChange>
              <a:clrFrom>
                <a:srgbClr val="2C2761"/>
              </a:clrFrom>
              <a:clrTo>
                <a:srgbClr val="2C2761">
                  <a:alpha val="0"/>
                </a:srgbClr>
              </a:clrTo>
            </a:clrChange>
          </a:blip>
          <a:srcRect/>
          <a:stretch>
            <a:fillRect/>
          </a:stretch>
        </p:blipFill>
        <p:spPr bwMode="auto">
          <a:xfrm>
            <a:off x="2057400" y="5827715"/>
            <a:ext cx="1500188" cy="801687"/>
          </a:xfrm>
          <a:prstGeom prst="rect">
            <a:avLst/>
          </a:prstGeom>
          <a:noFill/>
          <a:ln w="9525">
            <a:noFill/>
            <a:miter lim="800000"/>
            <a:headEnd/>
            <a:tailEnd/>
          </a:ln>
          <a:effectLst>
            <a:outerShdw dist="107763" dir="18900000" algn="ctr" rotWithShape="0">
              <a:srgbClr val="808080">
                <a:alpha val="50000"/>
              </a:srgbClr>
            </a:outerShdw>
          </a:effectLst>
        </p:spPr>
      </p:pic>
      <p:sp>
        <p:nvSpPr>
          <p:cNvPr id="31" name="Oval 59">
            <a:hlinkHover r:id="" action="ppaction://noaction" highlightClick="1">
              <a:snd r:embed="rId7" name="cached_combo42.wav"/>
            </a:hlinkHover>
            <a:extLst>
              <a:ext uri="{FF2B5EF4-FFF2-40B4-BE49-F238E27FC236}">
                <a16:creationId xmlns:a16="http://schemas.microsoft.com/office/drawing/2014/main" id="{5695FFED-0C9A-4CFC-A502-C6EC9C631176}"/>
              </a:ext>
            </a:extLst>
          </p:cNvPr>
          <p:cNvSpPr>
            <a:spLocks noChangeArrowheads="1"/>
          </p:cNvSpPr>
          <p:nvPr/>
        </p:nvSpPr>
        <p:spPr bwMode="auto">
          <a:xfrm>
            <a:off x="2133602" y="5940427"/>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a:latin typeface="Cambria Math" panose="02040503050406030204" pitchFamily="18" charset="0"/>
            </a:endParaRPr>
          </a:p>
        </p:txBody>
      </p:sp>
      <p:sp>
        <p:nvSpPr>
          <p:cNvPr id="32" name="WordArt 226">
            <a:extLst>
              <a:ext uri="{FF2B5EF4-FFF2-40B4-BE49-F238E27FC236}">
                <a16:creationId xmlns:a16="http://schemas.microsoft.com/office/drawing/2014/main" id="{E8188E64-F41E-48B4-B990-72EF2D7DD5DA}"/>
              </a:ext>
            </a:extLst>
          </p:cNvPr>
          <p:cNvSpPr>
            <a:spLocks noChangeArrowheads="1" noChangeShapeType="1" noTextEdit="1"/>
          </p:cNvSpPr>
          <p:nvPr/>
        </p:nvSpPr>
        <p:spPr bwMode="auto">
          <a:xfrm>
            <a:off x="2362202" y="6013450"/>
            <a:ext cx="460375" cy="387350"/>
          </a:xfrm>
          <a:prstGeom prst="rect">
            <a:avLst/>
          </a:prstGeom>
        </p:spPr>
        <p:txBody>
          <a:bodyPr wrap="none" fromWordArt="1">
            <a:prstTxWarp prst="textInflate">
              <a:avLst>
                <a:gd name="adj" fmla="val 13634"/>
              </a:avLst>
            </a:prstTxWarp>
          </a:bodyPr>
          <a:lstStyle/>
          <a:p>
            <a:pPr algn="ctr"/>
            <a:r>
              <a:rPr lang="en-US" sz="2400" kern="10">
                <a:ln w="9525">
                  <a:solidFill>
                    <a:srgbClr val="FFFF00"/>
                  </a:solidFill>
                  <a:round/>
                  <a:headEnd/>
                  <a:tailEnd/>
                </a:ln>
                <a:solidFill>
                  <a:srgbClr val="FFFF00"/>
                </a:solidFill>
                <a:latin typeface="Cambria Math" panose="02040503050406030204" pitchFamily="18" charset="0"/>
                <a:ea typeface="Cambria Math" panose="02040503050406030204" pitchFamily="18" charset="0"/>
              </a:rPr>
              <a:t>D</a:t>
            </a:r>
          </a:p>
        </p:txBody>
      </p:sp>
      <p:sp>
        <p:nvSpPr>
          <p:cNvPr id="60" name="Rectangle 59">
            <a:extLst>
              <a:ext uri="{FF2B5EF4-FFF2-40B4-BE49-F238E27FC236}">
                <a16:creationId xmlns:a16="http://schemas.microsoft.com/office/drawing/2014/main" id="{855F6B6F-94BB-4702-980B-AF70EABC1485}"/>
              </a:ext>
            </a:extLst>
          </p:cNvPr>
          <p:cNvSpPr/>
          <p:nvPr/>
        </p:nvSpPr>
        <p:spPr>
          <a:xfrm>
            <a:off x="1524000" y="44450"/>
            <a:ext cx="9107488" cy="6813550"/>
          </a:xfrm>
          <a:prstGeom prst="rect">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latin typeface="Cambria Math" pitchFamily="18" charset="0"/>
              <a:ea typeface="Cambria Math" pitchFamily="18" charset="0"/>
            </a:endParaRPr>
          </a:p>
        </p:txBody>
      </p:sp>
      <p:sp>
        <p:nvSpPr>
          <p:cNvPr id="2074" name="AutoShape 65">
            <a:extLst>
              <a:ext uri="{FF2B5EF4-FFF2-40B4-BE49-F238E27FC236}">
                <a16:creationId xmlns:a16="http://schemas.microsoft.com/office/drawing/2014/main" id="{BDF6D86E-747D-4039-BC63-E56F2E1E65E0}"/>
              </a:ext>
            </a:extLst>
          </p:cNvPr>
          <p:cNvSpPr>
            <a:spLocks noChangeArrowheads="1"/>
          </p:cNvSpPr>
          <p:nvPr/>
        </p:nvSpPr>
        <p:spPr bwMode="auto">
          <a:xfrm>
            <a:off x="3417932" y="309811"/>
            <a:ext cx="5867400" cy="1520823"/>
          </a:xfrm>
          <a:prstGeom prst="roundRect">
            <a:avLst>
              <a:gd name="adj" fmla="val 16667"/>
            </a:avLst>
          </a:prstGeom>
          <a:solidFill>
            <a:schemeClr val="bg1"/>
          </a:solidFill>
          <a:ln w="9525">
            <a:solidFill>
              <a:srgbClr val="FF0000"/>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ko-KR" sz="2400" b="1">
                <a:solidFill>
                  <a:srgbClr val="0000FF"/>
                </a:solidFill>
                <a:latin typeface="Cambria Math" panose="02040503050406030204" pitchFamily="18" charset="0"/>
                <a:ea typeface="굴림" panose="020B0600000101010101" pitchFamily="34" charset="-127"/>
              </a:rPr>
              <a:t> </a:t>
            </a:r>
            <a:endParaRPr lang="en-US" altLang="en-US" sz="2400" b="1">
              <a:solidFill>
                <a:srgbClr val="0000FF"/>
              </a:solidFill>
              <a:latin typeface="Cambria Math" panose="02040503050406030204" pitchFamily="18" charset="0"/>
              <a:ea typeface="굴림" panose="020B0600000101010101" pitchFamily="34" charset="-127"/>
            </a:endParaRPr>
          </a:p>
        </p:txBody>
      </p:sp>
      <p:sp>
        <p:nvSpPr>
          <p:cNvPr id="2075" name="Text Box 66">
            <a:extLst>
              <a:ext uri="{FF2B5EF4-FFF2-40B4-BE49-F238E27FC236}">
                <a16:creationId xmlns:a16="http://schemas.microsoft.com/office/drawing/2014/main" id="{7D45C139-610F-44DC-AF7D-60AB4E95E41C}"/>
              </a:ext>
            </a:extLst>
          </p:cNvPr>
          <p:cNvSpPr txBox="1">
            <a:spLocks noChangeArrowheads="1"/>
          </p:cNvSpPr>
          <p:nvPr/>
        </p:nvSpPr>
        <p:spPr bwMode="auto">
          <a:xfrm>
            <a:off x="3422809" y="409201"/>
            <a:ext cx="5789378" cy="13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50000"/>
              </a:lnSpc>
              <a:buNone/>
            </a:pPr>
            <a:r>
              <a:rPr lang="en-US" sz="2800" b="1" i="1" dirty="0" err="1">
                <a:latin typeface="Cambria" panose="02040503050406030204" pitchFamily="18" charset="0"/>
                <a:ea typeface="Cambria" panose="02040503050406030204" pitchFamily="18" charset="0"/>
              </a:rPr>
              <a:t>Ứng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dụng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quan</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trọng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nhất</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của</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khí</a:t>
            </a:r>
            <a:r>
              <a:rPr lang="en-US" sz="2800" b="1" i="1" dirty="0">
                <a:latin typeface="Cambria" panose="02040503050406030204" pitchFamily="18" charset="0"/>
                <a:ea typeface="Cambria" panose="02040503050406030204" pitchFamily="18" charset="0"/>
              </a:rPr>
              <a:t> oxygen </a:t>
            </a:r>
            <a:r>
              <a:rPr lang="en-US" sz="2800" b="1" i="1" dirty="0" err="1">
                <a:latin typeface="Cambria" panose="02040503050406030204" pitchFamily="18" charset="0"/>
                <a:ea typeface="Cambria" panose="02040503050406030204" pitchFamily="18" charset="0"/>
              </a:rPr>
              <a:t>là</a:t>
            </a:r>
            <a:r>
              <a:rPr lang="en-US" sz="2800" b="1" i="1"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5E44D1DA-D31B-4310-9EB5-F1932B8A3AAC}"/>
              </a:ext>
            </a:extLst>
          </p:cNvPr>
          <p:cNvGrpSpPr/>
          <p:nvPr/>
        </p:nvGrpSpPr>
        <p:grpSpPr>
          <a:xfrm>
            <a:off x="1918257" y="106294"/>
            <a:ext cx="1828800" cy="1828800"/>
            <a:chOff x="1560448" y="146050"/>
            <a:chExt cx="1828800" cy="1828800"/>
          </a:xfrm>
        </p:grpSpPr>
        <p:sp>
          <p:nvSpPr>
            <p:cNvPr id="33" name="AutoShape 110">
              <a:extLst>
                <a:ext uri="{FF2B5EF4-FFF2-40B4-BE49-F238E27FC236}">
                  <a16:creationId xmlns:a16="http://schemas.microsoft.com/office/drawing/2014/main" id="{05237AF2-B8B7-416C-9F2C-14362BBBC7DF}"/>
                </a:ext>
              </a:extLst>
            </p:cNvPr>
            <p:cNvSpPr>
              <a:spLocks noChangeArrowheads="1"/>
            </p:cNvSpPr>
            <p:nvPr/>
          </p:nvSpPr>
          <p:spPr bwMode="auto">
            <a:xfrm>
              <a:off x="1560448" y="146050"/>
              <a:ext cx="1828800" cy="1828800"/>
            </a:xfrm>
            <a:prstGeom prst="sun">
              <a:avLst>
                <a:gd name="adj" fmla="val 19880"/>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endParaRPr lang="en-US" sz="2400">
                <a:latin typeface="Cambria Math" pitchFamily="18" charset="0"/>
                <a:ea typeface="Cambria Math" pitchFamily="18" charset="0"/>
              </a:endParaRPr>
            </a:p>
          </p:txBody>
        </p:sp>
        <p:sp>
          <p:nvSpPr>
            <p:cNvPr id="34" name="WordArt 111">
              <a:extLst>
                <a:ext uri="{FF2B5EF4-FFF2-40B4-BE49-F238E27FC236}">
                  <a16:creationId xmlns:a16="http://schemas.microsoft.com/office/drawing/2014/main" id="{B61A1955-19D5-49A8-9843-A7F3739487AA}"/>
                </a:ext>
              </a:extLst>
            </p:cNvPr>
            <p:cNvSpPr>
              <a:spLocks noChangeArrowheads="1" noChangeShapeType="1" noTextEdit="1"/>
            </p:cNvSpPr>
            <p:nvPr/>
          </p:nvSpPr>
          <p:spPr bwMode="auto">
            <a:xfrm>
              <a:off x="2092290" y="807368"/>
              <a:ext cx="838200" cy="533400"/>
            </a:xfrm>
            <a:prstGeom prst="rect">
              <a:avLst/>
            </a:prstGeom>
          </p:spPr>
          <p:txBody>
            <a:bodyPr wrap="none" fromWordArt="1">
              <a:prstTxWarp prst="textPlain">
                <a:avLst>
                  <a:gd name="adj" fmla="val 50000"/>
                </a:avLst>
              </a:prstTxWarp>
            </a:bodyPr>
            <a:lstStyle/>
            <a:p>
              <a:pPr algn="ctr"/>
              <a:r>
                <a:rPr lang="en-US" sz="2400" b="1" kern="10" dirty="0" err="1">
                  <a:ln w="17780">
                    <a:solidFill>
                      <a:srgbClr val="000000"/>
                    </a:solidFill>
                    <a:miter lim="800000"/>
                    <a:headEnd/>
                    <a:tailEnd/>
                  </a:ln>
                  <a:solidFill>
                    <a:srgbClr val="FF0000"/>
                  </a:solidFill>
                  <a:effectLst>
                    <a:outerShdw algn="tl" rotWithShape="0">
                      <a:srgbClr val="000000"/>
                    </a:outerShdw>
                  </a:effectLst>
                  <a:latin typeface="Cambria Math" panose="02040503050406030204" pitchFamily="18" charset="0"/>
                  <a:ea typeface="Cambria Math" panose="02040503050406030204" pitchFamily="18" charset="0"/>
                </a:rPr>
                <a:t>Câu</a:t>
              </a:r>
              <a:r>
                <a:rPr lang="en-US" sz="2400" b="1" kern="10" dirty="0">
                  <a:ln w="17780">
                    <a:solidFill>
                      <a:srgbClr val="000000"/>
                    </a:solidFill>
                    <a:miter lim="800000"/>
                    <a:headEnd/>
                    <a:tailEnd/>
                  </a:ln>
                  <a:solidFill>
                    <a:srgbClr val="FF0000"/>
                  </a:solidFill>
                  <a:effectLst>
                    <a:outerShdw algn="tl" rotWithShape="0">
                      <a:srgbClr val="000000"/>
                    </a:outerShdw>
                  </a:effectLst>
                  <a:latin typeface="Cambria Math" panose="02040503050406030204" pitchFamily="18" charset="0"/>
                  <a:ea typeface="Cambria Math" panose="02040503050406030204" pitchFamily="18" charset="0"/>
                </a:rPr>
                <a:t> 1</a:t>
              </a:r>
            </a:p>
          </p:txBody>
        </p:sp>
      </p:grpSp>
      <p:sp>
        <p:nvSpPr>
          <p:cNvPr id="68" name="Oval 254">
            <a:extLst>
              <a:ext uri="{FF2B5EF4-FFF2-40B4-BE49-F238E27FC236}">
                <a16:creationId xmlns:a16="http://schemas.microsoft.com/office/drawing/2014/main" id="{9AEA3241-AF74-40CE-B2B2-B808BF580CAB}"/>
              </a:ext>
            </a:extLst>
          </p:cNvPr>
          <p:cNvSpPr>
            <a:spLocks noChangeArrowheads="1"/>
          </p:cNvSpPr>
          <p:nvPr/>
        </p:nvSpPr>
        <p:spPr bwMode="auto">
          <a:xfrm>
            <a:off x="9391650" y="571500"/>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10</a:t>
            </a:r>
            <a:endParaRPr lang="en-GB" sz="5400" dirty="0">
              <a:latin typeface="Cambria Math" pitchFamily="18" charset="0"/>
              <a:ea typeface="Cambria Math" pitchFamily="18" charset="0"/>
              <a:cs typeface="Times New Roman" pitchFamily="18" charset="0"/>
            </a:endParaRPr>
          </a:p>
        </p:txBody>
      </p:sp>
      <p:sp>
        <p:nvSpPr>
          <p:cNvPr id="69" name="Oval 255">
            <a:extLst>
              <a:ext uri="{FF2B5EF4-FFF2-40B4-BE49-F238E27FC236}">
                <a16:creationId xmlns:a16="http://schemas.microsoft.com/office/drawing/2014/main" id="{56D2772E-7132-46E2-89BD-45805FF33D06}"/>
              </a:ext>
            </a:extLst>
          </p:cNvPr>
          <p:cNvSpPr>
            <a:spLocks noChangeArrowheads="1"/>
          </p:cNvSpPr>
          <p:nvPr/>
        </p:nvSpPr>
        <p:spPr bwMode="auto">
          <a:xfrm>
            <a:off x="9382125" y="642940"/>
            <a:ext cx="990600" cy="960437"/>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9</a:t>
            </a:r>
            <a:endParaRPr lang="en-GB" sz="5400" dirty="0">
              <a:latin typeface="Cambria Math" pitchFamily="18" charset="0"/>
              <a:ea typeface="Cambria Math" pitchFamily="18" charset="0"/>
              <a:cs typeface="Times New Roman" pitchFamily="18" charset="0"/>
            </a:endParaRPr>
          </a:p>
        </p:txBody>
      </p:sp>
      <p:sp>
        <p:nvSpPr>
          <p:cNvPr id="77" name="Oval 256">
            <a:extLst>
              <a:ext uri="{FF2B5EF4-FFF2-40B4-BE49-F238E27FC236}">
                <a16:creationId xmlns:a16="http://schemas.microsoft.com/office/drawing/2014/main" id="{0624B642-EAA3-4D2B-9787-B97E31CB71E7}"/>
              </a:ext>
            </a:extLst>
          </p:cNvPr>
          <p:cNvSpPr>
            <a:spLocks noChangeArrowheads="1"/>
          </p:cNvSpPr>
          <p:nvPr/>
        </p:nvSpPr>
        <p:spPr bwMode="auto">
          <a:xfrm>
            <a:off x="9382125" y="642940"/>
            <a:ext cx="990600" cy="960437"/>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8</a:t>
            </a:r>
            <a:endParaRPr lang="en-GB" sz="5400" dirty="0">
              <a:latin typeface="Cambria Math" pitchFamily="18" charset="0"/>
              <a:ea typeface="Cambria Math" pitchFamily="18" charset="0"/>
              <a:cs typeface="Times New Roman" pitchFamily="18" charset="0"/>
            </a:endParaRPr>
          </a:p>
        </p:txBody>
      </p:sp>
      <p:sp>
        <p:nvSpPr>
          <p:cNvPr id="78" name="Oval 257">
            <a:extLst>
              <a:ext uri="{FF2B5EF4-FFF2-40B4-BE49-F238E27FC236}">
                <a16:creationId xmlns:a16="http://schemas.microsoft.com/office/drawing/2014/main" id="{85D01EF2-DC38-4CCE-97DB-701DB54982A0}"/>
              </a:ext>
            </a:extLst>
          </p:cNvPr>
          <p:cNvSpPr>
            <a:spLocks noChangeArrowheads="1"/>
          </p:cNvSpPr>
          <p:nvPr/>
        </p:nvSpPr>
        <p:spPr bwMode="auto">
          <a:xfrm>
            <a:off x="9382125" y="571500"/>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7</a:t>
            </a:r>
            <a:endParaRPr lang="en-GB" sz="5400" dirty="0">
              <a:latin typeface="Cambria Math" pitchFamily="18" charset="0"/>
              <a:ea typeface="Cambria Math" pitchFamily="18" charset="0"/>
              <a:cs typeface="Times New Roman" pitchFamily="18" charset="0"/>
            </a:endParaRPr>
          </a:p>
        </p:txBody>
      </p:sp>
      <p:sp>
        <p:nvSpPr>
          <p:cNvPr id="79" name="Oval 258">
            <a:extLst>
              <a:ext uri="{FF2B5EF4-FFF2-40B4-BE49-F238E27FC236}">
                <a16:creationId xmlns:a16="http://schemas.microsoft.com/office/drawing/2014/main" id="{31AC9F8F-D959-4A61-9CD0-CB4DB80220A3}"/>
              </a:ext>
            </a:extLst>
          </p:cNvPr>
          <p:cNvSpPr>
            <a:spLocks noChangeArrowheads="1"/>
          </p:cNvSpPr>
          <p:nvPr/>
        </p:nvSpPr>
        <p:spPr bwMode="auto">
          <a:xfrm>
            <a:off x="9382125" y="571500"/>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6</a:t>
            </a:r>
            <a:endParaRPr lang="en-GB" sz="5400" dirty="0">
              <a:latin typeface="Cambria Math" pitchFamily="18" charset="0"/>
              <a:ea typeface="Cambria Math" pitchFamily="18" charset="0"/>
              <a:cs typeface="Times New Roman" pitchFamily="18" charset="0"/>
            </a:endParaRPr>
          </a:p>
        </p:txBody>
      </p:sp>
      <p:sp>
        <p:nvSpPr>
          <p:cNvPr id="80" name="Oval 259">
            <a:extLst>
              <a:ext uri="{FF2B5EF4-FFF2-40B4-BE49-F238E27FC236}">
                <a16:creationId xmlns:a16="http://schemas.microsoft.com/office/drawing/2014/main" id="{EB56DCB0-78BB-445B-8BD5-71C18FAAE62F}"/>
              </a:ext>
            </a:extLst>
          </p:cNvPr>
          <p:cNvSpPr>
            <a:spLocks noChangeArrowheads="1"/>
          </p:cNvSpPr>
          <p:nvPr/>
        </p:nvSpPr>
        <p:spPr bwMode="auto">
          <a:xfrm>
            <a:off x="9382125" y="714375"/>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5</a:t>
            </a:r>
            <a:endParaRPr lang="en-GB" sz="5400" dirty="0">
              <a:latin typeface="Cambria Math" pitchFamily="18" charset="0"/>
              <a:ea typeface="Cambria Math" pitchFamily="18" charset="0"/>
              <a:cs typeface="Times New Roman" pitchFamily="18" charset="0"/>
            </a:endParaRPr>
          </a:p>
        </p:txBody>
      </p:sp>
      <p:sp>
        <p:nvSpPr>
          <p:cNvPr id="81" name="Oval 260">
            <a:extLst>
              <a:ext uri="{FF2B5EF4-FFF2-40B4-BE49-F238E27FC236}">
                <a16:creationId xmlns:a16="http://schemas.microsoft.com/office/drawing/2014/main" id="{BECF57AF-24F5-407D-86B4-BE85F6143883}"/>
              </a:ext>
            </a:extLst>
          </p:cNvPr>
          <p:cNvSpPr>
            <a:spLocks noChangeArrowheads="1"/>
          </p:cNvSpPr>
          <p:nvPr/>
        </p:nvSpPr>
        <p:spPr bwMode="auto">
          <a:xfrm>
            <a:off x="9382125" y="642940"/>
            <a:ext cx="990600" cy="960437"/>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4</a:t>
            </a:r>
            <a:endParaRPr lang="en-GB" sz="5400" dirty="0">
              <a:latin typeface="Cambria Math" pitchFamily="18" charset="0"/>
              <a:ea typeface="Cambria Math" pitchFamily="18" charset="0"/>
              <a:cs typeface="Times New Roman" pitchFamily="18" charset="0"/>
            </a:endParaRPr>
          </a:p>
        </p:txBody>
      </p:sp>
      <p:sp>
        <p:nvSpPr>
          <p:cNvPr id="82" name="Oval 261">
            <a:extLst>
              <a:ext uri="{FF2B5EF4-FFF2-40B4-BE49-F238E27FC236}">
                <a16:creationId xmlns:a16="http://schemas.microsoft.com/office/drawing/2014/main" id="{5D8DFCB6-26CC-431D-8D0A-16FAC2DCE4BD}"/>
              </a:ext>
            </a:extLst>
          </p:cNvPr>
          <p:cNvSpPr>
            <a:spLocks noChangeArrowheads="1"/>
          </p:cNvSpPr>
          <p:nvPr/>
        </p:nvSpPr>
        <p:spPr bwMode="auto">
          <a:xfrm>
            <a:off x="9382125" y="571500"/>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3</a:t>
            </a:r>
            <a:endParaRPr lang="en-GB" sz="5400" dirty="0">
              <a:latin typeface="Cambria Math" pitchFamily="18" charset="0"/>
              <a:ea typeface="Cambria Math" pitchFamily="18" charset="0"/>
              <a:cs typeface="Times New Roman" pitchFamily="18" charset="0"/>
            </a:endParaRPr>
          </a:p>
        </p:txBody>
      </p:sp>
      <p:sp>
        <p:nvSpPr>
          <p:cNvPr id="83" name="Oval 262">
            <a:extLst>
              <a:ext uri="{FF2B5EF4-FFF2-40B4-BE49-F238E27FC236}">
                <a16:creationId xmlns:a16="http://schemas.microsoft.com/office/drawing/2014/main" id="{F40CB5C6-DBAD-437F-B9FC-8E28BFCEAC82}"/>
              </a:ext>
            </a:extLst>
          </p:cNvPr>
          <p:cNvSpPr>
            <a:spLocks noChangeArrowheads="1"/>
          </p:cNvSpPr>
          <p:nvPr/>
        </p:nvSpPr>
        <p:spPr bwMode="auto">
          <a:xfrm>
            <a:off x="9382125" y="571500"/>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2</a:t>
            </a:r>
            <a:endParaRPr lang="en-GB" sz="5400" dirty="0">
              <a:latin typeface="Cambria Math" pitchFamily="18" charset="0"/>
              <a:ea typeface="Cambria Math" pitchFamily="18" charset="0"/>
              <a:cs typeface="Times New Roman" pitchFamily="18" charset="0"/>
            </a:endParaRPr>
          </a:p>
        </p:txBody>
      </p:sp>
      <p:sp>
        <p:nvSpPr>
          <p:cNvPr id="84" name="Oval 263">
            <a:extLst>
              <a:ext uri="{FF2B5EF4-FFF2-40B4-BE49-F238E27FC236}">
                <a16:creationId xmlns:a16="http://schemas.microsoft.com/office/drawing/2014/main" id="{8E30C91B-8434-43C9-A082-2C06DF46F5B2}"/>
              </a:ext>
            </a:extLst>
          </p:cNvPr>
          <p:cNvSpPr>
            <a:spLocks noChangeArrowheads="1"/>
          </p:cNvSpPr>
          <p:nvPr/>
        </p:nvSpPr>
        <p:spPr bwMode="auto">
          <a:xfrm>
            <a:off x="9382125" y="571500"/>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1</a:t>
            </a:r>
            <a:endParaRPr lang="en-GB" sz="5400" dirty="0">
              <a:latin typeface="Cambria Math" pitchFamily="18" charset="0"/>
              <a:ea typeface="Cambria Math" pitchFamily="18" charset="0"/>
              <a:cs typeface="Times New Roman" pitchFamily="18" charset="0"/>
            </a:endParaRPr>
          </a:p>
        </p:txBody>
      </p:sp>
      <p:sp>
        <p:nvSpPr>
          <p:cNvPr id="85" name="Oval 264">
            <a:extLst>
              <a:ext uri="{FF2B5EF4-FFF2-40B4-BE49-F238E27FC236}">
                <a16:creationId xmlns:a16="http://schemas.microsoft.com/office/drawing/2014/main" id="{84094041-C2C9-4F37-AC6F-B8D1E427C711}"/>
              </a:ext>
            </a:extLst>
          </p:cNvPr>
          <p:cNvSpPr>
            <a:spLocks noChangeArrowheads="1"/>
          </p:cNvSpPr>
          <p:nvPr/>
        </p:nvSpPr>
        <p:spPr bwMode="auto">
          <a:xfrm>
            <a:off x="9310688" y="500065"/>
            <a:ext cx="1143000" cy="1108075"/>
          </a:xfrm>
          <a:prstGeom prst="ellipse">
            <a:avLst/>
          </a:prstGeom>
          <a:solidFill>
            <a:srgbClr val="FFFF00"/>
          </a:solidFill>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algn="ctr">
              <a:defRPr/>
            </a:pPr>
            <a:r>
              <a:rPr lang="en-GB" sz="2400" b="1" dirty="0" err="1">
                <a:solidFill>
                  <a:srgbClr val="CC0000"/>
                </a:solidFill>
                <a:latin typeface="Cambria Math" pitchFamily="18" charset="0"/>
                <a:ea typeface="Cambria Math" pitchFamily="18" charset="0"/>
                <a:cs typeface="Times New Roman" pitchFamily="18" charset="0"/>
              </a:rPr>
              <a:t>Hết</a:t>
            </a:r>
            <a:r>
              <a:rPr lang="en-GB" sz="2400" b="1" dirty="0">
                <a:solidFill>
                  <a:srgbClr val="CC0000"/>
                </a:solidFill>
                <a:latin typeface="Cambria Math" pitchFamily="18" charset="0"/>
                <a:ea typeface="Cambria Math" pitchFamily="18" charset="0"/>
                <a:cs typeface="Times New Roman" pitchFamily="18" charset="0"/>
              </a:rPr>
              <a:t> </a:t>
            </a:r>
            <a:r>
              <a:rPr lang="en-GB" sz="2400" b="1" dirty="0" err="1">
                <a:solidFill>
                  <a:srgbClr val="CC0000"/>
                </a:solidFill>
                <a:latin typeface="Cambria Math" pitchFamily="18" charset="0"/>
                <a:ea typeface="Cambria Math" pitchFamily="18" charset="0"/>
                <a:cs typeface="Times New Roman" pitchFamily="18" charset="0"/>
              </a:rPr>
              <a:t>giờ</a:t>
            </a:r>
            <a:endParaRPr lang="en-GB" sz="2400" b="1" dirty="0">
              <a:solidFill>
                <a:srgbClr val="CC0000"/>
              </a:solidFill>
              <a:latin typeface="Cambria Math" pitchFamily="18" charset="0"/>
              <a:ea typeface="Cambria Math" pitchFamily="18" charset="0"/>
              <a:cs typeface="Times New Roman" pitchFamily="18" charset="0"/>
            </a:endParaRPr>
          </a:p>
        </p:txBody>
      </p:sp>
      <p:sp>
        <p:nvSpPr>
          <p:cNvPr id="4" name="Rounded Rectangle 3">
            <a:extLst>
              <a:ext uri="{FF2B5EF4-FFF2-40B4-BE49-F238E27FC236}">
                <a16:creationId xmlns:a16="http://schemas.microsoft.com/office/drawing/2014/main" id="{587ED4A3-462C-4801-BED8-CB7898D505C0}"/>
              </a:ext>
            </a:extLst>
          </p:cNvPr>
          <p:cNvSpPr/>
          <p:nvPr/>
        </p:nvSpPr>
        <p:spPr>
          <a:xfrm>
            <a:off x="3276600" y="5779288"/>
            <a:ext cx="5935587" cy="7620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err="1">
                <a:solidFill>
                  <a:schemeClr val="tx1"/>
                </a:solidFill>
                <a:latin typeface="Cambria" panose="02040503050406030204" pitchFamily="18" charset="0"/>
                <a:cs typeface="Times New Roman" pitchFamily="18" charset="0"/>
              </a:rPr>
              <a:t>Cả</a:t>
            </a:r>
            <a:r>
              <a:rPr lang="en-US" sz="2800" b="1" dirty="0">
                <a:solidFill>
                  <a:schemeClr val="tx1"/>
                </a:solidFill>
                <a:latin typeface="Cambria" panose="02040503050406030204" pitchFamily="18" charset="0"/>
                <a:cs typeface="Times New Roman" pitchFamily="18" charset="0"/>
              </a:rPr>
              <a:t> A </a:t>
            </a:r>
            <a:r>
              <a:rPr lang="en-US" sz="2800" b="1" dirty="0" err="1">
                <a:solidFill>
                  <a:schemeClr val="tx1"/>
                </a:solidFill>
                <a:latin typeface="Cambria" panose="02040503050406030204" pitchFamily="18" charset="0"/>
                <a:cs typeface="Times New Roman" pitchFamily="18" charset="0"/>
              </a:rPr>
              <a:t>và</a:t>
            </a:r>
            <a:r>
              <a:rPr lang="en-US" sz="2800" b="1" dirty="0">
                <a:solidFill>
                  <a:schemeClr val="tx1"/>
                </a:solidFill>
                <a:latin typeface="Cambria" panose="02040503050406030204" pitchFamily="18" charset="0"/>
                <a:cs typeface="Times New Roman" pitchFamily="18" charset="0"/>
              </a:rPr>
              <a:t> B</a:t>
            </a:r>
            <a:endParaRPr lang="en-US" altLang="en-US" sz="2800" b="1" baseline="-25000" dirty="0">
              <a:solidFill>
                <a:schemeClr val="tx1"/>
              </a:solidFill>
              <a:latin typeface="Cambria" panose="02040503050406030204" pitchFamily="18" charset="0"/>
              <a:ea typeface="Cambria Math" pitchFamily="18" charset="0"/>
              <a:cs typeface="Times New Roman" pitchFamily="18" charset="0"/>
            </a:endParaRPr>
          </a:p>
        </p:txBody>
      </p:sp>
    </p:spTree>
    <p:extLst>
      <p:ext uri="{BB962C8B-B14F-4D97-AF65-F5344CB8AC3E}">
        <p14:creationId xmlns:p14="http://schemas.microsoft.com/office/powerpoint/2010/main" val="5574481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Jet Fighter 2-DVDH.wav"/>
                                        </p:tgtEl>
                                      </p:cMediaNode>
                                    </p:audio>
                                  </p:subTnLst>
                                </p:cTn>
                              </p:par>
                              <p:par>
                                <p:cTn id="8" presetID="2" presetClass="entr" presetSubtype="1"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0-#ppt_h/2"/>
                                          </p:val>
                                        </p:tav>
                                        <p:tav tm="100000">
                                          <p:val>
                                            <p:strVal val="#ppt_y"/>
                                          </p:val>
                                        </p:tav>
                                      </p:tavLst>
                                    </p:anim>
                                  </p:childTnLst>
                                </p:cTn>
                              </p:par>
                              <p:par>
                                <p:cTn id="12" presetID="5" presetClass="entr" presetSubtype="10" fill="hold" nodeType="withEffect">
                                  <p:stCondLst>
                                    <p:cond delay="2000"/>
                                  </p:stCondLst>
                                  <p:childTnLst>
                                    <p:set>
                                      <p:cBhvr>
                                        <p:cTn id="13" dur="1" fill="hold">
                                          <p:stCondLst>
                                            <p:cond delay="0"/>
                                          </p:stCondLst>
                                        </p:cTn>
                                        <p:tgtEl>
                                          <p:spTgt spid="11"/>
                                        </p:tgtEl>
                                        <p:attrNameLst>
                                          <p:attrName>style.visibility</p:attrName>
                                        </p:attrNameLst>
                                      </p:cBhvr>
                                      <p:to>
                                        <p:strVal val="visible"/>
                                      </p:to>
                                    </p:set>
                                    <p:animEffect transition="in" filter="checkerboard(across)">
                                      <p:cBhvr>
                                        <p:cTn id="14" dur="500"/>
                                        <p:tgtEl>
                                          <p:spTgt spid="11"/>
                                        </p:tgtEl>
                                      </p:cBhvr>
                                    </p:animEffect>
                                  </p:childTnLst>
                                </p:cTn>
                              </p:par>
                              <p:par>
                                <p:cTn id="15" presetID="5" presetClass="entr" presetSubtype="10" fill="hold" nodeType="withEffect">
                                  <p:stCondLst>
                                    <p:cond delay="200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500"/>
                                        <p:tgtEl>
                                          <p:spTgt spid="12"/>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 3-CL (2).wav"/>
                                        </p:tgtEl>
                                      </p:cMediaNode>
                                    </p:audio>
                                  </p:subTnLst>
                                </p:cTn>
                              </p:par>
                              <p:par>
                                <p:cTn id="18" presetID="5" presetClass="entr" presetSubtype="10" fill="hold" grpId="0" nodeType="withEffect">
                                  <p:stCondLst>
                                    <p:cond delay="2000"/>
                                  </p:stCondLst>
                                  <p:childTnLst>
                                    <p:set>
                                      <p:cBhvr>
                                        <p:cTn id="19" dur="1" fill="hold">
                                          <p:stCondLst>
                                            <p:cond delay="0"/>
                                          </p:stCondLst>
                                        </p:cTn>
                                        <p:tgtEl>
                                          <p:spTgt spid="13"/>
                                        </p:tgtEl>
                                        <p:attrNameLst>
                                          <p:attrName>style.visibility</p:attrName>
                                        </p:attrNameLst>
                                      </p:cBhvr>
                                      <p:to>
                                        <p:strVal val="visible"/>
                                      </p:to>
                                    </p:set>
                                    <p:animEffect transition="in" filter="checkerboard(across)">
                                      <p:cBhvr>
                                        <p:cTn id="20" dur="500"/>
                                        <p:tgtEl>
                                          <p:spTgt spid="13"/>
                                        </p:tgtEl>
                                      </p:cBhvr>
                                    </p:animEffect>
                                  </p:childTnLst>
                                </p:cTn>
                              </p:par>
                              <p:par>
                                <p:cTn id="21" presetID="5" presetClass="entr" presetSubtype="10" fill="hold" nodeType="withEffect">
                                  <p:stCondLst>
                                    <p:cond delay="2000"/>
                                  </p:stCondLst>
                                  <p:childTnLst>
                                    <p:set>
                                      <p:cBhvr>
                                        <p:cTn id="22" dur="1" fill="hold">
                                          <p:stCondLst>
                                            <p:cond delay="0"/>
                                          </p:stCondLst>
                                        </p:cTn>
                                        <p:tgtEl>
                                          <p:spTgt spid="14"/>
                                        </p:tgtEl>
                                        <p:attrNameLst>
                                          <p:attrName>style.visibility</p:attrName>
                                        </p:attrNameLst>
                                      </p:cBhvr>
                                      <p:to>
                                        <p:strVal val="visible"/>
                                      </p:to>
                                    </p:set>
                                    <p:animEffect transition="in" filter="checkerboard(across)">
                                      <p:cBhvr>
                                        <p:cTn id="23" dur="500"/>
                                        <p:tgtEl>
                                          <p:spTgt spid="14"/>
                                        </p:tgtEl>
                                      </p:cBhvr>
                                    </p:animEffect>
                                  </p:childTnLst>
                                </p:cTn>
                              </p:par>
                              <p:par>
                                <p:cTn id="24" presetID="22" presetClass="entr" presetSubtype="8" fill="hold" nodeType="withEffect">
                                  <p:stCondLst>
                                    <p:cond delay="200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par>
                                <p:cTn id="27" presetID="5" presetClass="entr" presetSubtype="10" fill="hold" nodeType="withEffect">
                                  <p:stCondLst>
                                    <p:cond delay="3000"/>
                                  </p:stCondLst>
                                  <p:childTnLst>
                                    <p:set>
                                      <p:cBhvr>
                                        <p:cTn id="28" dur="1" fill="hold">
                                          <p:stCondLst>
                                            <p:cond delay="0"/>
                                          </p:stCondLst>
                                        </p:cTn>
                                        <p:tgtEl>
                                          <p:spTgt spid="19"/>
                                        </p:tgtEl>
                                        <p:attrNameLst>
                                          <p:attrName>style.visibility</p:attrName>
                                        </p:attrNameLst>
                                      </p:cBhvr>
                                      <p:to>
                                        <p:strVal val="visible"/>
                                      </p:to>
                                    </p:set>
                                    <p:animEffect transition="in" filter="checkerboard(across)">
                                      <p:cBhvr>
                                        <p:cTn id="29" dur="500"/>
                                        <p:tgtEl>
                                          <p:spTgt spid="19"/>
                                        </p:tgtEl>
                                      </p:cBhvr>
                                    </p:animEffect>
                                  </p:childTnLst>
                                </p:cTn>
                              </p:par>
                              <p:par>
                                <p:cTn id="30" presetID="5" presetClass="entr" presetSubtype="10" fill="hold" nodeType="withEffect">
                                  <p:stCondLst>
                                    <p:cond delay="3000"/>
                                  </p:stCondLst>
                                  <p:childTnLst>
                                    <p:set>
                                      <p:cBhvr>
                                        <p:cTn id="31" dur="1" fill="hold">
                                          <p:stCondLst>
                                            <p:cond delay="0"/>
                                          </p:stCondLst>
                                        </p:cTn>
                                        <p:tgtEl>
                                          <p:spTgt spid="20"/>
                                        </p:tgtEl>
                                        <p:attrNameLst>
                                          <p:attrName>style.visibility</p:attrName>
                                        </p:attrNameLst>
                                      </p:cBhvr>
                                      <p:to>
                                        <p:strVal val="visible"/>
                                      </p:to>
                                    </p:set>
                                    <p:animEffect transition="in" filter="checkerboard(across)">
                                      <p:cBhvr>
                                        <p:cTn id="32" dur="500"/>
                                        <p:tgtEl>
                                          <p:spTgt spid="20"/>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 3-CL (2).wav"/>
                                        </p:tgtEl>
                                      </p:cMediaNode>
                                    </p:audio>
                                  </p:subTnLst>
                                </p:cTn>
                              </p:par>
                              <p:par>
                                <p:cTn id="33" presetID="5" presetClass="entr" presetSubtype="10" fill="hold" grpId="0" nodeType="withEffect">
                                  <p:stCondLst>
                                    <p:cond delay="3000"/>
                                  </p:stCondLst>
                                  <p:childTnLst>
                                    <p:set>
                                      <p:cBhvr>
                                        <p:cTn id="34" dur="1" fill="hold">
                                          <p:stCondLst>
                                            <p:cond delay="0"/>
                                          </p:stCondLst>
                                        </p:cTn>
                                        <p:tgtEl>
                                          <p:spTgt spid="21"/>
                                        </p:tgtEl>
                                        <p:attrNameLst>
                                          <p:attrName>style.visibility</p:attrName>
                                        </p:attrNameLst>
                                      </p:cBhvr>
                                      <p:to>
                                        <p:strVal val="visible"/>
                                      </p:to>
                                    </p:set>
                                    <p:animEffect transition="in" filter="checkerboard(across)">
                                      <p:cBhvr>
                                        <p:cTn id="35" dur="500"/>
                                        <p:tgtEl>
                                          <p:spTgt spid="21"/>
                                        </p:tgtEl>
                                      </p:cBhvr>
                                    </p:animEffect>
                                  </p:childTnLst>
                                </p:cTn>
                              </p:par>
                              <p:par>
                                <p:cTn id="36" presetID="5" presetClass="entr" presetSubtype="10" fill="hold" nodeType="withEffect">
                                  <p:stCondLst>
                                    <p:cond delay="3000"/>
                                  </p:stCondLst>
                                  <p:childTnLst>
                                    <p:set>
                                      <p:cBhvr>
                                        <p:cTn id="37" dur="1" fill="hold">
                                          <p:stCondLst>
                                            <p:cond delay="0"/>
                                          </p:stCondLst>
                                        </p:cTn>
                                        <p:tgtEl>
                                          <p:spTgt spid="22"/>
                                        </p:tgtEl>
                                        <p:attrNameLst>
                                          <p:attrName>style.visibility</p:attrName>
                                        </p:attrNameLst>
                                      </p:cBhvr>
                                      <p:to>
                                        <p:strVal val="visible"/>
                                      </p:to>
                                    </p:set>
                                    <p:animEffect transition="in" filter="checkerboard(across)">
                                      <p:cBhvr>
                                        <p:cTn id="38" dur="500"/>
                                        <p:tgtEl>
                                          <p:spTgt spid="22"/>
                                        </p:tgtEl>
                                      </p:cBhvr>
                                    </p:animEffect>
                                  </p:childTnLst>
                                </p:cTn>
                              </p:par>
                              <p:par>
                                <p:cTn id="39" presetID="22" presetClass="entr" presetSubtype="8" fill="hold" nodeType="withEffect">
                                  <p:stCondLst>
                                    <p:cond delay="300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par>
                                <p:cTn id="42" presetID="5" presetClass="entr" presetSubtype="10" fill="hold" nodeType="withEffect">
                                  <p:stCondLst>
                                    <p:cond delay="4000"/>
                                  </p:stCondLst>
                                  <p:childTnLst>
                                    <p:set>
                                      <p:cBhvr>
                                        <p:cTn id="43" dur="1" fill="hold">
                                          <p:stCondLst>
                                            <p:cond delay="0"/>
                                          </p:stCondLst>
                                        </p:cTn>
                                        <p:tgtEl>
                                          <p:spTgt spid="24"/>
                                        </p:tgtEl>
                                        <p:attrNameLst>
                                          <p:attrName>style.visibility</p:attrName>
                                        </p:attrNameLst>
                                      </p:cBhvr>
                                      <p:to>
                                        <p:strVal val="visible"/>
                                      </p:to>
                                    </p:set>
                                    <p:animEffect transition="in" filter="checkerboard(across)">
                                      <p:cBhvr>
                                        <p:cTn id="44" dur="500"/>
                                        <p:tgtEl>
                                          <p:spTgt spid="24"/>
                                        </p:tgtEl>
                                      </p:cBhvr>
                                    </p:animEffect>
                                  </p:childTnLst>
                                </p:cTn>
                              </p:par>
                              <p:par>
                                <p:cTn id="45" presetID="5" presetClass="entr" presetSubtype="10" fill="hold" nodeType="withEffect">
                                  <p:stCondLst>
                                    <p:cond delay="4000"/>
                                  </p:stCondLst>
                                  <p:childTnLst>
                                    <p:set>
                                      <p:cBhvr>
                                        <p:cTn id="46" dur="1" fill="hold">
                                          <p:stCondLst>
                                            <p:cond delay="0"/>
                                          </p:stCondLst>
                                        </p:cTn>
                                        <p:tgtEl>
                                          <p:spTgt spid="25"/>
                                        </p:tgtEl>
                                        <p:attrNameLst>
                                          <p:attrName>style.visibility</p:attrName>
                                        </p:attrNameLst>
                                      </p:cBhvr>
                                      <p:to>
                                        <p:strVal val="visible"/>
                                      </p:to>
                                    </p:set>
                                    <p:animEffect transition="in" filter="checkerboard(across)">
                                      <p:cBhvr>
                                        <p:cTn id="47" dur="500"/>
                                        <p:tgtEl>
                                          <p:spTgt spid="25"/>
                                        </p:tgtEl>
                                      </p:cBhvr>
                                    </p:animEffect>
                                  </p:childTnLst>
                                  <p:subTnLst>
                                    <p:audio>
                                      <p:cMediaNode>
                                        <p:cTn display="0" masterRel="sameClick">
                                          <p:stCondLst>
                                            <p:cond evt="begin" delay="0">
                                              <p:tn val="45"/>
                                            </p:cond>
                                          </p:stCondLst>
                                          <p:endCondLst>
                                            <p:cond evt="onStopAudio" delay="0">
                                              <p:tgtEl>
                                                <p:sldTgt/>
                                              </p:tgtEl>
                                            </p:cond>
                                          </p:endCondLst>
                                        </p:cTn>
                                        <p:tgtEl>
                                          <p:sndTgt r:embed="rId3" name="Chimes 3-CL (2).wav"/>
                                        </p:tgtEl>
                                      </p:cMediaNode>
                                    </p:audio>
                                  </p:subTnLst>
                                </p:cTn>
                              </p:par>
                              <p:par>
                                <p:cTn id="48" presetID="5" presetClass="entr" presetSubtype="10" fill="hold" grpId="0" nodeType="withEffect">
                                  <p:stCondLst>
                                    <p:cond delay="4000"/>
                                  </p:stCondLst>
                                  <p:childTnLst>
                                    <p:set>
                                      <p:cBhvr>
                                        <p:cTn id="49" dur="1" fill="hold">
                                          <p:stCondLst>
                                            <p:cond delay="0"/>
                                          </p:stCondLst>
                                        </p:cTn>
                                        <p:tgtEl>
                                          <p:spTgt spid="26"/>
                                        </p:tgtEl>
                                        <p:attrNameLst>
                                          <p:attrName>style.visibility</p:attrName>
                                        </p:attrNameLst>
                                      </p:cBhvr>
                                      <p:to>
                                        <p:strVal val="visible"/>
                                      </p:to>
                                    </p:set>
                                    <p:animEffect transition="in" filter="checkerboard(across)">
                                      <p:cBhvr>
                                        <p:cTn id="50" dur="500"/>
                                        <p:tgtEl>
                                          <p:spTgt spid="26"/>
                                        </p:tgtEl>
                                      </p:cBhvr>
                                    </p:animEffect>
                                  </p:childTnLst>
                                </p:cTn>
                              </p:par>
                              <p:par>
                                <p:cTn id="51" presetID="5" presetClass="entr" presetSubtype="10" fill="hold" nodeType="withEffect">
                                  <p:stCondLst>
                                    <p:cond delay="4000"/>
                                  </p:stCondLst>
                                  <p:childTnLst>
                                    <p:set>
                                      <p:cBhvr>
                                        <p:cTn id="52" dur="1" fill="hold">
                                          <p:stCondLst>
                                            <p:cond delay="0"/>
                                          </p:stCondLst>
                                        </p:cTn>
                                        <p:tgtEl>
                                          <p:spTgt spid="27"/>
                                        </p:tgtEl>
                                        <p:attrNameLst>
                                          <p:attrName>style.visibility</p:attrName>
                                        </p:attrNameLst>
                                      </p:cBhvr>
                                      <p:to>
                                        <p:strVal val="visible"/>
                                      </p:to>
                                    </p:set>
                                    <p:animEffect transition="in" filter="checkerboard(across)">
                                      <p:cBhvr>
                                        <p:cTn id="53" dur="500"/>
                                        <p:tgtEl>
                                          <p:spTgt spid="27"/>
                                        </p:tgtEl>
                                      </p:cBhvr>
                                    </p:animEffect>
                                  </p:childTnLst>
                                </p:cTn>
                              </p:par>
                              <p:par>
                                <p:cTn id="54" presetID="22" presetClass="entr" presetSubtype="8" fill="hold" nodeType="withEffect">
                                  <p:stCondLst>
                                    <p:cond delay="4000"/>
                                  </p:stCondLst>
                                  <p:childTnLst>
                                    <p:set>
                                      <p:cBhvr>
                                        <p:cTn id="55" dur="1" fill="hold">
                                          <p:stCondLst>
                                            <p:cond delay="0"/>
                                          </p:stCondLst>
                                        </p:cTn>
                                        <p:tgtEl>
                                          <p:spTgt spid="23"/>
                                        </p:tgtEl>
                                        <p:attrNameLst>
                                          <p:attrName>style.visibility</p:attrName>
                                        </p:attrNameLst>
                                      </p:cBhvr>
                                      <p:to>
                                        <p:strVal val="visible"/>
                                      </p:to>
                                    </p:set>
                                    <p:animEffect transition="in" filter="wipe(left)">
                                      <p:cBhvr>
                                        <p:cTn id="56" dur="500"/>
                                        <p:tgtEl>
                                          <p:spTgt spid="23"/>
                                        </p:tgtEl>
                                      </p:cBhvr>
                                    </p:animEffect>
                                  </p:childTnLst>
                                </p:cTn>
                              </p:par>
                              <p:par>
                                <p:cTn id="57" presetID="5" presetClass="entr" presetSubtype="10" fill="hold" nodeType="withEffect">
                                  <p:stCondLst>
                                    <p:cond delay="5000"/>
                                  </p:stCondLst>
                                  <p:childTnLst>
                                    <p:set>
                                      <p:cBhvr>
                                        <p:cTn id="58" dur="1" fill="hold">
                                          <p:stCondLst>
                                            <p:cond delay="0"/>
                                          </p:stCondLst>
                                        </p:cTn>
                                        <p:tgtEl>
                                          <p:spTgt spid="29"/>
                                        </p:tgtEl>
                                        <p:attrNameLst>
                                          <p:attrName>style.visibility</p:attrName>
                                        </p:attrNameLst>
                                      </p:cBhvr>
                                      <p:to>
                                        <p:strVal val="visible"/>
                                      </p:to>
                                    </p:set>
                                    <p:animEffect transition="in" filter="checkerboard(across)">
                                      <p:cBhvr>
                                        <p:cTn id="59" dur="500"/>
                                        <p:tgtEl>
                                          <p:spTgt spid="29"/>
                                        </p:tgtEl>
                                      </p:cBhvr>
                                    </p:animEffect>
                                  </p:childTnLst>
                                </p:cTn>
                              </p:par>
                              <p:par>
                                <p:cTn id="60" presetID="5" presetClass="entr" presetSubtype="10" fill="hold" nodeType="withEffect">
                                  <p:stCondLst>
                                    <p:cond delay="5000"/>
                                  </p:stCondLst>
                                  <p:childTnLst>
                                    <p:set>
                                      <p:cBhvr>
                                        <p:cTn id="61" dur="1" fill="hold">
                                          <p:stCondLst>
                                            <p:cond delay="0"/>
                                          </p:stCondLst>
                                        </p:cTn>
                                        <p:tgtEl>
                                          <p:spTgt spid="30"/>
                                        </p:tgtEl>
                                        <p:attrNameLst>
                                          <p:attrName>style.visibility</p:attrName>
                                        </p:attrNameLst>
                                      </p:cBhvr>
                                      <p:to>
                                        <p:strVal val="visible"/>
                                      </p:to>
                                    </p:set>
                                    <p:animEffect transition="in" filter="checkerboard(across)">
                                      <p:cBhvr>
                                        <p:cTn id="62" dur="500"/>
                                        <p:tgtEl>
                                          <p:spTgt spid="30"/>
                                        </p:tgtEl>
                                      </p:cBhvr>
                                    </p:animEffect>
                                  </p:childTnLst>
                                  <p:subTnLst>
                                    <p:audio>
                                      <p:cMediaNode>
                                        <p:cTn display="0" masterRel="sameClick">
                                          <p:stCondLst>
                                            <p:cond evt="begin" delay="0">
                                              <p:tn val="60"/>
                                            </p:cond>
                                          </p:stCondLst>
                                          <p:endCondLst>
                                            <p:cond evt="onStopAudio" delay="0">
                                              <p:tgtEl>
                                                <p:sldTgt/>
                                              </p:tgtEl>
                                            </p:cond>
                                          </p:endCondLst>
                                        </p:cTn>
                                        <p:tgtEl>
                                          <p:sndTgt r:embed="rId3" name="Chimes 3-CL (2).wav"/>
                                        </p:tgtEl>
                                      </p:cMediaNode>
                                    </p:audio>
                                  </p:subTnLst>
                                </p:cTn>
                              </p:par>
                              <p:par>
                                <p:cTn id="63" presetID="5" presetClass="entr" presetSubtype="10" fill="hold" grpId="0" nodeType="withEffect">
                                  <p:stCondLst>
                                    <p:cond delay="5000"/>
                                  </p:stCondLst>
                                  <p:childTnLst>
                                    <p:set>
                                      <p:cBhvr>
                                        <p:cTn id="64" dur="1" fill="hold">
                                          <p:stCondLst>
                                            <p:cond delay="0"/>
                                          </p:stCondLst>
                                        </p:cTn>
                                        <p:tgtEl>
                                          <p:spTgt spid="31"/>
                                        </p:tgtEl>
                                        <p:attrNameLst>
                                          <p:attrName>style.visibility</p:attrName>
                                        </p:attrNameLst>
                                      </p:cBhvr>
                                      <p:to>
                                        <p:strVal val="visible"/>
                                      </p:to>
                                    </p:set>
                                    <p:animEffect transition="in" filter="checkerboard(across)">
                                      <p:cBhvr>
                                        <p:cTn id="65" dur="500"/>
                                        <p:tgtEl>
                                          <p:spTgt spid="31"/>
                                        </p:tgtEl>
                                      </p:cBhvr>
                                    </p:animEffect>
                                  </p:childTnLst>
                                </p:cTn>
                              </p:par>
                              <p:par>
                                <p:cTn id="66" presetID="5" presetClass="entr" presetSubtype="10" fill="hold" nodeType="withEffect">
                                  <p:stCondLst>
                                    <p:cond delay="5000"/>
                                  </p:stCondLst>
                                  <p:childTnLst>
                                    <p:set>
                                      <p:cBhvr>
                                        <p:cTn id="67" dur="1" fill="hold">
                                          <p:stCondLst>
                                            <p:cond delay="0"/>
                                          </p:stCondLst>
                                        </p:cTn>
                                        <p:tgtEl>
                                          <p:spTgt spid="32"/>
                                        </p:tgtEl>
                                        <p:attrNameLst>
                                          <p:attrName>style.visibility</p:attrName>
                                        </p:attrNameLst>
                                      </p:cBhvr>
                                      <p:to>
                                        <p:strVal val="visible"/>
                                      </p:to>
                                    </p:set>
                                    <p:animEffect transition="in" filter="checkerboard(across)">
                                      <p:cBhvr>
                                        <p:cTn id="68" dur="500"/>
                                        <p:tgtEl>
                                          <p:spTgt spid="32"/>
                                        </p:tgtEl>
                                      </p:cBhvr>
                                    </p:animEffect>
                                  </p:childTnLst>
                                </p:cTn>
                              </p:par>
                              <p:par>
                                <p:cTn id="69" presetID="22" presetClass="entr" presetSubtype="8" fill="hold" nodeType="withEffect">
                                  <p:stCondLst>
                                    <p:cond delay="5000"/>
                                  </p:stCondLst>
                                  <p:childTnLst>
                                    <p:set>
                                      <p:cBhvr>
                                        <p:cTn id="70" dur="1" fill="hold">
                                          <p:stCondLst>
                                            <p:cond delay="0"/>
                                          </p:stCondLst>
                                        </p:cTn>
                                        <p:tgtEl>
                                          <p:spTgt spid="28"/>
                                        </p:tgtEl>
                                        <p:attrNameLst>
                                          <p:attrName>style.visibility</p:attrName>
                                        </p:attrNameLst>
                                      </p:cBhvr>
                                      <p:to>
                                        <p:strVal val="visible"/>
                                      </p:to>
                                    </p:set>
                                    <p:animEffect transition="in" filter="wipe(left)">
                                      <p:cBhvr>
                                        <p:cTn id="71" dur="500"/>
                                        <p:tgtEl>
                                          <p:spTgt spid="28"/>
                                        </p:tgtEl>
                                      </p:cBhvr>
                                    </p:animEffect>
                                  </p:childTnLst>
                                </p:cTn>
                              </p:par>
                              <p:par>
                                <p:cTn id="72" presetID="12" presetClass="exit" presetSubtype="1" fill="hold" nodeType="withEffect">
                                  <p:stCondLst>
                                    <p:cond delay="5500"/>
                                  </p:stCondLst>
                                  <p:childTnLst>
                                    <p:animEffect transition="out" filter="slide(fromTop)">
                                      <p:cBhvr>
                                        <p:cTn id="73" dur="500"/>
                                        <p:tgtEl>
                                          <p:spTgt spid="2"/>
                                        </p:tgtEl>
                                      </p:cBhvr>
                                    </p:animEffect>
                                    <p:set>
                                      <p:cBhvr>
                                        <p:cTn id="74" dur="1" fill="hold">
                                          <p:stCondLst>
                                            <p:cond delay="499"/>
                                          </p:stCondLst>
                                        </p:cTn>
                                        <p:tgtEl>
                                          <p:spTgt spid="2"/>
                                        </p:tgtEl>
                                        <p:attrNameLst>
                                          <p:attrName>style.visibility</p:attrName>
                                        </p:attrNameLst>
                                      </p:cBhvr>
                                      <p:to>
                                        <p:strVal val="hidden"/>
                                      </p:to>
                                    </p:set>
                                  </p:childTnLst>
                                </p:cTn>
                              </p:par>
                              <p:par>
                                <p:cTn id="75" presetID="12" presetClass="exit" presetSubtype="1" fill="hold" nodeType="withEffect">
                                  <p:stCondLst>
                                    <p:cond delay="5500"/>
                                  </p:stCondLst>
                                  <p:childTnLst>
                                    <p:animEffect transition="out" filter="slide(fromTop)">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par>
                                <p:cTn id="78" presetID="12" presetClass="exit" presetSubtype="1" fill="hold" nodeType="withEffect">
                                  <p:stCondLst>
                                    <p:cond delay="5500"/>
                                  </p:stCondLst>
                                  <p:childTnLst>
                                    <p:animEffect transition="out" filter="slide(fromTop)">
                                      <p:cBhvr>
                                        <p:cTn id="79" dur="500"/>
                                        <p:tgtEl>
                                          <p:spTgt spid="24"/>
                                        </p:tgtEl>
                                      </p:cBhvr>
                                    </p:animEffect>
                                    <p:set>
                                      <p:cBhvr>
                                        <p:cTn id="80" dur="1" fill="hold">
                                          <p:stCondLst>
                                            <p:cond delay="499"/>
                                          </p:stCondLst>
                                        </p:cTn>
                                        <p:tgtEl>
                                          <p:spTgt spid="24"/>
                                        </p:tgtEl>
                                        <p:attrNameLst>
                                          <p:attrName>style.visibility</p:attrName>
                                        </p:attrNameLst>
                                      </p:cBhvr>
                                      <p:to>
                                        <p:strVal val="hidden"/>
                                      </p:to>
                                    </p:set>
                                  </p:childTnLst>
                                </p:cTn>
                              </p:par>
                              <p:par>
                                <p:cTn id="81" presetID="12" presetClass="exit" presetSubtype="1" fill="hold" nodeType="withEffect">
                                  <p:stCondLst>
                                    <p:cond delay="5500"/>
                                  </p:stCondLst>
                                  <p:childTnLst>
                                    <p:animEffect transition="out" filter="slide(fromTop)">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par>
                                <p:cTn id="84" presetID="12" presetClass="exit" presetSubtype="1" fill="hold" nodeType="withEffect">
                                  <p:stCondLst>
                                    <p:cond delay="5500"/>
                                  </p:stCondLst>
                                  <p:childTnLst>
                                    <p:animEffect transition="out" filter="slide(fromTop)">
                                      <p:cBhvr>
                                        <p:cTn id="85" dur="500"/>
                                        <p:tgtEl>
                                          <p:spTgt spid="11"/>
                                        </p:tgtEl>
                                      </p:cBhvr>
                                    </p:animEffect>
                                    <p:set>
                                      <p:cBhvr>
                                        <p:cTn id="86" dur="1" fill="hold">
                                          <p:stCondLst>
                                            <p:cond delay="499"/>
                                          </p:stCondLst>
                                        </p:cTn>
                                        <p:tgtEl>
                                          <p:spTgt spid="11"/>
                                        </p:tgtEl>
                                        <p:attrNameLst>
                                          <p:attrName>style.visibility</p:attrName>
                                        </p:attrNameLst>
                                      </p:cBhvr>
                                      <p:to>
                                        <p:strVal val="hidden"/>
                                      </p:to>
                                    </p:set>
                                  </p:childTnLst>
                                </p:cTn>
                              </p:par>
                              <p:par>
                                <p:cTn id="87" presetID="12" presetClass="exit" presetSubtype="1" fill="hold" nodeType="withEffect">
                                  <p:stCondLst>
                                    <p:cond delay="5500"/>
                                  </p:stCondLst>
                                  <p:childTnLst>
                                    <p:animEffect transition="out" filter="slide(fromTop)">
                                      <p:cBhvr>
                                        <p:cTn id="88" dur="500"/>
                                        <p:tgtEl>
                                          <p:spTgt spid="3"/>
                                        </p:tgtEl>
                                      </p:cBhvr>
                                    </p:animEffect>
                                    <p:set>
                                      <p:cBhvr>
                                        <p:cTn id="89" dur="1" fill="hold">
                                          <p:stCondLst>
                                            <p:cond delay="499"/>
                                          </p:stCondLst>
                                        </p:cTn>
                                        <p:tgtEl>
                                          <p:spTgt spid="3"/>
                                        </p:tgtEl>
                                        <p:attrNameLst>
                                          <p:attrName>style.visibility</p:attrName>
                                        </p:attrNameLst>
                                      </p:cBhvr>
                                      <p:to>
                                        <p:strVal val="hidden"/>
                                      </p:to>
                                    </p:set>
                                  </p:childTnLst>
                                </p:cTn>
                              </p:par>
                            </p:childTnLst>
                          </p:cTn>
                        </p:par>
                        <p:par>
                          <p:cTn id="90" fill="hold" nodeType="afterGroup">
                            <p:stCondLst>
                              <p:cond delay="6000"/>
                            </p:stCondLst>
                            <p:childTnLst>
                              <p:par>
                                <p:cTn id="91" presetID="1" presetClass="entr" presetSubtype="0" fill="hold" grpId="0" nodeType="afterEffect">
                                  <p:stCondLst>
                                    <p:cond delay="1000"/>
                                  </p:stCondLst>
                                  <p:childTnLst>
                                    <p:set>
                                      <p:cBhvr>
                                        <p:cTn id="92"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4" name="hammer.wav"/>
                                        </p:tgtEl>
                                      </p:cMediaNode>
                                    </p:audio>
                                  </p:subTnLst>
                                </p:cTn>
                              </p:par>
                            </p:childTnLst>
                          </p:cTn>
                        </p:par>
                        <p:par>
                          <p:cTn id="93" fill="hold" nodeType="afterGroup">
                            <p:stCondLst>
                              <p:cond delay="7000"/>
                            </p:stCondLst>
                            <p:childTnLst>
                              <p:par>
                                <p:cTn id="94" presetID="1" presetClass="entr" presetSubtype="0" fill="hold" grpId="0" nodeType="afterEffect">
                                  <p:stCondLst>
                                    <p:cond delay="1000"/>
                                  </p:stCondLst>
                                  <p:childTnLst>
                                    <p:set>
                                      <p:cBhvr>
                                        <p:cTn id="95"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4" name="hammer.wav"/>
                                        </p:tgtEl>
                                      </p:cMediaNode>
                                    </p:audio>
                                  </p:subTnLst>
                                </p:cTn>
                              </p:par>
                            </p:childTnLst>
                          </p:cTn>
                        </p:par>
                        <p:par>
                          <p:cTn id="96" fill="hold" nodeType="afterGroup">
                            <p:stCondLst>
                              <p:cond delay="8000"/>
                            </p:stCondLst>
                            <p:childTnLst>
                              <p:par>
                                <p:cTn id="97" presetID="1" presetClass="entr" presetSubtype="0" fill="hold" grpId="0" nodeType="afterEffect">
                                  <p:stCondLst>
                                    <p:cond delay="1000"/>
                                  </p:stCondLst>
                                  <p:childTnLst>
                                    <p:set>
                                      <p:cBhvr>
                                        <p:cTn id="98"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4" name="hammer.wav"/>
                                        </p:tgtEl>
                                      </p:cMediaNode>
                                    </p:audio>
                                  </p:subTnLst>
                                </p:cTn>
                              </p:par>
                            </p:childTnLst>
                          </p:cTn>
                        </p:par>
                        <p:par>
                          <p:cTn id="99" fill="hold" nodeType="afterGroup">
                            <p:stCondLst>
                              <p:cond delay="9000"/>
                            </p:stCondLst>
                            <p:childTnLst>
                              <p:par>
                                <p:cTn id="100" presetID="1" presetClass="entr" presetSubtype="0" fill="hold" grpId="0" nodeType="afterEffect">
                                  <p:stCondLst>
                                    <p:cond delay="1000"/>
                                  </p:stCondLst>
                                  <p:childTnLst>
                                    <p:set>
                                      <p:cBhvr>
                                        <p:cTn id="101"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4" name="hammer.wav"/>
                                        </p:tgtEl>
                                      </p:cMediaNode>
                                    </p:audio>
                                  </p:subTnLst>
                                </p:cTn>
                              </p:par>
                            </p:childTnLst>
                          </p:cTn>
                        </p:par>
                        <p:par>
                          <p:cTn id="102" fill="hold" nodeType="afterGroup">
                            <p:stCondLst>
                              <p:cond delay="10000"/>
                            </p:stCondLst>
                            <p:childTnLst>
                              <p:par>
                                <p:cTn id="103" presetID="1" presetClass="entr" presetSubtype="0" fill="hold" grpId="0" nodeType="afterEffect">
                                  <p:stCondLst>
                                    <p:cond delay="1000"/>
                                  </p:stCondLst>
                                  <p:childTnLst>
                                    <p:set>
                                      <p:cBhvr>
                                        <p:cTn id="104"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4" name="hammer.wav"/>
                                        </p:tgtEl>
                                      </p:cMediaNode>
                                    </p:audio>
                                  </p:subTnLst>
                                </p:cTn>
                              </p:par>
                            </p:childTnLst>
                          </p:cTn>
                        </p:par>
                        <p:par>
                          <p:cTn id="105" fill="hold" nodeType="afterGroup">
                            <p:stCondLst>
                              <p:cond delay="11000"/>
                            </p:stCondLst>
                            <p:childTnLst>
                              <p:par>
                                <p:cTn id="106" presetID="1" presetClass="entr" presetSubtype="0" fill="hold" grpId="0" nodeType="afterEffect">
                                  <p:stCondLst>
                                    <p:cond delay="1000"/>
                                  </p:stCondLst>
                                  <p:childTnLst>
                                    <p:set>
                                      <p:cBhvr>
                                        <p:cTn id="107"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4" name="hammer.wav"/>
                                        </p:tgtEl>
                                      </p:cMediaNode>
                                    </p:audio>
                                  </p:subTnLst>
                                </p:cTn>
                              </p:par>
                            </p:childTnLst>
                          </p:cTn>
                        </p:par>
                        <p:par>
                          <p:cTn id="108" fill="hold" nodeType="afterGroup">
                            <p:stCondLst>
                              <p:cond delay="12000"/>
                            </p:stCondLst>
                            <p:childTnLst>
                              <p:par>
                                <p:cTn id="109" presetID="1" presetClass="entr" presetSubtype="0" fill="hold" grpId="0" nodeType="afterEffect">
                                  <p:stCondLst>
                                    <p:cond delay="1000"/>
                                  </p:stCondLst>
                                  <p:childTnLst>
                                    <p:set>
                                      <p:cBhvr>
                                        <p:cTn id="110"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4" name="hammer.wav"/>
                                        </p:tgtEl>
                                      </p:cMediaNode>
                                    </p:audio>
                                  </p:subTnLst>
                                </p:cTn>
                              </p:par>
                            </p:childTnLst>
                          </p:cTn>
                        </p:par>
                        <p:par>
                          <p:cTn id="111" fill="hold" nodeType="afterGroup">
                            <p:stCondLst>
                              <p:cond delay="13000"/>
                            </p:stCondLst>
                            <p:childTnLst>
                              <p:par>
                                <p:cTn id="112" presetID="1" presetClass="entr" presetSubtype="0" fill="hold" grpId="0" nodeType="afterEffect">
                                  <p:stCondLst>
                                    <p:cond delay="1000"/>
                                  </p:stCondLst>
                                  <p:childTnLst>
                                    <p:set>
                                      <p:cBhvr>
                                        <p:cTn id="113"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4" name="hammer.wav"/>
                                        </p:tgtEl>
                                      </p:cMediaNode>
                                    </p:audio>
                                  </p:subTnLst>
                                </p:cTn>
                              </p:par>
                            </p:childTnLst>
                          </p:cTn>
                        </p:par>
                        <p:par>
                          <p:cTn id="114" fill="hold" nodeType="afterGroup">
                            <p:stCondLst>
                              <p:cond delay="14000"/>
                            </p:stCondLst>
                            <p:childTnLst>
                              <p:par>
                                <p:cTn id="115" presetID="1" presetClass="entr" presetSubtype="0" fill="hold" grpId="0" nodeType="afterEffect">
                                  <p:stCondLst>
                                    <p:cond delay="1000"/>
                                  </p:stCondLst>
                                  <p:childTnLst>
                                    <p:set>
                                      <p:cBhvr>
                                        <p:cTn id="116"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4" name="hammer.wav"/>
                                        </p:tgtEl>
                                      </p:cMediaNode>
                                    </p:audio>
                                  </p:subTnLst>
                                </p:cTn>
                              </p:par>
                            </p:childTnLst>
                          </p:cTn>
                        </p:par>
                        <p:par>
                          <p:cTn id="117" fill="hold" nodeType="afterGroup">
                            <p:stCondLst>
                              <p:cond delay="15000"/>
                            </p:stCondLst>
                            <p:childTnLst>
                              <p:par>
                                <p:cTn id="118" presetID="1" presetClass="entr" presetSubtype="0" fill="hold" grpId="0" nodeType="afterEffect">
                                  <p:stCondLst>
                                    <p:cond delay="1000"/>
                                  </p:stCondLst>
                                  <p:childTnLst>
                                    <p:set>
                                      <p:cBhvr>
                                        <p:cTn id="119"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4" name="hammer.wav"/>
                                        </p:tgtEl>
                                      </p:cMediaNode>
                                    </p:audio>
                                  </p:subTnLst>
                                </p:cTn>
                              </p:par>
                            </p:childTnLst>
                          </p:cTn>
                        </p:par>
                        <p:par>
                          <p:cTn id="120" fill="hold" nodeType="afterGroup">
                            <p:stCondLst>
                              <p:cond delay="16000"/>
                            </p:stCondLst>
                            <p:childTnLst>
                              <p:par>
                                <p:cTn id="121" presetID="1" presetClass="entr" presetSubtype="0" fill="hold" grpId="0" nodeType="afterEffect">
                                  <p:stCondLst>
                                    <p:cond delay="1000"/>
                                  </p:stCondLst>
                                  <p:childTnLst>
                                    <p:set>
                                      <p:cBhvr>
                                        <p:cTn id="122"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2" name="Jet Fighter 2-DVDH.wav"/>
                                        </p:tgtEl>
                                      </p:cMediaNode>
                                    </p:audio>
                                  </p:subTnLst>
                                </p:cTn>
                              </p:par>
                            </p:childTnLst>
                          </p:cTn>
                        </p:par>
                      </p:childTnLst>
                    </p:cTn>
                  </p:par>
                  <p:par>
                    <p:cTn id="123" fill="hold" nodeType="clickPar">
                      <p:stCondLst>
                        <p:cond delay="indefinite"/>
                      </p:stCondLst>
                      <p:childTnLst>
                        <p:par>
                          <p:cTn id="124" fill="hold" nodeType="withGroup">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4"/>
                                        </p:tgtEl>
                                        <p:attrNameLst>
                                          <p:attrName>style.visibility</p:attrName>
                                        </p:attrNameLst>
                                      </p:cBhvr>
                                      <p:to>
                                        <p:strVal val="visible"/>
                                      </p:to>
                                    </p:set>
                                    <p:anim calcmode="lin" valueType="num">
                                      <p:cBhvr additive="base">
                                        <p:cTn id="127" dur="500" fill="hold"/>
                                        <p:tgtEl>
                                          <p:spTgt spid="4"/>
                                        </p:tgtEl>
                                        <p:attrNameLst>
                                          <p:attrName>ppt_x</p:attrName>
                                        </p:attrNameLst>
                                      </p:cBhvr>
                                      <p:tavLst>
                                        <p:tav tm="0">
                                          <p:val>
                                            <p:strVal val="#ppt_x"/>
                                          </p:val>
                                        </p:tav>
                                        <p:tav tm="100000">
                                          <p:val>
                                            <p:strVal val="#ppt_x"/>
                                          </p:val>
                                        </p:tav>
                                      </p:tavLst>
                                    </p:anim>
                                    <p:anim calcmode="lin" valueType="num">
                                      <p:cBhvr additive="base">
                                        <p:cTn id="1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animBg="1"/>
      <p:bldP spid="26" grpId="0" animBg="1"/>
      <p:bldP spid="31" grpId="0" animBg="1"/>
      <p:bldP spid="68" grpId="0" animBg="1"/>
      <p:bldP spid="69" grpId="0" animBg="1"/>
      <p:bldP spid="77" grpId="0" animBg="1"/>
      <p:bldP spid="78" grpId="0" animBg="1"/>
      <p:bldP spid="79" grpId="0" animBg="1"/>
      <p:bldP spid="80" grpId="0" animBg="1"/>
      <p:bldP spid="81" grpId="0" animBg="1"/>
      <p:bldP spid="82" grpId="0" animBg="1"/>
      <p:bldP spid="83" grpId="0" animBg="1"/>
      <p:bldP spid="84" grpId="0" animBg="1"/>
      <p:bldP spid="85" grpId="0" animBg="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51">
            <a:extLst>
              <a:ext uri="{FF2B5EF4-FFF2-40B4-BE49-F238E27FC236}">
                <a16:creationId xmlns:a16="http://schemas.microsoft.com/office/drawing/2014/main" id="{5D8FCF99-4BEA-4530-8CB3-CC49E30FA666}"/>
              </a:ext>
            </a:extLst>
          </p:cNvPr>
          <p:cNvSpPr>
            <a:spLocks noChangeArrowheads="1"/>
          </p:cNvSpPr>
          <p:nvPr/>
        </p:nvSpPr>
        <p:spPr bwMode="auto">
          <a:xfrm>
            <a:off x="3257550" y="3743740"/>
            <a:ext cx="5962650" cy="914400"/>
          </a:xfrm>
          <a:prstGeom prst="roundRect">
            <a:avLst>
              <a:gd name="adj" fmla="val 16667"/>
            </a:avLst>
          </a:prstGeom>
          <a:noFill/>
          <a:ln w="38100" algn="ctr">
            <a:solidFill>
              <a:srgbClr val="B66D3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vi-VN" sz="2800" b="1" dirty="0" err="1">
                <a:solidFill>
                  <a:srgbClr val="0000FF"/>
                </a:solidFill>
                <a:latin typeface="Cambria" panose="02040503050406030204" pitchFamily="18" charset="0"/>
                <a:ea typeface="Cambria" panose="02040503050406030204" pitchFamily="18" charset="0"/>
              </a:rPr>
              <a:t>Cây</a:t>
            </a:r>
            <a:r>
              <a:rPr lang="en-US" altLang="vi-VN" sz="2800" b="1" dirty="0">
                <a:solidFill>
                  <a:srgbClr val="0000FF"/>
                </a:solidFill>
                <a:latin typeface="Cambria" panose="02040503050406030204" pitchFamily="18" charset="0"/>
                <a:ea typeface="Cambria" panose="02040503050406030204" pitchFamily="18" charset="0"/>
              </a:rPr>
              <a:t> </a:t>
            </a:r>
            <a:r>
              <a:rPr lang="en-US" altLang="vi-VN" sz="2800" b="1" dirty="0" err="1">
                <a:solidFill>
                  <a:srgbClr val="0000FF"/>
                </a:solidFill>
                <a:latin typeface="Cambria" panose="02040503050406030204" pitchFamily="18" charset="0"/>
                <a:ea typeface="Cambria" panose="02040503050406030204" pitchFamily="18" charset="0"/>
              </a:rPr>
              <a:t>nến</a:t>
            </a:r>
            <a:r>
              <a:rPr lang="en-US" altLang="vi-VN" sz="2800" b="1" dirty="0">
                <a:solidFill>
                  <a:srgbClr val="0000FF"/>
                </a:solidFill>
                <a:latin typeface="Cambria" panose="02040503050406030204" pitchFamily="18" charset="0"/>
                <a:ea typeface="Cambria" panose="02040503050406030204" pitchFamily="18" charset="0"/>
              </a:rPr>
              <a:t> </a:t>
            </a:r>
            <a:r>
              <a:rPr lang="en-US" altLang="vi-VN" sz="2800" b="1" dirty="0" err="1">
                <a:solidFill>
                  <a:srgbClr val="0000FF"/>
                </a:solidFill>
                <a:latin typeface="Cambria" panose="02040503050406030204" pitchFamily="18" charset="0"/>
                <a:ea typeface="Cambria" panose="02040503050406030204" pitchFamily="18" charset="0"/>
              </a:rPr>
              <a:t>cháy</a:t>
            </a:r>
            <a:r>
              <a:rPr lang="en-US" altLang="vi-VN" sz="2800" b="1" dirty="0">
                <a:solidFill>
                  <a:srgbClr val="0000FF"/>
                </a:solidFill>
                <a:latin typeface="Cambria" panose="02040503050406030204" pitchFamily="18" charset="0"/>
                <a:ea typeface="Cambria" panose="02040503050406030204" pitchFamily="18" charset="0"/>
              </a:rPr>
              <a:t> </a:t>
            </a:r>
            <a:r>
              <a:rPr lang="en-US" altLang="vi-VN" sz="2800" b="1" dirty="0" err="1">
                <a:solidFill>
                  <a:srgbClr val="0000FF"/>
                </a:solidFill>
                <a:latin typeface="Cambria" panose="02040503050406030204" pitchFamily="18" charset="0"/>
                <a:ea typeface="Cambria" panose="02040503050406030204" pitchFamily="18" charset="0"/>
              </a:rPr>
              <a:t>bình</a:t>
            </a:r>
            <a:r>
              <a:rPr lang="en-US" altLang="vi-VN" sz="2800" b="1" dirty="0">
                <a:solidFill>
                  <a:srgbClr val="0000FF"/>
                </a:solidFill>
                <a:latin typeface="Cambria" panose="02040503050406030204" pitchFamily="18" charset="0"/>
                <a:ea typeface="Cambria" panose="02040503050406030204" pitchFamily="18" charset="0"/>
              </a:rPr>
              <a:t> </a:t>
            </a:r>
            <a:r>
              <a:rPr lang="en-US" altLang="vi-VN" sz="2800" b="1" dirty="0" err="1">
                <a:solidFill>
                  <a:srgbClr val="0000FF"/>
                </a:solidFill>
                <a:latin typeface="Cambria" panose="02040503050406030204" pitchFamily="18" charset="0"/>
                <a:ea typeface="Cambria" panose="02040503050406030204" pitchFamily="18" charset="0"/>
              </a:rPr>
              <a:t>thường</a:t>
            </a:r>
            <a:endParaRPr lang="vi-VN" altLang="vi-VN" sz="2800" b="1" dirty="0">
              <a:solidFill>
                <a:srgbClr val="0000FF"/>
              </a:solidFill>
              <a:latin typeface="Cambria" panose="02040503050406030204" pitchFamily="18" charset="0"/>
              <a:ea typeface="Cambria" panose="02040503050406030204" pitchFamily="18" charset="0"/>
            </a:endParaRPr>
          </a:p>
        </p:txBody>
      </p:sp>
      <p:sp>
        <p:nvSpPr>
          <p:cNvPr id="10" name="AutoShape 51">
            <a:extLst>
              <a:ext uri="{FF2B5EF4-FFF2-40B4-BE49-F238E27FC236}">
                <a16:creationId xmlns:a16="http://schemas.microsoft.com/office/drawing/2014/main" id="{62571855-D14C-45D1-864C-48331182F970}"/>
              </a:ext>
            </a:extLst>
          </p:cNvPr>
          <p:cNvSpPr>
            <a:spLocks noChangeArrowheads="1"/>
          </p:cNvSpPr>
          <p:nvPr/>
        </p:nvSpPr>
        <p:spPr bwMode="auto">
          <a:xfrm>
            <a:off x="3276600" y="2743200"/>
            <a:ext cx="5962650" cy="762000"/>
          </a:xfrm>
          <a:prstGeom prst="roundRect">
            <a:avLst>
              <a:gd name="adj" fmla="val 16667"/>
            </a:avLst>
          </a:prstGeom>
          <a:noFill/>
          <a:ln w="38100" algn="ctr">
            <a:solidFill>
              <a:srgbClr val="B66D3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vi-VN" sz="2800" b="1" dirty="0" err="1">
                <a:solidFill>
                  <a:srgbClr val="0000FF"/>
                </a:solidFill>
                <a:latin typeface="Cambria" panose="02040503050406030204" pitchFamily="18" charset="0"/>
                <a:ea typeface="Cambria" panose="02040503050406030204" pitchFamily="18" charset="0"/>
              </a:rPr>
              <a:t>Cây</a:t>
            </a:r>
            <a:r>
              <a:rPr lang="en-US" altLang="vi-VN" sz="2800" b="1" dirty="0">
                <a:solidFill>
                  <a:srgbClr val="0000FF"/>
                </a:solidFill>
                <a:latin typeface="Cambria" panose="02040503050406030204" pitchFamily="18" charset="0"/>
                <a:ea typeface="Cambria" panose="02040503050406030204" pitchFamily="18" charset="0"/>
              </a:rPr>
              <a:t> </a:t>
            </a:r>
            <a:r>
              <a:rPr lang="en-US" altLang="vi-VN" sz="2800" b="1" dirty="0" err="1">
                <a:solidFill>
                  <a:srgbClr val="0000FF"/>
                </a:solidFill>
                <a:latin typeface="Cambria" panose="02040503050406030204" pitchFamily="18" charset="0"/>
                <a:ea typeface="Cambria" panose="02040503050406030204" pitchFamily="18" charset="0"/>
              </a:rPr>
              <a:t>nến</a:t>
            </a:r>
            <a:r>
              <a:rPr lang="en-US" altLang="vi-VN" sz="2800" b="1" dirty="0">
                <a:solidFill>
                  <a:srgbClr val="0000FF"/>
                </a:solidFill>
                <a:latin typeface="Cambria" panose="02040503050406030204" pitchFamily="18" charset="0"/>
                <a:ea typeface="Cambria" panose="02040503050406030204" pitchFamily="18" charset="0"/>
              </a:rPr>
              <a:t> </a:t>
            </a:r>
            <a:r>
              <a:rPr lang="en-US" altLang="vi-VN" sz="2800" b="1" dirty="0" err="1">
                <a:solidFill>
                  <a:srgbClr val="0000FF"/>
                </a:solidFill>
                <a:latin typeface="Cambria" panose="02040503050406030204" pitchFamily="18" charset="0"/>
                <a:ea typeface="Cambria" panose="02040503050406030204" pitchFamily="18" charset="0"/>
              </a:rPr>
              <a:t>cháy</a:t>
            </a:r>
            <a:r>
              <a:rPr lang="en-US" altLang="vi-VN" sz="2800" b="1" dirty="0">
                <a:solidFill>
                  <a:srgbClr val="0000FF"/>
                </a:solidFill>
                <a:latin typeface="Cambria" panose="02040503050406030204" pitchFamily="18" charset="0"/>
                <a:ea typeface="Cambria" panose="02040503050406030204" pitchFamily="18" charset="0"/>
              </a:rPr>
              <a:t> </a:t>
            </a:r>
            <a:r>
              <a:rPr lang="en-US" altLang="vi-VN" sz="2800" b="1" dirty="0" err="1">
                <a:solidFill>
                  <a:srgbClr val="0000FF"/>
                </a:solidFill>
                <a:latin typeface="Cambria" panose="02040503050406030204" pitchFamily="18" charset="0"/>
                <a:ea typeface="Cambria" panose="02040503050406030204" pitchFamily="18" charset="0"/>
              </a:rPr>
              <a:t>sáng</a:t>
            </a:r>
            <a:r>
              <a:rPr lang="en-US" altLang="vi-VN" sz="2800" b="1" dirty="0">
                <a:solidFill>
                  <a:srgbClr val="0000FF"/>
                </a:solidFill>
                <a:latin typeface="Cambria" panose="02040503050406030204" pitchFamily="18" charset="0"/>
                <a:ea typeface="Cambria" panose="02040503050406030204" pitchFamily="18" charset="0"/>
              </a:rPr>
              <a:t> </a:t>
            </a:r>
            <a:r>
              <a:rPr lang="en-US" altLang="vi-VN" sz="2800" b="1" dirty="0" err="1">
                <a:solidFill>
                  <a:srgbClr val="0000FF"/>
                </a:solidFill>
                <a:latin typeface="Cambria" panose="02040503050406030204" pitchFamily="18" charset="0"/>
                <a:ea typeface="Cambria" panose="02040503050406030204" pitchFamily="18" charset="0"/>
              </a:rPr>
              <a:t>chói</a:t>
            </a:r>
            <a:r>
              <a:rPr lang="en-US" altLang="vi-VN" sz="2800" b="1" dirty="0">
                <a:solidFill>
                  <a:srgbClr val="0000FF"/>
                </a:solidFill>
                <a:latin typeface="Cambria" panose="02040503050406030204" pitchFamily="18" charset="0"/>
                <a:ea typeface="Cambria" panose="02040503050406030204" pitchFamily="18" charset="0"/>
              </a:rPr>
              <a:t>   </a:t>
            </a:r>
            <a:endParaRPr lang="vi-VN" altLang="vi-VN" sz="2800" b="1" dirty="0">
              <a:solidFill>
                <a:srgbClr val="0000FF"/>
              </a:solidFill>
              <a:latin typeface="Cambria" panose="02040503050406030204" pitchFamily="18" charset="0"/>
              <a:ea typeface="Cambria" panose="02040503050406030204" pitchFamily="18" charset="0"/>
            </a:endParaRPr>
          </a:p>
        </p:txBody>
      </p:sp>
      <p:grpSp>
        <p:nvGrpSpPr>
          <p:cNvPr id="2" name="Group 51">
            <a:extLst>
              <a:ext uri="{FF2B5EF4-FFF2-40B4-BE49-F238E27FC236}">
                <a16:creationId xmlns:a16="http://schemas.microsoft.com/office/drawing/2014/main" id="{49955B17-1178-4CC5-B886-B50F2113EFFC}"/>
              </a:ext>
            </a:extLst>
          </p:cNvPr>
          <p:cNvGrpSpPr>
            <a:grpSpLocks/>
          </p:cNvGrpSpPr>
          <p:nvPr/>
        </p:nvGrpSpPr>
        <p:grpSpPr bwMode="auto">
          <a:xfrm>
            <a:off x="1725615" y="-6350"/>
            <a:ext cx="320675" cy="6864350"/>
            <a:chOff x="202295" y="-322943"/>
            <a:chExt cx="319314" cy="7180943"/>
          </a:xfrm>
        </p:grpSpPr>
        <p:sp>
          <p:nvSpPr>
            <p:cNvPr id="7" name="Rectangle 6">
              <a:extLst>
                <a:ext uri="{FF2B5EF4-FFF2-40B4-BE49-F238E27FC236}">
                  <a16:creationId xmlns:a16="http://schemas.microsoft.com/office/drawing/2014/main" id="{A7ABFEA9-040B-4C0C-B78F-DBE491981AF8}"/>
                </a:ext>
              </a:extLst>
            </p:cNvPr>
            <p:cNvSpPr/>
            <p:nvPr/>
          </p:nvSpPr>
          <p:spPr bwMode="auto">
            <a:xfrm>
              <a:off x="202295" y="-322943"/>
              <a:ext cx="319314" cy="7165997"/>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2400">
                <a:latin typeface="Cambria Math" pitchFamily="18" charset="0"/>
                <a:ea typeface="Cambria Math" pitchFamily="18" charset="0"/>
              </a:endParaRPr>
            </a:p>
          </p:txBody>
        </p:sp>
        <p:sp>
          <p:nvSpPr>
            <p:cNvPr id="2093" name="Rectangle 10">
              <a:extLst>
                <a:ext uri="{FF2B5EF4-FFF2-40B4-BE49-F238E27FC236}">
                  <a16:creationId xmlns:a16="http://schemas.microsoft.com/office/drawing/2014/main" id="{219AA9CE-D946-479C-8359-6667B209F86C}"/>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a:latin typeface="Cambria Math" panose="02040503050406030204" pitchFamily="18" charset="0"/>
              </a:endParaRPr>
            </a:p>
          </p:txBody>
        </p:sp>
        <p:sp>
          <p:nvSpPr>
            <p:cNvPr id="9" name="Rectangle 8">
              <a:extLst>
                <a:ext uri="{FF2B5EF4-FFF2-40B4-BE49-F238E27FC236}">
                  <a16:creationId xmlns:a16="http://schemas.microsoft.com/office/drawing/2014/main" id="{B5C4957C-E588-4507-900E-EB9F892C9733}"/>
                </a:ext>
              </a:extLst>
            </p:cNvPr>
            <p:cNvSpPr/>
            <p:nvPr/>
          </p:nvSpPr>
          <p:spPr bwMode="auto">
            <a:xfrm>
              <a:off x="324013" y="-307996"/>
              <a:ext cx="75877" cy="7165996"/>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2400">
                <a:effectLst>
                  <a:glow rad="101600">
                    <a:schemeClr val="accent1">
                      <a:satMod val="175000"/>
                      <a:alpha val="40000"/>
                    </a:schemeClr>
                  </a:glow>
                </a:effectLst>
                <a:latin typeface="Cambria Math" pitchFamily="18" charset="0"/>
                <a:ea typeface="Cambria Math" pitchFamily="18" charset="0"/>
              </a:endParaRPr>
            </a:p>
          </p:txBody>
        </p:sp>
      </p:grpSp>
      <p:pic>
        <p:nvPicPr>
          <p:cNvPr id="11" name="Picture 37" descr="Blue_chapterlist">
            <a:extLst>
              <a:ext uri="{FF2B5EF4-FFF2-40B4-BE49-F238E27FC236}">
                <a16:creationId xmlns:a16="http://schemas.microsoft.com/office/drawing/2014/main" id="{7B8A1492-7B6B-43BD-81F2-53182CF586AC}"/>
              </a:ext>
            </a:extLst>
          </p:cNvPr>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695452" y="2925765"/>
            <a:ext cx="593725" cy="350837"/>
          </a:xfrm>
          <a:prstGeom prst="rect">
            <a:avLst/>
          </a:prstGeom>
          <a:noFill/>
          <a:ln w="9525">
            <a:noFill/>
            <a:miter lim="800000"/>
            <a:headEnd/>
            <a:tailEnd/>
          </a:ln>
          <a:effectLst>
            <a:outerShdw dist="107763" dir="18900000" algn="ctr" rotWithShape="0">
              <a:srgbClr val="808080">
                <a:alpha val="50000"/>
              </a:srgbClr>
            </a:outerShdw>
          </a:effectLst>
        </p:spPr>
      </p:pic>
      <p:pic>
        <p:nvPicPr>
          <p:cNvPr id="12" name="Picture 11" descr="Classicmode">
            <a:extLst>
              <a:ext uri="{FF2B5EF4-FFF2-40B4-BE49-F238E27FC236}">
                <a16:creationId xmlns:a16="http://schemas.microsoft.com/office/drawing/2014/main" id="{FC26ACC6-FA57-404B-B5E1-3F53F54D56B2}"/>
              </a:ext>
            </a:extLst>
          </p:cNvPr>
          <p:cNvPicPr>
            <a:picLocks noChangeAspect="1" noChangeArrowheads="1"/>
          </p:cNvPicPr>
          <p:nvPr/>
        </p:nvPicPr>
        <p:blipFill>
          <a:blip r:embed="rId6">
            <a:clrChange>
              <a:clrFrom>
                <a:srgbClr val="2C2761"/>
              </a:clrFrom>
              <a:clrTo>
                <a:srgbClr val="2C2761">
                  <a:alpha val="0"/>
                </a:srgbClr>
              </a:clrTo>
            </a:clrChange>
          </a:blip>
          <a:srcRect/>
          <a:stretch>
            <a:fillRect/>
          </a:stretch>
        </p:blipFill>
        <p:spPr bwMode="auto">
          <a:xfrm>
            <a:off x="2076450" y="2703515"/>
            <a:ext cx="1500188" cy="801687"/>
          </a:xfrm>
          <a:prstGeom prst="rect">
            <a:avLst/>
          </a:prstGeom>
          <a:noFill/>
          <a:ln w="9525">
            <a:noFill/>
            <a:miter lim="800000"/>
            <a:headEnd/>
            <a:tailEnd/>
          </a:ln>
          <a:effectLst>
            <a:outerShdw dist="107763" dir="18900000" algn="ctr" rotWithShape="0">
              <a:srgbClr val="808080">
                <a:alpha val="50000"/>
              </a:srgbClr>
            </a:outerShdw>
          </a:effectLst>
        </p:spPr>
      </p:pic>
      <p:sp>
        <p:nvSpPr>
          <p:cNvPr id="13" name="Oval 59">
            <a:hlinkHover r:id="" action="ppaction://noaction" highlightClick="1">
              <a:snd r:embed="rId7" name="cached_combo42.wav"/>
            </a:hlinkHover>
            <a:extLst>
              <a:ext uri="{FF2B5EF4-FFF2-40B4-BE49-F238E27FC236}">
                <a16:creationId xmlns:a16="http://schemas.microsoft.com/office/drawing/2014/main" id="{EF060BF9-7581-4AD4-AEDA-0080B4E5B893}"/>
              </a:ext>
            </a:extLst>
          </p:cNvPr>
          <p:cNvSpPr>
            <a:spLocks noChangeArrowheads="1"/>
          </p:cNvSpPr>
          <p:nvPr/>
        </p:nvSpPr>
        <p:spPr bwMode="auto">
          <a:xfrm>
            <a:off x="2152652" y="2743202"/>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a:latin typeface="Cambria Math" panose="02040503050406030204" pitchFamily="18" charset="0"/>
            </a:endParaRPr>
          </a:p>
        </p:txBody>
      </p:sp>
      <p:sp>
        <p:nvSpPr>
          <p:cNvPr id="14" name="WordArt 226">
            <a:extLst>
              <a:ext uri="{FF2B5EF4-FFF2-40B4-BE49-F238E27FC236}">
                <a16:creationId xmlns:a16="http://schemas.microsoft.com/office/drawing/2014/main" id="{152DFC27-EDC6-4AE8-832F-E38E53CBCDB2}"/>
              </a:ext>
            </a:extLst>
          </p:cNvPr>
          <p:cNvSpPr>
            <a:spLocks noChangeArrowheads="1" noChangeShapeType="1" noTextEdit="1"/>
          </p:cNvSpPr>
          <p:nvPr/>
        </p:nvSpPr>
        <p:spPr bwMode="auto">
          <a:xfrm>
            <a:off x="2359027" y="2852738"/>
            <a:ext cx="460375" cy="387350"/>
          </a:xfrm>
          <a:prstGeom prst="rect">
            <a:avLst/>
          </a:prstGeom>
        </p:spPr>
        <p:txBody>
          <a:bodyPr wrap="none" fromWordArt="1">
            <a:prstTxWarp prst="textInflate">
              <a:avLst>
                <a:gd name="adj" fmla="val 13634"/>
              </a:avLst>
            </a:prstTxWarp>
          </a:bodyPr>
          <a:lstStyle/>
          <a:p>
            <a:pPr algn="ctr"/>
            <a:r>
              <a:rPr lang="en-US" sz="2400" kern="10">
                <a:ln w="9525">
                  <a:solidFill>
                    <a:srgbClr val="FFFF00"/>
                  </a:solidFill>
                  <a:round/>
                  <a:headEnd/>
                  <a:tailEnd/>
                </a:ln>
                <a:solidFill>
                  <a:srgbClr val="FFFF00"/>
                </a:solidFill>
                <a:latin typeface="Cambria Math" panose="02040503050406030204" pitchFamily="18" charset="0"/>
                <a:ea typeface="Cambria Math" panose="02040503050406030204" pitchFamily="18" charset="0"/>
              </a:rPr>
              <a:t>A</a:t>
            </a:r>
          </a:p>
        </p:txBody>
      </p:sp>
      <p:grpSp>
        <p:nvGrpSpPr>
          <p:cNvPr id="3" name="Group 47">
            <a:extLst>
              <a:ext uri="{FF2B5EF4-FFF2-40B4-BE49-F238E27FC236}">
                <a16:creationId xmlns:a16="http://schemas.microsoft.com/office/drawing/2014/main" id="{6AC77A53-055F-446E-A0C7-5F685C8C2AE0}"/>
              </a:ext>
            </a:extLst>
          </p:cNvPr>
          <p:cNvGrpSpPr>
            <a:grpSpLocks/>
          </p:cNvGrpSpPr>
          <p:nvPr/>
        </p:nvGrpSpPr>
        <p:grpSpPr bwMode="auto">
          <a:xfrm>
            <a:off x="1408112" y="679450"/>
            <a:ext cx="1106488" cy="655638"/>
            <a:chOff x="5106" y="3426"/>
            <a:chExt cx="582" cy="345"/>
          </a:xfrm>
        </p:grpSpPr>
        <p:pic>
          <p:nvPicPr>
            <p:cNvPr id="2090" name="Picture 40" descr="Thumb">
              <a:extLst>
                <a:ext uri="{FF2B5EF4-FFF2-40B4-BE49-F238E27FC236}">
                  <a16:creationId xmlns:a16="http://schemas.microsoft.com/office/drawing/2014/main" id="{971EDD5B-85C9-4E2D-864F-6BE81EB27ADA}"/>
                </a:ext>
              </a:extLst>
            </p:cNvPr>
            <p:cNvPicPr>
              <a:picLocks noChangeAspect="1" noChangeArrowheads="1"/>
            </p:cNvPicPr>
            <p:nvPr/>
          </p:nvPicPr>
          <p:blipFill>
            <a:blip r:embed="rId8">
              <a:clrChange>
                <a:clrFrom>
                  <a:srgbClr val="000300"/>
                </a:clrFrom>
                <a:clrTo>
                  <a:srgbClr val="000300">
                    <a:alpha val="0"/>
                  </a:srgbClr>
                </a:clrTo>
              </a:clrChange>
              <a:extLst>
                <a:ext uri="{28A0092B-C50C-407E-A947-70E740481C1C}">
                  <a14:useLocalDpi xmlns:a14="http://schemas.microsoft.com/office/drawing/2010/main" val="0"/>
                </a:ext>
              </a:extLst>
            </a:blip>
            <a:srcRect/>
            <a:stretch>
              <a:fillRect/>
            </a:stretch>
          </p:blipFill>
          <p:spPr bwMode="auto">
            <a:xfrm>
              <a:off x="5106" y="3426"/>
              <a:ext cx="582"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1" name="Picture 43" descr="abu061[1]">
              <a:extLst>
                <a:ext uri="{FF2B5EF4-FFF2-40B4-BE49-F238E27FC236}">
                  <a16:creationId xmlns:a16="http://schemas.microsoft.com/office/drawing/2014/main" id="{6D53B90E-A1D5-4B2B-A5F0-FEB2CB92BD1D}"/>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1938225" flipV="1">
              <a:off x="5268" y="3513"/>
              <a:ext cx="25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37" descr="Blue_chapterlist">
            <a:extLst>
              <a:ext uri="{FF2B5EF4-FFF2-40B4-BE49-F238E27FC236}">
                <a16:creationId xmlns:a16="http://schemas.microsoft.com/office/drawing/2014/main" id="{FC6BE053-4209-4917-B6F5-823D4961384B}"/>
              </a:ext>
            </a:extLst>
          </p:cNvPr>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676402" y="3916365"/>
            <a:ext cx="593725" cy="350837"/>
          </a:xfrm>
          <a:prstGeom prst="rect">
            <a:avLst/>
          </a:prstGeom>
          <a:noFill/>
          <a:ln w="9525">
            <a:noFill/>
            <a:miter lim="800000"/>
            <a:headEnd/>
            <a:tailEnd/>
          </a:ln>
          <a:effectLst>
            <a:outerShdw dist="107763" dir="18900000" algn="ctr" rotWithShape="0">
              <a:srgbClr val="808080">
                <a:alpha val="50000"/>
              </a:srgbClr>
            </a:outerShdw>
          </a:effectLst>
        </p:spPr>
      </p:pic>
      <p:pic>
        <p:nvPicPr>
          <p:cNvPr id="20" name="Picture 39" descr="Classicmode">
            <a:extLst>
              <a:ext uri="{FF2B5EF4-FFF2-40B4-BE49-F238E27FC236}">
                <a16:creationId xmlns:a16="http://schemas.microsoft.com/office/drawing/2014/main" id="{DB563DA2-1B18-4147-B5B3-C0975C509902}"/>
              </a:ext>
            </a:extLst>
          </p:cNvPr>
          <p:cNvPicPr>
            <a:picLocks noChangeAspect="1" noChangeArrowheads="1"/>
          </p:cNvPicPr>
          <p:nvPr/>
        </p:nvPicPr>
        <p:blipFill>
          <a:blip r:embed="rId6">
            <a:clrChange>
              <a:clrFrom>
                <a:srgbClr val="2C2761"/>
              </a:clrFrom>
              <a:clrTo>
                <a:srgbClr val="2C2761">
                  <a:alpha val="0"/>
                </a:srgbClr>
              </a:clrTo>
            </a:clrChange>
          </a:blip>
          <a:srcRect/>
          <a:stretch>
            <a:fillRect/>
          </a:stretch>
        </p:blipFill>
        <p:spPr bwMode="auto">
          <a:xfrm>
            <a:off x="2057400" y="3770315"/>
            <a:ext cx="1500188" cy="801687"/>
          </a:xfrm>
          <a:prstGeom prst="rect">
            <a:avLst/>
          </a:prstGeom>
          <a:noFill/>
          <a:ln w="9525">
            <a:noFill/>
            <a:miter lim="800000"/>
            <a:headEnd/>
            <a:tailEnd/>
          </a:ln>
          <a:effectLst>
            <a:outerShdw dist="107763" dir="18900000" algn="ctr" rotWithShape="0">
              <a:srgbClr val="808080">
                <a:alpha val="50000"/>
              </a:srgbClr>
            </a:outerShdw>
          </a:effectLst>
        </p:spPr>
      </p:pic>
      <p:sp>
        <p:nvSpPr>
          <p:cNvPr id="21" name="Oval 59">
            <a:hlinkHover r:id="" action="ppaction://noaction" highlightClick="1">
              <a:snd r:embed="rId7" name="cached_combo42.wav"/>
            </a:hlinkHover>
            <a:extLst>
              <a:ext uri="{FF2B5EF4-FFF2-40B4-BE49-F238E27FC236}">
                <a16:creationId xmlns:a16="http://schemas.microsoft.com/office/drawing/2014/main" id="{80B6110C-A271-49CF-A66C-A79B8D11C8BC}"/>
              </a:ext>
            </a:extLst>
          </p:cNvPr>
          <p:cNvSpPr>
            <a:spLocks noChangeArrowheads="1"/>
          </p:cNvSpPr>
          <p:nvPr/>
        </p:nvSpPr>
        <p:spPr bwMode="auto">
          <a:xfrm>
            <a:off x="2154238" y="3883027"/>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a:latin typeface="Cambria Math" panose="02040503050406030204" pitchFamily="18" charset="0"/>
            </a:endParaRPr>
          </a:p>
        </p:txBody>
      </p:sp>
      <p:sp>
        <p:nvSpPr>
          <p:cNvPr id="22" name="WordArt 226">
            <a:extLst>
              <a:ext uri="{FF2B5EF4-FFF2-40B4-BE49-F238E27FC236}">
                <a16:creationId xmlns:a16="http://schemas.microsoft.com/office/drawing/2014/main" id="{7B4ABB67-C217-40D3-9EBE-1328E1DC4074}"/>
              </a:ext>
            </a:extLst>
          </p:cNvPr>
          <p:cNvSpPr>
            <a:spLocks noChangeArrowheads="1" noChangeShapeType="1" noTextEdit="1"/>
          </p:cNvSpPr>
          <p:nvPr/>
        </p:nvSpPr>
        <p:spPr bwMode="auto">
          <a:xfrm>
            <a:off x="2339977" y="3956050"/>
            <a:ext cx="460375" cy="387350"/>
          </a:xfrm>
          <a:prstGeom prst="rect">
            <a:avLst/>
          </a:prstGeom>
        </p:spPr>
        <p:txBody>
          <a:bodyPr wrap="none" fromWordArt="1">
            <a:prstTxWarp prst="textInflate">
              <a:avLst>
                <a:gd name="adj" fmla="val 13634"/>
              </a:avLst>
            </a:prstTxWarp>
          </a:bodyPr>
          <a:lstStyle/>
          <a:p>
            <a:pPr algn="ctr"/>
            <a:r>
              <a:rPr lang="en-US" sz="2400" kern="10">
                <a:ln w="9525">
                  <a:solidFill>
                    <a:srgbClr val="FFFF00"/>
                  </a:solidFill>
                  <a:round/>
                  <a:headEnd/>
                  <a:tailEnd/>
                </a:ln>
                <a:solidFill>
                  <a:srgbClr val="FFFF00"/>
                </a:solidFill>
                <a:latin typeface="Cambria Math" panose="02040503050406030204" pitchFamily="18" charset="0"/>
                <a:ea typeface="Cambria Math" panose="02040503050406030204" pitchFamily="18" charset="0"/>
              </a:rPr>
              <a:t>B</a:t>
            </a:r>
          </a:p>
        </p:txBody>
      </p:sp>
      <p:sp>
        <p:nvSpPr>
          <p:cNvPr id="23" name="AutoShape 51">
            <a:extLst>
              <a:ext uri="{FF2B5EF4-FFF2-40B4-BE49-F238E27FC236}">
                <a16:creationId xmlns:a16="http://schemas.microsoft.com/office/drawing/2014/main" id="{505F5BE6-AE8E-43BC-B820-25510FEFA024}"/>
              </a:ext>
            </a:extLst>
          </p:cNvPr>
          <p:cNvSpPr>
            <a:spLocks noChangeArrowheads="1"/>
          </p:cNvSpPr>
          <p:nvPr/>
        </p:nvSpPr>
        <p:spPr bwMode="auto">
          <a:xfrm>
            <a:off x="3257550" y="4800600"/>
            <a:ext cx="5962650" cy="762000"/>
          </a:xfrm>
          <a:prstGeom prst="roundRect">
            <a:avLst>
              <a:gd name="adj" fmla="val 16667"/>
            </a:avLst>
          </a:prstGeom>
          <a:noFill/>
          <a:ln w="38100" algn="ctr">
            <a:solidFill>
              <a:srgbClr val="B66D3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dirty="0">
                <a:solidFill>
                  <a:schemeClr val="bg1"/>
                </a:solidFill>
                <a:latin typeface="Cambria" panose="02040503050406030204" pitchFamily="18" charset="0"/>
                <a:cs typeface="Times New Roman" panose="02020603050405020304" pitchFamily="18" charset="0"/>
              </a:rPr>
              <a:t> </a:t>
            </a:r>
          </a:p>
          <a:p>
            <a:pPr algn="ctr">
              <a:spcBef>
                <a:spcPct val="50000"/>
              </a:spcBef>
            </a:pPr>
            <a:r>
              <a:rPr lang="en-US" altLang="vi-VN" sz="2800" b="1" dirty="0" err="1">
                <a:solidFill>
                  <a:srgbClr val="0000FF"/>
                </a:solidFill>
                <a:latin typeface="Cambria" panose="02040503050406030204" pitchFamily="18" charset="0"/>
                <a:ea typeface="Cambria" panose="02040503050406030204" pitchFamily="18" charset="0"/>
              </a:rPr>
              <a:t>Cây</a:t>
            </a:r>
            <a:r>
              <a:rPr lang="en-US" altLang="vi-VN" sz="2800" b="1" dirty="0">
                <a:solidFill>
                  <a:srgbClr val="0000FF"/>
                </a:solidFill>
                <a:latin typeface="Cambria" panose="02040503050406030204" pitchFamily="18" charset="0"/>
                <a:ea typeface="Cambria" panose="02040503050406030204" pitchFamily="18" charset="0"/>
              </a:rPr>
              <a:t> </a:t>
            </a:r>
            <a:r>
              <a:rPr lang="en-US" altLang="vi-VN" sz="2800" b="1" dirty="0" err="1">
                <a:solidFill>
                  <a:srgbClr val="0000FF"/>
                </a:solidFill>
                <a:latin typeface="Cambria" panose="02040503050406030204" pitchFamily="18" charset="0"/>
                <a:ea typeface="Cambria" panose="02040503050406030204" pitchFamily="18" charset="0"/>
              </a:rPr>
              <a:t>nến</a:t>
            </a:r>
            <a:r>
              <a:rPr lang="en-US" altLang="vi-VN" sz="2800" b="1" dirty="0">
                <a:solidFill>
                  <a:srgbClr val="0000FF"/>
                </a:solidFill>
                <a:latin typeface="Cambria" panose="02040503050406030204" pitchFamily="18" charset="0"/>
                <a:ea typeface="Cambria" panose="02040503050406030204" pitchFamily="18" charset="0"/>
              </a:rPr>
              <a:t> </a:t>
            </a:r>
            <a:r>
              <a:rPr lang="en-US" altLang="vi-VN" sz="2800" b="1" dirty="0" err="1">
                <a:solidFill>
                  <a:srgbClr val="0000FF"/>
                </a:solidFill>
                <a:latin typeface="Cambria" panose="02040503050406030204" pitchFamily="18" charset="0"/>
                <a:ea typeface="Cambria" panose="02040503050406030204" pitchFamily="18" charset="0"/>
              </a:rPr>
              <a:t>bị</a:t>
            </a:r>
            <a:r>
              <a:rPr lang="en-US" altLang="vi-VN" sz="2800" b="1" dirty="0">
                <a:solidFill>
                  <a:srgbClr val="0000FF"/>
                </a:solidFill>
                <a:latin typeface="Cambria" panose="02040503050406030204" pitchFamily="18" charset="0"/>
                <a:ea typeface="Cambria" panose="02040503050406030204" pitchFamily="18" charset="0"/>
              </a:rPr>
              <a:t> </a:t>
            </a:r>
            <a:r>
              <a:rPr lang="en-US" altLang="vi-VN" sz="2800" b="1" dirty="0" err="1">
                <a:solidFill>
                  <a:srgbClr val="0000FF"/>
                </a:solidFill>
                <a:latin typeface="Cambria" panose="02040503050406030204" pitchFamily="18" charset="0"/>
                <a:ea typeface="Cambria" panose="02040503050406030204" pitchFamily="18" charset="0"/>
              </a:rPr>
              <a:t>tắt</a:t>
            </a:r>
            <a:r>
              <a:rPr lang="en-US" altLang="vi-VN" sz="2800" b="1" dirty="0">
                <a:solidFill>
                  <a:srgbClr val="0000FF"/>
                </a:solidFill>
                <a:latin typeface="Cambria" panose="02040503050406030204" pitchFamily="18" charset="0"/>
                <a:ea typeface="Cambria" panose="02040503050406030204" pitchFamily="18" charset="0"/>
              </a:rPr>
              <a:t> </a:t>
            </a:r>
            <a:r>
              <a:rPr lang="en-US" altLang="vi-VN" sz="2800" b="1" dirty="0" err="1">
                <a:solidFill>
                  <a:srgbClr val="0000FF"/>
                </a:solidFill>
                <a:latin typeface="Cambria" panose="02040503050406030204" pitchFamily="18" charset="0"/>
                <a:ea typeface="Cambria" panose="02040503050406030204" pitchFamily="18" charset="0"/>
              </a:rPr>
              <a:t>ngay</a:t>
            </a:r>
            <a:endParaRPr lang="vi-VN" altLang="vi-VN" sz="2800" b="1" dirty="0">
              <a:solidFill>
                <a:srgbClr val="0000FF"/>
              </a:solidFill>
              <a:latin typeface="Cambria" panose="02040503050406030204" pitchFamily="18" charset="0"/>
              <a:ea typeface="Cambria" panose="02040503050406030204" pitchFamily="18" charset="0"/>
            </a:endParaRPr>
          </a:p>
          <a:p>
            <a:pPr algn="ctr" eaLnBrk="1" hangingPunct="1"/>
            <a:endParaRPr lang="en-US" altLang="en-US" sz="2800" b="1" dirty="0">
              <a:solidFill>
                <a:schemeClr val="bg1"/>
              </a:solidFill>
              <a:latin typeface="Cambria" panose="02040503050406030204" pitchFamily="18" charset="0"/>
              <a:cs typeface="Times New Roman" panose="02020603050405020304" pitchFamily="18" charset="0"/>
            </a:endParaRPr>
          </a:p>
        </p:txBody>
      </p:sp>
      <p:pic>
        <p:nvPicPr>
          <p:cNvPr id="24" name="Picture 37" descr="Blue_chapterlist">
            <a:extLst>
              <a:ext uri="{FF2B5EF4-FFF2-40B4-BE49-F238E27FC236}">
                <a16:creationId xmlns:a16="http://schemas.microsoft.com/office/drawing/2014/main" id="{1C6FE85E-A4ED-4CC5-B8E4-1F1353F418AB}"/>
              </a:ext>
            </a:extLst>
          </p:cNvPr>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676402" y="4983165"/>
            <a:ext cx="593725" cy="350837"/>
          </a:xfrm>
          <a:prstGeom prst="rect">
            <a:avLst/>
          </a:prstGeom>
          <a:noFill/>
          <a:ln w="9525">
            <a:noFill/>
            <a:miter lim="800000"/>
            <a:headEnd/>
            <a:tailEnd/>
          </a:ln>
          <a:effectLst>
            <a:outerShdw dist="107763" dir="18900000" algn="ctr" rotWithShape="0">
              <a:srgbClr val="808080">
                <a:alpha val="50000"/>
              </a:srgbClr>
            </a:outerShdw>
          </a:effectLst>
        </p:spPr>
      </p:pic>
      <p:pic>
        <p:nvPicPr>
          <p:cNvPr id="25" name="Picture 39" descr="Classicmode">
            <a:extLst>
              <a:ext uri="{FF2B5EF4-FFF2-40B4-BE49-F238E27FC236}">
                <a16:creationId xmlns:a16="http://schemas.microsoft.com/office/drawing/2014/main" id="{CC71F7A4-4D9E-495F-B97C-AA7E0D6CB183}"/>
              </a:ext>
            </a:extLst>
          </p:cNvPr>
          <p:cNvPicPr>
            <a:picLocks noChangeAspect="1" noChangeArrowheads="1"/>
          </p:cNvPicPr>
          <p:nvPr/>
        </p:nvPicPr>
        <p:blipFill>
          <a:blip r:embed="rId6">
            <a:clrChange>
              <a:clrFrom>
                <a:srgbClr val="2C2761"/>
              </a:clrFrom>
              <a:clrTo>
                <a:srgbClr val="2C2761">
                  <a:alpha val="0"/>
                </a:srgbClr>
              </a:clrTo>
            </a:clrChange>
          </a:blip>
          <a:srcRect/>
          <a:stretch>
            <a:fillRect/>
          </a:stretch>
        </p:blipFill>
        <p:spPr bwMode="auto">
          <a:xfrm>
            <a:off x="2057400" y="4800600"/>
            <a:ext cx="1500188" cy="801688"/>
          </a:xfrm>
          <a:prstGeom prst="rect">
            <a:avLst/>
          </a:prstGeom>
          <a:noFill/>
          <a:ln w="9525">
            <a:noFill/>
            <a:miter lim="800000"/>
            <a:headEnd/>
            <a:tailEnd/>
          </a:ln>
          <a:effectLst>
            <a:outerShdw dist="107763" dir="18900000" algn="ctr" rotWithShape="0">
              <a:srgbClr val="808080">
                <a:alpha val="50000"/>
              </a:srgbClr>
            </a:outerShdw>
          </a:effectLst>
        </p:spPr>
      </p:pic>
      <p:sp>
        <p:nvSpPr>
          <p:cNvPr id="26" name="Oval 59">
            <a:hlinkHover r:id="" action="ppaction://noaction" highlightClick="1">
              <a:snd r:embed="rId7" name="cached_combo42.wav"/>
            </a:hlinkHover>
            <a:extLst>
              <a:ext uri="{FF2B5EF4-FFF2-40B4-BE49-F238E27FC236}">
                <a16:creationId xmlns:a16="http://schemas.microsoft.com/office/drawing/2014/main" id="{08629CE8-5560-4EAB-8417-3F68F2B97DC5}"/>
              </a:ext>
            </a:extLst>
          </p:cNvPr>
          <p:cNvSpPr>
            <a:spLocks noChangeArrowheads="1"/>
          </p:cNvSpPr>
          <p:nvPr/>
        </p:nvSpPr>
        <p:spPr bwMode="auto">
          <a:xfrm>
            <a:off x="2133602" y="4876802"/>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a:latin typeface="Cambria Math" panose="02040503050406030204" pitchFamily="18" charset="0"/>
            </a:endParaRPr>
          </a:p>
        </p:txBody>
      </p:sp>
      <p:sp>
        <p:nvSpPr>
          <p:cNvPr id="27" name="WordArt 226">
            <a:extLst>
              <a:ext uri="{FF2B5EF4-FFF2-40B4-BE49-F238E27FC236}">
                <a16:creationId xmlns:a16="http://schemas.microsoft.com/office/drawing/2014/main" id="{0470971F-207E-4670-9409-D1438D456ED8}"/>
              </a:ext>
            </a:extLst>
          </p:cNvPr>
          <p:cNvSpPr>
            <a:spLocks noChangeArrowheads="1" noChangeShapeType="1" noTextEdit="1"/>
          </p:cNvSpPr>
          <p:nvPr/>
        </p:nvSpPr>
        <p:spPr bwMode="auto">
          <a:xfrm>
            <a:off x="2359027" y="4949825"/>
            <a:ext cx="460375" cy="387350"/>
          </a:xfrm>
          <a:prstGeom prst="rect">
            <a:avLst/>
          </a:prstGeom>
        </p:spPr>
        <p:txBody>
          <a:bodyPr wrap="none" fromWordArt="1">
            <a:prstTxWarp prst="textInflate">
              <a:avLst>
                <a:gd name="adj" fmla="val 13634"/>
              </a:avLst>
            </a:prstTxWarp>
          </a:bodyPr>
          <a:lstStyle/>
          <a:p>
            <a:pPr algn="ctr"/>
            <a:r>
              <a:rPr lang="en-US" sz="2400" kern="10">
                <a:ln w="9525">
                  <a:solidFill>
                    <a:srgbClr val="FFFF00"/>
                  </a:solidFill>
                  <a:round/>
                  <a:headEnd/>
                  <a:tailEnd/>
                </a:ln>
                <a:solidFill>
                  <a:srgbClr val="FFFF00"/>
                </a:solidFill>
                <a:latin typeface="Cambria Math" panose="02040503050406030204" pitchFamily="18" charset="0"/>
                <a:ea typeface="Cambria Math" panose="02040503050406030204" pitchFamily="18" charset="0"/>
              </a:rPr>
              <a:t>c</a:t>
            </a:r>
          </a:p>
        </p:txBody>
      </p:sp>
      <p:sp>
        <p:nvSpPr>
          <p:cNvPr id="28" name="AutoShape 51">
            <a:extLst>
              <a:ext uri="{FF2B5EF4-FFF2-40B4-BE49-F238E27FC236}">
                <a16:creationId xmlns:a16="http://schemas.microsoft.com/office/drawing/2014/main" id="{0EBDCC82-D033-4231-9FE9-0F87CD522DF7}"/>
              </a:ext>
            </a:extLst>
          </p:cNvPr>
          <p:cNvSpPr>
            <a:spLocks noChangeArrowheads="1"/>
          </p:cNvSpPr>
          <p:nvPr/>
        </p:nvSpPr>
        <p:spPr bwMode="auto">
          <a:xfrm>
            <a:off x="3276600" y="5791200"/>
            <a:ext cx="5962650" cy="762000"/>
          </a:xfrm>
          <a:prstGeom prst="roundRect">
            <a:avLst>
              <a:gd name="adj" fmla="val 16667"/>
            </a:avLst>
          </a:prstGeom>
          <a:noFill/>
          <a:ln w="38100" algn="ctr">
            <a:solidFill>
              <a:srgbClr val="B66D3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vi-VN" sz="2800" b="1" dirty="0" err="1">
                <a:solidFill>
                  <a:srgbClr val="0000FF"/>
                </a:solidFill>
                <a:latin typeface="Cambria" panose="02040503050406030204" pitchFamily="18" charset="0"/>
                <a:ea typeface="Cambria" panose="02040503050406030204" pitchFamily="18" charset="0"/>
              </a:rPr>
              <a:t>Cây</a:t>
            </a:r>
            <a:r>
              <a:rPr lang="en-US" altLang="vi-VN" sz="2800" b="1" dirty="0">
                <a:solidFill>
                  <a:srgbClr val="0000FF"/>
                </a:solidFill>
                <a:latin typeface="Cambria" panose="02040503050406030204" pitchFamily="18" charset="0"/>
                <a:ea typeface="Cambria" panose="02040503050406030204" pitchFamily="18" charset="0"/>
              </a:rPr>
              <a:t> </a:t>
            </a:r>
            <a:r>
              <a:rPr lang="en-US" altLang="vi-VN" sz="2800" b="1" dirty="0" err="1">
                <a:solidFill>
                  <a:srgbClr val="0000FF"/>
                </a:solidFill>
                <a:latin typeface="Cambria" panose="02040503050406030204" pitchFamily="18" charset="0"/>
                <a:ea typeface="Cambria" panose="02040503050406030204" pitchFamily="18" charset="0"/>
              </a:rPr>
              <a:t>nến</a:t>
            </a:r>
            <a:r>
              <a:rPr lang="en-US" altLang="vi-VN" sz="2800" b="1" dirty="0">
                <a:solidFill>
                  <a:srgbClr val="0000FF"/>
                </a:solidFill>
                <a:latin typeface="Cambria" panose="02040503050406030204" pitchFamily="18" charset="0"/>
                <a:ea typeface="Cambria" panose="02040503050406030204" pitchFamily="18" charset="0"/>
              </a:rPr>
              <a:t> </a:t>
            </a:r>
            <a:r>
              <a:rPr lang="en-US" altLang="vi-VN" sz="2800" b="1" dirty="0" err="1">
                <a:solidFill>
                  <a:srgbClr val="0000FF"/>
                </a:solidFill>
                <a:latin typeface="Cambria" panose="02040503050406030204" pitchFamily="18" charset="0"/>
                <a:ea typeface="Cambria" panose="02040503050406030204" pitchFamily="18" charset="0"/>
              </a:rPr>
              <a:t>cháy</a:t>
            </a:r>
            <a:r>
              <a:rPr lang="en-US" altLang="vi-VN" sz="2800" b="1" dirty="0">
                <a:solidFill>
                  <a:srgbClr val="0000FF"/>
                </a:solidFill>
                <a:latin typeface="Cambria" panose="02040503050406030204" pitchFamily="18" charset="0"/>
                <a:ea typeface="Cambria" panose="02040503050406030204" pitchFamily="18" charset="0"/>
              </a:rPr>
              <a:t> </a:t>
            </a:r>
            <a:r>
              <a:rPr lang="en-US" altLang="vi-VN" sz="2800" b="1" dirty="0" err="1">
                <a:solidFill>
                  <a:srgbClr val="0000FF"/>
                </a:solidFill>
                <a:latin typeface="Cambria" panose="02040503050406030204" pitchFamily="18" charset="0"/>
                <a:ea typeface="Cambria" panose="02040503050406030204" pitchFamily="18" charset="0"/>
              </a:rPr>
              <a:t>một</a:t>
            </a:r>
            <a:r>
              <a:rPr lang="en-US" altLang="vi-VN" sz="2800" b="1" dirty="0">
                <a:solidFill>
                  <a:srgbClr val="0000FF"/>
                </a:solidFill>
                <a:latin typeface="Cambria" panose="02040503050406030204" pitchFamily="18" charset="0"/>
                <a:ea typeface="Cambria" panose="02040503050406030204" pitchFamily="18" charset="0"/>
              </a:rPr>
              <a:t> </a:t>
            </a:r>
            <a:r>
              <a:rPr lang="en-US" altLang="vi-VN" sz="2800" b="1" dirty="0" err="1">
                <a:solidFill>
                  <a:srgbClr val="0000FF"/>
                </a:solidFill>
                <a:latin typeface="Cambria" panose="02040503050406030204" pitchFamily="18" charset="0"/>
                <a:ea typeface="Cambria" panose="02040503050406030204" pitchFamily="18" charset="0"/>
              </a:rPr>
              <a:t>lúc</a:t>
            </a:r>
            <a:r>
              <a:rPr lang="en-US" altLang="vi-VN" sz="2800" b="1" dirty="0">
                <a:solidFill>
                  <a:srgbClr val="0000FF"/>
                </a:solidFill>
                <a:latin typeface="Cambria" panose="02040503050406030204" pitchFamily="18" charset="0"/>
                <a:ea typeface="Cambria" panose="02040503050406030204" pitchFamily="18" charset="0"/>
              </a:rPr>
              <a:t> </a:t>
            </a:r>
            <a:r>
              <a:rPr lang="en-US" altLang="vi-VN" sz="2800" b="1" dirty="0" err="1">
                <a:solidFill>
                  <a:srgbClr val="0000FF"/>
                </a:solidFill>
                <a:latin typeface="Cambria" panose="02040503050406030204" pitchFamily="18" charset="0"/>
                <a:ea typeface="Cambria" panose="02040503050406030204" pitchFamily="18" charset="0"/>
              </a:rPr>
              <a:t>rồi</a:t>
            </a:r>
            <a:r>
              <a:rPr lang="en-US" altLang="vi-VN" sz="2800" b="1" dirty="0">
                <a:solidFill>
                  <a:srgbClr val="0000FF"/>
                </a:solidFill>
                <a:latin typeface="Cambria" panose="02040503050406030204" pitchFamily="18" charset="0"/>
                <a:ea typeface="Cambria" panose="02040503050406030204" pitchFamily="18" charset="0"/>
              </a:rPr>
              <a:t> </a:t>
            </a:r>
            <a:r>
              <a:rPr lang="en-US" altLang="vi-VN" sz="2800" b="1" dirty="0" err="1">
                <a:solidFill>
                  <a:srgbClr val="0000FF"/>
                </a:solidFill>
                <a:latin typeface="Cambria" panose="02040503050406030204" pitchFamily="18" charset="0"/>
                <a:ea typeface="Cambria" panose="02040503050406030204" pitchFamily="18" charset="0"/>
              </a:rPr>
              <a:t>tắt</a:t>
            </a:r>
            <a:endParaRPr lang="vi-VN" altLang="vi-VN" sz="2800" b="1" dirty="0">
              <a:solidFill>
                <a:srgbClr val="0000FF"/>
              </a:solidFill>
              <a:latin typeface="Cambria" panose="02040503050406030204" pitchFamily="18" charset="0"/>
              <a:ea typeface="Cambria" panose="02040503050406030204" pitchFamily="18" charset="0"/>
            </a:endParaRPr>
          </a:p>
        </p:txBody>
      </p:sp>
      <p:pic>
        <p:nvPicPr>
          <p:cNvPr id="29" name="Picture 37" descr="Blue_chapterlist">
            <a:extLst>
              <a:ext uri="{FF2B5EF4-FFF2-40B4-BE49-F238E27FC236}">
                <a16:creationId xmlns:a16="http://schemas.microsoft.com/office/drawing/2014/main" id="{49A14ED6-60EB-4E85-B7B9-59CFE87E66D5}"/>
              </a:ext>
            </a:extLst>
          </p:cNvPr>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676402" y="5943600"/>
            <a:ext cx="593725" cy="350838"/>
          </a:xfrm>
          <a:prstGeom prst="rect">
            <a:avLst/>
          </a:prstGeom>
          <a:noFill/>
          <a:ln w="9525">
            <a:noFill/>
            <a:miter lim="800000"/>
            <a:headEnd/>
            <a:tailEnd/>
          </a:ln>
          <a:effectLst>
            <a:outerShdw dist="107763" dir="18900000" algn="ctr" rotWithShape="0">
              <a:srgbClr val="808080">
                <a:alpha val="50000"/>
              </a:srgbClr>
            </a:outerShdw>
          </a:effectLst>
        </p:spPr>
      </p:pic>
      <p:pic>
        <p:nvPicPr>
          <p:cNvPr id="30" name="Picture 39" descr="Classicmode">
            <a:extLst>
              <a:ext uri="{FF2B5EF4-FFF2-40B4-BE49-F238E27FC236}">
                <a16:creationId xmlns:a16="http://schemas.microsoft.com/office/drawing/2014/main" id="{771DC48E-A6CB-45BE-8F9E-315EE91CB030}"/>
              </a:ext>
            </a:extLst>
          </p:cNvPr>
          <p:cNvPicPr>
            <a:picLocks noChangeAspect="1" noChangeArrowheads="1"/>
          </p:cNvPicPr>
          <p:nvPr/>
        </p:nvPicPr>
        <p:blipFill>
          <a:blip r:embed="rId6">
            <a:clrChange>
              <a:clrFrom>
                <a:srgbClr val="2C2761"/>
              </a:clrFrom>
              <a:clrTo>
                <a:srgbClr val="2C2761">
                  <a:alpha val="0"/>
                </a:srgbClr>
              </a:clrTo>
            </a:clrChange>
          </a:blip>
          <a:srcRect/>
          <a:stretch>
            <a:fillRect/>
          </a:stretch>
        </p:blipFill>
        <p:spPr bwMode="auto">
          <a:xfrm>
            <a:off x="2057400" y="5827715"/>
            <a:ext cx="1500188" cy="801687"/>
          </a:xfrm>
          <a:prstGeom prst="rect">
            <a:avLst/>
          </a:prstGeom>
          <a:noFill/>
          <a:ln w="9525">
            <a:noFill/>
            <a:miter lim="800000"/>
            <a:headEnd/>
            <a:tailEnd/>
          </a:ln>
          <a:effectLst>
            <a:outerShdw dist="107763" dir="18900000" algn="ctr" rotWithShape="0">
              <a:srgbClr val="808080">
                <a:alpha val="50000"/>
              </a:srgbClr>
            </a:outerShdw>
          </a:effectLst>
        </p:spPr>
      </p:pic>
      <p:sp>
        <p:nvSpPr>
          <p:cNvPr id="31" name="Oval 59">
            <a:hlinkHover r:id="" action="ppaction://noaction" highlightClick="1">
              <a:snd r:embed="rId7" name="cached_combo42.wav"/>
            </a:hlinkHover>
            <a:extLst>
              <a:ext uri="{FF2B5EF4-FFF2-40B4-BE49-F238E27FC236}">
                <a16:creationId xmlns:a16="http://schemas.microsoft.com/office/drawing/2014/main" id="{5695FFED-0C9A-4CFC-A502-C6EC9C631176}"/>
              </a:ext>
            </a:extLst>
          </p:cNvPr>
          <p:cNvSpPr>
            <a:spLocks noChangeArrowheads="1"/>
          </p:cNvSpPr>
          <p:nvPr/>
        </p:nvSpPr>
        <p:spPr bwMode="auto">
          <a:xfrm>
            <a:off x="2133602" y="5940427"/>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a:latin typeface="Cambria Math" panose="02040503050406030204" pitchFamily="18" charset="0"/>
            </a:endParaRPr>
          </a:p>
        </p:txBody>
      </p:sp>
      <p:sp>
        <p:nvSpPr>
          <p:cNvPr id="32" name="WordArt 226">
            <a:extLst>
              <a:ext uri="{FF2B5EF4-FFF2-40B4-BE49-F238E27FC236}">
                <a16:creationId xmlns:a16="http://schemas.microsoft.com/office/drawing/2014/main" id="{E8188E64-F41E-48B4-B990-72EF2D7DD5DA}"/>
              </a:ext>
            </a:extLst>
          </p:cNvPr>
          <p:cNvSpPr>
            <a:spLocks noChangeArrowheads="1" noChangeShapeType="1" noTextEdit="1"/>
          </p:cNvSpPr>
          <p:nvPr/>
        </p:nvSpPr>
        <p:spPr bwMode="auto">
          <a:xfrm>
            <a:off x="2362202" y="6013450"/>
            <a:ext cx="460375" cy="387350"/>
          </a:xfrm>
          <a:prstGeom prst="rect">
            <a:avLst/>
          </a:prstGeom>
        </p:spPr>
        <p:txBody>
          <a:bodyPr wrap="none" fromWordArt="1">
            <a:prstTxWarp prst="textInflate">
              <a:avLst>
                <a:gd name="adj" fmla="val 13634"/>
              </a:avLst>
            </a:prstTxWarp>
          </a:bodyPr>
          <a:lstStyle/>
          <a:p>
            <a:pPr algn="ctr"/>
            <a:r>
              <a:rPr lang="en-US" sz="2400" kern="10">
                <a:ln w="9525">
                  <a:solidFill>
                    <a:srgbClr val="FFFF00"/>
                  </a:solidFill>
                  <a:round/>
                  <a:headEnd/>
                  <a:tailEnd/>
                </a:ln>
                <a:solidFill>
                  <a:srgbClr val="FFFF00"/>
                </a:solidFill>
                <a:latin typeface="Cambria Math" panose="02040503050406030204" pitchFamily="18" charset="0"/>
                <a:ea typeface="Cambria Math" panose="02040503050406030204" pitchFamily="18" charset="0"/>
              </a:rPr>
              <a:t>D</a:t>
            </a:r>
          </a:p>
        </p:txBody>
      </p:sp>
      <p:sp>
        <p:nvSpPr>
          <p:cNvPr id="33" name="AutoShape 110">
            <a:extLst>
              <a:ext uri="{FF2B5EF4-FFF2-40B4-BE49-F238E27FC236}">
                <a16:creationId xmlns:a16="http://schemas.microsoft.com/office/drawing/2014/main" id="{05237AF2-B8B7-416C-9F2C-14362BBBC7DF}"/>
              </a:ext>
            </a:extLst>
          </p:cNvPr>
          <p:cNvSpPr>
            <a:spLocks noChangeArrowheads="1"/>
          </p:cNvSpPr>
          <p:nvPr/>
        </p:nvSpPr>
        <p:spPr bwMode="auto">
          <a:xfrm>
            <a:off x="1905000" y="146050"/>
            <a:ext cx="1828800" cy="1828800"/>
          </a:xfrm>
          <a:prstGeom prst="sun">
            <a:avLst>
              <a:gd name="adj" fmla="val 19880"/>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endParaRPr lang="en-US" sz="2400">
              <a:latin typeface="Cambria Math" pitchFamily="18" charset="0"/>
              <a:ea typeface="Cambria Math" pitchFamily="18" charset="0"/>
            </a:endParaRPr>
          </a:p>
        </p:txBody>
      </p:sp>
      <p:sp>
        <p:nvSpPr>
          <p:cNvPr id="60" name="Rectangle 59">
            <a:extLst>
              <a:ext uri="{FF2B5EF4-FFF2-40B4-BE49-F238E27FC236}">
                <a16:creationId xmlns:a16="http://schemas.microsoft.com/office/drawing/2014/main" id="{855F6B6F-94BB-4702-980B-AF70EABC1485}"/>
              </a:ext>
            </a:extLst>
          </p:cNvPr>
          <p:cNvSpPr/>
          <p:nvPr/>
        </p:nvSpPr>
        <p:spPr>
          <a:xfrm>
            <a:off x="1524000" y="44450"/>
            <a:ext cx="9107488" cy="6813550"/>
          </a:xfrm>
          <a:prstGeom prst="rect">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latin typeface="Cambria Math" pitchFamily="18" charset="0"/>
              <a:ea typeface="Cambria Math" pitchFamily="18" charset="0"/>
            </a:endParaRPr>
          </a:p>
        </p:txBody>
      </p:sp>
      <p:sp>
        <p:nvSpPr>
          <p:cNvPr id="2074" name="AutoShape 65">
            <a:extLst>
              <a:ext uri="{FF2B5EF4-FFF2-40B4-BE49-F238E27FC236}">
                <a16:creationId xmlns:a16="http://schemas.microsoft.com/office/drawing/2014/main" id="{BDF6D86E-747D-4039-BC63-E56F2E1E65E0}"/>
              </a:ext>
            </a:extLst>
          </p:cNvPr>
          <p:cNvSpPr>
            <a:spLocks noChangeArrowheads="1"/>
          </p:cNvSpPr>
          <p:nvPr/>
        </p:nvSpPr>
        <p:spPr bwMode="auto">
          <a:xfrm>
            <a:off x="3429000" y="228600"/>
            <a:ext cx="5867400" cy="2362200"/>
          </a:xfrm>
          <a:prstGeom prst="roundRect">
            <a:avLst>
              <a:gd name="adj" fmla="val 16667"/>
            </a:avLst>
          </a:prstGeom>
          <a:solidFill>
            <a:schemeClr val="bg1"/>
          </a:solidFill>
          <a:ln w="9525">
            <a:solidFill>
              <a:srgbClr val="FF0000"/>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ko-KR" sz="2400" b="1">
                <a:solidFill>
                  <a:srgbClr val="0000FF"/>
                </a:solidFill>
                <a:latin typeface="Cambria Math" panose="02040503050406030204" pitchFamily="18" charset="0"/>
                <a:ea typeface="굴림" panose="020B0600000101010101" pitchFamily="34" charset="-127"/>
              </a:rPr>
              <a:t> </a:t>
            </a:r>
            <a:endParaRPr lang="en-US" altLang="en-US" sz="2400" b="1">
              <a:solidFill>
                <a:srgbClr val="0000FF"/>
              </a:solidFill>
              <a:latin typeface="Cambria Math" panose="02040503050406030204" pitchFamily="18" charset="0"/>
              <a:ea typeface="굴림" panose="020B0600000101010101" pitchFamily="34" charset="-127"/>
            </a:endParaRPr>
          </a:p>
        </p:txBody>
      </p:sp>
      <p:sp>
        <p:nvSpPr>
          <p:cNvPr id="2075" name="Text Box 66">
            <a:extLst>
              <a:ext uri="{FF2B5EF4-FFF2-40B4-BE49-F238E27FC236}">
                <a16:creationId xmlns:a16="http://schemas.microsoft.com/office/drawing/2014/main" id="{7D45C139-610F-44DC-AF7D-60AB4E95E41C}"/>
              </a:ext>
            </a:extLst>
          </p:cNvPr>
          <p:cNvSpPr txBox="1">
            <a:spLocks noChangeArrowheads="1"/>
          </p:cNvSpPr>
          <p:nvPr/>
        </p:nvSpPr>
        <p:spPr bwMode="auto">
          <a:xfrm>
            <a:off x="3419475" y="412412"/>
            <a:ext cx="5867400" cy="195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50000"/>
              </a:lnSpc>
              <a:buNone/>
            </a:pPr>
            <a:r>
              <a:rPr lang="vi-VN" sz="2800" b="1" i="1" dirty="0">
                <a:latin typeface="Cambria" panose="02040503050406030204" pitchFamily="18" charset="0"/>
                <a:ea typeface="Cambria" panose="02040503050406030204" pitchFamily="18" charset="0"/>
              </a:rPr>
              <a:t>Khi cho cây nến đang cháy vào một lọ thuỷ tinh rồi đậy nút kín. </a:t>
            </a:r>
            <a:endParaRPr lang="en-US" sz="2800" b="1" i="1" dirty="0">
              <a:latin typeface="Cambria" panose="02040503050406030204" pitchFamily="18" charset="0"/>
              <a:ea typeface="Cambria" panose="02040503050406030204" pitchFamily="18" charset="0"/>
            </a:endParaRPr>
          </a:p>
          <a:p>
            <a:pPr algn="ctr">
              <a:lnSpc>
                <a:spcPct val="150000"/>
              </a:lnSpc>
              <a:buNone/>
            </a:pPr>
            <a:r>
              <a:rPr lang="vi-VN" sz="2800" b="1" i="1" dirty="0">
                <a:latin typeface="Cambria" panose="02040503050406030204" pitchFamily="18" charset="0"/>
                <a:ea typeface="Cambria" panose="02040503050406030204" pitchFamily="18" charset="0"/>
              </a:rPr>
              <a:t>Hiện tượng xảy ra tiếp theo là:</a:t>
            </a:r>
            <a:endParaRPr lang="de-DE" altLang="en-US" sz="2800" dirty="0">
              <a:latin typeface="Cambria" panose="02040503050406030204" pitchFamily="18" charset="0"/>
              <a:ea typeface="Cambria" panose="02040503050406030204" pitchFamily="18" charset="0"/>
              <a:cs typeface="Times New Roman" panose="02020603050405020304" pitchFamily="18" charset="0"/>
            </a:endParaRPr>
          </a:p>
        </p:txBody>
      </p:sp>
      <p:sp>
        <p:nvSpPr>
          <p:cNvPr id="34" name="WordArt 111">
            <a:extLst>
              <a:ext uri="{FF2B5EF4-FFF2-40B4-BE49-F238E27FC236}">
                <a16:creationId xmlns:a16="http://schemas.microsoft.com/office/drawing/2014/main" id="{B61A1955-19D5-49A8-9843-A7F3739487AA}"/>
              </a:ext>
            </a:extLst>
          </p:cNvPr>
          <p:cNvSpPr>
            <a:spLocks noChangeArrowheads="1" noChangeShapeType="1" noTextEdit="1"/>
          </p:cNvSpPr>
          <p:nvPr/>
        </p:nvSpPr>
        <p:spPr bwMode="auto">
          <a:xfrm>
            <a:off x="2423592" y="807368"/>
            <a:ext cx="838200" cy="533400"/>
          </a:xfrm>
          <a:prstGeom prst="rect">
            <a:avLst/>
          </a:prstGeom>
        </p:spPr>
        <p:txBody>
          <a:bodyPr wrap="none" fromWordArt="1">
            <a:prstTxWarp prst="textPlain">
              <a:avLst>
                <a:gd name="adj" fmla="val 50000"/>
              </a:avLst>
            </a:prstTxWarp>
          </a:bodyPr>
          <a:lstStyle/>
          <a:p>
            <a:pPr algn="ctr"/>
            <a:r>
              <a:rPr lang="en-US" sz="2400" b="1" kern="10" dirty="0" err="1">
                <a:ln w="17780">
                  <a:solidFill>
                    <a:srgbClr val="000000"/>
                  </a:solidFill>
                  <a:miter lim="800000"/>
                  <a:headEnd/>
                  <a:tailEnd/>
                </a:ln>
                <a:solidFill>
                  <a:srgbClr val="FF0000"/>
                </a:solidFill>
                <a:effectLst>
                  <a:outerShdw algn="tl" rotWithShape="0">
                    <a:srgbClr val="000000"/>
                  </a:outerShdw>
                </a:effectLst>
                <a:latin typeface="Cambria Math" panose="02040503050406030204" pitchFamily="18" charset="0"/>
                <a:ea typeface="Cambria Math" panose="02040503050406030204" pitchFamily="18" charset="0"/>
              </a:rPr>
              <a:t>Câu</a:t>
            </a:r>
            <a:r>
              <a:rPr lang="en-US" sz="2400" b="1" kern="10" dirty="0">
                <a:ln w="17780">
                  <a:solidFill>
                    <a:srgbClr val="000000"/>
                  </a:solidFill>
                  <a:miter lim="800000"/>
                  <a:headEnd/>
                  <a:tailEnd/>
                </a:ln>
                <a:solidFill>
                  <a:srgbClr val="FF0000"/>
                </a:solidFill>
                <a:effectLst>
                  <a:outerShdw algn="tl" rotWithShape="0">
                    <a:srgbClr val="000000"/>
                  </a:outerShdw>
                </a:effectLst>
                <a:latin typeface="Cambria Math" panose="02040503050406030204" pitchFamily="18" charset="0"/>
                <a:ea typeface="Cambria Math" panose="02040503050406030204" pitchFamily="18" charset="0"/>
              </a:rPr>
              <a:t> 2</a:t>
            </a:r>
          </a:p>
        </p:txBody>
      </p:sp>
      <p:sp>
        <p:nvSpPr>
          <p:cNvPr id="68" name="Oval 254">
            <a:extLst>
              <a:ext uri="{FF2B5EF4-FFF2-40B4-BE49-F238E27FC236}">
                <a16:creationId xmlns:a16="http://schemas.microsoft.com/office/drawing/2014/main" id="{9AEA3241-AF74-40CE-B2B2-B808BF580CAB}"/>
              </a:ext>
            </a:extLst>
          </p:cNvPr>
          <p:cNvSpPr>
            <a:spLocks noChangeArrowheads="1"/>
          </p:cNvSpPr>
          <p:nvPr/>
        </p:nvSpPr>
        <p:spPr bwMode="auto">
          <a:xfrm>
            <a:off x="9391650" y="571500"/>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10</a:t>
            </a:r>
            <a:endParaRPr lang="en-GB" sz="5400" dirty="0">
              <a:latin typeface="Cambria Math" pitchFamily="18" charset="0"/>
              <a:ea typeface="Cambria Math" pitchFamily="18" charset="0"/>
              <a:cs typeface="Times New Roman" pitchFamily="18" charset="0"/>
            </a:endParaRPr>
          </a:p>
        </p:txBody>
      </p:sp>
      <p:sp>
        <p:nvSpPr>
          <p:cNvPr id="69" name="Oval 255">
            <a:extLst>
              <a:ext uri="{FF2B5EF4-FFF2-40B4-BE49-F238E27FC236}">
                <a16:creationId xmlns:a16="http://schemas.microsoft.com/office/drawing/2014/main" id="{56D2772E-7132-46E2-89BD-45805FF33D06}"/>
              </a:ext>
            </a:extLst>
          </p:cNvPr>
          <p:cNvSpPr>
            <a:spLocks noChangeArrowheads="1"/>
          </p:cNvSpPr>
          <p:nvPr/>
        </p:nvSpPr>
        <p:spPr bwMode="auto">
          <a:xfrm>
            <a:off x="9382125" y="642940"/>
            <a:ext cx="990600" cy="960437"/>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9</a:t>
            </a:r>
            <a:endParaRPr lang="en-GB" sz="5400" dirty="0">
              <a:latin typeface="Cambria Math" pitchFamily="18" charset="0"/>
              <a:ea typeface="Cambria Math" pitchFamily="18" charset="0"/>
              <a:cs typeface="Times New Roman" pitchFamily="18" charset="0"/>
            </a:endParaRPr>
          </a:p>
        </p:txBody>
      </p:sp>
      <p:sp>
        <p:nvSpPr>
          <p:cNvPr id="77" name="Oval 256">
            <a:extLst>
              <a:ext uri="{FF2B5EF4-FFF2-40B4-BE49-F238E27FC236}">
                <a16:creationId xmlns:a16="http://schemas.microsoft.com/office/drawing/2014/main" id="{0624B642-EAA3-4D2B-9787-B97E31CB71E7}"/>
              </a:ext>
            </a:extLst>
          </p:cNvPr>
          <p:cNvSpPr>
            <a:spLocks noChangeArrowheads="1"/>
          </p:cNvSpPr>
          <p:nvPr/>
        </p:nvSpPr>
        <p:spPr bwMode="auto">
          <a:xfrm>
            <a:off x="9382125" y="642940"/>
            <a:ext cx="990600" cy="960437"/>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8</a:t>
            </a:r>
            <a:endParaRPr lang="en-GB" sz="5400" dirty="0">
              <a:latin typeface="Cambria Math" pitchFamily="18" charset="0"/>
              <a:ea typeface="Cambria Math" pitchFamily="18" charset="0"/>
              <a:cs typeface="Times New Roman" pitchFamily="18" charset="0"/>
            </a:endParaRPr>
          </a:p>
        </p:txBody>
      </p:sp>
      <p:sp>
        <p:nvSpPr>
          <p:cNvPr id="78" name="Oval 257">
            <a:extLst>
              <a:ext uri="{FF2B5EF4-FFF2-40B4-BE49-F238E27FC236}">
                <a16:creationId xmlns:a16="http://schemas.microsoft.com/office/drawing/2014/main" id="{85D01EF2-DC38-4CCE-97DB-701DB54982A0}"/>
              </a:ext>
            </a:extLst>
          </p:cNvPr>
          <p:cNvSpPr>
            <a:spLocks noChangeArrowheads="1"/>
          </p:cNvSpPr>
          <p:nvPr/>
        </p:nvSpPr>
        <p:spPr bwMode="auto">
          <a:xfrm>
            <a:off x="9382125" y="571500"/>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7</a:t>
            </a:r>
            <a:endParaRPr lang="en-GB" sz="5400" dirty="0">
              <a:latin typeface="Cambria Math" pitchFamily="18" charset="0"/>
              <a:ea typeface="Cambria Math" pitchFamily="18" charset="0"/>
              <a:cs typeface="Times New Roman" pitchFamily="18" charset="0"/>
            </a:endParaRPr>
          </a:p>
        </p:txBody>
      </p:sp>
      <p:sp>
        <p:nvSpPr>
          <p:cNvPr id="79" name="Oval 258">
            <a:extLst>
              <a:ext uri="{FF2B5EF4-FFF2-40B4-BE49-F238E27FC236}">
                <a16:creationId xmlns:a16="http://schemas.microsoft.com/office/drawing/2014/main" id="{31AC9F8F-D959-4A61-9CD0-CB4DB80220A3}"/>
              </a:ext>
            </a:extLst>
          </p:cNvPr>
          <p:cNvSpPr>
            <a:spLocks noChangeArrowheads="1"/>
          </p:cNvSpPr>
          <p:nvPr/>
        </p:nvSpPr>
        <p:spPr bwMode="auto">
          <a:xfrm>
            <a:off x="9382125" y="571500"/>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6</a:t>
            </a:r>
            <a:endParaRPr lang="en-GB" sz="5400" dirty="0">
              <a:latin typeface="Cambria Math" pitchFamily="18" charset="0"/>
              <a:ea typeface="Cambria Math" pitchFamily="18" charset="0"/>
              <a:cs typeface="Times New Roman" pitchFamily="18" charset="0"/>
            </a:endParaRPr>
          </a:p>
        </p:txBody>
      </p:sp>
      <p:sp>
        <p:nvSpPr>
          <p:cNvPr id="80" name="Oval 259">
            <a:extLst>
              <a:ext uri="{FF2B5EF4-FFF2-40B4-BE49-F238E27FC236}">
                <a16:creationId xmlns:a16="http://schemas.microsoft.com/office/drawing/2014/main" id="{EB56DCB0-78BB-445B-8BD5-71C18FAAE62F}"/>
              </a:ext>
            </a:extLst>
          </p:cNvPr>
          <p:cNvSpPr>
            <a:spLocks noChangeArrowheads="1"/>
          </p:cNvSpPr>
          <p:nvPr/>
        </p:nvSpPr>
        <p:spPr bwMode="auto">
          <a:xfrm>
            <a:off x="9382125" y="714375"/>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5</a:t>
            </a:r>
            <a:endParaRPr lang="en-GB" sz="5400" dirty="0">
              <a:latin typeface="Cambria Math" pitchFamily="18" charset="0"/>
              <a:ea typeface="Cambria Math" pitchFamily="18" charset="0"/>
              <a:cs typeface="Times New Roman" pitchFamily="18" charset="0"/>
            </a:endParaRPr>
          </a:p>
        </p:txBody>
      </p:sp>
      <p:sp>
        <p:nvSpPr>
          <p:cNvPr id="81" name="Oval 260">
            <a:extLst>
              <a:ext uri="{FF2B5EF4-FFF2-40B4-BE49-F238E27FC236}">
                <a16:creationId xmlns:a16="http://schemas.microsoft.com/office/drawing/2014/main" id="{BECF57AF-24F5-407D-86B4-BE85F6143883}"/>
              </a:ext>
            </a:extLst>
          </p:cNvPr>
          <p:cNvSpPr>
            <a:spLocks noChangeArrowheads="1"/>
          </p:cNvSpPr>
          <p:nvPr/>
        </p:nvSpPr>
        <p:spPr bwMode="auto">
          <a:xfrm>
            <a:off x="9382125" y="642940"/>
            <a:ext cx="990600" cy="960437"/>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4</a:t>
            </a:r>
            <a:endParaRPr lang="en-GB" sz="5400" dirty="0">
              <a:latin typeface="Cambria Math" pitchFamily="18" charset="0"/>
              <a:ea typeface="Cambria Math" pitchFamily="18" charset="0"/>
              <a:cs typeface="Times New Roman" pitchFamily="18" charset="0"/>
            </a:endParaRPr>
          </a:p>
        </p:txBody>
      </p:sp>
      <p:sp>
        <p:nvSpPr>
          <p:cNvPr id="82" name="Oval 261">
            <a:extLst>
              <a:ext uri="{FF2B5EF4-FFF2-40B4-BE49-F238E27FC236}">
                <a16:creationId xmlns:a16="http://schemas.microsoft.com/office/drawing/2014/main" id="{5D8DFCB6-26CC-431D-8D0A-16FAC2DCE4BD}"/>
              </a:ext>
            </a:extLst>
          </p:cNvPr>
          <p:cNvSpPr>
            <a:spLocks noChangeArrowheads="1"/>
          </p:cNvSpPr>
          <p:nvPr/>
        </p:nvSpPr>
        <p:spPr bwMode="auto">
          <a:xfrm>
            <a:off x="9382125" y="571500"/>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3</a:t>
            </a:r>
            <a:endParaRPr lang="en-GB" sz="5400" dirty="0">
              <a:latin typeface="Cambria Math" pitchFamily="18" charset="0"/>
              <a:ea typeface="Cambria Math" pitchFamily="18" charset="0"/>
              <a:cs typeface="Times New Roman" pitchFamily="18" charset="0"/>
            </a:endParaRPr>
          </a:p>
        </p:txBody>
      </p:sp>
      <p:sp>
        <p:nvSpPr>
          <p:cNvPr id="83" name="Oval 262">
            <a:extLst>
              <a:ext uri="{FF2B5EF4-FFF2-40B4-BE49-F238E27FC236}">
                <a16:creationId xmlns:a16="http://schemas.microsoft.com/office/drawing/2014/main" id="{F40CB5C6-DBAD-437F-B9FC-8E28BFCEAC82}"/>
              </a:ext>
            </a:extLst>
          </p:cNvPr>
          <p:cNvSpPr>
            <a:spLocks noChangeArrowheads="1"/>
          </p:cNvSpPr>
          <p:nvPr/>
        </p:nvSpPr>
        <p:spPr bwMode="auto">
          <a:xfrm>
            <a:off x="9382125" y="571500"/>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2</a:t>
            </a:r>
            <a:endParaRPr lang="en-GB" sz="5400" dirty="0">
              <a:latin typeface="Cambria Math" pitchFamily="18" charset="0"/>
              <a:ea typeface="Cambria Math" pitchFamily="18" charset="0"/>
              <a:cs typeface="Times New Roman" pitchFamily="18" charset="0"/>
            </a:endParaRPr>
          </a:p>
        </p:txBody>
      </p:sp>
      <p:sp>
        <p:nvSpPr>
          <p:cNvPr id="84" name="Oval 263">
            <a:extLst>
              <a:ext uri="{FF2B5EF4-FFF2-40B4-BE49-F238E27FC236}">
                <a16:creationId xmlns:a16="http://schemas.microsoft.com/office/drawing/2014/main" id="{8E30C91B-8434-43C9-A082-2C06DF46F5B2}"/>
              </a:ext>
            </a:extLst>
          </p:cNvPr>
          <p:cNvSpPr>
            <a:spLocks noChangeArrowheads="1"/>
          </p:cNvSpPr>
          <p:nvPr/>
        </p:nvSpPr>
        <p:spPr bwMode="auto">
          <a:xfrm>
            <a:off x="9382125" y="571500"/>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1</a:t>
            </a:r>
            <a:endParaRPr lang="en-GB" sz="5400" dirty="0">
              <a:latin typeface="Cambria Math" pitchFamily="18" charset="0"/>
              <a:ea typeface="Cambria Math" pitchFamily="18" charset="0"/>
              <a:cs typeface="Times New Roman" pitchFamily="18" charset="0"/>
            </a:endParaRPr>
          </a:p>
        </p:txBody>
      </p:sp>
      <p:sp>
        <p:nvSpPr>
          <p:cNvPr id="85" name="Oval 264">
            <a:extLst>
              <a:ext uri="{FF2B5EF4-FFF2-40B4-BE49-F238E27FC236}">
                <a16:creationId xmlns:a16="http://schemas.microsoft.com/office/drawing/2014/main" id="{84094041-C2C9-4F37-AC6F-B8D1E427C711}"/>
              </a:ext>
            </a:extLst>
          </p:cNvPr>
          <p:cNvSpPr>
            <a:spLocks noChangeArrowheads="1"/>
          </p:cNvSpPr>
          <p:nvPr/>
        </p:nvSpPr>
        <p:spPr bwMode="auto">
          <a:xfrm>
            <a:off x="9310688" y="500065"/>
            <a:ext cx="1143000" cy="1108075"/>
          </a:xfrm>
          <a:prstGeom prst="ellipse">
            <a:avLst/>
          </a:prstGeom>
          <a:solidFill>
            <a:srgbClr val="FFFF00"/>
          </a:solidFill>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algn="ctr">
              <a:defRPr/>
            </a:pPr>
            <a:r>
              <a:rPr lang="en-GB" sz="2400" b="1" dirty="0" err="1">
                <a:solidFill>
                  <a:srgbClr val="CC0000"/>
                </a:solidFill>
                <a:latin typeface="Cambria Math" pitchFamily="18" charset="0"/>
                <a:ea typeface="Cambria Math" pitchFamily="18" charset="0"/>
                <a:cs typeface="Times New Roman" pitchFamily="18" charset="0"/>
              </a:rPr>
              <a:t>Hết</a:t>
            </a:r>
            <a:r>
              <a:rPr lang="en-GB" sz="2400" b="1" dirty="0">
                <a:solidFill>
                  <a:srgbClr val="CC0000"/>
                </a:solidFill>
                <a:latin typeface="Cambria Math" pitchFamily="18" charset="0"/>
                <a:ea typeface="Cambria Math" pitchFamily="18" charset="0"/>
                <a:cs typeface="Times New Roman" pitchFamily="18" charset="0"/>
              </a:rPr>
              <a:t> </a:t>
            </a:r>
            <a:r>
              <a:rPr lang="en-GB" sz="2400" b="1" dirty="0" err="1">
                <a:solidFill>
                  <a:srgbClr val="CC0000"/>
                </a:solidFill>
                <a:latin typeface="Cambria Math" pitchFamily="18" charset="0"/>
                <a:ea typeface="Cambria Math" pitchFamily="18" charset="0"/>
                <a:cs typeface="Times New Roman" pitchFamily="18" charset="0"/>
              </a:rPr>
              <a:t>giờ</a:t>
            </a:r>
            <a:endParaRPr lang="en-GB" sz="2400" b="1" dirty="0">
              <a:solidFill>
                <a:srgbClr val="CC0000"/>
              </a:solidFill>
              <a:latin typeface="Cambria Math" pitchFamily="18" charset="0"/>
              <a:ea typeface="Cambria Math" pitchFamily="18" charset="0"/>
              <a:cs typeface="Times New Roman" pitchFamily="18" charset="0"/>
            </a:endParaRPr>
          </a:p>
        </p:txBody>
      </p:sp>
      <p:sp>
        <p:nvSpPr>
          <p:cNvPr id="4" name="Rounded Rectangle 3">
            <a:extLst>
              <a:ext uri="{FF2B5EF4-FFF2-40B4-BE49-F238E27FC236}">
                <a16:creationId xmlns:a16="http://schemas.microsoft.com/office/drawing/2014/main" id="{587ED4A3-462C-4801-BED8-CB7898D505C0}"/>
              </a:ext>
            </a:extLst>
          </p:cNvPr>
          <p:cNvSpPr/>
          <p:nvPr/>
        </p:nvSpPr>
        <p:spPr>
          <a:xfrm>
            <a:off x="3276600" y="4774164"/>
            <a:ext cx="5962650" cy="7620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pPr>
            <a:r>
              <a:rPr lang="en-US" altLang="vi-VN" sz="2800" b="1" dirty="0" err="1">
                <a:solidFill>
                  <a:srgbClr val="0000FF"/>
                </a:solidFill>
                <a:latin typeface="Cambria" panose="02040503050406030204" pitchFamily="18" charset="0"/>
                <a:ea typeface="Cambria" panose="02040503050406030204" pitchFamily="18" charset="0"/>
              </a:rPr>
              <a:t>Cây</a:t>
            </a:r>
            <a:r>
              <a:rPr lang="en-US" altLang="vi-VN" sz="2800" b="1" dirty="0">
                <a:solidFill>
                  <a:srgbClr val="0000FF"/>
                </a:solidFill>
                <a:latin typeface="Cambria" panose="02040503050406030204" pitchFamily="18" charset="0"/>
                <a:ea typeface="Cambria" panose="02040503050406030204" pitchFamily="18" charset="0"/>
              </a:rPr>
              <a:t> </a:t>
            </a:r>
            <a:r>
              <a:rPr lang="en-US" altLang="vi-VN" sz="2800" b="1" dirty="0" err="1">
                <a:solidFill>
                  <a:srgbClr val="0000FF"/>
                </a:solidFill>
                <a:latin typeface="Cambria" panose="02040503050406030204" pitchFamily="18" charset="0"/>
                <a:ea typeface="Cambria" panose="02040503050406030204" pitchFamily="18" charset="0"/>
              </a:rPr>
              <a:t>nến</a:t>
            </a:r>
            <a:r>
              <a:rPr lang="en-US" altLang="vi-VN" sz="2800" b="1" dirty="0">
                <a:solidFill>
                  <a:srgbClr val="0000FF"/>
                </a:solidFill>
                <a:latin typeface="Cambria" panose="02040503050406030204" pitchFamily="18" charset="0"/>
                <a:ea typeface="Cambria" panose="02040503050406030204" pitchFamily="18" charset="0"/>
              </a:rPr>
              <a:t> </a:t>
            </a:r>
            <a:r>
              <a:rPr lang="en-US" altLang="vi-VN" sz="2800" b="1" dirty="0" err="1">
                <a:solidFill>
                  <a:srgbClr val="0000FF"/>
                </a:solidFill>
                <a:latin typeface="Cambria" panose="02040503050406030204" pitchFamily="18" charset="0"/>
                <a:ea typeface="Cambria" panose="02040503050406030204" pitchFamily="18" charset="0"/>
              </a:rPr>
              <a:t>bị</a:t>
            </a:r>
            <a:r>
              <a:rPr lang="en-US" altLang="vi-VN" sz="2800" b="1" dirty="0">
                <a:solidFill>
                  <a:srgbClr val="0000FF"/>
                </a:solidFill>
                <a:latin typeface="Cambria" panose="02040503050406030204" pitchFamily="18" charset="0"/>
                <a:ea typeface="Cambria" panose="02040503050406030204" pitchFamily="18" charset="0"/>
              </a:rPr>
              <a:t> </a:t>
            </a:r>
            <a:r>
              <a:rPr lang="en-US" altLang="vi-VN" sz="2800" b="1" dirty="0" err="1">
                <a:solidFill>
                  <a:srgbClr val="0000FF"/>
                </a:solidFill>
                <a:latin typeface="Cambria" panose="02040503050406030204" pitchFamily="18" charset="0"/>
                <a:ea typeface="Cambria" panose="02040503050406030204" pitchFamily="18" charset="0"/>
              </a:rPr>
              <a:t>tắt</a:t>
            </a:r>
            <a:r>
              <a:rPr lang="en-US" altLang="vi-VN" sz="2800" b="1" dirty="0">
                <a:solidFill>
                  <a:srgbClr val="0000FF"/>
                </a:solidFill>
                <a:latin typeface="Cambria" panose="02040503050406030204" pitchFamily="18" charset="0"/>
                <a:ea typeface="Cambria" panose="02040503050406030204" pitchFamily="18" charset="0"/>
              </a:rPr>
              <a:t> </a:t>
            </a:r>
            <a:r>
              <a:rPr lang="en-US" altLang="vi-VN" sz="2800" b="1" dirty="0" err="1">
                <a:solidFill>
                  <a:srgbClr val="0000FF"/>
                </a:solidFill>
                <a:latin typeface="Cambria" panose="02040503050406030204" pitchFamily="18" charset="0"/>
                <a:ea typeface="Cambria" panose="02040503050406030204" pitchFamily="18" charset="0"/>
              </a:rPr>
              <a:t>ngay</a:t>
            </a:r>
            <a:endParaRPr lang="vi-VN" altLang="vi-VN" sz="2800" b="1" dirty="0">
              <a:solidFill>
                <a:srgbClr val="0000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836610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in)">
                                      <p:cBhvr>
                                        <p:cTn id="7" dur="2000"/>
                                        <p:tgtEl>
                                          <p:spTgt spid="34"/>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subTnLst>
                                    <p:audio>
                                      <p:cMediaNode>
                                        <p:cTn display="0" masterRel="sameClick">
                                          <p:stCondLst>
                                            <p:cond evt="begin" delay="0">
                                              <p:tn val="8"/>
                                            </p:cond>
                                          </p:stCondLst>
                                          <p:endCondLst>
                                            <p:cond evt="onStopAudio" delay="0">
                                              <p:tgtEl>
                                                <p:sldTgt/>
                                              </p:tgtEl>
                                            </p:cond>
                                          </p:endCondLst>
                                        </p:cTn>
                                        <p:tgtEl>
                                          <p:sndTgt r:embed="rId2" name="Jet Fighter 2-DVDH.wav"/>
                                        </p:tgtEl>
                                      </p:cMediaNode>
                                    </p:audio>
                                  </p:subTnLst>
                                </p:cTn>
                              </p:par>
                              <p:par>
                                <p:cTn id="11" presetID="2" presetClass="entr" presetSubtype="1"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par>
                                <p:cTn id="15" presetID="10" presetClass="entr" presetSubtype="0" fill="hold" grpId="0" nodeType="withEffect">
                                  <p:stCondLst>
                                    <p:cond delay="50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2000"/>
                                        <p:tgtEl>
                                          <p:spTgt spid="33"/>
                                        </p:tgtEl>
                                      </p:cBhvr>
                                    </p:animEffect>
                                  </p:childTnLst>
                                </p:cTn>
                              </p:par>
                              <p:par>
                                <p:cTn id="18" presetID="8" presetClass="emph" presetSubtype="0" repeatCount="indefinite" fill="hold" grpId="1" nodeType="withEffect">
                                  <p:stCondLst>
                                    <p:cond delay="500"/>
                                  </p:stCondLst>
                                  <p:childTnLst>
                                    <p:animRot by="21600000">
                                      <p:cBhvr>
                                        <p:cTn id="19" dur="1500" fill="hold"/>
                                        <p:tgtEl>
                                          <p:spTgt spid="33"/>
                                        </p:tgtEl>
                                        <p:attrNameLst>
                                          <p:attrName>r</p:attrName>
                                        </p:attrNameLst>
                                      </p:cBhvr>
                                    </p:animRot>
                                  </p:childTnLst>
                                </p:cTn>
                              </p:par>
                              <p:par>
                                <p:cTn id="20" presetID="5" presetClass="entr" presetSubtype="10" fill="hold" nodeType="withEffect">
                                  <p:stCondLst>
                                    <p:cond delay="200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par>
                                <p:cTn id="23" presetID="5" presetClass="entr" presetSubtype="10" fill="hold" nodeType="withEffect">
                                  <p:stCondLst>
                                    <p:cond delay="2000"/>
                                  </p:stCondLst>
                                  <p:childTnLst>
                                    <p:set>
                                      <p:cBhvr>
                                        <p:cTn id="24" dur="1" fill="hold">
                                          <p:stCondLst>
                                            <p:cond delay="0"/>
                                          </p:stCondLst>
                                        </p:cTn>
                                        <p:tgtEl>
                                          <p:spTgt spid="12"/>
                                        </p:tgtEl>
                                        <p:attrNameLst>
                                          <p:attrName>style.visibility</p:attrName>
                                        </p:attrNameLst>
                                      </p:cBhvr>
                                      <p:to>
                                        <p:strVal val="visible"/>
                                      </p:to>
                                    </p:set>
                                    <p:animEffect transition="in" filter="checkerboard(across)">
                                      <p:cBhvr>
                                        <p:cTn id="25" dur="500"/>
                                        <p:tgtEl>
                                          <p:spTgt spid="12"/>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 3-CL (2).wav"/>
                                        </p:tgtEl>
                                      </p:cMediaNode>
                                    </p:audio>
                                  </p:subTnLst>
                                </p:cTn>
                              </p:par>
                              <p:par>
                                <p:cTn id="26" presetID="5" presetClass="entr" presetSubtype="10" fill="hold" grpId="0" nodeType="withEffect">
                                  <p:stCondLst>
                                    <p:cond delay="2000"/>
                                  </p:stCondLst>
                                  <p:childTnLst>
                                    <p:set>
                                      <p:cBhvr>
                                        <p:cTn id="27" dur="1" fill="hold">
                                          <p:stCondLst>
                                            <p:cond delay="0"/>
                                          </p:stCondLst>
                                        </p:cTn>
                                        <p:tgtEl>
                                          <p:spTgt spid="13"/>
                                        </p:tgtEl>
                                        <p:attrNameLst>
                                          <p:attrName>style.visibility</p:attrName>
                                        </p:attrNameLst>
                                      </p:cBhvr>
                                      <p:to>
                                        <p:strVal val="visible"/>
                                      </p:to>
                                    </p:set>
                                    <p:animEffect transition="in" filter="checkerboard(across)">
                                      <p:cBhvr>
                                        <p:cTn id="28" dur="500"/>
                                        <p:tgtEl>
                                          <p:spTgt spid="13"/>
                                        </p:tgtEl>
                                      </p:cBhvr>
                                    </p:animEffect>
                                  </p:childTnLst>
                                </p:cTn>
                              </p:par>
                              <p:par>
                                <p:cTn id="29" presetID="5" presetClass="entr" presetSubtype="10" fill="hold" nodeType="withEffect">
                                  <p:stCondLst>
                                    <p:cond delay="2000"/>
                                  </p:stCondLst>
                                  <p:childTnLst>
                                    <p:set>
                                      <p:cBhvr>
                                        <p:cTn id="30" dur="1" fill="hold">
                                          <p:stCondLst>
                                            <p:cond delay="0"/>
                                          </p:stCondLst>
                                        </p:cTn>
                                        <p:tgtEl>
                                          <p:spTgt spid="14"/>
                                        </p:tgtEl>
                                        <p:attrNameLst>
                                          <p:attrName>style.visibility</p:attrName>
                                        </p:attrNameLst>
                                      </p:cBhvr>
                                      <p:to>
                                        <p:strVal val="visible"/>
                                      </p:to>
                                    </p:set>
                                    <p:animEffect transition="in" filter="checkerboard(across)">
                                      <p:cBhvr>
                                        <p:cTn id="31" dur="500"/>
                                        <p:tgtEl>
                                          <p:spTgt spid="14"/>
                                        </p:tgtEl>
                                      </p:cBhvr>
                                    </p:animEffect>
                                  </p:childTnLst>
                                </p:cTn>
                              </p:par>
                              <p:par>
                                <p:cTn id="32" presetID="22" presetClass="entr" presetSubtype="8" fill="hold" nodeType="withEffect">
                                  <p:stCondLst>
                                    <p:cond delay="200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par>
                                <p:cTn id="35" presetID="5" presetClass="entr" presetSubtype="10" fill="hold" nodeType="withEffect">
                                  <p:stCondLst>
                                    <p:cond delay="3000"/>
                                  </p:stCondLst>
                                  <p:childTnLst>
                                    <p:set>
                                      <p:cBhvr>
                                        <p:cTn id="36" dur="1" fill="hold">
                                          <p:stCondLst>
                                            <p:cond delay="0"/>
                                          </p:stCondLst>
                                        </p:cTn>
                                        <p:tgtEl>
                                          <p:spTgt spid="19"/>
                                        </p:tgtEl>
                                        <p:attrNameLst>
                                          <p:attrName>style.visibility</p:attrName>
                                        </p:attrNameLst>
                                      </p:cBhvr>
                                      <p:to>
                                        <p:strVal val="visible"/>
                                      </p:to>
                                    </p:set>
                                    <p:animEffect transition="in" filter="checkerboard(across)">
                                      <p:cBhvr>
                                        <p:cTn id="37" dur="500"/>
                                        <p:tgtEl>
                                          <p:spTgt spid="19"/>
                                        </p:tgtEl>
                                      </p:cBhvr>
                                    </p:animEffect>
                                  </p:childTnLst>
                                </p:cTn>
                              </p:par>
                              <p:par>
                                <p:cTn id="38" presetID="5" presetClass="entr" presetSubtype="10" fill="hold" nodeType="withEffect">
                                  <p:stCondLst>
                                    <p:cond delay="3000"/>
                                  </p:stCondLst>
                                  <p:childTnLst>
                                    <p:set>
                                      <p:cBhvr>
                                        <p:cTn id="39" dur="1" fill="hold">
                                          <p:stCondLst>
                                            <p:cond delay="0"/>
                                          </p:stCondLst>
                                        </p:cTn>
                                        <p:tgtEl>
                                          <p:spTgt spid="20"/>
                                        </p:tgtEl>
                                        <p:attrNameLst>
                                          <p:attrName>style.visibility</p:attrName>
                                        </p:attrNameLst>
                                      </p:cBhvr>
                                      <p:to>
                                        <p:strVal val="visible"/>
                                      </p:to>
                                    </p:set>
                                    <p:animEffect transition="in" filter="checkerboard(across)">
                                      <p:cBhvr>
                                        <p:cTn id="40" dur="500"/>
                                        <p:tgtEl>
                                          <p:spTgt spid="20"/>
                                        </p:tgtEl>
                                      </p:cBhvr>
                                    </p:animEffect>
                                  </p:childTnLst>
                                  <p:subTnLst>
                                    <p:audio>
                                      <p:cMediaNode>
                                        <p:cTn display="0" masterRel="sameClick">
                                          <p:stCondLst>
                                            <p:cond evt="begin" delay="0">
                                              <p:tn val="38"/>
                                            </p:cond>
                                          </p:stCondLst>
                                          <p:endCondLst>
                                            <p:cond evt="onStopAudio" delay="0">
                                              <p:tgtEl>
                                                <p:sldTgt/>
                                              </p:tgtEl>
                                            </p:cond>
                                          </p:endCondLst>
                                        </p:cTn>
                                        <p:tgtEl>
                                          <p:sndTgt r:embed="rId3" name="Chimes 3-CL (2).wav"/>
                                        </p:tgtEl>
                                      </p:cMediaNode>
                                    </p:audio>
                                  </p:subTnLst>
                                </p:cTn>
                              </p:par>
                              <p:par>
                                <p:cTn id="41" presetID="5" presetClass="entr" presetSubtype="10" fill="hold" grpId="0" nodeType="withEffect">
                                  <p:stCondLst>
                                    <p:cond delay="3000"/>
                                  </p:stCondLst>
                                  <p:childTnLst>
                                    <p:set>
                                      <p:cBhvr>
                                        <p:cTn id="42" dur="1" fill="hold">
                                          <p:stCondLst>
                                            <p:cond delay="0"/>
                                          </p:stCondLst>
                                        </p:cTn>
                                        <p:tgtEl>
                                          <p:spTgt spid="21"/>
                                        </p:tgtEl>
                                        <p:attrNameLst>
                                          <p:attrName>style.visibility</p:attrName>
                                        </p:attrNameLst>
                                      </p:cBhvr>
                                      <p:to>
                                        <p:strVal val="visible"/>
                                      </p:to>
                                    </p:set>
                                    <p:animEffect transition="in" filter="checkerboard(across)">
                                      <p:cBhvr>
                                        <p:cTn id="43" dur="500"/>
                                        <p:tgtEl>
                                          <p:spTgt spid="21"/>
                                        </p:tgtEl>
                                      </p:cBhvr>
                                    </p:animEffect>
                                  </p:childTnLst>
                                </p:cTn>
                              </p:par>
                              <p:par>
                                <p:cTn id="44" presetID="5" presetClass="entr" presetSubtype="10" fill="hold" nodeType="withEffect">
                                  <p:stCondLst>
                                    <p:cond delay="3000"/>
                                  </p:stCondLst>
                                  <p:childTnLst>
                                    <p:set>
                                      <p:cBhvr>
                                        <p:cTn id="45" dur="1" fill="hold">
                                          <p:stCondLst>
                                            <p:cond delay="0"/>
                                          </p:stCondLst>
                                        </p:cTn>
                                        <p:tgtEl>
                                          <p:spTgt spid="22"/>
                                        </p:tgtEl>
                                        <p:attrNameLst>
                                          <p:attrName>style.visibility</p:attrName>
                                        </p:attrNameLst>
                                      </p:cBhvr>
                                      <p:to>
                                        <p:strVal val="visible"/>
                                      </p:to>
                                    </p:set>
                                    <p:animEffect transition="in" filter="checkerboard(across)">
                                      <p:cBhvr>
                                        <p:cTn id="46" dur="500"/>
                                        <p:tgtEl>
                                          <p:spTgt spid="22"/>
                                        </p:tgtEl>
                                      </p:cBhvr>
                                    </p:animEffect>
                                  </p:childTnLst>
                                </p:cTn>
                              </p:par>
                              <p:par>
                                <p:cTn id="47" presetID="22" presetClass="entr" presetSubtype="8" fill="hold" nodeType="withEffect">
                                  <p:stCondLst>
                                    <p:cond delay="300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par>
                                <p:cTn id="50" presetID="5" presetClass="entr" presetSubtype="10" fill="hold" nodeType="withEffect">
                                  <p:stCondLst>
                                    <p:cond delay="4000"/>
                                  </p:stCondLst>
                                  <p:childTnLst>
                                    <p:set>
                                      <p:cBhvr>
                                        <p:cTn id="51" dur="1" fill="hold">
                                          <p:stCondLst>
                                            <p:cond delay="0"/>
                                          </p:stCondLst>
                                        </p:cTn>
                                        <p:tgtEl>
                                          <p:spTgt spid="24"/>
                                        </p:tgtEl>
                                        <p:attrNameLst>
                                          <p:attrName>style.visibility</p:attrName>
                                        </p:attrNameLst>
                                      </p:cBhvr>
                                      <p:to>
                                        <p:strVal val="visible"/>
                                      </p:to>
                                    </p:set>
                                    <p:animEffect transition="in" filter="checkerboard(across)">
                                      <p:cBhvr>
                                        <p:cTn id="52" dur="500"/>
                                        <p:tgtEl>
                                          <p:spTgt spid="24"/>
                                        </p:tgtEl>
                                      </p:cBhvr>
                                    </p:animEffect>
                                  </p:childTnLst>
                                </p:cTn>
                              </p:par>
                              <p:par>
                                <p:cTn id="53" presetID="5" presetClass="entr" presetSubtype="10" fill="hold" nodeType="withEffect">
                                  <p:stCondLst>
                                    <p:cond delay="4000"/>
                                  </p:stCondLst>
                                  <p:childTnLst>
                                    <p:set>
                                      <p:cBhvr>
                                        <p:cTn id="54" dur="1" fill="hold">
                                          <p:stCondLst>
                                            <p:cond delay="0"/>
                                          </p:stCondLst>
                                        </p:cTn>
                                        <p:tgtEl>
                                          <p:spTgt spid="25"/>
                                        </p:tgtEl>
                                        <p:attrNameLst>
                                          <p:attrName>style.visibility</p:attrName>
                                        </p:attrNameLst>
                                      </p:cBhvr>
                                      <p:to>
                                        <p:strVal val="visible"/>
                                      </p:to>
                                    </p:set>
                                    <p:animEffect transition="in" filter="checkerboard(across)">
                                      <p:cBhvr>
                                        <p:cTn id="55" dur="500"/>
                                        <p:tgtEl>
                                          <p:spTgt spid="25"/>
                                        </p:tgtEl>
                                      </p:cBhvr>
                                    </p:animEffect>
                                  </p:childTnLst>
                                  <p:subTnLst>
                                    <p:audio>
                                      <p:cMediaNode>
                                        <p:cTn display="0" masterRel="sameClick">
                                          <p:stCondLst>
                                            <p:cond evt="begin" delay="0">
                                              <p:tn val="53"/>
                                            </p:cond>
                                          </p:stCondLst>
                                          <p:endCondLst>
                                            <p:cond evt="onStopAudio" delay="0">
                                              <p:tgtEl>
                                                <p:sldTgt/>
                                              </p:tgtEl>
                                            </p:cond>
                                          </p:endCondLst>
                                        </p:cTn>
                                        <p:tgtEl>
                                          <p:sndTgt r:embed="rId3" name="Chimes 3-CL (2).wav"/>
                                        </p:tgtEl>
                                      </p:cMediaNode>
                                    </p:audio>
                                  </p:subTnLst>
                                </p:cTn>
                              </p:par>
                              <p:par>
                                <p:cTn id="56" presetID="5" presetClass="entr" presetSubtype="10" fill="hold" grpId="0" nodeType="withEffect">
                                  <p:stCondLst>
                                    <p:cond delay="4000"/>
                                  </p:stCondLst>
                                  <p:childTnLst>
                                    <p:set>
                                      <p:cBhvr>
                                        <p:cTn id="57" dur="1" fill="hold">
                                          <p:stCondLst>
                                            <p:cond delay="0"/>
                                          </p:stCondLst>
                                        </p:cTn>
                                        <p:tgtEl>
                                          <p:spTgt spid="26"/>
                                        </p:tgtEl>
                                        <p:attrNameLst>
                                          <p:attrName>style.visibility</p:attrName>
                                        </p:attrNameLst>
                                      </p:cBhvr>
                                      <p:to>
                                        <p:strVal val="visible"/>
                                      </p:to>
                                    </p:set>
                                    <p:animEffect transition="in" filter="checkerboard(across)">
                                      <p:cBhvr>
                                        <p:cTn id="58" dur="500"/>
                                        <p:tgtEl>
                                          <p:spTgt spid="26"/>
                                        </p:tgtEl>
                                      </p:cBhvr>
                                    </p:animEffect>
                                  </p:childTnLst>
                                </p:cTn>
                              </p:par>
                              <p:par>
                                <p:cTn id="59" presetID="5" presetClass="entr" presetSubtype="10" fill="hold" nodeType="withEffect">
                                  <p:stCondLst>
                                    <p:cond delay="4000"/>
                                  </p:stCondLst>
                                  <p:childTnLst>
                                    <p:set>
                                      <p:cBhvr>
                                        <p:cTn id="60" dur="1" fill="hold">
                                          <p:stCondLst>
                                            <p:cond delay="0"/>
                                          </p:stCondLst>
                                        </p:cTn>
                                        <p:tgtEl>
                                          <p:spTgt spid="27"/>
                                        </p:tgtEl>
                                        <p:attrNameLst>
                                          <p:attrName>style.visibility</p:attrName>
                                        </p:attrNameLst>
                                      </p:cBhvr>
                                      <p:to>
                                        <p:strVal val="visible"/>
                                      </p:to>
                                    </p:set>
                                    <p:animEffect transition="in" filter="checkerboard(across)">
                                      <p:cBhvr>
                                        <p:cTn id="61" dur="500"/>
                                        <p:tgtEl>
                                          <p:spTgt spid="27"/>
                                        </p:tgtEl>
                                      </p:cBhvr>
                                    </p:animEffect>
                                  </p:childTnLst>
                                </p:cTn>
                              </p:par>
                              <p:par>
                                <p:cTn id="62" presetID="22" presetClass="entr" presetSubtype="8" fill="hold" nodeType="withEffect">
                                  <p:stCondLst>
                                    <p:cond delay="4000"/>
                                  </p:stCondLst>
                                  <p:childTnLst>
                                    <p:set>
                                      <p:cBhvr>
                                        <p:cTn id="63" dur="1" fill="hold">
                                          <p:stCondLst>
                                            <p:cond delay="0"/>
                                          </p:stCondLst>
                                        </p:cTn>
                                        <p:tgtEl>
                                          <p:spTgt spid="23"/>
                                        </p:tgtEl>
                                        <p:attrNameLst>
                                          <p:attrName>style.visibility</p:attrName>
                                        </p:attrNameLst>
                                      </p:cBhvr>
                                      <p:to>
                                        <p:strVal val="visible"/>
                                      </p:to>
                                    </p:set>
                                    <p:animEffect transition="in" filter="wipe(left)">
                                      <p:cBhvr>
                                        <p:cTn id="64" dur="500"/>
                                        <p:tgtEl>
                                          <p:spTgt spid="23"/>
                                        </p:tgtEl>
                                      </p:cBhvr>
                                    </p:animEffect>
                                  </p:childTnLst>
                                </p:cTn>
                              </p:par>
                              <p:par>
                                <p:cTn id="65" presetID="5" presetClass="entr" presetSubtype="10" fill="hold" nodeType="withEffect">
                                  <p:stCondLst>
                                    <p:cond delay="5000"/>
                                  </p:stCondLst>
                                  <p:childTnLst>
                                    <p:set>
                                      <p:cBhvr>
                                        <p:cTn id="66" dur="1" fill="hold">
                                          <p:stCondLst>
                                            <p:cond delay="0"/>
                                          </p:stCondLst>
                                        </p:cTn>
                                        <p:tgtEl>
                                          <p:spTgt spid="29"/>
                                        </p:tgtEl>
                                        <p:attrNameLst>
                                          <p:attrName>style.visibility</p:attrName>
                                        </p:attrNameLst>
                                      </p:cBhvr>
                                      <p:to>
                                        <p:strVal val="visible"/>
                                      </p:to>
                                    </p:set>
                                    <p:animEffect transition="in" filter="checkerboard(across)">
                                      <p:cBhvr>
                                        <p:cTn id="67" dur="500"/>
                                        <p:tgtEl>
                                          <p:spTgt spid="29"/>
                                        </p:tgtEl>
                                      </p:cBhvr>
                                    </p:animEffect>
                                  </p:childTnLst>
                                </p:cTn>
                              </p:par>
                              <p:par>
                                <p:cTn id="68" presetID="5" presetClass="entr" presetSubtype="10" fill="hold" nodeType="withEffect">
                                  <p:stCondLst>
                                    <p:cond delay="5000"/>
                                  </p:stCondLst>
                                  <p:childTnLst>
                                    <p:set>
                                      <p:cBhvr>
                                        <p:cTn id="69" dur="1" fill="hold">
                                          <p:stCondLst>
                                            <p:cond delay="0"/>
                                          </p:stCondLst>
                                        </p:cTn>
                                        <p:tgtEl>
                                          <p:spTgt spid="30"/>
                                        </p:tgtEl>
                                        <p:attrNameLst>
                                          <p:attrName>style.visibility</p:attrName>
                                        </p:attrNameLst>
                                      </p:cBhvr>
                                      <p:to>
                                        <p:strVal val="visible"/>
                                      </p:to>
                                    </p:set>
                                    <p:animEffect transition="in" filter="checkerboard(across)">
                                      <p:cBhvr>
                                        <p:cTn id="70" dur="500"/>
                                        <p:tgtEl>
                                          <p:spTgt spid="30"/>
                                        </p:tgtEl>
                                      </p:cBhvr>
                                    </p:animEffect>
                                  </p:childTnLst>
                                  <p:subTnLst>
                                    <p:audio>
                                      <p:cMediaNode>
                                        <p:cTn display="0" masterRel="sameClick">
                                          <p:stCondLst>
                                            <p:cond evt="begin" delay="0">
                                              <p:tn val="68"/>
                                            </p:cond>
                                          </p:stCondLst>
                                          <p:endCondLst>
                                            <p:cond evt="onStopAudio" delay="0">
                                              <p:tgtEl>
                                                <p:sldTgt/>
                                              </p:tgtEl>
                                            </p:cond>
                                          </p:endCondLst>
                                        </p:cTn>
                                        <p:tgtEl>
                                          <p:sndTgt r:embed="rId3" name="Chimes 3-CL (2).wav"/>
                                        </p:tgtEl>
                                      </p:cMediaNode>
                                    </p:audio>
                                  </p:subTnLst>
                                </p:cTn>
                              </p:par>
                              <p:par>
                                <p:cTn id="71" presetID="5" presetClass="entr" presetSubtype="10" fill="hold" grpId="0" nodeType="withEffect">
                                  <p:stCondLst>
                                    <p:cond delay="5000"/>
                                  </p:stCondLst>
                                  <p:childTnLst>
                                    <p:set>
                                      <p:cBhvr>
                                        <p:cTn id="72" dur="1" fill="hold">
                                          <p:stCondLst>
                                            <p:cond delay="0"/>
                                          </p:stCondLst>
                                        </p:cTn>
                                        <p:tgtEl>
                                          <p:spTgt spid="31"/>
                                        </p:tgtEl>
                                        <p:attrNameLst>
                                          <p:attrName>style.visibility</p:attrName>
                                        </p:attrNameLst>
                                      </p:cBhvr>
                                      <p:to>
                                        <p:strVal val="visible"/>
                                      </p:to>
                                    </p:set>
                                    <p:animEffect transition="in" filter="checkerboard(across)">
                                      <p:cBhvr>
                                        <p:cTn id="73" dur="500"/>
                                        <p:tgtEl>
                                          <p:spTgt spid="31"/>
                                        </p:tgtEl>
                                      </p:cBhvr>
                                    </p:animEffect>
                                  </p:childTnLst>
                                </p:cTn>
                              </p:par>
                              <p:par>
                                <p:cTn id="74" presetID="5" presetClass="entr" presetSubtype="10" fill="hold" nodeType="withEffect">
                                  <p:stCondLst>
                                    <p:cond delay="5000"/>
                                  </p:stCondLst>
                                  <p:childTnLst>
                                    <p:set>
                                      <p:cBhvr>
                                        <p:cTn id="75" dur="1" fill="hold">
                                          <p:stCondLst>
                                            <p:cond delay="0"/>
                                          </p:stCondLst>
                                        </p:cTn>
                                        <p:tgtEl>
                                          <p:spTgt spid="32"/>
                                        </p:tgtEl>
                                        <p:attrNameLst>
                                          <p:attrName>style.visibility</p:attrName>
                                        </p:attrNameLst>
                                      </p:cBhvr>
                                      <p:to>
                                        <p:strVal val="visible"/>
                                      </p:to>
                                    </p:set>
                                    <p:animEffect transition="in" filter="checkerboard(across)">
                                      <p:cBhvr>
                                        <p:cTn id="76" dur="500"/>
                                        <p:tgtEl>
                                          <p:spTgt spid="32"/>
                                        </p:tgtEl>
                                      </p:cBhvr>
                                    </p:animEffect>
                                  </p:childTnLst>
                                </p:cTn>
                              </p:par>
                              <p:par>
                                <p:cTn id="77" presetID="22" presetClass="entr" presetSubtype="8" fill="hold" nodeType="withEffect">
                                  <p:stCondLst>
                                    <p:cond delay="5000"/>
                                  </p:stCondLst>
                                  <p:childTnLst>
                                    <p:set>
                                      <p:cBhvr>
                                        <p:cTn id="78" dur="1" fill="hold">
                                          <p:stCondLst>
                                            <p:cond delay="0"/>
                                          </p:stCondLst>
                                        </p:cTn>
                                        <p:tgtEl>
                                          <p:spTgt spid="28"/>
                                        </p:tgtEl>
                                        <p:attrNameLst>
                                          <p:attrName>style.visibility</p:attrName>
                                        </p:attrNameLst>
                                      </p:cBhvr>
                                      <p:to>
                                        <p:strVal val="visible"/>
                                      </p:to>
                                    </p:set>
                                    <p:animEffect transition="in" filter="wipe(left)">
                                      <p:cBhvr>
                                        <p:cTn id="79" dur="500"/>
                                        <p:tgtEl>
                                          <p:spTgt spid="28"/>
                                        </p:tgtEl>
                                      </p:cBhvr>
                                    </p:animEffect>
                                  </p:childTnLst>
                                </p:cTn>
                              </p:par>
                              <p:par>
                                <p:cTn id="80" presetID="12" presetClass="exit" presetSubtype="1" fill="hold" nodeType="withEffect">
                                  <p:stCondLst>
                                    <p:cond delay="5500"/>
                                  </p:stCondLst>
                                  <p:childTnLst>
                                    <p:animEffect transition="out" filter="slide(fromTop)">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2" presetClass="exit" presetSubtype="1" fill="hold" nodeType="withEffect">
                                  <p:stCondLst>
                                    <p:cond delay="5500"/>
                                  </p:stCondLst>
                                  <p:childTnLst>
                                    <p:animEffect transition="out" filter="slide(fromTop)">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12" presetClass="exit" presetSubtype="1" fill="hold" nodeType="withEffect">
                                  <p:stCondLst>
                                    <p:cond delay="5500"/>
                                  </p:stCondLst>
                                  <p:childTnLst>
                                    <p:animEffect transition="out" filter="slide(fromTop)">
                                      <p:cBhvr>
                                        <p:cTn id="87" dur="500"/>
                                        <p:tgtEl>
                                          <p:spTgt spid="24"/>
                                        </p:tgtEl>
                                      </p:cBhvr>
                                    </p:animEffect>
                                    <p:set>
                                      <p:cBhvr>
                                        <p:cTn id="88" dur="1" fill="hold">
                                          <p:stCondLst>
                                            <p:cond delay="499"/>
                                          </p:stCondLst>
                                        </p:cTn>
                                        <p:tgtEl>
                                          <p:spTgt spid="24"/>
                                        </p:tgtEl>
                                        <p:attrNameLst>
                                          <p:attrName>style.visibility</p:attrName>
                                        </p:attrNameLst>
                                      </p:cBhvr>
                                      <p:to>
                                        <p:strVal val="hidden"/>
                                      </p:to>
                                    </p:set>
                                  </p:childTnLst>
                                </p:cTn>
                              </p:par>
                              <p:par>
                                <p:cTn id="89" presetID="12" presetClass="exit" presetSubtype="1" fill="hold" nodeType="withEffect">
                                  <p:stCondLst>
                                    <p:cond delay="5500"/>
                                  </p:stCondLst>
                                  <p:childTnLst>
                                    <p:animEffect transition="out" filter="slide(fromTop)">
                                      <p:cBhvr>
                                        <p:cTn id="90" dur="500"/>
                                        <p:tgtEl>
                                          <p:spTgt spid="19"/>
                                        </p:tgtEl>
                                      </p:cBhvr>
                                    </p:animEffect>
                                    <p:set>
                                      <p:cBhvr>
                                        <p:cTn id="91" dur="1" fill="hold">
                                          <p:stCondLst>
                                            <p:cond delay="499"/>
                                          </p:stCondLst>
                                        </p:cTn>
                                        <p:tgtEl>
                                          <p:spTgt spid="19"/>
                                        </p:tgtEl>
                                        <p:attrNameLst>
                                          <p:attrName>style.visibility</p:attrName>
                                        </p:attrNameLst>
                                      </p:cBhvr>
                                      <p:to>
                                        <p:strVal val="hidden"/>
                                      </p:to>
                                    </p:set>
                                  </p:childTnLst>
                                </p:cTn>
                              </p:par>
                              <p:par>
                                <p:cTn id="92" presetID="12" presetClass="exit" presetSubtype="1" fill="hold" nodeType="withEffect">
                                  <p:stCondLst>
                                    <p:cond delay="5500"/>
                                  </p:stCondLst>
                                  <p:childTnLst>
                                    <p:animEffect transition="out" filter="slide(fromTop)">
                                      <p:cBhvr>
                                        <p:cTn id="93" dur="500"/>
                                        <p:tgtEl>
                                          <p:spTgt spid="11"/>
                                        </p:tgtEl>
                                      </p:cBhvr>
                                    </p:animEffect>
                                    <p:set>
                                      <p:cBhvr>
                                        <p:cTn id="94" dur="1" fill="hold">
                                          <p:stCondLst>
                                            <p:cond delay="499"/>
                                          </p:stCondLst>
                                        </p:cTn>
                                        <p:tgtEl>
                                          <p:spTgt spid="11"/>
                                        </p:tgtEl>
                                        <p:attrNameLst>
                                          <p:attrName>style.visibility</p:attrName>
                                        </p:attrNameLst>
                                      </p:cBhvr>
                                      <p:to>
                                        <p:strVal val="hidden"/>
                                      </p:to>
                                    </p:set>
                                  </p:childTnLst>
                                </p:cTn>
                              </p:par>
                              <p:par>
                                <p:cTn id="95" presetID="12" presetClass="exit" presetSubtype="1" fill="hold" nodeType="withEffect">
                                  <p:stCondLst>
                                    <p:cond delay="5500"/>
                                  </p:stCondLst>
                                  <p:childTnLst>
                                    <p:animEffect transition="out" filter="slide(fromTop)">
                                      <p:cBhvr>
                                        <p:cTn id="96" dur="500"/>
                                        <p:tgtEl>
                                          <p:spTgt spid="3"/>
                                        </p:tgtEl>
                                      </p:cBhvr>
                                    </p:animEffect>
                                    <p:set>
                                      <p:cBhvr>
                                        <p:cTn id="97" dur="1" fill="hold">
                                          <p:stCondLst>
                                            <p:cond delay="499"/>
                                          </p:stCondLst>
                                        </p:cTn>
                                        <p:tgtEl>
                                          <p:spTgt spid="3"/>
                                        </p:tgtEl>
                                        <p:attrNameLst>
                                          <p:attrName>style.visibility</p:attrName>
                                        </p:attrNameLst>
                                      </p:cBhvr>
                                      <p:to>
                                        <p:strVal val="hidden"/>
                                      </p:to>
                                    </p:set>
                                  </p:childTnLst>
                                </p:cTn>
                              </p:par>
                            </p:childTnLst>
                          </p:cTn>
                        </p:par>
                        <p:par>
                          <p:cTn id="98" fill="hold" nodeType="afterGroup">
                            <p:stCondLst>
                              <p:cond delay="6000"/>
                            </p:stCondLst>
                            <p:childTnLst>
                              <p:par>
                                <p:cTn id="99" presetID="1" presetClass="entr" presetSubtype="0" fill="hold" grpId="0" nodeType="afterEffect">
                                  <p:stCondLst>
                                    <p:cond delay="1000"/>
                                  </p:stCondLst>
                                  <p:childTnLst>
                                    <p:set>
                                      <p:cBhvr>
                                        <p:cTn id="10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4" name="hammer.wav"/>
                                        </p:tgtEl>
                                      </p:cMediaNode>
                                    </p:audio>
                                  </p:subTnLst>
                                </p:cTn>
                              </p:par>
                            </p:childTnLst>
                          </p:cTn>
                        </p:par>
                        <p:par>
                          <p:cTn id="101" fill="hold" nodeType="afterGroup">
                            <p:stCondLst>
                              <p:cond delay="7000"/>
                            </p:stCondLst>
                            <p:childTnLst>
                              <p:par>
                                <p:cTn id="102" presetID="1" presetClass="entr" presetSubtype="0" fill="hold" grpId="0" nodeType="afterEffect">
                                  <p:stCondLst>
                                    <p:cond delay="1000"/>
                                  </p:stCondLst>
                                  <p:childTnLst>
                                    <p:set>
                                      <p:cBhvr>
                                        <p:cTn id="10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4" name="hammer.wav"/>
                                        </p:tgtEl>
                                      </p:cMediaNode>
                                    </p:audio>
                                  </p:subTnLst>
                                </p:cTn>
                              </p:par>
                            </p:childTnLst>
                          </p:cTn>
                        </p:par>
                        <p:par>
                          <p:cTn id="104" fill="hold" nodeType="afterGroup">
                            <p:stCondLst>
                              <p:cond delay="8000"/>
                            </p:stCondLst>
                            <p:childTnLst>
                              <p:par>
                                <p:cTn id="105" presetID="1" presetClass="entr" presetSubtype="0" fill="hold" grpId="0" nodeType="afterEffect">
                                  <p:stCondLst>
                                    <p:cond delay="1000"/>
                                  </p:stCondLst>
                                  <p:childTnLst>
                                    <p:set>
                                      <p:cBhvr>
                                        <p:cTn id="10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4" name="hammer.wav"/>
                                        </p:tgtEl>
                                      </p:cMediaNode>
                                    </p:audio>
                                  </p:subTnLst>
                                </p:cTn>
                              </p:par>
                            </p:childTnLst>
                          </p:cTn>
                        </p:par>
                        <p:par>
                          <p:cTn id="107" fill="hold" nodeType="afterGroup">
                            <p:stCondLst>
                              <p:cond delay="9000"/>
                            </p:stCondLst>
                            <p:childTnLst>
                              <p:par>
                                <p:cTn id="108" presetID="1" presetClass="entr" presetSubtype="0" fill="hold" grpId="0" nodeType="afterEffect">
                                  <p:stCondLst>
                                    <p:cond delay="1000"/>
                                  </p:stCondLst>
                                  <p:childTnLst>
                                    <p:set>
                                      <p:cBhvr>
                                        <p:cTn id="10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4" name="hammer.wav"/>
                                        </p:tgtEl>
                                      </p:cMediaNode>
                                    </p:audio>
                                  </p:subTnLst>
                                </p:cTn>
                              </p:par>
                            </p:childTnLst>
                          </p:cTn>
                        </p:par>
                        <p:par>
                          <p:cTn id="110" fill="hold" nodeType="afterGroup">
                            <p:stCondLst>
                              <p:cond delay="10000"/>
                            </p:stCondLst>
                            <p:childTnLst>
                              <p:par>
                                <p:cTn id="111" presetID="1" presetClass="entr" presetSubtype="0" fill="hold" grpId="0" nodeType="afterEffect">
                                  <p:stCondLst>
                                    <p:cond delay="1000"/>
                                  </p:stCondLst>
                                  <p:childTnLst>
                                    <p:set>
                                      <p:cBhvr>
                                        <p:cTn id="11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4" name="hammer.wav"/>
                                        </p:tgtEl>
                                      </p:cMediaNode>
                                    </p:audio>
                                  </p:subTnLst>
                                </p:cTn>
                              </p:par>
                            </p:childTnLst>
                          </p:cTn>
                        </p:par>
                        <p:par>
                          <p:cTn id="113" fill="hold" nodeType="afterGroup">
                            <p:stCondLst>
                              <p:cond delay="11000"/>
                            </p:stCondLst>
                            <p:childTnLst>
                              <p:par>
                                <p:cTn id="114" presetID="1" presetClass="entr" presetSubtype="0" fill="hold" grpId="0" nodeType="afterEffect">
                                  <p:stCondLst>
                                    <p:cond delay="1000"/>
                                  </p:stCondLst>
                                  <p:childTnLst>
                                    <p:set>
                                      <p:cBhvr>
                                        <p:cTn id="11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4" name="hammer.wav"/>
                                        </p:tgtEl>
                                      </p:cMediaNode>
                                    </p:audio>
                                  </p:subTnLst>
                                </p:cTn>
                              </p:par>
                            </p:childTnLst>
                          </p:cTn>
                        </p:par>
                        <p:par>
                          <p:cTn id="116" fill="hold" nodeType="afterGroup">
                            <p:stCondLst>
                              <p:cond delay="12000"/>
                            </p:stCondLst>
                            <p:childTnLst>
                              <p:par>
                                <p:cTn id="117" presetID="1" presetClass="entr" presetSubtype="0" fill="hold" grpId="0" nodeType="afterEffect">
                                  <p:stCondLst>
                                    <p:cond delay="1000"/>
                                  </p:stCondLst>
                                  <p:childTnLst>
                                    <p:set>
                                      <p:cBhvr>
                                        <p:cTn id="11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4" name="hammer.wav"/>
                                        </p:tgtEl>
                                      </p:cMediaNode>
                                    </p:audio>
                                  </p:subTnLst>
                                </p:cTn>
                              </p:par>
                            </p:childTnLst>
                          </p:cTn>
                        </p:par>
                        <p:par>
                          <p:cTn id="119" fill="hold" nodeType="afterGroup">
                            <p:stCondLst>
                              <p:cond delay="13000"/>
                            </p:stCondLst>
                            <p:childTnLst>
                              <p:par>
                                <p:cTn id="120" presetID="1" presetClass="entr" presetSubtype="0" fill="hold" grpId="0" nodeType="afterEffect">
                                  <p:stCondLst>
                                    <p:cond delay="1000"/>
                                  </p:stCondLst>
                                  <p:childTnLst>
                                    <p:set>
                                      <p:cBhvr>
                                        <p:cTn id="12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4" name="hammer.wav"/>
                                        </p:tgtEl>
                                      </p:cMediaNode>
                                    </p:audio>
                                  </p:subTnLst>
                                </p:cTn>
                              </p:par>
                            </p:childTnLst>
                          </p:cTn>
                        </p:par>
                        <p:par>
                          <p:cTn id="122" fill="hold" nodeType="afterGroup">
                            <p:stCondLst>
                              <p:cond delay="14000"/>
                            </p:stCondLst>
                            <p:childTnLst>
                              <p:par>
                                <p:cTn id="123" presetID="1" presetClass="entr" presetSubtype="0" fill="hold" grpId="0" nodeType="afterEffect">
                                  <p:stCondLst>
                                    <p:cond delay="1000"/>
                                  </p:stCondLst>
                                  <p:childTnLst>
                                    <p:set>
                                      <p:cBhvr>
                                        <p:cTn id="124"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4" name="hammer.wav"/>
                                        </p:tgtEl>
                                      </p:cMediaNode>
                                    </p:audio>
                                  </p:subTnLst>
                                </p:cTn>
                              </p:par>
                            </p:childTnLst>
                          </p:cTn>
                        </p:par>
                        <p:par>
                          <p:cTn id="125" fill="hold" nodeType="afterGroup">
                            <p:stCondLst>
                              <p:cond delay="15000"/>
                            </p:stCondLst>
                            <p:childTnLst>
                              <p:par>
                                <p:cTn id="126" presetID="1" presetClass="entr" presetSubtype="0" fill="hold" grpId="0" nodeType="afterEffect">
                                  <p:stCondLst>
                                    <p:cond delay="1000"/>
                                  </p:stCondLst>
                                  <p:childTnLst>
                                    <p:set>
                                      <p:cBhvr>
                                        <p:cTn id="127"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4" name="hammer.wav"/>
                                        </p:tgtEl>
                                      </p:cMediaNode>
                                    </p:audio>
                                  </p:subTnLst>
                                </p:cTn>
                              </p:par>
                            </p:childTnLst>
                          </p:cTn>
                        </p:par>
                        <p:par>
                          <p:cTn id="128" fill="hold" nodeType="afterGroup">
                            <p:stCondLst>
                              <p:cond delay="16000"/>
                            </p:stCondLst>
                            <p:childTnLst>
                              <p:par>
                                <p:cTn id="129" presetID="1" presetClass="entr" presetSubtype="0" fill="hold" grpId="0" nodeType="afterEffect">
                                  <p:stCondLst>
                                    <p:cond delay="1000"/>
                                  </p:stCondLst>
                                  <p:childTnLst>
                                    <p:set>
                                      <p:cBhvr>
                                        <p:cTn id="130"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2" name="Jet Fighter 2-DVDH.wav"/>
                                        </p:tgtEl>
                                      </p:cMediaNode>
                                    </p:audio>
                                  </p:subTnLst>
                                </p:cTn>
                              </p:par>
                            </p:childTnLst>
                          </p:cTn>
                        </p:par>
                      </p:childTnLst>
                    </p:cTn>
                  </p:par>
                  <p:par>
                    <p:cTn id="131" fill="hold" nodeType="clickPar">
                      <p:stCondLst>
                        <p:cond delay="indefinite"/>
                      </p:stCondLst>
                      <p:childTnLst>
                        <p:par>
                          <p:cTn id="132" fill="hold" nodeType="withGroup">
                            <p:stCondLst>
                              <p:cond delay="0"/>
                            </p:stCondLst>
                            <p:childTnLst>
                              <p:par>
                                <p:cTn id="133" presetID="2" presetClass="entr" presetSubtype="4" fill="hold" grpId="0" nodeType="clickEffect">
                                  <p:stCondLst>
                                    <p:cond delay="0"/>
                                  </p:stCondLst>
                                  <p:childTnLst>
                                    <p:set>
                                      <p:cBhvr>
                                        <p:cTn id="134" dur="1" fill="hold">
                                          <p:stCondLst>
                                            <p:cond delay="0"/>
                                          </p:stCondLst>
                                        </p:cTn>
                                        <p:tgtEl>
                                          <p:spTgt spid="4"/>
                                        </p:tgtEl>
                                        <p:attrNameLst>
                                          <p:attrName>style.visibility</p:attrName>
                                        </p:attrNameLst>
                                      </p:cBhvr>
                                      <p:to>
                                        <p:strVal val="visible"/>
                                      </p:to>
                                    </p:set>
                                    <p:anim calcmode="lin" valueType="num">
                                      <p:cBhvr additive="base">
                                        <p:cTn id="135" dur="500" fill="hold"/>
                                        <p:tgtEl>
                                          <p:spTgt spid="4"/>
                                        </p:tgtEl>
                                        <p:attrNameLst>
                                          <p:attrName>ppt_x</p:attrName>
                                        </p:attrNameLst>
                                      </p:cBhvr>
                                      <p:tavLst>
                                        <p:tav tm="0">
                                          <p:val>
                                            <p:strVal val="#ppt_x"/>
                                          </p:val>
                                        </p:tav>
                                        <p:tav tm="100000">
                                          <p:val>
                                            <p:strVal val="#ppt_x"/>
                                          </p:val>
                                        </p:tav>
                                      </p:tavLst>
                                    </p:anim>
                                    <p:anim calcmode="lin" valueType="num">
                                      <p:cBhvr additive="base">
                                        <p:cTn id="1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animBg="1"/>
      <p:bldP spid="26" grpId="0" animBg="1"/>
      <p:bldP spid="31" grpId="0" animBg="1"/>
      <p:bldP spid="33" grpId="0" animBg="1"/>
      <p:bldP spid="33" grpId="1" animBg="1"/>
      <p:bldP spid="68" grpId="0" animBg="1"/>
      <p:bldP spid="69" grpId="0" animBg="1"/>
      <p:bldP spid="77" grpId="0" animBg="1"/>
      <p:bldP spid="78" grpId="0" animBg="1"/>
      <p:bldP spid="79" grpId="0" animBg="1"/>
      <p:bldP spid="80" grpId="0" animBg="1"/>
      <p:bldP spid="81" grpId="0" animBg="1"/>
      <p:bldP spid="82" grpId="0" animBg="1"/>
      <p:bldP spid="83" grpId="0" animBg="1"/>
      <p:bldP spid="84" grpId="0" animBg="1"/>
      <p:bldP spid="85" grpId="0"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51">
            <a:extLst>
              <a:ext uri="{FF2B5EF4-FFF2-40B4-BE49-F238E27FC236}">
                <a16:creationId xmlns:a16="http://schemas.microsoft.com/office/drawing/2014/main" id="{5D8FCF99-4BEA-4530-8CB3-CC49E30FA666}"/>
              </a:ext>
            </a:extLst>
          </p:cNvPr>
          <p:cNvSpPr>
            <a:spLocks noChangeArrowheads="1"/>
          </p:cNvSpPr>
          <p:nvPr/>
        </p:nvSpPr>
        <p:spPr bwMode="auto">
          <a:xfrm>
            <a:off x="3257550" y="3743740"/>
            <a:ext cx="5962650" cy="914400"/>
          </a:xfrm>
          <a:prstGeom prst="roundRect">
            <a:avLst>
              <a:gd name="adj" fmla="val 16667"/>
            </a:avLst>
          </a:prstGeom>
          <a:noFill/>
          <a:ln w="38100" algn="ctr">
            <a:solidFill>
              <a:srgbClr val="B66D3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a:buNone/>
            </a:pPr>
            <a:r>
              <a:rPr lang="en-US" sz="2800" b="1" dirty="0" err="1">
                <a:solidFill>
                  <a:srgbClr val="0070C0"/>
                </a:solidFill>
                <a:latin typeface="Cambria" panose="02040503050406030204" pitchFamily="18" charset="0"/>
                <a:ea typeface="Cambria" panose="02040503050406030204" pitchFamily="18" charset="0"/>
              </a:rPr>
              <a:t>Khí</a:t>
            </a:r>
            <a:r>
              <a:rPr lang="en-US" sz="2800" b="1" dirty="0">
                <a:solidFill>
                  <a:srgbClr val="0070C0"/>
                </a:solidFill>
                <a:latin typeface="Cambria" panose="02040503050406030204" pitchFamily="18" charset="0"/>
                <a:ea typeface="Cambria" panose="02040503050406030204" pitchFamily="18" charset="0"/>
              </a:rPr>
              <a:t> oxygen </a:t>
            </a:r>
            <a:r>
              <a:rPr lang="en-US" sz="2800" b="1" dirty="0" err="1">
                <a:solidFill>
                  <a:srgbClr val="0070C0"/>
                </a:solidFill>
                <a:latin typeface="Cambria" panose="02040503050406030204" pitchFamily="18" charset="0"/>
                <a:ea typeface="Cambria" panose="02040503050406030204" pitchFamily="18" charset="0"/>
              </a:rPr>
              <a:t>nhẹ</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hơn</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không</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khí</a:t>
            </a:r>
            <a:endParaRPr lang="en-US" sz="2800" b="1" dirty="0">
              <a:solidFill>
                <a:srgbClr val="0070C0"/>
              </a:solidFill>
              <a:latin typeface="Cambria" panose="02040503050406030204" pitchFamily="18" charset="0"/>
              <a:ea typeface="Cambria" panose="02040503050406030204" pitchFamily="18" charset="0"/>
            </a:endParaRPr>
          </a:p>
        </p:txBody>
      </p:sp>
      <p:sp>
        <p:nvSpPr>
          <p:cNvPr id="10" name="AutoShape 51">
            <a:extLst>
              <a:ext uri="{FF2B5EF4-FFF2-40B4-BE49-F238E27FC236}">
                <a16:creationId xmlns:a16="http://schemas.microsoft.com/office/drawing/2014/main" id="{62571855-D14C-45D1-864C-48331182F970}"/>
              </a:ext>
            </a:extLst>
          </p:cNvPr>
          <p:cNvSpPr>
            <a:spLocks noChangeArrowheads="1"/>
          </p:cNvSpPr>
          <p:nvPr/>
        </p:nvSpPr>
        <p:spPr bwMode="auto">
          <a:xfrm>
            <a:off x="3276600" y="2743200"/>
            <a:ext cx="5962650" cy="762000"/>
          </a:xfrm>
          <a:prstGeom prst="roundRect">
            <a:avLst>
              <a:gd name="adj" fmla="val 16667"/>
            </a:avLst>
          </a:prstGeom>
          <a:noFill/>
          <a:ln w="38100" algn="ctr">
            <a:solidFill>
              <a:srgbClr val="B66D3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a:buNone/>
            </a:pPr>
            <a:r>
              <a:rPr lang="en-US" sz="2800" b="1" dirty="0" err="1">
                <a:solidFill>
                  <a:srgbClr val="0070C0"/>
                </a:solidFill>
                <a:latin typeface="Cambria" panose="02040503050406030204" pitchFamily="18" charset="0"/>
                <a:ea typeface="Cambria" panose="02040503050406030204" pitchFamily="18" charset="0"/>
              </a:rPr>
              <a:t>Khí</a:t>
            </a:r>
            <a:r>
              <a:rPr lang="en-US" sz="2800" b="1" dirty="0">
                <a:solidFill>
                  <a:srgbClr val="0070C0"/>
                </a:solidFill>
                <a:latin typeface="Cambria" panose="02040503050406030204" pitchFamily="18" charset="0"/>
                <a:ea typeface="Cambria" panose="02040503050406030204" pitchFamily="18" charset="0"/>
              </a:rPr>
              <a:t> oxygen tan </a:t>
            </a:r>
            <a:r>
              <a:rPr lang="en-US" sz="2800" b="1" dirty="0" err="1">
                <a:solidFill>
                  <a:srgbClr val="0070C0"/>
                </a:solidFill>
                <a:latin typeface="Cambria" panose="02040503050406030204" pitchFamily="18" charset="0"/>
                <a:ea typeface="Cambria" panose="02040503050406030204" pitchFamily="18" charset="0"/>
              </a:rPr>
              <a:t>trong</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nước</a:t>
            </a:r>
            <a:endParaRPr lang="en-US" sz="2800" b="1" dirty="0">
              <a:solidFill>
                <a:srgbClr val="0070C0"/>
              </a:solidFill>
              <a:latin typeface="Cambria" panose="02040503050406030204" pitchFamily="18" charset="0"/>
              <a:ea typeface="Cambria" panose="02040503050406030204" pitchFamily="18" charset="0"/>
            </a:endParaRPr>
          </a:p>
        </p:txBody>
      </p:sp>
      <p:grpSp>
        <p:nvGrpSpPr>
          <p:cNvPr id="2" name="Group 51">
            <a:extLst>
              <a:ext uri="{FF2B5EF4-FFF2-40B4-BE49-F238E27FC236}">
                <a16:creationId xmlns:a16="http://schemas.microsoft.com/office/drawing/2014/main" id="{49955B17-1178-4CC5-B886-B50F2113EFFC}"/>
              </a:ext>
            </a:extLst>
          </p:cNvPr>
          <p:cNvGrpSpPr>
            <a:grpSpLocks/>
          </p:cNvGrpSpPr>
          <p:nvPr/>
        </p:nvGrpSpPr>
        <p:grpSpPr bwMode="auto">
          <a:xfrm>
            <a:off x="1725615" y="-6350"/>
            <a:ext cx="320675" cy="6864350"/>
            <a:chOff x="202295" y="-322943"/>
            <a:chExt cx="319314" cy="7180943"/>
          </a:xfrm>
        </p:grpSpPr>
        <p:sp>
          <p:nvSpPr>
            <p:cNvPr id="7" name="Rectangle 6">
              <a:extLst>
                <a:ext uri="{FF2B5EF4-FFF2-40B4-BE49-F238E27FC236}">
                  <a16:creationId xmlns:a16="http://schemas.microsoft.com/office/drawing/2014/main" id="{A7ABFEA9-040B-4C0C-B78F-DBE491981AF8}"/>
                </a:ext>
              </a:extLst>
            </p:cNvPr>
            <p:cNvSpPr/>
            <p:nvPr/>
          </p:nvSpPr>
          <p:spPr bwMode="auto">
            <a:xfrm>
              <a:off x="202295" y="-322943"/>
              <a:ext cx="319314" cy="7165997"/>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2400">
                <a:latin typeface="Cambria Math" pitchFamily="18" charset="0"/>
                <a:ea typeface="Cambria Math" pitchFamily="18" charset="0"/>
              </a:endParaRPr>
            </a:p>
          </p:txBody>
        </p:sp>
        <p:sp>
          <p:nvSpPr>
            <p:cNvPr id="2093" name="Rectangle 10">
              <a:extLst>
                <a:ext uri="{FF2B5EF4-FFF2-40B4-BE49-F238E27FC236}">
                  <a16:creationId xmlns:a16="http://schemas.microsoft.com/office/drawing/2014/main" id="{219AA9CE-D946-479C-8359-6667B209F86C}"/>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a:latin typeface="Cambria Math" panose="02040503050406030204" pitchFamily="18" charset="0"/>
              </a:endParaRPr>
            </a:p>
          </p:txBody>
        </p:sp>
        <p:sp>
          <p:nvSpPr>
            <p:cNvPr id="9" name="Rectangle 8">
              <a:extLst>
                <a:ext uri="{FF2B5EF4-FFF2-40B4-BE49-F238E27FC236}">
                  <a16:creationId xmlns:a16="http://schemas.microsoft.com/office/drawing/2014/main" id="{B5C4957C-E588-4507-900E-EB9F892C9733}"/>
                </a:ext>
              </a:extLst>
            </p:cNvPr>
            <p:cNvSpPr/>
            <p:nvPr/>
          </p:nvSpPr>
          <p:spPr bwMode="auto">
            <a:xfrm>
              <a:off x="324013" y="-307996"/>
              <a:ext cx="75877" cy="7165996"/>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2400">
                <a:effectLst>
                  <a:glow rad="101600">
                    <a:schemeClr val="accent1">
                      <a:satMod val="175000"/>
                      <a:alpha val="40000"/>
                    </a:schemeClr>
                  </a:glow>
                </a:effectLst>
                <a:latin typeface="Cambria Math" pitchFamily="18" charset="0"/>
                <a:ea typeface="Cambria Math" pitchFamily="18" charset="0"/>
              </a:endParaRPr>
            </a:p>
          </p:txBody>
        </p:sp>
      </p:grpSp>
      <p:pic>
        <p:nvPicPr>
          <p:cNvPr id="11" name="Picture 37" descr="Blue_chapterlist">
            <a:extLst>
              <a:ext uri="{FF2B5EF4-FFF2-40B4-BE49-F238E27FC236}">
                <a16:creationId xmlns:a16="http://schemas.microsoft.com/office/drawing/2014/main" id="{7B8A1492-7B6B-43BD-81F2-53182CF586AC}"/>
              </a:ext>
            </a:extLst>
          </p:cNvPr>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695452" y="2925765"/>
            <a:ext cx="593725" cy="350837"/>
          </a:xfrm>
          <a:prstGeom prst="rect">
            <a:avLst/>
          </a:prstGeom>
          <a:noFill/>
          <a:ln w="9525">
            <a:noFill/>
            <a:miter lim="800000"/>
            <a:headEnd/>
            <a:tailEnd/>
          </a:ln>
          <a:effectLst>
            <a:outerShdw dist="107763" dir="18900000" algn="ctr" rotWithShape="0">
              <a:srgbClr val="808080">
                <a:alpha val="50000"/>
              </a:srgbClr>
            </a:outerShdw>
          </a:effectLst>
        </p:spPr>
      </p:pic>
      <p:pic>
        <p:nvPicPr>
          <p:cNvPr id="12" name="Picture 11" descr="Classicmode">
            <a:extLst>
              <a:ext uri="{FF2B5EF4-FFF2-40B4-BE49-F238E27FC236}">
                <a16:creationId xmlns:a16="http://schemas.microsoft.com/office/drawing/2014/main" id="{FC26ACC6-FA57-404B-B5E1-3F53F54D56B2}"/>
              </a:ext>
            </a:extLst>
          </p:cNvPr>
          <p:cNvPicPr>
            <a:picLocks noChangeAspect="1" noChangeArrowheads="1"/>
          </p:cNvPicPr>
          <p:nvPr/>
        </p:nvPicPr>
        <p:blipFill>
          <a:blip r:embed="rId6">
            <a:clrChange>
              <a:clrFrom>
                <a:srgbClr val="2C2761"/>
              </a:clrFrom>
              <a:clrTo>
                <a:srgbClr val="2C2761">
                  <a:alpha val="0"/>
                </a:srgbClr>
              </a:clrTo>
            </a:clrChange>
          </a:blip>
          <a:srcRect/>
          <a:stretch>
            <a:fillRect/>
          </a:stretch>
        </p:blipFill>
        <p:spPr bwMode="auto">
          <a:xfrm>
            <a:off x="2076450" y="2703515"/>
            <a:ext cx="1500188" cy="801687"/>
          </a:xfrm>
          <a:prstGeom prst="rect">
            <a:avLst/>
          </a:prstGeom>
          <a:noFill/>
          <a:ln w="9525">
            <a:noFill/>
            <a:miter lim="800000"/>
            <a:headEnd/>
            <a:tailEnd/>
          </a:ln>
          <a:effectLst>
            <a:outerShdw dist="107763" dir="18900000" algn="ctr" rotWithShape="0">
              <a:srgbClr val="808080">
                <a:alpha val="50000"/>
              </a:srgbClr>
            </a:outerShdw>
          </a:effectLst>
        </p:spPr>
      </p:pic>
      <p:sp>
        <p:nvSpPr>
          <p:cNvPr id="13" name="Oval 59">
            <a:hlinkHover r:id="" action="ppaction://noaction" highlightClick="1">
              <a:snd r:embed="rId7" name="cached_combo42.wav"/>
            </a:hlinkHover>
            <a:extLst>
              <a:ext uri="{FF2B5EF4-FFF2-40B4-BE49-F238E27FC236}">
                <a16:creationId xmlns:a16="http://schemas.microsoft.com/office/drawing/2014/main" id="{EF060BF9-7581-4AD4-AEDA-0080B4E5B893}"/>
              </a:ext>
            </a:extLst>
          </p:cNvPr>
          <p:cNvSpPr>
            <a:spLocks noChangeArrowheads="1"/>
          </p:cNvSpPr>
          <p:nvPr/>
        </p:nvSpPr>
        <p:spPr bwMode="auto">
          <a:xfrm>
            <a:off x="2152652" y="2743202"/>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a:latin typeface="Cambria Math" panose="02040503050406030204" pitchFamily="18" charset="0"/>
            </a:endParaRPr>
          </a:p>
        </p:txBody>
      </p:sp>
      <p:sp>
        <p:nvSpPr>
          <p:cNvPr id="14" name="WordArt 226">
            <a:extLst>
              <a:ext uri="{FF2B5EF4-FFF2-40B4-BE49-F238E27FC236}">
                <a16:creationId xmlns:a16="http://schemas.microsoft.com/office/drawing/2014/main" id="{152DFC27-EDC6-4AE8-832F-E38E53CBCDB2}"/>
              </a:ext>
            </a:extLst>
          </p:cNvPr>
          <p:cNvSpPr>
            <a:spLocks noChangeArrowheads="1" noChangeShapeType="1" noTextEdit="1"/>
          </p:cNvSpPr>
          <p:nvPr/>
        </p:nvSpPr>
        <p:spPr bwMode="auto">
          <a:xfrm>
            <a:off x="2359027" y="2852738"/>
            <a:ext cx="460375" cy="387350"/>
          </a:xfrm>
          <a:prstGeom prst="rect">
            <a:avLst/>
          </a:prstGeom>
        </p:spPr>
        <p:txBody>
          <a:bodyPr wrap="none" fromWordArt="1">
            <a:prstTxWarp prst="textInflate">
              <a:avLst>
                <a:gd name="adj" fmla="val 13634"/>
              </a:avLst>
            </a:prstTxWarp>
          </a:bodyPr>
          <a:lstStyle/>
          <a:p>
            <a:pPr algn="ctr"/>
            <a:r>
              <a:rPr lang="en-US" sz="2400" kern="10">
                <a:ln w="9525">
                  <a:solidFill>
                    <a:srgbClr val="FFFF00"/>
                  </a:solidFill>
                  <a:round/>
                  <a:headEnd/>
                  <a:tailEnd/>
                </a:ln>
                <a:solidFill>
                  <a:srgbClr val="FFFF00"/>
                </a:solidFill>
                <a:latin typeface="Cambria Math" panose="02040503050406030204" pitchFamily="18" charset="0"/>
                <a:ea typeface="Cambria Math" panose="02040503050406030204" pitchFamily="18" charset="0"/>
              </a:rPr>
              <a:t>A</a:t>
            </a:r>
          </a:p>
        </p:txBody>
      </p:sp>
      <p:grpSp>
        <p:nvGrpSpPr>
          <p:cNvPr id="3" name="Group 47">
            <a:extLst>
              <a:ext uri="{FF2B5EF4-FFF2-40B4-BE49-F238E27FC236}">
                <a16:creationId xmlns:a16="http://schemas.microsoft.com/office/drawing/2014/main" id="{6AC77A53-055F-446E-A0C7-5F685C8C2AE0}"/>
              </a:ext>
            </a:extLst>
          </p:cNvPr>
          <p:cNvGrpSpPr>
            <a:grpSpLocks/>
          </p:cNvGrpSpPr>
          <p:nvPr/>
        </p:nvGrpSpPr>
        <p:grpSpPr bwMode="auto">
          <a:xfrm>
            <a:off x="1408112" y="679450"/>
            <a:ext cx="1106488" cy="655638"/>
            <a:chOff x="5106" y="3426"/>
            <a:chExt cx="582" cy="345"/>
          </a:xfrm>
        </p:grpSpPr>
        <p:pic>
          <p:nvPicPr>
            <p:cNvPr id="2090" name="Picture 40" descr="Thumb">
              <a:extLst>
                <a:ext uri="{FF2B5EF4-FFF2-40B4-BE49-F238E27FC236}">
                  <a16:creationId xmlns:a16="http://schemas.microsoft.com/office/drawing/2014/main" id="{971EDD5B-85C9-4E2D-864F-6BE81EB27ADA}"/>
                </a:ext>
              </a:extLst>
            </p:cNvPr>
            <p:cNvPicPr>
              <a:picLocks noChangeAspect="1" noChangeArrowheads="1"/>
            </p:cNvPicPr>
            <p:nvPr/>
          </p:nvPicPr>
          <p:blipFill>
            <a:blip r:embed="rId8">
              <a:clrChange>
                <a:clrFrom>
                  <a:srgbClr val="000300"/>
                </a:clrFrom>
                <a:clrTo>
                  <a:srgbClr val="000300">
                    <a:alpha val="0"/>
                  </a:srgbClr>
                </a:clrTo>
              </a:clrChange>
              <a:extLst>
                <a:ext uri="{28A0092B-C50C-407E-A947-70E740481C1C}">
                  <a14:useLocalDpi xmlns:a14="http://schemas.microsoft.com/office/drawing/2010/main" val="0"/>
                </a:ext>
              </a:extLst>
            </a:blip>
            <a:srcRect/>
            <a:stretch>
              <a:fillRect/>
            </a:stretch>
          </p:blipFill>
          <p:spPr bwMode="auto">
            <a:xfrm>
              <a:off x="5106" y="3426"/>
              <a:ext cx="582"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1" name="Picture 43" descr="abu061[1]">
              <a:extLst>
                <a:ext uri="{FF2B5EF4-FFF2-40B4-BE49-F238E27FC236}">
                  <a16:creationId xmlns:a16="http://schemas.microsoft.com/office/drawing/2014/main" id="{6D53B90E-A1D5-4B2B-A5F0-FEB2CB92BD1D}"/>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1938225" flipV="1">
              <a:off x="5268" y="3513"/>
              <a:ext cx="25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37" descr="Blue_chapterlist">
            <a:extLst>
              <a:ext uri="{FF2B5EF4-FFF2-40B4-BE49-F238E27FC236}">
                <a16:creationId xmlns:a16="http://schemas.microsoft.com/office/drawing/2014/main" id="{FC6BE053-4209-4917-B6F5-823D4961384B}"/>
              </a:ext>
            </a:extLst>
          </p:cNvPr>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676402" y="3916365"/>
            <a:ext cx="593725" cy="350837"/>
          </a:xfrm>
          <a:prstGeom prst="rect">
            <a:avLst/>
          </a:prstGeom>
          <a:noFill/>
          <a:ln w="9525">
            <a:noFill/>
            <a:miter lim="800000"/>
            <a:headEnd/>
            <a:tailEnd/>
          </a:ln>
          <a:effectLst>
            <a:outerShdw dist="107763" dir="18900000" algn="ctr" rotWithShape="0">
              <a:srgbClr val="808080">
                <a:alpha val="50000"/>
              </a:srgbClr>
            </a:outerShdw>
          </a:effectLst>
        </p:spPr>
      </p:pic>
      <p:pic>
        <p:nvPicPr>
          <p:cNvPr id="20" name="Picture 39" descr="Classicmode">
            <a:extLst>
              <a:ext uri="{FF2B5EF4-FFF2-40B4-BE49-F238E27FC236}">
                <a16:creationId xmlns:a16="http://schemas.microsoft.com/office/drawing/2014/main" id="{DB563DA2-1B18-4147-B5B3-C0975C509902}"/>
              </a:ext>
            </a:extLst>
          </p:cNvPr>
          <p:cNvPicPr>
            <a:picLocks noChangeAspect="1" noChangeArrowheads="1"/>
          </p:cNvPicPr>
          <p:nvPr/>
        </p:nvPicPr>
        <p:blipFill>
          <a:blip r:embed="rId6">
            <a:clrChange>
              <a:clrFrom>
                <a:srgbClr val="2C2761"/>
              </a:clrFrom>
              <a:clrTo>
                <a:srgbClr val="2C2761">
                  <a:alpha val="0"/>
                </a:srgbClr>
              </a:clrTo>
            </a:clrChange>
          </a:blip>
          <a:srcRect/>
          <a:stretch>
            <a:fillRect/>
          </a:stretch>
        </p:blipFill>
        <p:spPr bwMode="auto">
          <a:xfrm>
            <a:off x="2057400" y="3770315"/>
            <a:ext cx="1500188" cy="801687"/>
          </a:xfrm>
          <a:prstGeom prst="rect">
            <a:avLst/>
          </a:prstGeom>
          <a:noFill/>
          <a:ln w="9525">
            <a:noFill/>
            <a:miter lim="800000"/>
            <a:headEnd/>
            <a:tailEnd/>
          </a:ln>
          <a:effectLst>
            <a:outerShdw dist="107763" dir="18900000" algn="ctr" rotWithShape="0">
              <a:srgbClr val="808080">
                <a:alpha val="50000"/>
              </a:srgbClr>
            </a:outerShdw>
          </a:effectLst>
        </p:spPr>
      </p:pic>
      <p:sp>
        <p:nvSpPr>
          <p:cNvPr id="21" name="Oval 59">
            <a:hlinkHover r:id="" action="ppaction://noaction" highlightClick="1">
              <a:snd r:embed="rId7" name="cached_combo42.wav"/>
            </a:hlinkHover>
            <a:extLst>
              <a:ext uri="{FF2B5EF4-FFF2-40B4-BE49-F238E27FC236}">
                <a16:creationId xmlns:a16="http://schemas.microsoft.com/office/drawing/2014/main" id="{80B6110C-A271-49CF-A66C-A79B8D11C8BC}"/>
              </a:ext>
            </a:extLst>
          </p:cNvPr>
          <p:cNvSpPr>
            <a:spLocks noChangeArrowheads="1"/>
          </p:cNvSpPr>
          <p:nvPr/>
        </p:nvSpPr>
        <p:spPr bwMode="auto">
          <a:xfrm>
            <a:off x="2154238" y="3883027"/>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a:latin typeface="Cambria Math" panose="02040503050406030204" pitchFamily="18" charset="0"/>
            </a:endParaRPr>
          </a:p>
        </p:txBody>
      </p:sp>
      <p:sp>
        <p:nvSpPr>
          <p:cNvPr id="22" name="WordArt 226">
            <a:extLst>
              <a:ext uri="{FF2B5EF4-FFF2-40B4-BE49-F238E27FC236}">
                <a16:creationId xmlns:a16="http://schemas.microsoft.com/office/drawing/2014/main" id="{7B4ABB67-C217-40D3-9EBE-1328E1DC4074}"/>
              </a:ext>
            </a:extLst>
          </p:cNvPr>
          <p:cNvSpPr>
            <a:spLocks noChangeArrowheads="1" noChangeShapeType="1" noTextEdit="1"/>
          </p:cNvSpPr>
          <p:nvPr/>
        </p:nvSpPr>
        <p:spPr bwMode="auto">
          <a:xfrm>
            <a:off x="2339977" y="3956050"/>
            <a:ext cx="460375" cy="387350"/>
          </a:xfrm>
          <a:prstGeom prst="rect">
            <a:avLst/>
          </a:prstGeom>
        </p:spPr>
        <p:txBody>
          <a:bodyPr wrap="none" fromWordArt="1">
            <a:prstTxWarp prst="textInflate">
              <a:avLst>
                <a:gd name="adj" fmla="val 13634"/>
              </a:avLst>
            </a:prstTxWarp>
          </a:bodyPr>
          <a:lstStyle/>
          <a:p>
            <a:pPr algn="ctr"/>
            <a:r>
              <a:rPr lang="en-US" sz="2400" kern="10">
                <a:ln w="9525">
                  <a:solidFill>
                    <a:srgbClr val="FFFF00"/>
                  </a:solidFill>
                  <a:round/>
                  <a:headEnd/>
                  <a:tailEnd/>
                </a:ln>
                <a:solidFill>
                  <a:srgbClr val="FFFF00"/>
                </a:solidFill>
                <a:latin typeface="Cambria Math" panose="02040503050406030204" pitchFamily="18" charset="0"/>
                <a:ea typeface="Cambria Math" panose="02040503050406030204" pitchFamily="18" charset="0"/>
              </a:rPr>
              <a:t>B</a:t>
            </a:r>
          </a:p>
        </p:txBody>
      </p:sp>
      <p:sp>
        <p:nvSpPr>
          <p:cNvPr id="23" name="AutoShape 51">
            <a:extLst>
              <a:ext uri="{FF2B5EF4-FFF2-40B4-BE49-F238E27FC236}">
                <a16:creationId xmlns:a16="http://schemas.microsoft.com/office/drawing/2014/main" id="{505F5BE6-AE8E-43BC-B820-25510FEFA024}"/>
              </a:ext>
            </a:extLst>
          </p:cNvPr>
          <p:cNvSpPr>
            <a:spLocks noChangeArrowheads="1"/>
          </p:cNvSpPr>
          <p:nvPr/>
        </p:nvSpPr>
        <p:spPr bwMode="auto">
          <a:xfrm>
            <a:off x="3257550" y="4800600"/>
            <a:ext cx="5962650" cy="762000"/>
          </a:xfrm>
          <a:prstGeom prst="roundRect">
            <a:avLst>
              <a:gd name="adj" fmla="val 16667"/>
            </a:avLst>
          </a:prstGeom>
          <a:noFill/>
          <a:ln w="38100" algn="ctr">
            <a:solidFill>
              <a:srgbClr val="B66D3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dirty="0">
                <a:solidFill>
                  <a:srgbClr val="0070C0"/>
                </a:solidFill>
                <a:latin typeface="Cambria" panose="02040503050406030204" pitchFamily="18" charset="0"/>
                <a:cs typeface="Times New Roman" panose="02020603050405020304" pitchFamily="18" charset="0"/>
              </a:rPr>
              <a:t> </a:t>
            </a:r>
            <a:r>
              <a:rPr lang="en-US" sz="2800" b="1" dirty="0" err="1">
                <a:solidFill>
                  <a:srgbClr val="0070C0"/>
                </a:solidFill>
                <a:latin typeface="Cambria" panose="02040503050406030204" pitchFamily="18" charset="0"/>
                <a:ea typeface="Cambria" panose="02040503050406030204" pitchFamily="18" charset="0"/>
              </a:rPr>
              <a:t>Khí</a:t>
            </a:r>
            <a:r>
              <a:rPr lang="en-US" sz="2800" b="1" dirty="0">
                <a:solidFill>
                  <a:srgbClr val="0070C0"/>
                </a:solidFill>
                <a:latin typeface="Cambria" panose="02040503050406030204" pitchFamily="18" charset="0"/>
                <a:ea typeface="Cambria" panose="02040503050406030204" pitchFamily="18" charset="0"/>
              </a:rPr>
              <a:t> oxygen </a:t>
            </a:r>
            <a:r>
              <a:rPr lang="en-US" sz="2800" b="1" dirty="0" err="1">
                <a:solidFill>
                  <a:srgbClr val="0070C0"/>
                </a:solidFill>
                <a:latin typeface="Cambria" panose="02040503050406030204" pitchFamily="18" charset="0"/>
                <a:ea typeface="Cambria" panose="02040503050406030204" pitchFamily="18" charset="0"/>
              </a:rPr>
              <a:t>nặng</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hơn</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không</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khí</a:t>
            </a:r>
            <a:endParaRPr lang="en-US" sz="2800" b="1" dirty="0">
              <a:solidFill>
                <a:srgbClr val="0070C0"/>
              </a:solidFill>
              <a:latin typeface="Cambria" panose="02040503050406030204" pitchFamily="18" charset="0"/>
              <a:ea typeface="Cambria" panose="02040503050406030204" pitchFamily="18" charset="0"/>
            </a:endParaRPr>
          </a:p>
        </p:txBody>
      </p:sp>
      <p:pic>
        <p:nvPicPr>
          <p:cNvPr id="24" name="Picture 37" descr="Blue_chapterlist">
            <a:extLst>
              <a:ext uri="{FF2B5EF4-FFF2-40B4-BE49-F238E27FC236}">
                <a16:creationId xmlns:a16="http://schemas.microsoft.com/office/drawing/2014/main" id="{1C6FE85E-A4ED-4CC5-B8E4-1F1353F418AB}"/>
              </a:ext>
            </a:extLst>
          </p:cNvPr>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676402" y="4983165"/>
            <a:ext cx="593725" cy="350837"/>
          </a:xfrm>
          <a:prstGeom prst="rect">
            <a:avLst/>
          </a:prstGeom>
          <a:noFill/>
          <a:ln w="9525">
            <a:noFill/>
            <a:miter lim="800000"/>
            <a:headEnd/>
            <a:tailEnd/>
          </a:ln>
          <a:effectLst>
            <a:outerShdw dist="107763" dir="18900000" algn="ctr" rotWithShape="0">
              <a:srgbClr val="808080">
                <a:alpha val="50000"/>
              </a:srgbClr>
            </a:outerShdw>
          </a:effectLst>
        </p:spPr>
      </p:pic>
      <p:pic>
        <p:nvPicPr>
          <p:cNvPr id="25" name="Picture 39" descr="Classicmode">
            <a:extLst>
              <a:ext uri="{FF2B5EF4-FFF2-40B4-BE49-F238E27FC236}">
                <a16:creationId xmlns:a16="http://schemas.microsoft.com/office/drawing/2014/main" id="{CC71F7A4-4D9E-495F-B97C-AA7E0D6CB183}"/>
              </a:ext>
            </a:extLst>
          </p:cNvPr>
          <p:cNvPicPr>
            <a:picLocks noChangeAspect="1" noChangeArrowheads="1"/>
          </p:cNvPicPr>
          <p:nvPr/>
        </p:nvPicPr>
        <p:blipFill>
          <a:blip r:embed="rId6">
            <a:clrChange>
              <a:clrFrom>
                <a:srgbClr val="2C2761"/>
              </a:clrFrom>
              <a:clrTo>
                <a:srgbClr val="2C2761">
                  <a:alpha val="0"/>
                </a:srgbClr>
              </a:clrTo>
            </a:clrChange>
          </a:blip>
          <a:srcRect/>
          <a:stretch>
            <a:fillRect/>
          </a:stretch>
        </p:blipFill>
        <p:spPr bwMode="auto">
          <a:xfrm>
            <a:off x="2057400" y="4800600"/>
            <a:ext cx="1500188" cy="801688"/>
          </a:xfrm>
          <a:prstGeom prst="rect">
            <a:avLst/>
          </a:prstGeom>
          <a:noFill/>
          <a:ln w="9525">
            <a:noFill/>
            <a:miter lim="800000"/>
            <a:headEnd/>
            <a:tailEnd/>
          </a:ln>
          <a:effectLst>
            <a:outerShdw dist="107763" dir="18900000" algn="ctr" rotWithShape="0">
              <a:srgbClr val="808080">
                <a:alpha val="50000"/>
              </a:srgbClr>
            </a:outerShdw>
          </a:effectLst>
        </p:spPr>
      </p:pic>
      <p:sp>
        <p:nvSpPr>
          <p:cNvPr id="26" name="Oval 59">
            <a:hlinkHover r:id="" action="ppaction://noaction" highlightClick="1">
              <a:snd r:embed="rId7" name="cached_combo42.wav"/>
            </a:hlinkHover>
            <a:extLst>
              <a:ext uri="{FF2B5EF4-FFF2-40B4-BE49-F238E27FC236}">
                <a16:creationId xmlns:a16="http://schemas.microsoft.com/office/drawing/2014/main" id="{08629CE8-5560-4EAB-8417-3F68F2B97DC5}"/>
              </a:ext>
            </a:extLst>
          </p:cNvPr>
          <p:cNvSpPr>
            <a:spLocks noChangeArrowheads="1"/>
          </p:cNvSpPr>
          <p:nvPr/>
        </p:nvSpPr>
        <p:spPr bwMode="auto">
          <a:xfrm>
            <a:off x="2133602" y="4876802"/>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a:latin typeface="Cambria Math" panose="02040503050406030204" pitchFamily="18" charset="0"/>
            </a:endParaRPr>
          </a:p>
        </p:txBody>
      </p:sp>
      <p:sp>
        <p:nvSpPr>
          <p:cNvPr id="27" name="WordArt 226">
            <a:extLst>
              <a:ext uri="{FF2B5EF4-FFF2-40B4-BE49-F238E27FC236}">
                <a16:creationId xmlns:a16="http://schemas.microsoft.com/office/drawing/2014/main" id="{0470971F-207E-4670-9409-D1438D456ED8}"/>
              </a:ext>
            </a:extLst>
          </p:cNvPr>
          <p:cNvSpPr>
            <a:spLocks noChangeArrowheads="1" noChangeShapeType="1" noTextEdit="1"/>
          </p:cNvSpPr>
          <p:nvPr/>
        </p:nvSpPr>
        <p:spPr bwMode="auto">
          <a:xfrm>
            <a:off x="2359027" y="4949825"/>
            <a:ext cx="460375" cy="387350"/>
          </a:xfrm>
          <a:prstGeom prst="rect">
            <a:avLst/>
          </a:prstGeom>
        </p:spPr>
        <p:txBody>
          <a:bodyPr wrap="none" fromWordArt="1">
            <a:prstTxWarp prst="textInflate">
              <a:avLst>
                <a:gd name="adj" fmla="val 13634"/>
              </a:avLst>
            </a:prstTxWarp>
          </a:bodyPr>
          <a:lstStyle/>
          <a:p>
            <a:pPr algn="ctr"/>
            <a:r>
              <a:rPr lang="en-US" sz="2400" kern="10">
                <a:ln w="9525">
                  <a:solidFill>
                    <a:srgbClr val="FFFF00"/>
                  </a:solidFill>
                  <a:round/>
                  <a:headEnd/>
                  <a:tailEnd/>
                </a:ln>
                <a:solidFill>
                  <a:srgbClr val="FFFF00"/>
                </a:solidFill>
                <a:latin typeface="Cambria Math" panose="02040503050406030204" pitchFamily="18" charset="0"/>
                <a:ea typeface="Cambria Math" panose="02040503050406030204" pitchFamily="18" charset="0"/>
              </a:rPr>
              <a:t>c</a:t>
            </a:r>
          </a:p>
        </p:txBody>
      </p:sp>
      <p:sp>
        <p:nvSpPr>
          <p:cNvPr id="28" name="AutoShape 51">
            <a:extLst>
              <a:ext uri="{FF2B5EF4-FFF2-40B4-BE49-F238E27FC236}">
                <a16:creationId xmlns:a16="http://schemas.microsoft.com/office/drawing/2014/main" id="{0EBDCC82-D033-4231-9FE9-0F87CD522DF7}"/>
              </a:ext>
            </a:extLst>
          </p:cNvPr>
          <p:cNvSpPr>
            <a:spLocks noChangeArrowheads="1"/>
          </p:cNvSpPr>
          <p:nvPr/>
        </p:nvSpPr>
        <p:spPr bwMode="auto">
          <a:xfrm>
            <a:off x="3276600" y="5791200"/>
            <a:ext cx="5962650" cy="762000"/>
          </a:xfrm>
          <a:prstGeom prst="roundRect">
            <a:avLst>
              <a:gd name="adj" fmla="val 16667"/>
            </a:avLst>
          </a:prstGeom>
          <a:noFill/>
          <a:ln w="38100" algn="ctr">
            <a:solidFill>
              <a:srgbClr val="B66D3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a:buNone/>
            </a:pPr>
            <a:r>
              <a:rPr lang="en-US" sz="2800" b="1" dirty="0">
                <a:solidFill>
                  <a:srgbClr val="0070C0"/>
                </a:solidFill>
                <a:latin typeface="Cambria" panose="02040503050406030204" pitchFamily="18" charset="0"/>
                <a:ea typeface="Cambria" panose="02040503050406030204" pitchFamily="18" charset="0"/>
              </a:rPr>
              <a:t>Oxygen </a:t>
            </a:r>
            <a:r>
              <a:rPr lang="en-US" sz="2800" b="1" dirty="0" err="1">
                <a:solidFill>
                  <a:srgbClr val="0070C0"/>
                </a:solidFill>
                <a:latin typeface="Cambria" panose="02040503050406030204" pitchFamily="18" charset="0"/>
                <a:ea typeface="Cambria" panose="02040503050406030204" pitchFamily="18" charset="0"/>
              </a:rPr>
              <a:t>tác</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dụng</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với</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nhiều</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chất</a:t>
            </a:r>
            <a:endParaRPr lang="en-US" sz="2800" b="1" dirty="0">
              <a:solidFill>
                <a:srgbClr val="0070C0"/>
              </a:solidFill>
              <a:latin typeface="Cambria" panose="02040503050406030204" pitchFamily="18" charset="0"/>
              <a:ea typeface="Cambria" panose="02040503050406030204" pitchFamily="18" charset="0"/>
            </a:endParaRPr>
          </a:p>
        </p:txBody>
      </p:sp>
      <p:pic>
        <p:nvPicPr>
          <p:cNvPr id="29" name="Picture 37" descr="Blue_chapterlist">
            <a:extLst>
              <a:ext uri="{FF2B5EF4-FFF2-40B4-BE49-F238E27FC236}">
                <a16:creationId xmlns:a16="http://schemas.microsoft.com/office/drawing/2014/main" id="{49A14ED6-60EB-4E85-B7B9-59CFE87E66D5}"/>
              </a:ext>
            </a:extLst>
          </p:cNvPr>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676402" y="5943600"/>
            <a:ext cx="593725" cy="350838"/>
          </a:xfrm>
          <a:prstGeom prst="rect">
            <a:avLst/>
          </a:prstGeom>
          <a:noFill/>
          <a:ln w="9525">
            <a:noFill/>
            <a:miter lim="800000"/>
            <a:headEnd/>
            <a:tailEnd/>
          </a:ln>
          <a:effectLst>
            <a:outerShdw dist="107763" dir="18900000" algn="ctr" rotWithShape="0">
              <a:srgbClr val="808080">
                <a:alpha val="50000"/>
              </a:srgbClr>
            </a:outerShdw>
          </a:effectLst>
        </p:spPr>
      </p:pic>
      <p:pic>
        <p:nvPicPr>
          <p:cNvPr id="30" name="Picture 39" descr="Classicmode">
            <a:extLst>
              <a:ext uri="{FF2B5EF4-FFF2-40B4-BE49-F238E27FC236}">
                <a16:creationId xmlns:a16="http://schemas.microsoft.com/office/drawing/2014/main" id="{771DC48E-A6CB-45BE-8F9E-315EE91CB030}"/>
              </a:ext>
            </a:extLst>
          </p:cNvPr>
          <p:cNvPicPr>
            <a:picLocks noChangeAspect="1" noChangeArrowheads="1"/>
          </p:cNvPicPr>
          <p:nvPr/>
        </p:nvPicPr>
        <p:blipFill>
          <a:blip r:embed="rId6">
            <a:clrChange>
              <a:clrFrom>
                <a:srgbClr val="2C2761"/>
              </a:clrFrom>
              <a:clrTo>
                <a:srgbClr val="2C2761">
                  <a:alpha val="0"/>
                </a:srgbClr>
              </a:clrTo>
            </a:clrChange>
          </a:blip>
          <a:srcRect/>
          <a:stretch>
            <a:fillRect/>
          </a:stretch>
        </p:blipFill>
        <p:spPr bwMode="auto">
          <a:xfrm>
            <a:off x="2057400" y="5827715"/>
            <a:ext cx="1500188" cy="801687"/>
          </a:xfrm>
          <a:prstGeom prst="rect">
            <a:avLst/>
          </a:prstGeom>
          <a:noFill/>
          <a:ln w="9525">
            <a:noFill/>
            <a:miter lim="800000"/>
            <a:headEnd/>
            <a:tailEnd/>
          </a:ln>
          <a:effectLst>
            <a:outerShdw dist="107763" dir="18900000" algn="ctr" rotWithShape="0">
              <a:srgbClr val="808080">
                <a:alpha val="50000"/>
              </a:srgbClr>
            </a:outerShdw>
          </a:effectLst>
        </p:spPr>
      </p:pic>
      <p:sp>
        <p:nvSpPr>
          <p:cNvPr id="31" name="Oval 59">
            <a:hlinkHover r:id="" action="ppaction://noaction" highlightClick="1">
              <a:snd r:embed="rId7" name="cached_combo42.wav"/>
            </a:hlinkHover>
            <a:extLst>
              <a:ext uri="{FF2B5EF4-FFF2-40B4-BE49-F238E27FC236}">
                <a16:creationId xmlns:a16="http://schemas.microsoft.com/office/drawing/2014/main" id="{5695FFED-0C9A-4CFC-A502-C6EC9C631176}"/>
              </a:ext>
            </a:extLst>
          </p:cNvPr>
          <p:cNvSpPr>
            <a:spLocks noChangeArrowheads="1"/>
          </p:cNvSpPr>
          <p:nvPr/>
        </p:nvSpPr>
        <p:spPr bwMode="auto">
          <a:xfrm>
            <a:off x="2133602" y="5940427"/>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a:latin typeface="Cambria Math" panose="02040503050406030204" pitchFamily="18" charset="0"/>
            </a:endParaRPr>
          </a:p>
        </p:txBody>
      </p:sp>
      <p:sp>
        <p:nvSpPr>
          <p:cNvPr id="32" name="WordArt 226">
            <a:extLst>
              <a:ext uri="{FF2B5EF4-FFF2-40B4-BE49-F238E27FC236}">
                <a16:creationId xmlns:a16="http://schemas.microsoft.com/office/drawing/2014/main" id="{E8188E64-F41E-48B4-B990-72EF2D7DD5DA}"/>
              </a:ext>
            </a:extLst>
          </p:cNvPr>
          <p:cNvSpPr>
            <a:spLocks noChangeArrowheads="1" noChangeShapeType="1" noTextEdit="1"/>
          </p:cNvSpPr>
          <p:nvPr/>
        </p:nvSpPr>
        <p:spPr bwMode="auto">
          <a:xfrm>
            <a:off x="2362202" y="6013450"/>
            <a:ext cx="460375" cy="387350"/>
          </a:xfrm>
          <a:prstGeom prst="rect">
            <a:avLst/>
          </a:prstGeom>
        </p:spPr>
        <p:txBody>
          <a:bodyPr wrap="none" fromWordArt="1">
            <a:prstTxWarp prst="textInflate">
              <a:avLst>
                <a:gd name="adj" fmla="val 13634"/>
              </a:avLst>
            </a:prstTxWarp>
          </a:bodyPr>
          <a:lstStyle/>
          <a:p>
            <a:pPr algn="ctr"/>
            <a:r>
              <a:rPr lang="en-US" sz="2400" kern="10">
                <a:ln w="9525">
                  <a:solidFill>
                    <a:srgbClr val="FFFF00"/>
                  </a:solidFill>
                  <a:round/>
                  <a:headEnd/>
                  <a:tailEnd/>
                </a:ln>
                <a:solidFill>
                  <a:srgbClr val="FFFF00"/>
                </a:solidFill>
                <a:latin typeface="Cambria Math" panose="02040503050406030204" pitchFamily="18" charset="0"/>
                <a:ea typeface="Cambria Math" panose="02040503050406030204" pitchFamily="18" charset="0"/>
              </a:rPr>
              <a:t>D</a:t>
            </a:r>
          </a:p>
        </p:txBody>
      </p:sp>
      <p:sp>
        <p:nvSpPr>
          <p:cNvPr id="33" name="AutoShape 110">
            <a:extLst>
              <a:ext uri="{FF2B5EF4-FFF2-40B4-BE49-F238E27FC236}">
                <a16:creationId xmlns:a16="http://schemas.microsoft.com/office/drawing/2014/main" id="{05237AF2-B8B7-416C-9F2C-14362BBBC7DF}"/>
              </a:ext>
            </a:extLst>
          </p:cNvPr>
          <p:cNvSpPr>
            <a:spLocks noChangeArrowheads="1"/>
          </p:cNvSpPr>
          <p:nvPr/>
        </p:nvSpPr>
        <p:spPr bwMode="auto">
          <a:xfrm>
            <a:off x="1905000" y="146050"/>
            <a:ext cx="1828800" cy="1828800"/>
          </a:xfrm>
          <a:prstGeom prst="sun">
            <a:avLst>
              <a:gd name="adj" fmla="val 19880"/>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endParaRPr lang="en-US" sz="2400">
              <a:latin typeface="Cambria Math" pitchFamily="18" charset="0"/>
              <a:ea typeface="Cambria Math" pitchFamily="18" charset="0"/>
            </a:endParaRPr>
          </a:p>
        </p:txBody>
      </p:sp>
      <p:sp>
        <p:nvSpPr>
          <p:cNvPr id="60" name="Rectangle 59">
            <a:extLst>
              <a:ext uri="{FF2B5EF4-FFF2-40B4-BE49-F238E27FC236}">
                <a16:creationId xmlns:a16="http://schemas.microsoft.com/office/drawing/2014/main" id="{855F6B6F-94BB-4702-980B-AF70EABC1485}"/>
              </a:ext>
            </a:extLst>
          </p:cNvPr>
          <p:cNvSpPr/>
          <p:nvPr/>
        </p:nvSpPr>
        <p:spPr>
          <a:xfrm>
            <a:off x="1524000" y="44450"/>
            <a:ext cx="9107488" cy="6813550"/>
          </a:xfrm>
          <a:prstGeom prst="rect">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latin typeface="Cambria Math" pitchFamily="18" charset="0"/>
              <a:ea typeface="Cambria Math" pitchFamily="18" charset="0"/>
            </a:endParaRPr>
          </a:p>
        </p:txBody>
      </p:sp>
      <p:sp>
        <p:nvSpPr>
          <p:cNvPr id="2074" name="AutoShape 65">
            <a:extLst>
              <a:ext uri="{FF2B5EF4-FFF2-40B4-BE49-F238E27FC236}">
                <a16:creationId xmlns:a16="http://schemas.microsoft.com/office/drawing/2014/main" id="{BDF6D86E-747D-4039-BC63-E56F2E1E65E0}"/>
              </a:ext>
            </a:extLst>
          </p:cNvPr>
          <p:cNvSpPr>
            <a:spLocks noChangeArrowheads="1"/>
          </p:cNvSpPr>
          <p:nvPr/>
        </p:nvSpPr>
        <p:spPr bwMode="auto">
          <a:xfrm>
            <a:off x="3342304" y="377688"/>
            <a:ext cx="6062598" cy="1706562"/>
          </a:xfrm>
          <a:prstGeom prst="roundRect">
            <a:avLst>
              <a:gd name="adj" fmla="val 16667"/>
            </a:avLst>
          </a:prstGeom>
          <a:solidFill>
            <a:schemeClr val="bg1"/>
          </a:solidFill>
          <a:ln w="9525">
            <a:solidFill>
              <a:srgbClr val="FF0000"/>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ko-KR" sz="2400" b="1">
                <a:solidFill>
                  <a:srgbClr val="0000FF"/>
                </a:solidFill>
                <a:latin typeface="Cambria Math" panose="02040503050406030204" pitchFamily="18" charset="0"/>
                <a:ea typeface="굴림" panose="020B0600000101010101" pitchFamily="34" charset="-127"/>
              </a:rPr>
              <a:t> </a:t>
            </a:r>
            <a:endParaRPr lang="en-US" altLang="en-US" sz="2400" b="1">
              <a:solidFill>
                <a:srgbClr val="0000FF"/>
              </a:solidFill>
              <a:latin typeface="Cambria Math" panose="02040503050406030204" pitchFamily="18" charset="0"/>
              <a:ea typeface="굴림" panose="020B0600000101010101" pitchFamily="34" charset="-127"/>
            </a:endParaRPr>
          </a:p>
        </p:txBody>
      </p:sp>
      <p:sp>
        <p:nvSpPr>
          <p:cNvPr id="2075" name="Text Box 66">
            <a:extLst>
              <a:ext uri="{FF2B5EF4-FFF2-40B4-BE49-F238E27FC236}">
                <a16:creationId xmlns:a16="http://schemas.microsoft.com/office/drawing/2014/main" id="{7D45C139-610F-44DC-AF7D-60AB4E95E41C}"/>
              </a:ext>
            </a:extLst>
          </p:cNvPr>
          <p:cNvSpPr txBox="1">
            <a:spLocks noChangeArrowheads="1"/>
          </p:cNvSpPr>
          <p:nvPr/>
        </p:nvSpPr>
        <p:spPr bwMode="auto">
          <a:xfrm>
            <a:off x="3250991" y="663514"/>
            <a:ext cx="6208643" cy="13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50000"/>
              </a:lnSpc>
              <a:buNone/>
            </a:pPr>
            <a:r>
              <a:rPr lang="en-US" sz="2800" b="1" i="1" dirty="0">
                <a:latin typeface="Cambria" panose="02040503050406030204" pitchFamily="18" charset="0"/>
                <a:ea typeface="Cambria" panose="02040503050406030204" pitchFamily="18" charset="0"/>
              </a:rPr>
              <a:t>Khi </a:t>
            </a:r>
            <a:r>
              <a:rPr lang="en-US" sz="2800" b="1" i="1" dirty="0" err="1">
                <a:latin typeface="Cambria" panose="02040503050406030204" pitchFamily="18" charset="0"/>
                <a:ea typeface="Cambria" panose="02040503050406030204" pitchFamily="18" charset="0"/>
              </a:rPr>
              <a:t>càng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lên</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cao</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thì</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tỉ</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lệ</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thể</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tích</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khí</a:t>
            </a:r>
            <a:r>
              <a:rPr lang="en-US" sz="2800" b="1" i="1" dirty="0">
                <a:latin typeface="Cambria" panose="02040503050406030204" pitchFamily="18" charset="0"/>
                <a:ea typeface="Cambria" panose="02040503050406030204" pitchFamily="18" charset="0"/>
              </a:rPr>
              <a:t> oxygen </a:t>
            </a:r>
            <a:r>
              <a:rPr lang="en-US" sz="2800" b="1" i="1" dirty="0" err="1">
                <a:latin typeface="Cambria" panose="02040503050406030204" pitchFamily="18" charset="0"/>
                <a:ea typeface="Cambria" panose="02040503050406030204" pitchFamily="18" charset="0"/>
              </a:rPr>
              <a:t>trong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không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khí</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càng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giảm</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vì</a:t>
            </a:r>
            <a:r>
              <a:rPr lang="en-US" sz="2800" b="1" i="1" dirty="0">
                <a:latin typeface="Cambria" panose="02040503050406030204" pitchFamily="18" charset="0"/>
                <a:ea typeface="Cambria" panose="02040503050406030204" pitchFamily="18" charset="0"/>
              </a:rPr>
              <a:t>:</a:t>
            </a:r>
            <a:endParaRPr lang="de-DE" altLang="en-US" sz="2800" dirty="0">
              <a:latin typeface="Cambria" panose="02040503050406030204" pitchFamily="18" charset="0"/>
              <a:ea typeface="Cambria" panose="02040503050406030204" pitchFamily="18" charset="0"/>
              <a:cs typeface="Times New Roman" panose="02020603050405020304" pitchFamily="18" charset="0"/>
            </a:endParaRPr>
          </a:p>
        </p:txBody>
      </p:sp>
      <p:sp>
        <p:nvSpPr>
          <p:cNvPr id="34" name="WordArt 111">
            <a:extLst>
              <a:ext uri="{FF2B5EF4-FFF2-40B4-BE49-F238E27FC236}">
                <a16:creationId xmlns:a16="http://schemas.microsoft.com/office/drawing/2014/main" id="{B61A1955-19D5-49A8-9843-A7F3739487AA}"/>
              </a:ext>
            </a:extLst>
          </p:cNvPr>
          <p:cNvSpPr>
            <a:spLocks noChangeArrowheads="1" noChangeShapeType="1" noTextEdit="1"/>
          </p:cNvSpPr>
          <p:nvPr/>
        </p:nvSpPr>
        <p:spPr bwMode="auto">
          <a:xfrm>
            <a:off x="2423592" y="807368"/>
            <a:ext cx="838200" cy="533400"/>
          </a:xfrm>
          <a:prstGeom prst="rect">
            <a:avLst/>
          </a:prstGeom>
        </p:spPr>
        <p:txBody>
          <a:bodyPr wrap="none" fromWordArt="1">
            <a:prstTxWarp prst="textPlain">
              <a:avLst>
                <a:gd name="adj" fmla="val 50000"/>
              </a:avLst>
            </a:prstTxWarp>
          </a:bodyPr>
          <a:lstStyle/>
          <a:p>
            <a:pPr algn="ctr"/>
            <a:r>
              <a:rPr lang="en-US" sz="2400" b="1" kern="10" dirty="0" err="1">
                <a:ln w="17780">
                  <a:solidFill>
                    <a:srgbClr val="000000"/>
                  </a:solidFill>
                  <a:miter lim="800000"/>
                  <a:headEnd/>
                  <a:tailEnd/>
                </a:ln>
                <a:solidFill>
                  <a:srgbClr val="FF0000"/>
                </a:solidFill>
                <a:effectLst>
                  <a:outerShdw algn="tl" rotWithShape="0">
                    <a:srgbClr val="000000"/>
                  </a:outerShdw>
                </a:effectLst>
                <a:latin typeface="Cambria Math" panose="02040503050406030204" pitchFamily="18" charset="0"/>
                <a:ea typeface="Cambria Math" panose="02040503050406030204" pitchFamily="18" charset="0"/>
              </a:rPr>
              <a:t>Câu</a:t>
            </a:r>
            <a:r>
              <a:rPr lang="en-US" sz="2400" b="1" kern="10" dirty="0">
                <a:ln w="17780">
                  <a:solidFill>
                    <a:srgbClr val="000000"/>
                  </a:solidFill>
                  <a:miter lim="800000"/>
                  <a:headEnd/>
                  <a:tailEnd/>
                </a:ln>
                <a:solidFill>
                  <a:srgbClr val="FF0000"/>
                </a:solidFill>
                <a:effectLst>
                  <a:outerShdw algn="tl" rotWithShape="0">
                    <a:srgbClr val="000000"/>
                  </a:outerShdw>
                </a:effectLst>
                <a:latin typeface="Cambria Math" panose="02040503050406030204" pitchFamily="18" charset="0"/>
                <a:ea typeface="Cambria Math" panose="02040503050406030204" pitchFamily="18" charset="0"/>
              </a:rPr>
              <a:t> 3</a:t>
            </a:r>
          </a:p>
        </p:txBody>
      </p:sp>
      <p:sp>
        <p:nvSpPr>
          <p:cNvPr id="68" name="Oval 254">
            <a:extLst>
              <a:ext uri="{FF2B5EF4-FFF2-40B4-BE49-F238E27FC236}">
                <a16:creationId xmlns:a16="http://schemas.microsoft.com/office/drawing/2014/main" id="{9AEA3241-AF74-40CE-B2B2-B808BF580CAB}"/>
              </a:ext>
            </a:extLst>
          </p:cNvPr>
          <p:cNvSpPr>
            <a:spLocks noChangeArrowheads="1"/>
          </p:cNvSpPr>
          <p:nvPr/>
        </p:nvSpPr>
        <p:spPr bwMode="auto">
          <a:xfrm>
            <a:off x="9391650" y="571500"/>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10</a:t>
            </a:r>
            <a:endParaRPr lang="en-GB" sz="5400" dirty="0">
              <a:latin typeface="Cambria Math" pitchFamily="18" charset="0"/>
              <a:ea typeface="Cambria Math" pitchFamily="18" charset="0"/>
              <a:cs typeface="Times New Roman" pitchFamily="18" charset="0"/>
            </a:endParaRPr>
          </a:p>
        </p:txBody>
      </p:sp>
      <p:sp>
        <p:nvSpPr>
          <p:cNvPr id="69" name="Oval 255">
            <a:extLst>
              <a:ext uri="{FF2B5EF4-FFF2-40B4-BE49-F238E27FC236}">
                <a16:creationId xmlns:a16="http://schemas.microsoft.com/office/drawing/2014/main" id="{56D2772E-7132-46E2-89BD-45805FF33D06}"/>
              </a:ext>
            </a:extLst>
          </p:cNvPr>
          <p:cNvSpPr>
            <a:spLocks noChangeArrowheads="1"/>
          </p:cNvSpPr>
          <p:nvPr/>
        </p:nvSpPr>
        <p:spPr bwMode="auto">
          <a:xfrm>
            <a:off x="9382125" y="642940"/>
            <a:ext cx="990600" cy="960437"/>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9</a:t>
            </a:r>
            <a:endParaRPr lang="en-GB" sz="5400" dirty="0">
              <a:latin typeface="Cambria Math" pitchFamily="18" charset="0"/>
              <a:ea typeface="Cambria Math" pitchFamily="18" charset="0"/>
              <a:cs typeface="Times New Roman" pitchFamily="18" charset="0"/>
            </a:endParaRPr>
          </a:p>
        </p:txBody>
      </p:sp>
      <p:sp>
        <p:nvSpPr>
          <p:cNvPr id="77" name="Oval 256">
            <a:extLst>
              <a:ext uri="{FF2B5EF4-FFF2-40B4-BE49-F238E27FC236}">
                <a16:creationId xmlns:a16="http://schemas.microsoft.com/office/drawing/2014/main" id="{0624B642-EAA3-4D2B-9787-B97E31CB71E7}"/>
              </a:ext>
            </a:extLst>
          </p:cNvPr>
          <p:cNvSpPr>
            <a:spLocks noChangeArrowheads="1"/>
          </p:cNvSpPr>
          <p:nvPr/>
        </p:nvSpPr>
        <p:spPr bwMode="auto">
          <a:xfrm>
            <a:off x="9382125" y="642940"/>
            <a:ext cx="990600" cy="960437"/>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8</a:t>
            </a:r>
            <a:endParaRPr lang="en-GB" sz="5400" dirty="0">
              <a:latin typeface="Cambria Math" pitchFamily="18" charset="0"/>
              <a:ea typeface="Cambria Math" pitchFamily="18" charset="0"/>
              <a:cs typeface="Times New Roman" pitchFamily="18" charset="0"/>
            </a:endParaRPr>
          </a:p>
        </p:txBody>
      </p:sp>
      <p:sp>
        <p:nvSpPr>
          <p:cNvPr id="78" name="Oval 257">
            <a:extLst>
              <a:ext uri="{FF2B5EF4-FFF2-40B4-BE49-F238E27FC236}">
                <a16:creationId xmlns:a16="http://schemas.microsoft.com/office/drawing/2014/main" id="{85D01EF2-DC38-4CCE-97DB-701DB54982A0}"/>
              </a:ext>
            </a:extLst>
          </p:cNvPr>
          <p:cNvSpPr>
            <a:spLocks noChangeArrowheads="1"/>
          </p:cNvSpPr>
          <p:nvPr/>
        </p:nvSpPr>
        <p:spPr bwMode="auto">
          <a:xfrm>
            <a:off x="9382125" y="571500"/>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7</a:t>
            </a:r>
            <a:endParaRPr lang="en-GB" sz="5400" dirty="0">
              <a:latin typeface="Cambria Math" pitchFamily="18" charset="0"/>
              <a:ea typeface="Cambria Math" pitchFamily="18" charset="0"/>
              <a:cs typeface="Times New Roman" pitchFamily="18" charset="0"/>
            </a:endParaRPr>
          </a:p>
        </p:txBody>
      </p:sp>
      <p:sp>
        <p:nvSpPr>
          <p:cNvPr id="79" name="Oval 258">
            <a:extLst>
              <a:ext uri="{FF2B5EF4-FFF2-40B4-BE49-F238E27FC236}">
                <a16:creationId xmlns:a16="http://schemas.microsoft.com/office/drawing/2014/main" id="{31AC9F8F-D959-4A61-9CD0-CB4DB80220A3}"/>
              </a:ext>
            </a:extLst>
          </p:cNvPr>
          <p:cNvSpPr>
            <a:spLocks noChangeArrowheads="1"/>
          </p:cNvSpPr>
          <p:nvPr/>
        </p:nvSpPr>
        <p:spPr bwMode="auto">
          <a:xfrm>
            <a:off x="9382125" y="571500"/>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6</a:t>
            </a:r>
            <a:endParaRPr lang="en-GB" sz="5400" dirty="0">
              <a:latin typeface="Cambria Math" pitchFamily="18" charset="0"/>
              <a:ea typeface="Cambria Math" pitchFamily="18" charset="0"/>
              <a:cs typeface="Times New Roman" pitchFamily="18" charset="0"/>
            </a:endParaRPr>
          </a:p>
        </p:txBody>
      </p:sp>
      <p:sp>
        <p:nvSpPr>
          <p:cNvPr id="80" name="Oval 259">
            <a:extLst>
              <a:ext uri="{FF2B5EF4-FFF2-40B4-BE49-F238E27FC236}">
                <a16:creationId xmlns:a16="http://schemas.microsoft.com/office/drawing/2014/main" id="{EB56DCB0-78BB-445B-8BD5-71C18FAAE62F}"/>
              </a:ext>
            </a:extLst>
          </p:cNvPr>
          <p:cNvSpPr>
            <a:spLocks noChangeArrowheads="1"/>
          </p:cNvSpPr>
          <p:nvPr/>
        </p:nvSpPr>
        <p:spPr bwMode="auto">
          <a:xfrm>
            <a:off x="9382125" y="714375"/>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5</a:t>
            </a:r>
            <a:endParaRPr lang="en-GB" sz="5400" dirty="0">
              <a:latin typeface="Cambria Math" pitchFamily="18" charset="0"/>
              <a:ea typeface="Cambria Math" pitchFamily="18" charset="0"/>
              <a:cs typeface="Times New Roman" pitchFamily="18" charset="0"/>
            </a:endParaRPr>
          </a:p>
        </p:txBody>
      </p:sp>
      <p:sp>
        <p:nvSpPr>
          <p:cNvPr id="81" name="Oval 260">
            <a:extLst>
              <a:ext uri="{FF2B5EF4-FFF2-40B4-BE49-F238E27FC236}">
                <a16:creationId xmlns:a16="http://schemas.microsoft.com/office/drawing/2014/main" id="{BECF57AF-24F5-407D-86B4-BE85F6143883}"/>
              </a:ext>
            </a:extLst>
          </p:cNvPr>
          <p:cNvSpPr>
            <a:spLocks noChangeArrowheads="1"/>
          </p:cNvSpPr>
          <p:nvPr/>
        </p:nvSpPr>
        <p:spPr bwMode="auto">
          <a:xfrm>
            <a:off x="9382125" y="642940"/>
            <a:ext cx="990600" cy="960437"/>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4</a:t>
            </a:r>
            <a:endParaRPr lang="en-GB" sz="5400" dirty="0">
              <a:latin typeface="Cambria Math" pitchFamily="18" charset="0"/>
              <a:ea typeface="Cambria Math" pitchFamily="18" charset="0"/>
              <a:cs typeface="Times New Roman" pitchFamily="18" charset="0"/>
            </a:endParaRPr>
          </a:p>
        </p:txBody>
      </p:sp>
      <p:sp>
        <p:nvSpPr>
          <p:cNvPr id="82" name="Oval 261">
            <a:extLst>
              <a:ext uri="{FF2B5EF4-FFF2-40B4-BE49-F238E27FC236}">
                <a16:creationId xmlns:a16="http://schemas.microsoft.com/office/drawing/2014/main" id="{5D8DFCB6-26CC-431D-8D0A-16FAC2DCE4BD}"/>
              </a:ext>
            </a:extLst>
          </p:cNvPr>
          <p:cNvSpPr>
            <a:spLocks noChangeArrowheads="1"/>
          </p:cNvSpPr>
          <p:nvPr/>
        </p:nvSpPr>
        <p:spPr bwMode="auto">
          <a:xfrm>
            <a:off x="9382125" y="571500"/>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3</a:t>
            </a:r>
            <a:endParaRPr lang="en-GB" sz="5400" dirty="0">
              <a:latin typeface="Cambria Math" pitchFamily="18" charset="0"/>
              <a:ea typeface="Cambria Math" pitchFamily="18" charset="0"/>
              <a:cs typeface="Times New Roman" pitchFamily="18" charset="0"/>
            </a:endParaRPr>
          </a:p>
        </p:txBody>
      </p:sp>
      <p:sp>
        <p:nvSpPr>
          <p:cNvPr id="83" name="Oval 262">
            <a:extLst>
              <a:ext uri="{FF2B5EF4-FFF2-40B4-BE49-F238E27FC236}">
                <a16:creationId xmlns:a16="http://schemas.microsoft.com/office/drawing/2014/main" id="{F40CB5C6-DBAD-437F-B9FC-8E28BFCEAC82}"/>
              </a:ext>
            </a:extLst>
          </p:cNvPr>
          <p:cNvSpPr>
            <a:spLocks noChangeArrowheads="1"/>
          </p:cNvSpPr>
          <p:nvPr/>
        </p:nvSpPr>
        <p:spPr bwMode="auto">
          <a:xfrm>
            <a:off x="9382125" y="571500"/>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2</a:t>
            </a:r>
            <a:endParaRPr lang="en-GB" sz="5400" dirty="0">
              <a:latin typeface="Cambria Math" pitchFamily="18" charset="0"/>
              <a:ea typeface="Cambria Math" pitchFamily="18" charset="0"/>
              <a:cs typeface="Times New Roman" pitchFamily="18" charset="0"/>
            </a:endParaRPr>
          </a:p>
        </p:txBody>
      </p:sp>
      <p:sp>
        <p:nvSpPr>
          <p:cNvPr id="84" name="Oval 263">
            <a:extLst>
              <a:ext uri="{FF2B5EF4-FFF2-40B4-BE49-F238E27FC236}">
                <a16:creationId xmlns:a16="http://schemas.microsoft.com/office/drawing/2014/main" id="{8E30C91B-8434-43C9-A082-2C06DF46F5B2}"/>
              </a:ext>
            </a:extLst>
          </p:cNvPr>
          <p:cNvSpPr>
            <a:spLocks noChangeArrowheads="1"/>
          </p:cNvSpPr>
          <p:nvPr/>
        </p:nvSpPr>
        <p:spPr bwMode="auto">
          <a:xfrm>
            <a:off x="9382125" y="571500"/>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1</a:t>
            </a:r>
            <a:endParaRPr lang="en-GB" sz="5400" dirty="0">
              <a:latin typeface="Cambria Math" pitchFamily="18" charset="0"/>
              <a:ea typeface="Cambria Math" pitchFamily="18" charset="0"/>
              <a:cs typeface="Times New Roman" pitchFamily="18" charset="0"/>
            </a:endParaRPr>
          </a:p>
        </p:txBody>
      </p:sp>
      <p:sp>
        <p:nvSpPr>
          <p:cNvPr id="85" name="Oval 264">
            <a:extLst>
              <a:ext uri="{FF2B5EF4-FFF2-40B4-BE49-F238E27FC236}">
                <a16:creationId xmlns:a16="http://schemas.microsoft.com/office/drawing/2014/main" id="{84094041-C2C9-4F37-AC6F-B8D1E427C711}"/>
              </a:ext>
            </a:extLst>
          </p:cNvPr>
          <p:cNvSpPr>
            <a:spLocks noChangeArrowheads="1"/>
          </p:cNvSpPr>
          <p:nvPr/>
        </p:nvSpPr>
        <p:spPr bwMode="auto">
          <a:xfrm>
            <a:off x="9310688" y="500065"/>
            <a:ext cx="1143000" cy="1108075"/>
          </a:xfrm>
          <a:prstGeom prst="ellipse">
            <a:avLst/>
          </a:prstGeom>
          <a:solidFill>
            <a:srgbClr val="FFFF00"/>
          </a:solidFill>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algn="ctr">
              <a:defRPr/>
            </a:pPr>
            <a:r>
              <a:rPr lang="en-GB" sz="2400" b="1" dirty="0" err="1">
                <a:solidFill>
                  <a:srgbClr val="CC0000"/>
                </a:solidFill>
                <a:latin typeface="Cambria Math" pitchFamily="18" charset="0"/>
                <a:ea typeface="Cambria Math" pitchFamily="18" charset="0"/>
                <a:cs typeface="Times New Roman" pitchFamily="18" charset="0"/>
              </a:rPr>
              <a:t>Hết</a:t>
            </a:r>
            <a:r>
              <a:rPr lang="en-GB" sz="2400" b="1" dirty="0">
                <a:solidFill>
                  <a:srgbClr val="CC0000"/>
                </a:solidFill>
                <a:latin typeface="Cambria Math" pitchFamily="18" charset="0"/>
                <a:ea typeface="Cambria Math" pitchFamily="18" charset="0"/>
                <a:cs typeface="Times New Roman" pitchFamily="18" charset="0"/>
              </a:rPr>
              <a:t> </a:t>
            </a:r>
            <a:r>
              <a:rPr lang="en-GB" sz="2400" b="1" dirty="0" err="1">
                <a:solidFill>
                  <a:srgbClr val="CC0000"/>
                </a:solidFill>
                <a:latin typeface="Cambria Math" pitchFamily="18" charset="0"/>
                <a:ea typeface="Cambria Math" pitchFamily="18" charset="0"/>
                <a:cs typeface="Times New Roman" pitchFamily="18" charset="0"/>
              </a:rPr>
              <a:t>giờ</a:t>
            </a:r>
            <a:endParaRPr lang="en-GB" sz="2400" b="1" dirty="0">
              <a:solidFill>
                <a:srgbClr val="CC0000"/>
              </a:solidFill>
              <a:latin typeface="Cambria Math" pitchFamily="18" charset="0"/>
              <a:ea typeface="Cambria Math" pitchFamily="18" charset="0"/>
              <a:cs typeface="Times New Roman" pitchFamily="18" charset="0"/>
            </a:endParaRPr>
          </a:p>
        </p:txBody>
      </p:sp>
      <p:sp>
        <p:nvSpPr>
          <p:cNvPr id="4" name="Rounded Rectangle 3">
            <a:extLst>
              <a:ext uri="{FF2B5EF4-FFF2-40B4-BE49-F238E27FC236}">
                <a16:creationId xmlns:a16="http://schemas.microsoft.com/office/drawing/2014/main" id="{587ED4A3-462C-4801-BED8-CB7898D505C0}"/>
              </a:ext>
            </a:extLst>
          </p:cNvPr>
          <p:cNvSpPr/>
          <p:nvPr/>
        </p:nvSpPr>
        <p:spPr>
          <a:xfrm>
            <a:off x="3276600" y="4770785"/>
            <a:ext cx="5943600" cy="7620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en-US" sz="2800" b="1" dirty="0">
                <a:solidFill>
                  <a:srgbClr val="0070C0"/>
                </a:solidFill>
                <a:latin typeface="Cambria" panose="02040503050406030204" pitchFamily="18" charset="0"/>
                <a:cs typeface="Times New Roman" panose="02020603050405020304" pitchFamily="18" charset="0"/>
              </a:rPr>
              <a:t> </a:t>
            </a:r>
            <a:r>
              <a:rPr lang="en-US" sz="2800" b="1" dirty="0" err="1">
                <a:solidFill>
                  <a:srgbClr val="0070C0"/>
                </a:solidFill>
                <a:latin typeface="Cambria" panose="02040503050406030204" pitchFamily="18" charset="0"/>
                <a:ea typeface="Cambria" panose="02040503050406030204" pitchFamily="18" charset="0"/>
              </a:rPr>
              <a:t>Khí</a:t>
            </a:r>
            <a:r>
              <a:rPr lang="en-US" sz="2800" b="1" dirty="0">
                <a:solidFill>
                  <a:srgbClr val="0070C0"/>
                </a:solidFill>
                <a:latin typeface="Cambria" panose="02040503050406030204" pitchFamily="18" charset="0"/>
                <a:ea typeface="Cambria" panose="02040503050406030204" pitchFamily="18" charset="0"/>
              </a:rPr>
              <a:t> oxygen </a:t>
            </a:r>
            <a:r>
              <a:rPr lang="en-US" sz="2800" b="1" dirty="0" err="1">
                <a:solidFill>
                  <a:srgbClr val="0070C0"/>
                </a:solidFill>
                <a:latin typeface="Cambria" panose="02040503050406030204" pitchFamily="18" charset="0"/>
                <a:ea typeface="Cambria" panose="02040503050406030204" pitchFamily="18" charset="0"/>
              </a:rPr>
              <a:t>nặng</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hơn</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không</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khí</a:t>
            </a:r>
            <a:endParaRPr lang="en-US" sz="28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93648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in)">
                                      <p:cBhvr>
                                        <p:cTn id="7" dur="2000"/>
                                        <p:tgtEl>
                                          <p:spTgt spid="34"/>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subTnLst>
                                    <p:audio>
                                      <p:cMediaNode>
                                        <p:cTn display="0" masterRel="sameClick">
                                          <p:stCondLst>
                                            <p:cond evt="begin" delay="0">
                                              <p:tn val="8"/>
                                            </p:cond>
                                          </p:stCondLst>
                                          <p:endCondLst>
                                            <p:cond evt="onStopAudio" delay="0">
                                              <p:tgtEl>
                                                <p:sldTgt/>
                                              </p:tgtEl>
                                            </p:cond>
                                          </p:endCondLst>
                                        </p:cTn>
                                        <p:tgtEl>
                                          <p:sndTgt r:embed="rId2" name="Jet Fighter 2-DVDH.wav"/>
                                        </p:tgtEl>
                                      </p:cMediaNode>
                                    </p:audio>
                                  </p:subTnLst>
                                </p:cTn>
                              </p:par>
                              <p:par>
                                <p:cTn id="11" presetID="2" presetClass="entr" presetSubtype="1"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par>
                                <p:cTn id="15" presetID="10" presetClass="entr" presetSubtype="0" fill="hold" grpId="0" nodeType="withEffect">
                                  <p:stCondLst>
                                    <p:cond delay="50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2000"/>
                                        <p:tgtEl>
                                          <p:spTgt spid="33"/>
                                        </p:tgtEl>
                                      </p:cBhvr>
                                    </p:animEffect>
                                  </p:childTnLst>
                                </p:cTn>
                              </p:par>
                              <p:par>
                                <p:cTn id="18" presetID="8" presetClass="emph" presetSubtype="0" repeatCount="indefinite" fill="hold" grpId="1" nodeType="withEffect">
                                  <p:stCondLst>
                                    <p:cond delay="500"/>
                                  </p:stCondLst>
                                  <p:childTnLst>
                                    <p:animRot by="21600000">
                                      <p:cBhvr>
                                        <p:cTn id="19" dur="1500" fill="hold"/>
                                        <p:tgtEl>
                                          <p:spTgt spid="33"/>
                                        </p:tgtEl>
                                        <p:attrNameLst>
                                          <p:attrName>r</p:attrName>
                                        </p:attrNameLst>
                                      </p:cBhvr>
                                    </p:animRot>
                                  </p:childTnLst>
                                </p:cTn>
                              </p:par>
                              <p:par>
                                <p:cTn id="20" presetID="5" presetClass="entr" presetSubtype="10" fill="hold" nodeType="withEffect">
                                  <p:stCondLst>
                                    <p:cond delay="200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par>
                                <p:cTn id="23" presetID="5" presetClass="entr" presetSubtype="10" fill="hold" nodeType="withEffect">
                                  <p:stCondLst>
                                    <p:cond delay="2000"/>
                                  </p:stCondLst>
                                  <p:childTnLst>
                                    <p:set>
                                      <p:cBhvr>
                                        <p:cTn id="24" dur="1" fill="hold">
                                          <p:stCondLst>
                                            <p:cond delay="0"/>
                                          </p:stCondLst>
                                        </p:cTn>
                                        <p:tgtEl>
                                          <p:spTgt spid="12"/>
                                        </p:tgtEl>
                                        <p:attrNameLst>
                                          <p:attrName>style.visibility</p:attrName>
                                        </p:attrNameLst>
                                      </p:cBhvr>
                                      <p:to>
                                        <p:strVal val="visible"/>
                                      </p:to>
                                    </p:set>
                                    <p:animEffect transition="in" filter="checkerboard(across)">
                                      <p:cBhvr>
                                        <p:cTn id="25" dur="500"/>
                                        <p:tgtEl>
                                          <p:spTgt spid="12"/>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 3-CL (2).wav"/>
                                        </p:tgtEl>
                                      </p:cMediaNode>
                                    </p:audio>
                                  </p:subTnLst>
                                </p:cTn>
                              </p:par>
                              <p:par>
                                <p:cTn id="26" presetID="5" presetClass="entr" presetSubtype="10" fill="hold" grpId="0" nodeType="withEffect">
                                  <p:stCondLst>
                                    <p:cond delay="2000"/>
                                  </p:stCondLst>
                                  <p:childTnLst>
                                    <p:set>
                                      <p:cBhvr>
                                        <p:cTn id="27" dur="1" fill="hold">
                                          <p:stCondLst>
                                            <p:cond delay="0"/>
                                          </p:stCondLst>
                                        </p:cTn>
                                        <p:tgtEl>
                                          <p:spTgt spid="13"/>
                                        </p:tgtEl>
                                        <p:attrNameLst>
                                          <p:attrName>style.visibility</p:attrName>
                                        </p:attrNameLst>
                                      </p:cBhvr>
                                      <p:to>
                                        <p:strVal val="visible"/>
                                      </p:to>
                                    </p:set>
                                    <p:animEffect transition="in" filter="checkerboard(across)">
                                      <p:cBhvr>
                                        <p:cTn id="28" dur="500"/>
                                        <p:tgtEl>
                                          <p:spTgt spid="13"/>
                                        </p:tgtEl>
                                      </p:cBhvr>
                                    </p:animEffect>
                                  </p:childTnLst>
                                </p:cTn>
                              </p:par>
                              <p:par>
                                <p:cTn id="29" presetID="5" presetClass="entr" presetSubtype="10" fill="hold" nodeType="withEffect">
                                  <p:stCondLst>
                                    <p:cond delay="2000"/>
                                  </p:stCondLst>
                                  <p:childTnLst>
                                    <p:set>
                                      <p:cBhvr>
                                        <p:cTn id="30" dur="1" fill="hold">
                                          <p:stCondLst>
                                            <p:cond delay="0"/>
                                          </p:stCondLst>
                                        </p:cTn>
                                        <p:tgtEl>
                                          <p:spTgt spid="14"/>
                                        </p:tgtEl>
                                        <p:attrNameLst>
                                          <p:attrName>style.visibility</p:attrName>
                                        </p:attrNameLst>
                                      </p:cBhvr>
                                      <p:to>
                                        <p:strVal val="visible"/>
                                      </p:to>
                                    </p:set>
                                    <p:animEffect transition="in" filter="checkerboard(across)">
                                      <p:cBhvr>
                                        <p:cTn id="31" dur="500"/>
                                        <p:tgtEl>
                                          <p:spTgt spid="14"/>
                                        </p:tgtEl>
                                      </p:cBhvr>
                                    </p:animEffect>
                                  </p:childTnLst>
                                </p:cTn>
                              </p:par>
                              <p:par>
                                <p:cTn id="32" presetID="22" presetClass="entr" presetSubtype="8" fill="hold" nodeType="withEffect">
                                  <p:stCondLst>
                                    <p:cond delay="200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par>
                                <p:cTn id="35" presetID="5" presetClass="entr" presetSubtype="10" fill="hold" nodeType="withEffect">
                                  <p:stCondLst>
                                    <p:cond delay="3000"/>
                                  </p:stCondLst>
                                  <p:childTnLst>
                                    <p:set>
                                      <p:cBhvr>
                                        <p:cTn id="36" dur="1" fill="hold">
                                          <p:stCondLst>
                                            <p:cond delay="0"/>
                                          </p:stCondLst>
                                        </p:cTn>
                                        <p:tgtEl>
                                          <p:spTgt spid="19"/>
                                        </p:tgtEl>
                                        <p:attrNameLst>
                                          <p:attrName>style.visibility</p:attrName>
                                        </p:attrNameLst>
                                      </p:cBhvr>
                                      <p:to>
                                        <p:strVal val="visible"/>
                                      </p:to>
                                    </p:set>
                                    <p:animEffect transition="in" filter="checkerboard(across)">
                                      <p:cBhvr>
                                        <p:cTn id="37" dur="500"/>
                                        <p:tgtEl>
                                          <p:spTgt spid="19"/>
                                        </p:tgtEl>
                                      </p:cBhvr>
                                    </p:animEffect>
                                  </p:childTnLst>
                                </p:cTn>
                              </p:par>
                              <p:par>
                                <p:cTn id="38" presetID="5" presetClass="entr" presetSubtype="10" fill="hold" nodeType="withEffect">
                                  <p:stCondLst>
                                    <p:cond delay="3000"/>
                                  </p:stCondLst>
                                  <p:childTnLst>
                                    <p:set>
                                      <p:cBhvr>
                                        <p:cTn id="39" dur="1" fill="hold">
                                          <p:stCondLst>
                                            <p:cond delay="0"/>
                                          </p:stCondLst>
                                        </p:cTn>
                                        <p:tgtEl>
                                          <p:spTgt spid="20"/>
                                        </p:tgtEl>
                                        <p:attrNameLst>
                                          <p:attrName>style.visibility</p:attrName>
                                        </p:attrNameLst>
                                      </p:cBhvr>
                                      <p:to>
                                        <p:strVal val="visible"/>
                                      </p:to>
                                    </p:set>
                                    <p:animEffect transition="in" filter="checkerboard(across)">
                                      <p:cBhvr>
                                        <p:cTn id="40" dur="500"/>
                                        <p:tgtEl>
                                          <p:spTgt spid="20"/>
                                        </p:tgtEl>
                                      </p:cBhvr>
                                    </p:animEffect>
                                  </p:childTnLst>
                                  <p:subTnLst>
                                    <p:audio>
                                      <p:cMediaNode>
                                        <p:cTn display="0" masterRel="sameClick">
                                          <p:stCondLst>
                                            <p:cond evt="begin" delay="0">
                                              <p:tn val="38"/>
                                            </p:cond>
                                          </p:stCondLst>
                                          <p:endCondLst>
                                            <p:cond evt="onStopAudio" delay="0">
                                              <p:tgtEl>
                                                <p:sldTgt/>
                                              </p:tgtEl>
                                            </p:cond>
                                          </p:endCondLst>
                                        </p:cTn>
                                        <p:tgtEl>
                                          <p:sndTgt r:embed="rId3" name="Chimes 3-CL (2).wav"/>
                                        </p:tgtEl>
                                      </p:cMediaNode>
                                    </p:audio>
                                  </p:subTnLst>
                                </p:cTn>
                              </p:par>
                              <p:par>
                                <p:cTn id="41" presetID="5" presetClass="entr" presetSubtype="10" fill="hold" grpId="0" nodeType="withEffect">
                                  <p:stCondLst>
                                    <p:cond delay="3000"/>
                                  </p:stCondLst>
                                  <p:childTnLst>
                                    <p:set>
                                      <p:cBhvr>
                                        <p:cTn id="42" dur="1" fill="hold">
                                          <p:stCondLst>
                                            <p:cond delay="0"/>
                                          </p:stCondLst>
                                        </p:cTn>
                                        <p:tgtEl>
                                          <p:spTgt spid="21"/>
                                        </p:tgtEl>
                                        <p:attrNameLst>
                                          <p:attrName>style.visibility</p:attrName>
                                        </p:attrNameLst>
                                      </p:cBhvr>
                                      <p:to>
                                        <p:strVal val="visible"/>
                                      </p:to>
                                    </p:set>
                                    <p:animEffect transition="in" filter="checkerboard(across)">
                                      <p:cBhvr>
                                        <p:cTn id="43" dur="500"/>
                                        <p:tgtEl>
                                          <p:spTgt spid="21"/>
                                        </p:tgtEl>
                                      </p:cBhvr>
                                    </p:animEffect>
                                  </p:childTnLst>
                                </p:cTn>
                              </p:par>
                              <p:par>
                                <p:cTn id="44" presetID="5" presetClass="entr" presetSubtype="10" fill="hold" nodeType="withEffect">
                                  <p:stCondLst>
                                    <p:cond delay="3000"/>
                                  </p:stCondLst>
                                  <p:childTnLst>
                                    <p:set>
                                      <p:cBhvr>
                                        <p:cTn id="45" dur="1" fill="hold">
                                          <p:stCondLst>
                                            <p:cond delay="0"/>
                                          </p:stCondLst>
                                        </p:cTn>
                                        <p:tgtEl>
                                          <p:spTgt spid="22"/>
                                        </p:tgtEl>
                                        <p:attrNameLst>
                                          <p:attrName>style.visibility</p:attrName>
                                        </p:attrNameLst>
                                      </p:cBhvr>
                                      <p:to>
                                        <p:strVal val="visible"/>
                                      </p:to>
                                    </p:set>
                                    <p:animEffect transition="in" filter="checkerboard(across)">
                                      <p:cBhvr>
                                        <p:cTn id="46" dur="500"/>
                                        <p:tgtEl>
                                          <p:spTgt spid="22"/>
                                        </p:tgtEl>
                                      </p:cBhvr>
                                    </p:animEffect>
                                  </p:childTnLst>
                                </p:cTn>
                              </p:par>
                              <p:par>
                                <p:cTn id="47" presetID="22" presetClass="entr" presetSubtype="8" fill="hold" nodeType="withEffect">
                                  <p:stCondLst>
                                    <p:cond delay="300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par>
                                <p:cTn id="50" presetID="5" presetClass="entr" presetSubtype="10" fill="hold" nodeType="withEffect">
                                  <p:stCondLst>
                                    <p:cond delay="4000"/>
                                  </p:stCondLst>
                                  <p:childTnLst>
                                    <p:set>
                                      <p:cBhvr>
                                        <p:cTn id="51" dur="1" fill="hold">
                                          <p:stCondLst>
                                            <p:cond delay="0"/>
                                          </p:stCondLst>
                                        </p:cTn>
                                        <p:tgtEl>
                                          <p:spTgt spid="24"/>
                                        </p:tgtEl>
                                        <p:attrNameLst>
                                          <p:attrName>style.visibility</p:attrName>
                                        </p:attrNameLst>
                                      </p:cBhvr>
                                      <p:to>
                                        <p:strVal val="visible"/>
                                      </p:to>
                                    </p:set>
                                    <p:animEffect transition="in" filter="checkerboard(across)">
                                      <p:cBhvr>
                                        <p:cTn id="52" dur="500"/>
                                        <p:tgtEl>
                                          <p:spTgt spid="24"/>
                                        </p:tgtEl>
                                      </p:cBhvr>
                                    </p:animEffect>
                                  </p:childTnLst>
                                </p:cTn>
                              </p:par>
                              <p:par>
                                <p:cTn id="53" presetID="5" presetClass="entr" presetSubtype="10" fill="hold" nodeType="withEffect">
                                  <p:stCondLst>
                                    <p:cond delay="4000"/>
                                  </p:stCondLst>
                                  <p:childTnLst>
                                    <p:set>
                                      <p:cBhvr>
                                        <p:cTn id="54" dur="1" fill="hold">
                                          <p:stCondLst>
                                            <p:cond delay="0"/>
                                          </p:stCondLst>
                                        </p:cTn>
                                        <p:tgtEl>
                                          <p:spTgt spid="25"/>
                                        </p:tgtEl>
                                        <p:attrNameLst>
                                          <p:attrName>style.visibility</p:attrName>
                                        </p:attrNameLst>
                                      </p:cBhvr>
                                      <p:to>
                                        <p:strVal val="visible"/>
                                      </p:to>
                                    </p:set>
                                    <p:animEffect transition="in" filter="checkerboard(across)">
                                      <p:cBhvr>
                                        <p:cTn id="55" dur="500"/>
                                        <p:tgtEl>
                                          <p:spTgt spid="25"/>
                                        </p:tgtEl>
                                      </p:cBhvr>
                                    </p:animEffect>
                                  </p:childTnLst>
                                  <p:subTnLst>
                                    <p:audio>
                                      <p:cMediaNode>
                                        <p:cTn display="0" masterRel="sameClick">
                                          <p:stCondLst>
                                            <p:cond evt="begin" delay="0">
                                              <p:tn val="53"/>
                                            </p:cond>
                                          </p:stCondLst>
                                          <p:endCondLst>
                                            <p:cond evt="onStopAudio" delay="0">
                                              <p:tgtEl>
                                                <p:sldTgt/>
                                              </p:tgtEl>
                                            </p:cond>
                                          </p:endCondLst>
                                        </p:cTn>
                                        <p:tgtEl>
                                          <p:sndTgt r:embed="rId3" name="Chimes 3-CL (2).wav"/>
                                        </p:tgtEl>
                                      </p:cMediaNode>
                                    </p:audio>
                                  </p:subTnLst>
                                </p:cTn>
                              </p:par>
                              <p:par>
                                <p:cTn id="56" presetID="5" presetClass="entr" presetSubtype="10" fill="hold" grpId="0" nodeType="withEffect">
                                  <p:stCondLst>
                                    <p:cond delay="4000"/>
                                  </p:stCondLst>
                                  <p:childTnLst>
                                    <p:set>
                                      <p:cBhvr>
                                        <p:cTn id="57" dur="1" fill="hold">
                                          <p:stCondLst>
                                            <p:cond delay="0"/>
                                          </p:stCondLst>
                                        </p:cTn>
                                        <p:tgtEl>
                                          <p:spTgt spid="26"/>
                                        </p:tgtEl>
                                        <p:attrNameLst>
                                          <p:attrName>style.visibility</p:attrName>
                                        </p:attrNameLst>
                                      </p:cBhvr>
                                      <p:to>
                                        <p:strVal val="visible"/>
                                      </p:to>
                                    </p:set>
                                    <p:animEffect transition="in" filter="checkerboard(across)">
                                      <p:cBhvr>
                                        <p:cTn id="58" dur="500"/>
                                        <p:tgtEl>
                                          <p:spTgt spid="26"/>
                                        </p:tgtEl>
                                      </p:cBhvr>
                                    </p:animEffect>
                                  </p:childTnLst>
                                </p:cTn>
                              </p:par>
                              <p:par>
                                <p:cTn id="59" presetID="5" presetClass="entr" presetSubtype="10" fill="hold" nodeType="withEffect">
                                  <p:stCondLst>
                                    <p:cond delay="4000"/>
                                  </p:stCondLst>
                                  <p:childTnLst>
                                    <p:set>
                                      <p:cBhvr>
                                        <p:cTn id="60" dur="1" fill="hold">
                                          <p:stCondLst>
                                            <p:cond delay="0"/>
                                          </p:stCondLst>
                                        </p:cTn>
                                        <p:tgtEl>
                                          <p:spTgt spid="27"/>
                                        </p:tgtEl>
                                        <p:attrNameLst>
                                          <p:attrName>style.visibility</p:attrName>
                                        </p:attrNameLst>
                                      </p:cBhvr>
                                      <p:to>
                                        <p:strVal val="visible"/>
                                      </p:to>
                                    </p:set>
                                    <p:animEffect transition="in" filter="checkerboard(across)">
                                      <p:cBhvr>
                                        <p:cTn id="61" dur="500"/>
                                        <p:tgtEl>
                                          <p:spTgt spid="27"/>
                                        </p:tgtEl>
                                      </p:cBhvr>
                                    </p:animEffect>
                                  </p:childTnLst>
                                </p:cTn>
                              </p:par>
                              <p:par>
                                <p:cTn id="62" presetID="22" presetClass="entr" presetSubtype="8" fill="hold" nodeType="withEffect">
                                  <p:stCondLst>
                                    <p:cond delay="4000"/>
                                  </p:stCondLst>
                                  <p:childTnLst>
                                    <p:set>
                                      <p:cBhvr>
                                        <p:cTn id="63" dur="1" fill="hold">
                                          <p:stCondLst>
                                            <p:cond delay="0"/>
                                          </p:stCondLst>
                                        </p:cTn>
                                        <p:tgtEl>
                                          <p:spTgt spid="23"/>
                                        </p:tgtEl>
                                        <p:attrNameLst>
                                          <p:attrName>style.visibility</p:attrName>
                                        </p:attrNameLst>
                                      </p:cBhvr>
                                      <p:to>
                                        <p:strVal val="visible"/>
                                      </p:to>
                                    </p:set>
                                    <p:animEffect transition="in" filter="wipe(left)">
                                      <p:cBhvr>
                                        <p:cTn id="64" dur="500"/>
                                        <p:tgtEl>
                                          <p:spTgt spid="23"/>
                                        </p:tgtEl>
                                      </p:cBhvr>
                                    </p:animEffect>
                                  </p:childTnLst>
                                </p:cTn>
                              </p:par>
                              <p:par>
                                <p:cTn id="65" presetID="5" presetClass="entr" presetSubtype="10" fill="hold" nodeType="withEffect">
                                  <p:stCondLst>
                                    <p:cond delay="5000"/>
                                  </p:stCondLst>
                                  <p:childTnLst>
                                    <p:set>
                                      <p:cBhvr>
                                        <p:cTn id="66" dur="1" fill="hold">
                                          <p:stCondLst>
                                            <p:cond delay="0"/>
                                          </p:stCondLst>
                                        </p:cTn>
                                        <p:tgtEl>
                                          <p:spTgt spid="29"/>
                                        </p:tgtEl>
                                        <p:attrNameLst>
                                          <p:attrName>style.visibility</p:attrName>
                                        </p:attrNameLst>
                                      </p:cBhvr>
                                      <p:to>
                                        <p:strVal val="visible"/>
                                      </p:to>
                                    </p:set>
                                    <p:animEffect transition="in" filter="checkerboard(across)">
                                      <p:cBhvr>
                                        <p:cTn id="67" dur="500"/>
                                        <p:tgtEl>
                                          <p:spTgt spid="29"/>
                                        </p:tgtEl>
                                      </p:cBhvr>
                                    </p:animEffect>
                                  </p:childTnLst>
                                </p:cTn>
                              </p:par>
                              <p:par>
                                <p:cTn id="68" presetID="5" presetClass="entr" presetSubtype="10" fill="hold" nodeType="withEffect">
                                  <p:stCondLst>
                                    <p:cond delay="5000"/>
                                  </p:stCondLst>
                                  <p:childTnLst>
                                    <p:set>
                                      <p:cBhvr>
                                        <p:cTn id="69" dur="1" fill="hold">
                                          <p:stCondLst>
                                            <p:cond delay="0"/>
                                          </p:stCondLst>
                                        </p:cTn>
                                        <p:tgtEl>
                                          <p:spTgt spid="30"/>
                                        </p:tgtEl>
                                        <p:attrNameLst>
                                          <p:attrName>style.visibility</p:attrName>
                                        </p:attrNameLst>
                                      </p:cBhvr>
                                      <p:to>
                                        <p:strVal val="visible"/>
                                      </p:to>
                                    </p:set>
                                    <p:animEffect transition="in" filter="checkerboard(across)">
                                      <p:cBhvr>
                                        <p:cTn id="70" dur="500"/>
                                        <p:tgtEl>
                                          <p:spTgt spid="30"/>
                                        </p:tgtEl>
                                      </p:cBhvr>
                                    </p:animEffect>
                                  </p:childTnLst>
                                  <p:subTnLst>
                                    <p:audio>
                                      <p:cMediaNode>
                                        <p:cTn display="0" masterRel="sameClick">
                                          <p:stCondLst>
                                            <p:cond evt="begin" delay="0">
                                              <p:tn val="68"/>
                                            </p:cond>
                                          </p:stCondLst>
                                          <p:endCondLst>
                                            <p:cond evt="onStopAudio" delay="0">
                                              <p:tgtEl>
                                                <p:sldTgt/>
                                              </p:tgtEl>
                                            </p:cond>
                                          </p:endCondLst>
                                        </p:cTn>
                                        <p:tgtEl>
                                          <p:sndTgt r:embed="rId3" name="Chimes 3-CL (2).wav"/>
                                        </p:tgtEl>
                                      </p:cMediaNode>
                                    </p:audio>
                                  </p:subTnLst>
                                </p:cTn>
                              </p:par>
                              <p:par>
                                <p:cTn id="71" presetID="5" presetClass="entr" presetSubtype="10" fill="hold" grpId="0" nodeType="withEffect">
                                  <p:stCondLst>
                                    <p:cond delay="5000"/>
                                  </p:stCondLst>
                                  <p:childTnLst>
                                    <p:set>
                                      <p:cBhvr>
                                        <p:cTn id="72" dur="1" fill="hold">
                                          <p:stCondLst>
                                            <p:cond delay="0"/>
                                          </p:stCondLst>
                                        </p:cTn>
                                        <p:tgtEl>
                                          <p:spTgt spid="31"/>
                                        </p:tgtEl>
                                        <p:attrNameLst>
                                          <p:attrName>style.visibility</p:attrName>
                                        </p:attrNameLst>
                                      </p:cBhvr>
                                      <p:to>
                                        <p:strVal val="visible"/>
                                      </p:to>
                                    </p:set>
                                    <p:animEffect transition="in" filter="checkerboard(across)">
                                      <p:cBhvr>
                                        <p:cTn id="73" dur="500"/>
                                        <p:tgtEl>
                                          <p:spTgt spid="31"/>
                                        </p:tgtEl>
                                      </p:cBhvr>
                                    </p:animEffect>
                                  </p:childTnLst>
                                </p:cTn>
                              </p:par>
                              <p:par>
                                <p:cTn id="74" presetID="5" presetClass="entr" presetSubtype="10" fill="hold" nodeType="withEffect">
                                  <p:stCondLst>
                                    <p:cond delay="5000"/>
                                  </p:stCondLst>
                                  <p:childTnLst>
                                    <p:set>
                                      <p:cBhvr>
                                        <p:cTn id="75" dur="1" fill="hold">
                                          <p:stCondLst>
                                            <p:cond delay="0"/>
                                          </p:stCondLst>
                                        </p:cTn>
                                        <p:tgtEl>
                                          <p:spTgt spid="32"/>
                                        </p:tgtEl>
                                        <p:attrNameLst>
                                          <p:attrName>style.visibility</p:attrName>
                                        </p:attrNameLst>
                                      </p:cBhvr>
                                      <p:to>
                                        <p:strVal val="visible"/>
                                      </p:to>
                                    </p:set>
                                    <p:animEffect transition="in" filter="checkerboard(across)">
                                      <p:cBhvr>
                                        <p:cTn id="76" dur="500"/>
                                        <p:tgtEl>
                                          <p:spTgt spid="32"/>
                                        </p:tgtEl>
                                      </p:cBhvr>
                                    </p:animEffect>
                                  </p:childTnLst>
                                </p:cTn>
                              </p:par>
                              <p:par>
                                <p:cTn id="77" presetID="22" presetClass="entr" presetSubtype="8" fill="hold" nodeType="withEffect">
                                  <p:stCondLst>
                                    <p:cond delay="5000"/>
                                  </p:stCondLst>
                                  <p:childTnLst>
                                    <p:set>
                                      <p:cBhvr>
                                        <p:cTn id="78" dur="1" fill="hold">
                                          <p:stCondLst>
                                            <p:cond delay="0"/>
                                          </p:stCondLst>
                                        </p:cTn>
                                        <p:tgtEl>
                                          <p:spTgt spid="28"/>
                                        </p:tgtEl>
                                        <p:attrNameLst>
                                          <p:attrName>style.visibility</p:attrName>
                                        </p:attrNameLst>
                                      </p:cBhvr>
                                      <p:to>
                                        <p:strVal val="visible"/>
                                      </p:to>
                                    </p:set>
                                    <p:animEffect transition="in" filter="wipe(left)">
                                      <p:cBhvr>
                                        <p:cTn id="79" dur="500"/>
                                        <p:tgtEl>
                                          <p:spTgt spid="28"/>
                                        </p:tgtEl>
                                      </p:cBhvr>
                                    </p:animEffect>
                                  </p:childTnLst>
                                </p:cTn>
                              </p:par>
                              <p:par>
                                <p:cTn id="80" presetID="12" presetClass="exit" presetSubtype="1" fill="hold" nodeType="withEffect">
                                  <p:stCondLst>
                                    <p:cond delay="5500"/>
                                  </p:stCondLst>
                                  <p:childTnLst>
                                    <p:animEffect transition="out" filter="slide(fromTop)">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2" presetClass="exit" presetSubtype="1" fill="hold" nodeType="withEffect">
                                  <p:stCondLst>
                                    <p:cond delay="5500"/>
                                  </p:stCondLst>
                                  <p:childTnLst>
                                    <p:animEffect transition="out" filter="slide(fromTop)">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12" presetClass="exit" presetSubtype="1" fill="hold" nodeType="withEffect">
                                  <p:stCondLst>
                                    <p:cond delay="5500"/>
                                  </p:stCondLst>
                                  <p:childTnLst>
                                    <p:animEffect transition="out" filter="slide(fromTop)">
                                      <p:cBhvr>
                                        <p:cTn id="87" dur="500"/>
                                        <p:tgtEl>
                                          <p:spTgt spid="24"/>
                                        </p:tgtEl>
                                      </p:cBhvr>
                                    </p:animEffect>
                                    <p:set>
                                      <p:cBhvr>
                                        <p:cTn id="88" dur="1" fill="hold">
                                          <p:stCondLst>
                                            <p:cond delay="499"/>
                                          </p:stCondLst>
                                        </p:cTn>
                                        <p:tgtEl>
                                          <p:spTgt spid="24"/>
                                        </p:tgtEl>
                                        <p:attrNameLst>
                                          <p:attrName>style.visibility</p:attrName>
                                        </p:attrNameLst>
                                      </p:cBhvr>
                                      <p:to>
                                        <p:strVal val="hidden"/>
                                      </p:to>
                                    </p:set>
                                  </p:childTnLst>
                                </p:cTn>
                              </p:par>
                              <p:par>
                                <p:cTn id="89" presetID="12" presetClass="exit" presetSubtype="1" fill="hold" nodeType="withEffect">
                                  <p:stCondLst>
                                    <p:cond delay="5500"/>
                                  </p:stCondLst>
                                  <p:childTnLst>
                                    <p:animEffect transition="out" filter="slide(fromTop)">
                                      <p:cBhvr>
                                        <p:cTn id="90" dur="500"/>
                                        <p:tgtEl>
                                          <p:spTgt spid="19"/>
                                        </p:tgtEl>
                                      </p:cBhvr>
                                    </p:animEffect>
                                    <p:set>
                                      <p:cBhvr>
                                        <p:cTn id="91" dur="1" fill="hold">
                                          <p:stCondLst>
                                            <p:cond delay="499"/>
                                          </p:stCondLst>
                                        </p:cTn>
                                        <p:tgtEl>
                                          <p:spTgt spid="19"/>
                                        </p:tgtEl>
                                        <p:attrNameLst>
                                          <p:attrName>style.visibility</p:attrName>
                                        </p:attrNameLst>
                                      </p:cBhvr>
                                      <p:to>
                                        <p:strVal val="hidden"/>
                                      </p:to>
                                    </p:set>
                                  </p:childTnLst>
                                </p:cTn>
                              </p:par>
                              <p:par>
                                <p:cTn id="92" presetID="12" presetClass="exit" presetSubtype="1" fill="hold" nodeType="withEffect">
                                  <p:stCondLst>
                                    <p:cond delay="5500"/>
                                  </p:stCondLst>
                                  <p:childTnLst>
                                    <p:animEffect transition="out" filter="slide(fromTop)">
                                      <p:cBhvr>
                                        <p:cTn id="93" dur="500"/>
                                        <p:tgtEl>
                                          <p:spTgt spid="11"/>
                                        </p:tgtEl>
                                      </p:cBhvr>
                                    </p:animEffect>
                                    <p:set>
                                      <p:cBhvr>
                                        <p:cTn id="94" dur="1" fill="hold">
                                          <p:stCondLst>
                                            <p:cond delay="499"/>
                                          </p:stCondLst>
                                        </p:cTn>
                                        <p:tgtEl>
                                          <p:spTgt spid="11"/>
                                        </p:tgtEl>
                                        <p:attrNameLst>
                                          <p:attrName>style.visibility</p:attrName>
                                        </p:attrNameLst>
                                      </p:cBhvr>
                                      <p:to>
                                        <p:strVal val="hidden"/>
                                      </p:to>
                                    </p:set>
                                  </p:childTnLst>
                                </p:cTn>
                              </p:par>
                              <p:par>
                                <p:cTn id="95" presetID="12" presetClass="exit" presetSubtype="1" fill="hold" nodeType="withEffect">
                                  <p:stCondLst>
                                    <p:cond delay="5500"/>
                                  </p:stCondLst>
                                  <p:childTnLst>
                                    <p:animEffect transition="out" filter="slide(fromTop)">
                                      <p:cBhvr>
                                        <p:cTn id="96" dur="500"/>
                                        <p:tgtEl>
                                          <p:spTgt spid="3"/>
                                        </p:tgtEl>
                                      </p:cBhvr>
                                    </p:animEffect>
                                    <p:set>
                                      <p:cBhvr>
                                        <p:cTn id="97" dur="1" fill="hold">
                                          <p:stCondLst>
                                            <p:cond delay="499"/>
                                          </p:stCondLst>
                                        </p:cTn>
                                        <p:tgtEl>
                                          <p:spTgt spid="3"/>
                                        </p:tgtEl>
                                        <p:attrNameLst>
                                          <p:attrName>style.visibility</p:attrName>
                                        </p:attrNameLst>
                                      </p:cBhvr>
                                      <p:to>
                                        <p:strVal val="hidden"/>
                                      </p:to>
                                    </p:set>
                                  </p:childTnLst>
                                </p:cTn>
                              </p:par>
                            </p:childTnLst>
                          </p:cTn>
                        </p:par>
                        <p:par>
                          <p:cTn id="98" fill="hold" nodeType="afterGroup">
                            <p:stCondLst>
                              <p:cond delay="6000"/>
                            </p:stCondLst>
                            <p:childTnLst>
                              <p:par>
                                <p:cTn id="99" presetID="1" presetClass="entr" presetSubtype="0" fill="hold" grpId="0" nodeType="afterEffect">
                                  <p:stCondLst>
                                    <p:cond delay="1000"/>
                                  </p:stCondLst>
                                  <p:childTnLst>
                                    <p:set>
                                      <p:cBhvr>
                                        <p:cTn id="10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4" name="hammer.wav"/>
                                        </p:tgtEl>
                                      </p:cMediaNode>
                                    </p:audio>
                                  </p:subTnLst>
                                </p:cTn>
                              </p:par>
                            </p:childTnLst>
                          </p:cTn>
                        </p:par>
                        <p:par>
                          <p:cTn id="101" fill="hold" nodeType="afterGroup">
                            <p:stCondLst>
                              <p:cond delay="7000"/>
                            </p:stCondLst>
                            <p:childTnLst>
                              <p:par>
                                <p:cTn id="102" presetID="1" presetClass="entr" presetSubtype="0" fill="hold" grpId="0" nodeType="afterEffect">
                                  <p:stCondLst>
                                    <p:cond delay="1000"/>
                                  </p:stCondLst>
                                  <p:childTnLst>
                                    <p:set>
                                      <p:cBhvr>
                                        <p:cTn id="10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4" name="hammer.wav"/>
                                        </p:tgtEl>
                                      </p:cMediaNode>
                                    </p:audio>
                                  </p:subTnLst>
                                </p:cTn>
                              </p:par>
                            </p:childTnLst>
                          </p:cTn>
                        </p:par>
                        <p:par>
                          <p:cTn id="104" fill="hold" nodeType="afterGroup">
                            <p:stCondLst>
                              <p:cond delay="8000"/>
                            </p:stCondLst>
                            <p:childTnLst>
                              <p:par>
                                <p:cTn id="105" presetID="1" presetClass="entr" presetSubtype="0" fill="hold" grpId="0" nodeType="afterEffect">
                                  <p:stCondLst>
                                    <p:cond delay="1000"/>
                                  </p:stCondLst>
                                  <p:childTnLst>
                                    <p:set>
                                      <p:cBhvr>
                                        <p:cTn id="10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4" name="hammer.wav"/>
                                        </p:tgtEl>
                                      </p:cMediaNode>
                                    </p:audio>
                                  </p:subTnLst>
                                </p:cTn>
                              </p:par>
                            </p:childTnLst>
                          </p:cTn>
                        </p:par>
                        <p:par>
                          <p:cTn id="107" fill="hold" nodeType="afterGroup">
                            <p:stCondLst>
                              <p:cond delay="9000"/>
                            </p:stCondLst>
                            <p:childTnLst>
                              <p:par>
                                <p:cTn id="108" presetID="1" presetClass="entr" presetSubtype="0" fill="hold" grpId="0" nodeType="afterEffect">
                                  <p:stCondLst>
                                    <p:cond delay="1000"/>
                                  </p:stCondLst>
                                  <p:childTnLst>
                                    <p:set>
                                      <p:cBhvr>
                                        <p:cTn id="10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4" name="hammer.wav"/>
                                        </p:tgtEl>
                                      </p:cMediaNode>
                                    </p:audio>
                                  </p:subTnLst>
                                </p:cTn>
                              </p:par>
                            </p:childTnLst>
                          </p:cTn>
                        </p:par>
                        <p:par>
                          <p:cTn id="110" fill="hold" nodeType="afterGroup">
                            <p:stCondLst>
                              <p:cond delay="10000"/>
                            </p:stCondLst>
                            <p:childTnLst>
                              <p:par>
                                <p:cTn id="111" presetID="1" presetClass="entr" presetSubtype="0" fill="hold" grpId="0" nodeType="afterEffect">
                                  <p:stCondLst>
                                    <p:cond delay="1000"/>
                                  </p:stCondLst>
                                  <p:childTnLst>
                                    <p:set>
                                      <p:cBhvr>
                                        <p:cTn id="11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4" name="hammer.wav"/>
                                        </p:tgtEl>
                                      </p:cMediaNode>
                                    </p:audio>
                                  </p:subTnLst>
                                </p:cTn>
                              </p:par>
                            </p:childTnLst>
                          </p:cTn>
                        </p:par>
                        <p:par>
                          <p:cTn id="113" fill="hold" nodeType="afterGroup">
                            <p:stCondLst>
                              <p:cond delay="11000"/>
                            </p:stCondLst>
                            <p:childTnLst>
                              <p:par>
                                <p:cTn id="114" presetID="1" presetClass="entr" presetSubtype="0" fill="hold" grpId="0" nodeType="afterEffect">
                                  <p:stCondLst>
                                    <p:cond delay="1000"/>
                                  </p:stCondLst>
                                  <p:childTnLst>
                                    <p:set>
                                      <p:cBhvr>
                                        <p:cTn id="11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4" name="hammer.wav"/>
                                        </p:tgtEl>
                                      </p:cMediaNode>
                                    </p:audio>
                                  </p:subTnLst>
                                </p:cTn>
                              </p:par>
                            </p:childTnLst>
                          </p:cTn>
                        </p:par>
                        <p:par>
                          <p:cTn id="116" fill="hold" nodeType="afterGroup">
                            <p:stCondLst>
                              <p:cond delay="12000"/>
                            </p:stCondLst>
                            <p:childTnLst>
                              <p:par>
                                <p:cTn id="117" presetID="1" presetClass="entr" presetSubtype="0" fill="hold" grpId="0" nodeType="afterEffect">
                                  <p:stCondLst>
                                    <p:cond delay="1000"/>
                                  </p:stCondLst>
                                  <p:childTnLst>
                                    <p:set>
                                      <p:cBhvr>
                                        <p:cTn id="11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4" name="hammer.wav"/>
                                        </p:tgtEl>
                                      </p:cMediaNode>
                                    </p:audio>
                                  </p:subTnLst>
                                </p:cTn>
                              </p:par>
                            </p:childTnLst>
                          </p:cTn>
                        </p:par>
                        <p:par>
                          <p:cTn id="119" fill="hold" nodeType="afterGroup">
                            <p:stCondLst>
                              <p:cond delay="13000"/>
                            </p:stCondLst>
                            <p:childTnLst>
                              <p:par>
                                <p:cTn id="120" presetID="1" presetClass="entr" presetSubtype="0" fill="hold" grpId="0" nodeType="afterEffect">
                                  <p:stCondLst>
                                    <p:cond delay="1000"/>
                                  </p:stCondLst>
                                  <p:childTnLst>
                                    <p:set>
                                      <p:cBhvr>
                                        <p:cTn id="12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4" name="hammer.wav"/>
                                        </p:tgtEl>
                                      </p:cMediaNode>
                                    </p:audio>
                                  </p:subTnLst>
                                </p:cTn>
                              </p:par>
                            </p:childTnLst>
                          </p:cTn>
                        </p:par>
                        <p:par>
                          <p:cTn id="122" fill="hold" nodeType="afterGroup">
                            <p:stCondLst>
                              <p:cond delay="14000"/>
                            </p:stCondLst>
                            <p:childTnLst>
                              <p:par>
                                <p:cTn id="123" presetID="1" presetClass="entr" presetSubtype="0" fill="hold" grpId="0" nodeType="afterEffect">
                                  <p:stCondLst>
                                    <p:cond delay="1000"/>
                                  </p:stCondLst>
                                  <p:childTnLst>
                                    <p:set>
                                      <p:cBhvr>
                                        <p:cTn id="124"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4" name="hammer.wav"/>
                                        </p:tgtEl>
                                      </p:cMediaNode>
                                    </p:audio>
                                  </p:subTnLst>
                                </p:cTn>
                              </p:par>
                            </p:childTnLst>
                          </p:cTn>
                        </p:par>
                        <p:par>
                          <p:cTn id="125" fill="hold" nodeType="afterGroup">
                            <p:stCondLst>
                              <p:cond delay="15000"/>
                            </p:stCondLst>
                            <p:childTnLst>
                              <p:par>
                                <p:cTn id="126" presetID="1" presetClass="entr" presetSubtype="0" fill="hold" grpId="0" nodeType="afterEffect">
                                  <p:stCondLst>
                                    <p:cond delay="1000"/>
                                  </p:stCondLst>
                                  <p:childTnLst>
                                    <p:set>
                                      <p:cBhvr>
                                        <p:cTn id="127"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4" name="hammer.wav"/>
                                        </p:tgtEl>
                                      </p:cMediaNode>
                                    </p:audio>
                                  </p:subTnLst>
                                </p:cTn>
                              </p:par>
                            </p:childTnLst>
                          </p:cTn>
                        </p:par>
                        <p:par>
                          <p:cTn id="128" fill="hold" nodeType="afterGroup">
                            <p:stCondLst>
                              <p:cond delay="16000"/>
                            </p:stCondLst>
                            <p:childTnLst>
                              <p:par>
                                <p:cTn id="129" presetID="1" presetClass="entr" presetSubtype="0" fill="hold" grpId="0" nodeType="afterEffect">
                                  <p:stCondLst>
                                    <p:cond delay="1000"/>
                                  </p:stCondLst>
                                  <p:childTnLst>
                                    <p:set>
                                      <p:cBhvr>
                                        <p:cTn id="130"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2" name="Jet Fighter 2-DVDH.wav"/>
                                        </p:tgtEl>
                                      </p:cMediaNode>
                                    </p:audio>
                                  </p:subTnLst>
                                </p:cTn>
                              </p:par>
                            </p:childTnLst>
                          </p:cTn>
                        </p:par>
                      </p:childTnLst>
                    </p:cTn>
                  </p:par>
                  <p:par>
                    <p:cTn id="131" fill="hold" nodeType="clickPar">
                      <p:stCondLst>
                        <p:cond delay="indefinite"/>
                      </p:stCondLst>
                      <p:childTnLst>
                        <p:par>
                          <p:cTn id="132" fill="hold" nodeType="withGroup">
                            <p:stCondLst>
                              <p:cond delay="0"/>
                            </p:stCondLst>
                            <p:childTnLst>
                              <p:par>
                                <p:cTn id="133" presetID="2" presetClass="entr" presetSubtype="4" fill="hold" grpId="0" nodeType="clickEffect">
                                  <p:stCondLst>
                                    <p:cond delay="0"/>
                                  </p:stCondLst>
                                  <p:childTnLst>
                                    <p:set>
                                      <p:cBhvr>
                                        <p:cTn id="134" dur="1" fill="hold">
                                          <p:stCondLst>
                                            <p:cond delay="0"/>
                                          </p:stCondLst>
                                        </p:cTn>
                                        <p:tgtEl>
                                          <p:spTgt spid="4"/>
                                        </p:tgtEl>
                                        <p:attrNameLst>
                                          <p:attrName>style.visibility</p:attrName>
                                        </p:attrNameLst>
                                      </p:cBhvr>
                                      <p:to>
                                        <p:strVal val="visible"/>
                                      </p:to>
                                    </p:set>
                                    <p:anim calcmode="lin" valueType="num">
                                      <p:cBhvr additive="base">
                                        <p:cTn id="135" dur="500" fill="hold"/>
                                        <p:tgtEl>
                                          <p:spTgt spid="4"/>
                                        </p:tgtEl>
                                        <p:attrNameLst>
                                          <p:attrName>ppt_x</p:attrName>
                                        </p:attrNameLst>
                                      </p:cBhvr>
                                      <p:tavLst>
                                        <p:tav tm="0">
                                          <p:val>
                                            <p:strVal val="#ppt_x"/>
                                          </p:val>
                                        </p:tav>
                                        <p:tav tm="100000">
                                          <p:val>
                                            <p:strVal val="#ppt_x"/>
                                          </p:val>
                                        </p:tav>
                                      </p:tavLst>
                                    </p:anim>
                                    <p:anim calcmode="lin" valueType="num">
                                      <p:cBhvr additive="base">
                                        <p:cTn id="1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animBg="1"/>
      <p:bldP spid="26" grpId="0" animBg="1"/>
      <p:bldP spid="31" grpId="0" animBg="1"/>
      <p:bldP spid="33" grpId="0" animBg="1"/>
      <p:bldP spid="33" grpId="1" animBg="1"/>
      <p:bldP spid="68" grpId="0" animBg="1"/>
      <p:bldP spid="69" grpId="0" animBg="1"/>
      <p:bldP spid="77" grpId="0" animBg="1"/>
      <p:bldP spid="78" grpId="0" animBg="1"/>
      <p:bldP spid="79" grpId="0" animBg="1"/>
      <p:bldP spid="80" grpId="0" animBg="1"/>
      <p:bldP spid="81" grpId="0" animBg="1"/>
      <p:bldP spid="82" grpId="0" animBg="1"/>
      <p:bldP spid="83" grpId="0" animBg="1"/>
      <p:bldP spid="84" grpId="0" animBg="1"/>
      <p:bldP spid="85"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51">
            <a:extLst>
              <a:ext uri="{FF2B5EF4-FFF2-40B4-BE49-F238E27FC236}">
                <a16:creationId xmlns:a16="http://schemas.microsoft.com/office/drawing/2014/main" id="{5D8FCF99-4BEA-4530-8CB3-CC49E30FA666}"/>
              </a:ext>
            </a:extLst>
          </p:cNvPr>
          <p:cNvSpPr>
            <a:spLocks noChangeArrowheads="1"/>
          </p:cNvSpPr>
          <p:nvPr/>
        </p:nvSpPr>
        <p:spPr bwMode="auto">
          <a:xfrm>
            <a:off x="3257550" y="3810000"/>
            <a:ext cx="5962650" cy="914400"/>
          </a:xfrm>
          <a:prstGeom prst="roundRect">
            <a:avLst>
              <a:gd name="adj" fmla="val 16667"/>
            </a:avLst>
          </a:prstGeom>
          <a:noFill/>
          <a:ln w="38100" algn="ctr">
            <a:solidFill>
              <a:srgbClr val="B66D3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dirty="0">
                <a:latin typeface="Cambria" panose="02040503050406030204" pitchFamily="18" charset="0"/>
                <a:cs typeface="Times New Roman" panose="02020603050405020304" pitchFamily="18" charset="0"/>
              </a:rPr>
              <a:t>20 – 30</a:t>
            </a:r>
            <a:endParaRPr lang="en-US" altLang="en-US" sz="2800" b="1" baseline="-25000" dirty="0">
              <a:solidFill>
                <a:schemeClr val="bg1"/>
              </a:solidFill>
              <a:latin typeface="Cambria" panose="02040503050406030204" pitchFamily="18" charset="0"/>
              <a:ea typeface="Cambria Math" panose="02040503050406030204" pitchFamily="18" charset="0"/>
              <a:cs typeface="Times New Roman" panose="02020603050405020304" pitchFamily="18" charset="0"/>
            </a:endParaRPr>
          </a:p>
        </p:txBody>
      </p:sp>
      <p:sp>
        <p:nvSpPr>
          <p:cNvPr id="10" name="AutoShape 51">
            <a:extLst>
              <a:ext uri="{FF2B5EF4-FFF2-40B4-BE49-F238E27FC236}">
                <a16:creationId xmlns:a16="http://schemas.microsoft.com/office/drawing/2014/main" id="{62571855-D14C-45D1-864C-48331182F970}"/>
              </a:ext>
            </a:extLst>
          </p:cNvPr>
          <p:cNvSpPr>
            <a:spLocks noChangeArrowheads="1"/>
          </p:cNvSpPr>
          <p:nvPr/>
        </p:nvSpPr>
        <p:spPr bwMode="auto">
          <a:xfrm>
            <a:off x="3276600" y="2743200"/>
            <a:ext cx="5962650" cy="762000"/>
          </a:xfrm>
          <a:prstGeom prst="roundRect">
            <a:avLst>
              <a:gd name="adj" fmla="val 16667"/>
            </a:avLst>
          </a:prstGeom>
          <a:noFill/>
          <a:ln w="38100" algn="ctr">
            <a:solidFill>
              <a:srgbClr val="B66D3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dirty="0">
                <a:latin typeface="Cambria" panose="02040503050406030204" pitchFamily="18" charset="0"/>
                <a:cs typeface="Times New Roman" panose="02020603050405020304" pitchFamily="18" charset="0"/>
              </a:rPr>
              <a:t>10 – 20</a:t>
            </a:r>
            <a:r>
              <a:rPr lang="fr-FR" altLang="en-US" sz="2800" b="1" dirty="0">
                <a:latin typeface="Cambria" panose="02040503050406030204" pitchFamily="18" charset="0"/>
                <a:cs typeface="Times New Roman" panose="02020603050405020304" pitchFamily="18" charset="0"/>
              </a:rPr>
              <a:t> </a:t>
            </a:r>
            <a:endParaRPr lang="en-US" altLang="en-US" sz="2800" b="1" baseline="-25000" dirty="0">
              <a:solidFill>
                <a:schemeClr val="bg1"/>
              </a:solidFill>
              <a:latin typeface="Cambria" panose="02040503050406030204" pitchFamily="18" charset="0"/>
              <a:ea typeface="Cambria Math" panose="02040503050406030204" pitchFamily="18" charset="0"/>
              <a:cs typeface="Times New Roman" panose="02020603050405020304" pitchFamily="18" charset="0"/>
            </a:endParaRPr>
          </a:p>
        </p:txBody>
      </p:sp>
      <p:grpSp>
        <p:nvGrpSpPr>
          <p:cNvPr id="2" name="Group 51">
            <a:extLst>
              <a:ext uri="{FF2B5EF4-FFF2-40B4-BE49-F238E27FC236}">
                <a16:creationId xmlns:a16="http://schemas.microsoft.com/office/drawing/2014/main" id="{49955B17-1178-4CC5-B886-B50F2113EFFC}"/>
              </a:ext>
            </a:extLst>
          </p:cNvPr>
          <p:cNvGrpSpPr>
            <a:grpSpLocks/>
          </p:cNvGrpSpPr>
          <p:nvPr/>
        </p:nvGrpSpPr>
        <p:grpSpPr bwMode="auto">
          <a:xfrm>
            <a:off x="1725615" y="-6350"/>
            <a:ext cx="320675" cy="6864350"/>
            <a:chOff x="202295" y="-322943"/>
            <a:chExt cx="319314" cy="7180943"/>
          </a:xfrm>
        </p:grpSpPr>
        <p:sp>
          <p:nvSpPr>
            <p:cNvPr id="7" name="Rectangle 6">
              <a:extLst>
                <a:ext uri="{FF2B5EF4-FFF2-40B4-BE49-F238E27FC236}">
                  <a16:creationId xmlns:a16="http://schemas.microsoft.com/office/drawing/2014/main" id="{A7ABFEA9-040B-4C0C-B78F-DBE491981AF8}"/>
                </a:ext>
              </a:extLst>
            </p:cNvPr>
            <p:cNvSpPr/>
            <p:nvPr/>
          </p:nvSpPr>
          <p:spPr bwMode="auto">
            <a:xfrm>
              <a:off x="202295" y="-322943"/>
              <a:ext cx="319314" cy="7165997"/>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2400">
                <a:latin typeface="Cambria Math" pitchFamily="18" charset="0"/>
                <a:ea typeface="Cambria Math" pitchFamily="18" charset="0"/>
              </a:endParaRPr>
            </a:p>
          </p:txBody>
        </p:sp>
        <p:sp>
          <p:nvSpPr>
            <p:cNvPr id="2093" name="Rectangle 10">
              <a:extLst>
                <a:ext uri="{FF2B5EF4-FFF2-40B4-BE49-F238E27FC236}">
                  <a16:creationId xmlns:a16="http://schemas.microsoft.com/office/drawing/2014/main" id="{219AA9CE-D946-479C-8359-6667B209F86C}"/>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a:latin typeface="Cambria Math" panose="02040503050406030204" pitchFamily="18" charset="0"/>
              </a:endParaRPr>
            </a:p>
          </p:txBody>
        </p:sp>
        <p:sp>
          <p:nvSpPr>
            <p:cNvPr id="9" name="Rectangle 8">
              <a:extLst>
                <a:ext uri="{FF2B5EF4-FFF2-40B4-BE49-F238E27FC236}">
                  <a16:creationId xmlns:a16="http://schemas.microsoft.com/office/drawing/2014/main" id="{B5C4957C-E588-4507-900E-EB9F892C9733}"/>
                </a:ext>
              </a:extLst>
            </p:cNvPr>
            <p:cNvSpPr/>
            <p:nvPr/>
          </p:nvSpPr>
          <p:spPr bwMode="auto">
            <a:xfrm>
              <a:off x="324013" y="-307996"/>
              <a:ext cx="75877" cy="7165996"/>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2400">
                <a:effectLst>
                  <a:glow rad="101600">
                    <a:schemeClr val="accent1">
                      <a:satMod val="175000"/>
                      <a:alpha val="40000"/>
                    </a:schemeClr>
                  </a:glow>
                </a:effectLst>
                <a:latin typeface="Cambria Math" pitchFamily="18" charset="0"/>
                <a:ea typeface="Cambria Math" pitchFamily="18" charset="0"/>
              </a:endParaRPr>
            </a:p>
          </p:txBody>
        </p:sp>
      </p:grpSp>
      <p:pic>
        <p:nvPicPr>
          <p:cNvPr id="11" name="Picture 37" descr="Blue_chapterlist">
            <a:extLst>
              <a:ext uri="{FF2B5EF4-FFF2-40B4-BE49-F238E27FC236}">
                <a16:creationId xmlns:a16="http://schemas.microsoft.com/office/drawing/2014/main" id="{7B8A1492-7B6B-43BD-81F2-53182CF586AC}"/>
              </a:ext>
            </a:extLst>
          </p:cNvPr>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695452" y="2925765"/>
            <a:ext cx="593725" cy="350837"/>
          </a:xfrm>
          <a:prstGeom prst="rect">
            <a:avLst/>
          </a:prstGeom>
          <a:noFill/>
          <a:ln w="9525">
            <a:noFill/>
            <a:miter lim="800000"/>
            <a:headEnd/>
            <a:tailEnd/>
          </a:ln>
          <a:effectLst>
            <a:outerShdw dist="107763" dir="18900000" algn="ctr" rotWithShape="0">
              <a:srgbClr val="808080">
                <a:alpha val="50000"/>
              </a:srgbClr>
            </a:outerShdw>
          </a:effectLst>
        </p:spPr>
      </p:pic>
      <p:pic>
        <p:nvPicPr>
          <p:cNvPr id="12" name="Picture 11" descr="Classicmode">
            <a:extLst>
              <a:ext uri="{FF2B5EF4-FFF2-40B4-BE49-F238E27FC236}">
                <a16:creationId xmlns:a16="http://schemas.microsoft.com/office/drawing/2014/main" id="{FC26ACC6-FA57-404B-B5E1-3F53F54D56B2}"/>
              </a:ext>
            </a:extLst>
          </p:cNvPr>
          <p:cNvPicPr>
            <a:picLocks noChangeAspect="1" noChangeArrowheads="1"/>
          </p:cNvPicPr>
          <p:nvPr/>
        </p:nvPicPr>
        <p:blipFill>
          <a:blip r:embed="rId6">
            <a:clrChange>
              <a:clrFrom>
                <a:srgbClr val="2C2761"/>
              </a:clrFrom>
              <a:clrTo>
                <a:srgbClr val="2C2761">
                  <a:alpha val="0"/>
                </a:srgbClr>
              </a:clrTo>
            </a:clrChange>
          </a:blip>
          <a:srcRect/>
          <a:stretch>
            <a:fillRect/>
          </a:stretch>
        </p:blipFill>
        <p:spPr bwMode="auto">
          <a:xfrm>
            <a:off x="2076450" y="2703515"/>
            <a:ext cx="1500188" cy="801687"/>
          </a:xfrm>
          <a:prstGeom prst="rect">
            <a:avLst/>
          </a:prstGeom>
          <a:noFill/>
          <a:ln w="9525">
            <a:noFill/>
            <a:miter lim="800000"/>
            <a:headEnd/>
            <a:tailEnd/>
          </a:ln>
          <a:effectLst>
            <a:outerShdw dist="107763" dir="18900000" algn="ctr" rotWithShape="0">
              <a:srgbClr val="808080">
                <a:alpha val="50000"/>
              </a:srgbClr>
            </a:outerShdw>
          </a:effectLst>
        </p:spPr>
      </p:pic>
      <p:sp>
        <p:nvSpPr>
          <p:cNvPr id="13" name="Oval 59">
            <a:hlinkHover r:id="" action="ppaction://noaction" highlightClick="1">
              <a:snd r:embed="rId7" name="cached_combo42.wav"/>
            </a:hlinkHover>
            <a:extLst>
              <a:ext uri="{FF2B5EF4-FFF2-40B4-BE49-F238E27FC236}">
                <a16:creationId xmlns:a16="http://schemas.microsoft.com/office/drawing/2014/main" id="{EF060BF9-7581-4AD4-AEDA-0080B4E5B893}"/>
              </a:ext>
            </a:extLst>
          </p:cNvPr>
          <p:cNvSpPr>
            <a:spLocks noChangeArrowheads="1"/>
          </p:cNvSpPr>
          <p:nvPr/>
        </p:nvSpPr>
        <p:spPr bwMode="auto">
          <a:xfrm>
            <a:off x="2152652" y="2743202"/>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a:latin typeface="Cambria Math" panose="02040503050406030204" pitchFamily="18" charset="0"/>
            </a:endParaRPr>
          </a:p>
        </p:txBody>
      </p:sp>
      <p:sp>
        <p:nvSpPr>
          <p:cNvPr id="14" name="WordArt 226">
            <a:extLst>
              <a:ext uri="{FF2B5EF4-FFF2-40B4-BE49-F238E27FC236}">
                <a16:creationId xmlns:a16="http://schemas.microsoft.com/office/drawing/2014/main" id="{152DFC27-EDC6-4AE8-832F-E38E53CBCDB2}"/>
              </a:ext>
            </a:extLst>
          </p:cNvPr>
          <p:cNvSpPr>
            <a:spLocks noChangeArrowheads="1" noChangeShapeType="1" noTextEdit="1"/>
          </p:cNvSpPr>
          <p:nvPr/>
        </p:nvSpPr>
        <p:spPr bwMode="auto">
          <a:xfrm>
            <a:off x="2359027" y="2852738"/>
            <a:ext cx="460375" cy="387350"/>
          </a:xfrm>
          <a:prstGeom prst="rect">
            <a:avLst/>
          </a:prstGeom>
        </p:spPr>
        <p:txBody>
          <a:bodyPr wrap="none" fromWordArt="1">
            <a:prstTxWarp prst="textInflate">
              <a:avLst>
                <a:gd name="adj" fmla="val 13634"/>
              </a:avLst>
            </a:prstTxWarp>
          </a:bodyPr>
          <a:lstStyle/>
          <a:p>
            <a:pPr algn="ctr"/>
            <a:r>
              <a:rPr lang="en-US" sz="2400" kern="10">
                <a:ln w="9525">
                  <a:solidFill>
                    <a:srgbClr val="FFFF00"/>
                  </a:solidFill>
                  <a:round/>
                  <a:headEnd/>
                  <a:tailEnd/>
                </a:ln>
                <a:solidFill>
                  <a:srgbClr val="FFFF00"/>
                </a:solidFill>
                <a:latin typeface="Cambria Math" panose="02040503050406030204" pitchFamily="18" charset="0"/>
                <a:ea typeface="Cambria Math" panose="02040503050406030204" pitchFamily="18" charset="0"/>
              </a:rPr>
              <a:t>A</a:t>
            </a:r>
          </a:p>
        </p:txBody>
      </p:sp>
      <p:grpSp>
        <p:nvGrpSpPr>
          <p:cNvPr id="3" name="Group 47">
            <a:extLst>
              <a:ext uri="{FF2B5EF4-FFF2-40B4-BE49-F238E27FC236}">
                <a16:creationId xmlns:a16="http://schemas.microsoft.com/office/drawing/2014/main" id="{6AC77A53-055F-446E-A0C7-5F685C8C2AE0}"/>
              </a:ext>
            </a:extLst>
          </p:cNvPr>
          <p:cNvGrpSpPr>
            <a:grpSpLocks/>
          </p:cNvGrpSpPr>
          <p:nvPr/>
        </p:nvGrpSpPr>
        <p:grpSpPr bwMode="auto">
          <a:xfrm>
            <a:off x="1408112" y="679450"/>
            <a:ext cx="1106488" cy="655638"/>
            <a:chOff x="5106" y="3426"/>
            <a:chExt cx="582" cy="345"/>
          </a:xfrm>
        </p:grpSpPr>
        <p:pic>
          <p:nvPicPr>
            <p:cNvPr id="2090" name="Picture 40" descr="Thumb">
              <a:extLst>
                <a:ext uri="{FF2B5EF4-FFF2-40B4-BE49-F238E27FC236}">
                  <a16:creationId xmlns:a16="http://schemas.microsoft.com/office/drawing/2014/main" id="{971EDD5B-85C9-4E2D-864F-6BE81EB27ADA}"/>
                </a:ext>
              </a:extLst>
            </p:cNvPr>
            <p:cNvPicPr>
              <a:picLocks noChangeAspect="1" noChangeArrowheads="1"/>
            </p:cNvPicPr>
            <p:nvPr/>
          </p:nvPicPr>
          <p:blipFill>
            <a:blip r:embed="rId8">
              <a:clrChange>
                <a:clrFrom>
                  <a:srgbClr val="000300"/>
                </a:clrFrom>
                <a:clrTo>
                  <a:srgbClr val="000300">
                    <a:alpha val="0"/>
                  </a:srgbClr>
                </a:clrTo>
              </a:clrChange>
              <a:extLst>
                <a:ext uri="{28A0092B-C50C-407E-A947-70E740481C1C}">
                  <a14:useLocalDpi xmlns:a14="http://schemas.microsoft.com/office/drawing/2010/main" val="0"/>
                </a:ext>
              </a:extLst>
            </a:blip>
            <a:srcRect/>
            <a:stretch>
              <a:fillRect/>
            </a:stretch>
          </p:blipFill>
          <p:spPr bwMode="auto">
            <a:xfrm>
              <a:off x="5106" y="3426"/>
              <a:ext cx="582"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1" name="Picture 43" descr="abu061[1]">
              <a:extLst>
                <a:ext uri="{FF2B5EF4-FFF2-40B4-BE49-F238E27FC236}">
                  <a16:creationId xmlns:a16="http://schemas.microsoft.com/office/drawing/2014/main" id="{6D53B90E-A1D5-4B2B-A5F0-FEB2CB92BD1D}"/>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1938225" flipV="1">
              <a:off x="5268" y="3513"/>
              <a:ext cx="25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37" descr="Blue_chapterlist">
            <a:extLst>
              <a:ext uri="{FF2B5EF4-FFF2-40B4-BE49-F238E27FC236}">
                <a16:creationId xmlns:a16="http://schemas.microsoft.com/office/drawing/2014/main" id="{FC6BE053-4209-4917-B6F5-823D4961384B}"/>
              </a:ext>
            </a:extLst>
          </p:cNvPr>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676402" y="3916365"/>
            <a:ext cx="593725" cy="350837"/>
          </a:xfrm>
          <a:prstGeom prst="rect">
            <a:avLst/>
          </a:prstGeom>
          <a:noFill/>
          <a:ln w="9525">
            <a:noFill/>
            <a:miter lim="800000"/>
            <a:headEnd/>
            <a:tailEnd/>
          </a:ln>
          <a:effectLst>
            <a:outerShdw dist="107763" dir="18900000" algn="ctr" rotWithShape="0">
              <a:srgbClr val="808080">
                <a:alpha val="50000"/>
              </a:srgbClr>
            </a:outerShdw>
          </a:effectLst>
        </p:spPr>
      </p:pic>
      <p:pic>
        <p:nvPicPr>
          <p:cNvPr id="20" name="Picture 39" descr="Classicmode">
            <a:extLst>
              <a:ext uri="{FF2B5EF4-FFF2-40B4-BE49-F238E27FC236}">
                <a16:creationId xmlns:a16="http://schemas.microsoft.com/office/drawing/2014/main" id="{DB563DA2-1B18-4147-B5B3-C0975C509902}"/>
              </a:ext>
            </a:extLst>
          </p:cNvPr>
          <p:cNvPicPr>
            <a:picLocks noChangeAspect="1" noChangeArrowheads="1"/>
          </p:cNvPicPr>
          <p:nvPr/>
        </p:nvPicPr>
        <p:blipFill>
          <a:blip r:embed="rId6">
            <a:clrChange>
              <a:clrFrom>
                <a:srgbClr val="2C2761"/>
              </a:clrFrom>
              <a:clrTo>
                <a:srgbClr val="2C2761">
                  <a:alpha val="0"/>
                </a:srgbClr>
              </a:clrTo>
            </a:clrChange>
          </a:blip>
          <a:srcRect/>
          <a:stretch>
            <a:fillRect/>
          </a:stretch>
        </p:blipFill>
        <p:spPr bwMode="auto">
          <a:xfrm>
            <a:off x="2057400" y="3770315"/>
            <a:ext cx="1500188" cy="801687"/>
          </a:xfrm>
          <a:prstGeom prst="rect">
            <a:avLst/>
          </a:prstGeom>
          <a:noFill/>
          <a:ln w="9525">
            <a:noFill/>
            <a:miter lim="800000"/>
            <a:headEnd/>
            <a:tailEnd/>
          </a:ln>
          <a:effectLst>
            <a:outerShdw dist="107763" dir="18900000" algn="ctr" rotWithShape="0">
              <a:srgbClr val="808080">
                <a:alpha val="50000"/>
              </a:srgbClr>
            </a:outerShdw>
          </a:effectLst>
        </p:spPr>
      </p:pic>
      <p:sp>
        <p:nvSpPr>
          <p:cNvPr id="21" name="Oval 59">
            <a:hlinkHover r:id="" action="ppaction://noaction" highlightClick="1">
              <a:snd r:embed="rId7" name="cached_combo42.wav"/>
            </a:hlinkHover>
            <a:extLst>
              <a:ext uri="{FF2B5EF4-FFF2-40B4-BE49-F238E27FC236}">
                <a16:creationId xmlns:a16="http://schemas.microsoft.com/office/drawing/2014/main" id="{80B6110C-A271-49CF-A66C-A79B8D11C8BC}"/>
              </a:ext>
            </a:extLst>
          </p:cNvPr>
          <p:cNvSpPr>
            <a:spLocks noChangeArrowheads="1"/>
          </p:cNvSpPr>
          <p:nvPr/>
        </p:nvSpPr>
        <p:spPr bwMode="auto">
          <a:xfrm>
            <a:off x="2154238" y="3883027"/>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a:latin typeface="Cambria Math" panose="02040503050406030204" pitchFamily="18" charset="0"/>
            </a:endParaRPr>
          </a:p>
        </p:txBody>
      </p:sp>
      <p:sp>
        <p:nvSpPr>
          <p:cNvPr id="22" name="WordArt 226">
            <a:extLst>
              <a:ext uri="{FF2B5EF4-FFF2-40B4-BE49-F238E27FC236}">
                <a16:creationId xmlns:a16="http://schemas.microsoft.com/office/drawing/2014/main" id="{7B4ABB67-C217-40D3-9EBE-1328E1DC4074}"/>
              </a:ext>
            </a:extLst>
          </p:cNvPr>
          <p:cNvSpPr>
            <a:spLocks noChangeArrowheads="1" noChangeShapeType="1" noTextEdit="1"/>
          </p:cNvSpPr>
          <p:nvPr/>
        </p:nvSpPr>
        <p:spPr bwMode="auto">
          <a:xfrm>
            <a:off x="2339977" y="3956050"/>
            <a:ext cx="460375" cy="387350"/>
          </a:xfrm>
          <a:prstGeom prst="rect">
            <a:avLst/>
          </a:prstGeom>
        </p:spPr>
        <p:txBody>
          <a:bodyPr wrap="none" fromWordArt="1">
            <a:prstTxWarp prst="textInflate">
              <a:avLst>
                <a:gd name="adj" fmla="val 13634"/>
              </a:avLst>
            </a:prstTxWarp>
          </a:bodyPr>
          <a:lstStyle/>
          <a:p>
            <a:pPr algn="ctr"/>
            <a:r>
              <a:rPr lang="en-US" sz="2400" kern="10">
                <a:ln w="9525">
                  <a:solidFill>
                    <a:srgbClr val="FFFF00"/>
                  </a:solidFill>
                  <a:round/>
                  <a:headEnd/>
                  <a:tailEnd/>
                </a:ln>
                <a:solidFill>
                  <a:srgbClr val="FFFF00"/>
                </a:solidFill>
                <a:latin typeface="Cambria Math" panose="02040503050406030204" pitchFamily="18" charset="0"/>
                <a:ea typeface="Cambria Math" panose="02040503050406030204" pitchFamily="18" charset="0"/>
              </a:rPr>
              <a:t>B</a:t>
            </a:r>
          </a:p>
        </p:txBody>
      </p:sp>
      <p:sp>
        <p:nvSpPr>
          <p:cNvPr id="23" name="AutoShape 51">
            <a:extLst>
              <a:ext uri="{FF2B5EF4-FFF2-40B4-BE49-F238E27FC236}">
                <a16:creationId xmlns:a16="http://schemas.microsoft.com/office/drawing/2014/main" id="{505F5BE6-AE8E-43BC-B820-25510FEFA024}"/>
              </a:ext>
            </a:extLst>
          </p:cNvPr>
          <p:cNvSpPr>
            <a:spLocks noChangeArrowheads="1"/>
          </p:cNvSpPr>
          <p:nvPr/>
        </p:nvSpPr>
        <p:spPr bwMode="auto">
          <a:xfrm>
            <a:off x="3257550" y="4800600"/>
            <a:ext cx="5962650" cy="762000"/>
          </a:xfrm>
          <a:prstGeom prst="roundRect">
            <a:avLst>
              <a:gd name="adj" fmla="val 16667"/>
            </a:avLst>
          </a:prstGeom>
          <a:noFill/>
          <a:ln w="38100" algn="ctr">
            <a:solidFill>
              <a:srgbClr val="B66D3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dirty="0">
                <a:solidFill>
                  <a:schemeClr val="bg1"/>
                </a:solidFill>
                <a:latin typeface="Cambria" panose="02040503050406030204" pitchFamily="18" charset="0"/>
                <a:cs typeface="Times New Roman" panose="02020603050405020304" pitchFamily="18" charset="0"/>
              </a:rPr>
              <a:t> </a:t>
            </a:r>
          </a:p>
          <a:p>
            <a:pPr algn="ctr" eaLnBrk="1" hangingPunct="1"/>
            <a:r>
              <a:rPr lang="en-US" altLang="en-US" sz="2800" b="1" dirty="0">
                <a:latin typeface="Cambria" panose="02040503050406030204" pitchFamily="18" charset="0"/>
                <a:cs typeface="Times New Roman" panose="02020603050405020304" pitchFamily="18" charset="0"/>
              </a:rPr>
              <a:t>30 –  40	</a:t>
            </a:r>
            <a:endParaRPr lang="en-US" altLang="en-US" sz="2800" b="1" baseline="-25000" dirty="0">
              <a:solidFill>
                <a:schemeClr val="bg1"/>
              </a:solidFill>
              <a:latin typeface="Cambria" panose="02040503050406030204" pitchFamily="18" charset="0"/>
              <a:ea typeface="Cambria Math" panose="02040503050406030204" pitchFamily="18" charset="0"/>
              <a:cs typeface="Times New Roman" panose="02020603050405020304" pitchFamily="18" charset="0"/>
            </a:endParaRPr>
          </a:p>
          <a:p>
            <a:pPr algn="ctr" eaLnBrk="1" hangingPunct="1"/>
            <a:endParaRPr lang="en-US" altLang="en-US" sz="2800" b="1" dirty="0">
              <a:solidFill>
                <a:schemeClr val="bg1"/>
              </a:solidFill>
              <a:latin typeface="Cambria" panose="02040503050406030204" pitchFamily="18" charset="0"/>
              <a:cs typeface="Times New Roman" panose="02020603050405020304" pitchFamily="18" charset="0"/>
            </a:endParaRPr>
          </a:p>
        </p:txBody>
      </p:sp>
      <p:pic>
        <p:nvPicPr>
          <p:cNvPr id="24" name="Picture 37" descr="Blue_chapterlist">
            <a:extLst>
              <a:ext uri="{FF2B5EF4-FFF2-40B4-BE49-F238E27FC236}">
                <a16:creationId xmlns:a16="http://schemas.microsoft.com/office/drawing/2014/main" id="{1C6FE85E-A4ED-4CC5-B8E4-1F1353F418AB}"/>
              </a:ext>
            </a:extLst>
          </p:cNvPr>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676402" y="4983165"/>
            <a:ext cx="593725" cy="350837"/>
          </a:xfrm>
          <a:prstGeom prst="rect">
            <a:avLst/>
          </a:prstGeom>
          <a:noFill/>
          <a:ln w="9525">
            <a:noFill/>
            <a:miter lim="800000"/>
            <a:headEnd/>
            <a:tailEnd/>
          </a:ln>
          <a:effectLst>
            <a:outerShdw dist="107763" dir="18900000" algn="ctr" rotWithShape="0">
              <a:srgbClr val="808080">
                <a:alpha val="50000"/>
              </a:srgbClr>
            </a:outerShdw>
          </a:effectLst>
        </p:spPr>
      </p:pic>
      <p:pic>
        <p:nvPicPr>
          <p:cNvPr id="25" name="Picture 39" descr="Classicmode">
            <a:extLst>
              <a:ext uri="{FF2B5EF4-FFF2-40B4-BE49-F238E27FC236}">
                <a16:creationId xmlns:a16="http://schemas.microsoft.com/office/drawing/2014/main" id="{CC71F7A4-4D9E-495F-B97C-AA7E0D6CB183}"/>
              </a:ext>
            </a:extLst>
          </p:cNvPr>
          <p:cNvPicPr>
            <a:picLocks noChangeAspect="1" noChangeArrowheads="1"/>
          </p:cNvPicPr>
          <p:nvPr/>
        </p:nvPicPr>
        <p:blipFill>
          <a:blip r:embed="rId6">
            <a:clrChange>
              <a:clrFrom>
                <a:srgbClr val="2C2761"/>
              </a:clrFrom>
              <a:clrTo>
                <a:srgbClr val="2C2761">
                  <a:alpha val="0"/>
                </a:srgbClr>
              </a:clrTo>
            </a:clrChange>
          </a:blip>
          <a:srcRect/>
          <a:stretch>
            <a:fillRect/>
          </a:stretch>
        </p:blipFill>
        <p:spPr bwMode="auto">
          <a:xfrm>
            <a:off x="2057400" y="4800600"/>
            <a:ext cx="1500188" cy="801688"/>
          </a:xfrm>
          <a:prstGeom prst="rect">
            <a:avLst/>
          </a:prstGeom>
          <a:noFill/>
          <a:ln w="9525">
            <a:noFill/>
            <a:miter lim="800000"/>
            <a:headEnd/>
            <a:tailEnd/>
          </a:ln>
          <a:effectLst>
            <a:outerShdw dist="107763" dir="18900000" algn="ctr" rotWithShape="0">
              <a:srgbClr val="808080">
                <a:alpha val="50000"/>
              </a:srgbClr>
            </a:outerShdw>
          </a:effectLst>
        </p:spPr>
      </p:pic>
      <p:sp>
        <p:nvSpPr>
          <p:cNvPr id="26" name="Oval 59">
            <a:hlinkHover r:id="" action="ppaction://noaction" highlightClick="1">
              <a:snd r:embed="rId7" name="cached_combo42.wav"/>
            </a:hlinkHover>
            <a:extLst>
              <a:ext uri="{FF2B5EF4-FFF2-40B4-BE49-F238E27FC236}">
                <a16:creationId xmlns:a16="http://schemas.microsoft.com/office/drawing/2014/main" id="{08629CE8-5560-4EAB-8417-3F68F2B97DC5}"/>
              </a:ext>
            </a:extLst>
          </p:cNvPr>
          <p:cNvSpPr>
            <a:spLocks noChangeArrowheads="1"/>
          </p:cNvSpPr>
          <p:nvPr/>
        </p:nvSpPr>
        <p:spPr bwMode="auto">
          <a:xfrm>
            <a:off x="2133602" y="4876802"/>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a:latin typeface="Cambria Math" panose="02040503050406030204" pitchFamily="18" charset="0"/>
            </a:endParaRPr>
          </a:p>
        </p:txBody>
      </p:sp>
      <p:sp>
        <p:nvSpPr>
          <p:cNvPr id="27" name="WordArt 226">
            <a:extLst>
              <a:ext uri="{FF2B5EF4-FFF2-40B4-BE49-F238E27FC236}">
                <a16:creationId xmlns:a16="http://schemas.microsoft.com/office/drawing/2014/main" id="{0470971F-207E-4670-9409-D1438D456ED8}"/>
              </a:ext>
            </a:extLst>
          </p:cNvPr>
          <p:cNvSpPr>
            <a:spLocks noChangeArrowheads="1" noChangeShapeType="1" noTextEdit="1"/>
          </p:cNvSpPr>
          <p:nvPr/>
        </p:nvSpPr>
        <p:spPr bwMode="auto">
          <a:xfrm>
            <a:off x="2359027" y="4949825"/>
            <a:ext cx="460375" cy="387350"/>
          </a:xfrm>
          <a:prstGeom prst="rect">
            <a:avLst/>
          </a:prstGeom>
        </p:spPr>
        <p:txBody>
          <a:bodyPr wrap="none" fromWordArt="1">
            <a:prstTxWarp prst="textInflate">
              <a:avLst>
                <a:gd name="adj" fmla="val 13634"/>
              </a:avLst>
            </a:prstTxWarp>
          </a:bodyPr>
          <a:lstStyle/>
          <a:p>
            <a:pPr algn="ctr"/>
            <a:r>
              <a:rPr lang="en-US" sz="2400" kern="10">
                <a:ln w="9525">
                  <a:solidFill>
                    <a:srgbClr val="FFFF00"/>
                  </a:solidFill>
                  <a:round/>
                  <a:headEnd/>
                  <a:tailEnd/>
                </a:ln>
                <a:solidFill>
                  <a:srgbClr val="FFFF00"/>
                </a:solidFill>
                <a:latin typeface="Cambria Math" panose="02040503050406030204" pitchFamily="18" charset="0"/>
                <a:ea typeface="Cambria Math" panose="02040503050406030204" pitchFamily="18" charset="0"/>
              </a:rPr>
              <a:t>c</a:t>
            </a:r>
          </a:p>
        </p:txBody>
      </p:sp>
      <p:sp>
        <p:nvSpPr>
          <p:cNvPr id="28" name="AutoShape 51">
            <a:extLst>
              <a:ext uri="{FF2B5EF4-FFF2-40B4-BE49-F238E27FC236}">
                <a16:creationId xmlns:a16="http://schemas.microsoft.com/office/drawing/2014/main" id="{0EBDCC82-D033-4231-9FE9-0F87CD522DF7}"/>
              </a:ext>
            </a:extLst>
          </p:cNvPr>
          <p:cNvSpPr>
            <a:spLocks noChangeArrowheads="1"/>
          </p:cNvSpPr>
          <p:nvPr/>
        </p:nvSpPr>
        <p:spPr bwMode="auto">
          <a:xfrm>
            <a:off x="3276600" y="5791200"/>
            <a:ext cx="5962650" cy="762000"/>
          </a:xfrm>
          <a:prstGeom prst="roundRect">
            <a:avLst>
              <a:gd name="adj" fmla="val 16667"/>
            </a:avLst>
          </a:prstGeom>
          <a:noFill/>
          <a:ln w="38100" algn="ctr">
            <a:solidFill>
              <a:srgbClr val="B66D3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2800" b="1" dirty="0">
              <a:latin typeface="Cambria" panose="02040503050406030204" pitchFamily="18" charset="0"/>
              <a:cs typeface="Times New Roman" panose="02020603050405020304" pitchFamily="18" charset="0"/>
            </a:endParaRPr>
          </a:p>
          <a:p>
            <a:pPr algn="ctr" eaLnBrk="1" hangingPunct="1"/>
            <a:r>
              <a:rPr lang="en-US" altLang="en-US" sz="2800" b="1" dirty="0">
                <a:latin typeface="Cambria" panose="02040503050406030204" pitchFamily="18" charset="0"/>
                <a:cs typeface="Times New Roman" panose="02020603050405020304" pitchFamily="18" charset="0"/>
              </a:rPr>
              <a:t>40 –  50</a:t>
            </a:r>
          </a:p>
          <a:p>
            <a:pPr algn="ctr" eaLnBrk="1" hangingPunct="1"/>
            <a:endParaRPr lang="en-US" altLang="en-US" sz="2800" b="1" dirty="0">
              <a:solidFill>
                <a:schemeClr val="bg1"/>
              </a:solidFill>
              <a:latin typeface="Constantia" panose="02030602050306030303" pitchFamily="18" charset="0"/>
            </a:endParaRPr>
          </a:p>
        </p:txBody>
      </p:sp>
      <p:pic>
        <p:nvPicPr>
          <p:cNvPr id="29" name="Picture 37" descr="Blue_chapterlist">
            <a:extLst>
              <a:ext uri="{FF2B5EF4-FFF2-40B4-BE49-F238E27FC236}">
                <a16:creationId xmlns:a16="http://schemas.microsoft.com/office/drawing/2014/main" id="{49A14ED6-60EB-4E85-B7B9-59CFE87E66D5}"/>
              </a:ext>
            </a:extLst>
          </p:cNvPr>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676402" y="5943600"/>
            <a:ext cx="593725" cy="350838"/>
          </a:xfrm>
          <a:prstGeom prst="rect">
            <a:avLst/>
          </a:prstGeom>
          <a:noFill/>
          <a:ln w="9525">
            <a:noFill/>
            <a:miter lim="800000"/>
            <a:headEnd/>
            <a:tailEnd/>
          </a:ln>
          <a:effectLst>
            <a:outerShdw dist="107763" dir="18900000" algn="ctr" rotWithShape="0">
              <a:srgbClr val="808080">
                <a:alpha val="50000"/>
              </a:srgbClr>
            </a:outerShdw>
          </a:effectLst>
        </p:spPr>
      </p:pic>
      <p:pic>
        <p:nvPicPr>
          <p:cNvPr id="30" name="Picture 39" descr="Classicmode">
            <a:extLst>
              <a:ext uri="{FF2B5EF4-FFF2-40B4-BE49-F238E27FC236}">
                <a16:creationId xmlns:a16="http://schemas.microsoft.com/office/drawing/2014/main" id="{771DC48E-A6CB-45BE-8F9E-315EE91CB030}"/>
              </a:ext>
            </a:extLst>
          </p:cNvPr>
          <p:cNvPicPr>
            <a:picLocks noChangeAspect="1" noChangeArrowheads="1"/>
          </p:cNvPicPr>
          <p:nvPr/>
        </p:nvPicPr>
        <p:blipFill>
          <a:blip r:embed="rId6">
            <a:clrChange>
              <a:clrFrom>
                <a:srgbClr val="2C2761"/>
              </a:clrFrom>
              <a:clrTo>
                <a:srgbClr val="2C2761">
                  <a:alpha val="0"/>
                </a:srgbClr>
              </a:clrTo>
            </a:clrChange>
          </a:blip>
          <a:srcRect/>
          <a:stretch>
            <a:fillRect/>
          </a:stretch>
        </p:blipFill>
        <p:spPr bwMode="auto">
          <a:xfrm>
            <a:off x="2057400" y="5827715"/>
            <a:ext cx="1500188" cy="801687"/>
          </a:xfrm>
          <a:prstGeom prst="rect">
            <a:avLst/>
          </a:prstGeom>
          <a:noFill/>
          <a:ln w="9525">
            <a:noFill/>
            <a:miter lim="800000"/>
            <a:headEnd/>
            <a:tailEnd/>
          </a:ln>
          <a:effectLst>
            <a:outerShdw dist="107763" dir="18900000" algn="ctr" rotWithShape="0">
              <a:srgbClr val="808080">
                <a:alpha val="50000"/>
              </a:srgbClr>
            </a:outerShdw>
          </a:effectLst>
        </p:spPr>
      </p:pic>
      <p:sp>
        <p:nvSpPr>
          <p:cNvPr id="31" name="Oval 59">
            <a:hlinkHover r:id="" action="ppaction://noaction" highlightClick="1">
              <a:snd r:embed="rId7" name="cached_combo42.wav"/>
            </a:hlinkHover>
            <a:extLst>
              <a:ext uri="{FF2B5EF4-FFF2-40B4-BE49-F238E27FC236}">
                <a16:creationId xmlns:a16="http://schemas.microsoft.com/office/drawing/2014/main" id="{5695FFED-0C9A-4CFC-A502-C6EC9C631176}"/>
              </a:ext>
            </a:extLst>
          </p:cNvPr>
          <p:cNvSpPr>
            <a:spLocks noChangeArrowheads="1"/>
          </p:cNvSpPr>
          <p:nvPr/>
        </p:nvSpPr>
        <p:spPr bwMode="auto">
          <a:xfrm>
            <a:off x="2133602" y="5940427"/>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a:latin typeface="Cambria Math" panose="02040503050406030204" pitchFamily="18" charset="0"/>
            </a:endParaRPr>
          </a:p>
        </p:txBody>
      </p:sp>
      <p:sp>
        <p:nvSpPr>
          <p:cNvPr id="32" name="WordArt 226">
            <a:extLst>
              <a:ext uri="{FF2B5EF4-FFF2-40B4-BE49-F238E27FC236}">
                <a16:creationId xmlns:a16="http://schemas.microsoft.com/office/drawing/2014/main" id="{E8188E64-F41E-48B4-B990-72EF2D7DD5DA}"/>
              </a:ext>
            </a:extLst>
          </p:cNvPr>
          <p:cNvSpPr>
            <a:spLocks noChangeArrowheads="1" noChangeShapeType="1" noTextEdit="1"/>
          </p:cNvSpPr>
          <p:nvPr/>
        </p:nvSpPr>
        <p:spPr bwMode="auto">
          <a:xfrm>
            <a:off x="2362202" y="6013450"/>
            <a:ext cx="460375" cy="387350"/>
          </a:xfrm>
          <a:prstGeom prst="rect">
            <a:avLst/>
          </a:prstGeom>
        </p:spPr>
        <p:txBody>
          <a:bodyPr wrap="none" fromWordArt="1">
            <a:prstTxWarp prst="textInflate">
              <a:avLst>
                <a:gd name="adj" fmla="val 13634"/>
              </a:avLst>
            </a:prstTxWarp>
          </a:bodyPr>
          <a:lstStyle/>
          <a:p>
            <a:pPr algn="ctr"/>
            <a:r>
              <a:rPr lang="en-US" sz="2400" kern="10">
                <a:ln w="9525">
                  <a:solidFill>
                    <a:srgbClr val="FFFF00"/>
                  </a:solidFill>
                  <a:round/>
                  <a:headEnd/>
                  <a:tailEnd/>
                </a:ln>
                <a:solidFill>
                  <a:srgbClr val="FFFF00"/>
                </a:solidFill>
                <a:latin typeface="Cambria Math" panose="02040503050406030204" pitchFamily="18" charset="0"/>
                <a:ea typeface="Cambria Math" panose="02040503050406030204" pitchFamily="18" charset="0"/>
              </a:rPr>
              <a:t>D</a:t>
            </a:r>
          </a:p>
        </p:txBody>
      </p:sp>
      <p:sp>
        <p:nvSpPr>
          <p:cNvPr id="33" name="AutoShape 110">
            <a:extLst>
              <a:ext uri="{FF2B5EF4-FFF2-40B4-BE49-F238E27FC236}">
                <a16:creationId xmlns:a16="http://schemas.microsoft.com/office/drawing/2014/main" id="{05237AF2-B8B7-416C-9F2C-14362BBBC7DF}"/>
              </a:ext>
            </a:extLst>
          </p:cNvPr>
          <p:cNvSpPr>
            <a:spLocks noChangeArrowheads="1"/>
          </p:cNvSpPr>
          <p:nvPr/>
        </p:nvSpPr>
        <p:spPr bwMode="auto">
          <a:xfrm>
            <a:off x="1905000" y="146050"/>
            <a:ext cx="1828800" cy="1828800"/>
          </a:xfrm>
          <a:prstGeom prst="sun">
            <a:avLst>
              <a:gd name="adj" fmla="val 19880"/>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endParaRPr lang="en-US" sz="2400">
              <a:latin typeface="Cambria Math" pitchFamily="18" charset="0"/>
              <a:ea typeface="Cambria Math" pitchFamily="18" charset="0"/>
            </a:endParaRPr>
          </a:p>
        </p:txBody>
      </p:sp>
      <p:sp>
        <p:nvSpPr>
          <p:cNvPr id="60" name="Rectangle 59">
            <a:extLst>
              <a:ext uri="{FF2B5EF4-FFF2-40B4-BE49-F238E27FC236}">
                <a16:creationId xmlns:a16="http://schemas.microsoft.com/office/drawing/2014/main" id="{855F6B6F-94BB-4702-980B-AF70EABC1485}"/>
              </a:ext>
            </a:extLst>
          </p:cNvPr>
          <p:cNvSpPr/>
          <p:nvPr/>
        </p:nvSpPr>
        <p:spPr>
          <a:xfrm>
            <a:off x="1524000" y="44450"/>
            <a:ext cx="9107488" cy="6813550"/>
          </a:xfrm>
          <a:prstGeom prst="rect">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latin typeface="Cambria Math" pitchFamily="18" charset="0"/>
              <a:ea typeface="Cambria Math" pitchFamily="18" charset="0"/>
            </a:endParaRPr>
          </a:p>
        </p:txBody>
      </p:sp>
      <p:sp>
        <p:nvSpPr>
          <p:cNvPr id="2074" name="AutoShape 65">
            <a:extLst>
              <a:ext uri="{FF2B5EF4-FFF2-40B4-BE49-F238E27FC236}">
                <a16:creationId xmlns:a16="http://schemas.microsoft.com/office/drawing/2014/main" id="{BDF6D86E-747D-4039-BC63-E56F2E1E65E0}"/>
              </a:ext>
            </a:extLst>
          </p:cNvPr>
          <p:cNvSpPr>
            <a:spLocks noChangeArrowheads="1"/>
          </p:cNvSpPr>
          <p:nvPr/>
        </p:nvSpPr>
        <p:spPr bwMode="auto">
          <a:xfrm>
            <a:off x="3429000" y="228600"/>
            <a:ext cx="5867400" cy="1613452"/>
          </a:xfrm>
          <a:prstGeom prst="roundRect">
            <a:avLst>
              <a:gd name="adj" fmla="val 16667"/>
            </a:avLst>
          </a:prstGeom>
          <a:solidFill>
            <a:schemeClr val="bg1"/>
          </a:solidFill>
          <a:ln w="9525">
            <a:solidFill>
              <a:srgbClr val="FF0000"/>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ko-KR" sz="2400" b="1">
                <a:solidFill>
                  <a:srgbClr val="0000FF"/>
                </a:solidFill>
                <a:latin typeface="Cambria Math" panose="02040503050406030204" pitchFamily="18" charset="0"/>
                <a:ea typeface="굴림" panose="020B0600000101010101" pitchFamily="34" charset="-127"/>
              </a:rPr>
              <a:t> </a:t>
            </a:r>
            <a:endParaRPr lang="en-US" altLang="en-US" sz="2400" b="1">
              <a:solidFill>
                <a:srgbClr val="0000FF"/>
              </a:solidFill>
              <a:latin typeface="Cambria Math" panose="02040503050406030204" pitchFamily="18" charset="0"/>
              <a:ea typeface="굴림" panose="020B0600000101010101" pitchFamily="34" charset="-127"/>
            </a:endParaRPr>
          </a:p>
        </p:txBody>
      </p:sp>
      <p:sp>
        <p:nvSpPr>
          <p:cNvPr id="2075" name="Text Box 66">
            <a:extLst>
              <a:ext uri="{FF2B5EF4-FFF2-40B4-BE49-F238E27FC236}">
                <a16:creationId xmlns:a16="http://schemas.microsoft.com/office/drawing/2014/main" id="{7D45C139-610F-44DC-AF7D-60AB4E95E41C}"/>
              </a:ext>
            </a:extLst>
          </p:cNvPr>
          <p:cNvSpPr txBox="1">
            <a:spLocks noChangeArrowheads="1"/>
          </p:cNvSpPr>
          <p:nvPr/>
        </p:nvSpPr>
        <p:spPr bwMode="auto">
          <a:xfrm>
            <a:off x="3429000" y="457200"/>
            <a:ext cx="5867400" cy="13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50000"/>
              </a:lnSpc>
            </a:pPr>
            <a:r>
              <a:rPr lang="pt-BR" altLang="en-US" sz="2800" b="1" dirty="0">
                <a:latin typeface="Cambria" panose="02040503050406030204" pitchFamily="18" charset="0"/>
                <a:ea typeface="Cambria" panose="02040503050406030204" pitchFamily="18" charset="0"/>
                <a:cs typeface="Times New Roman" panose="02020603050405020304" pitchFamily="18" charset="0"/>
              </a:rPr>
              <a:t>Mỗi ngày mỗi người cần bao nhiêu m</a:t>
            </a:r>
            <a:r>
              <a:rPr lang="pt-BR" altLang="en-US" sz="2800" b="1" baseline="30000" dirty="0">
                <a:latin typeface="Cambria" panose="02040503050406030204" pitchFamily="18" charset="0"/>
                <a:ea typeface="Cambria" panose="02040503050406030204" pitchFamily="18" charset="0"/>
                <a:cs typeface="Times New Roman" panose="02020603050405020304" pitchFamily="18" charset="0"/>
              </a:rPr>
              <a:t>3</a:t>
            </a:r>
            <a:r>
              <a:rPr lang="pt-BR" altLang="en-US" sz="2800" b="1" dirty="0">
                <a:latin typeface="Cambria" panose="02040503050406030204" pitchFamily="18" charset="0"/>
                <a:ea typeface="Cambria" panose="02040503050406030204" pitchFamily="18" charset="0"/>
                <a:cs typeface="Times New Roman" panose="02020603050405020304" pitchFamily="18" charset="0"/>
              </a:rPr>
              <a:t> không khí để thở ?</a:t>
            </a:r>
            <a:endParaRPr lang="en-US" altLang="en-US" sz="28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34" name="WordArt 111">
            <a:extLst>
              <a:ext uri="{FF2B5EF4-FFF2-40B4-BE49-F238E27FC236}">
                <a16:creationId xmlns:a16="http://schemas.microsoft.com/office/drawing/2014/main" id="{B61A1955-19D5-49A8-9843-A7F3739487AA}"/>
              </a:ext>
            </a:extLst>
          </p:cNvPr>
          <p:cNvSpPr>
            <a:spLocks noChangeArrowheads="1" noChangeShapeType="1" noTextEdit="1"/>
          </p:cNvSpPr>
          <p:nvPr/>
        </p:nvSpPr>
        <p:spPr bwMode="auto">
          <a:xfrm>
            <a:off x="2423592" y="807368"/>
            <a:ext cx="838200" cy="533400"/>
          </a:xfrm>
          <a:prstGeom prst="rect">
            <a:avLst/>
          </a:prstGeom>
        </p:spPr>
        <p:txBody>
          <a:bodyPr wrap="none" fromWordArt="1">
            <a:prstTxWarp prst="textPlain">
              <a:avLst>
                <a:gd name="adj" fmla="val 50000"/>
              </a:avLst>
            </a:prstTxWarp>
          </a:bodyPr>
          <a:lstStyle/>
          <a:p>
            <a:pPr algn="ctr"/>
            <a:r>
              <a:rPr lang="en-US" sz="2400" b="1" kern="10" dirty="0" err="1">
                <a:ln w="17780">
                  <a:solidFill>
                    <a:srgbClr val="000000"/>
                  </a:solidFill>
                  <a:miter lim="800000"/>
                  <a:headEnd/>
                  <a:tailEnd/>
                </a:ln>
                <a:solidFill>
                  <a:srgbClr val="FF0000"/>
                </a:solidFill>
                <a:effectLst>
                  <a:outerShdw algn="tl" rotWithShape="0">
                    <a:srgbClr val="000000"/>
                  </a:outerShdw>
                </a:effectLst>
                <a:latin typeface="Cambria Math" panose="02040503050406030204" pitchFamily="18" charset="0"/>
                <a:ea typeface="Cambria Math" panose="02040503050406030204" pitchFamily="18" charset="0"/>
              </a:rPr>
              <a:t>Câu</a:t>
            </a:r>
            <a:r>
              <a:rPr lang="en-US" sz="2400" b="1" kern="10" dirty="0">
                <a:ln w="17780">
                  <a:solidFill>
                    <a:srgbClr val="000000"/>
                  </a:solidFill>
                  <a:miter lim="800000"/>
                  <a:headEnd/>
                  <a:tailEnd/>
                </a:ln>
                <a:solidFill>
                  <a:srgbClr val="FF0000"/>
                </a:solidFill>
                <a:effectLst>
                  <a:outerShdw algn="tl" rotWithShape="0">
                    <a:srgbClr val="000000"/>
                  </a:outerShdw>
                </a:effectLst>
                <a:latin typeface="Cambria Math" panose="02040503050406030204" pitchFamily="18" charset="0"/>
                <a:ea typeface="Cambria Math" panose="02040503050406030204" pitchFamily="18" charset="0"/>
              </a:rPr>
              <a:t> 4</a:t>
            </a:r>
          </a:p>
        </p:txBody>
      </p:sp>
      <p:sp>
        <p:nvSpPr>
          <p:cNvPr id="68" name="Oval 254">
            <a:extLst>
              <a:ext uri="{FF2B5EF4-FFF2-40B4-BE49-F238E27FC236}">
                <a16:creationId xmlns:a16="http://schemas.microsoft.com/office/drawing/2014/main" id="{9AEA3241-AF74-40CE-B2B2-B808BF580CAB}"/>
              </a:ext>
            </a:extLst>
          </p:cNvPr>
          <p:cNvSpPr>
            <a:spLocks noChangeArrowheads="1"/>
          </p:cNvSpPr>
          <p:nvPr/>
        </p:nvSpPr>
        <p:spPr bwMode="auto">
          <a:xfrm>
            <a:off x="9391650" y="571500"/>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10</a:t>
            </a:r>
            <a:endParaRPr lang="en-GB" sz="5400" dirty="0">
              <a:latin typeface="Cambria Math" pitchFamily="18" charset="0"/>
              <a:ea typeface="Cambria Math" pitchFamily="18" charset="0"/>
              <a:cs typeface="Times New Roman" pitchFamily="18" charset="0"/>
            </a:endParaRPr>
          </a:p>
        </p:txBody>
      </p:sp>
      <p:sp>
        <p:nvSpPr>
          <p:cNvPr id="69" name="Oval 255">
            <a:extLst>
              <a:ext uri="{FF2B5EF4-FFF2-40B4-BE49-F238E27FC236}">
                <a16:creationId xmlns:a16="http://schemas.microsoft.com/office/drawing/2014/main" id="{56D2772E-7132-46E2-89BD-45805FF33D06}"/>
              </a:ext>
            </a:extLst>
          </p:cNvPr>
          <p:cNvSpPr>
            <a:spLocks noChangeArrowheads="1"/>
          </p:cNvSpPr>
          <p:nvPr/>
        </p:nvSpPr>
        <p:spPr bwMode="auto">
          <a:xfrm>
            <a:off x="9382125" y="642940"/>
            <a:ext cx="990600" cy="960437"/>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9</a:t>
            </a:r>
            <a:endParaRPr lang="en-GB" sz="5400" dirty="0">
              <a:latin typeface="Cambria Math" pitchFamily="18" charset="0"/>
              <a:ea typeface="Cambria Math" pitchFamily="18" charset="0"/>
              <a:cs typeface="Times New Roman" pitchFamily="18" charset="0"/>
            </a:endParaRPr>
          </a:p>
        </p:txBody>
      </p:sp>
      <p:sp>
        <p:nvSpPr>
          <p:cNvPr id="77" name="Oval 256">
            <a:extLst>
              <a:ext uri="{FF2B5EF4-FFF2-40B4-BE49-F238E27FC236}">
                <a16:creationId xmlns:a16="http://schemas.microsoft.com/office/drawing/2014/main" id="{0624B642-EAA3-4D2B-9787-B97E31CB71E7}"/>
              </a:ext>
            </a:extLst>
          </p:cNvPr>
          <p:cNvSpPr>
            <a:spLocks noChangeArrowheads="1"/>
          </p:cNvSpPr>
          <p:nvPr/>
        </p:nvSpPr>
        <p:spPr bwMode="auto">
          <a:xfrm>
            <a:off x="9382125" y="642940"/>
            <a:ext cx="990600" cy="960437"/>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8</a:t>
            </a:r>
            <a:endParaRPr lang="en-GB" sz="5400" dirty="0">
              <a:latin typeface="Cambria Math" pitchFamily="18" charset="0"/>
              <a:ea typeface="Cambria Math" pitchFamily="18" charset="0"/>
              <a:cs typeface="Times New Roman" pitchFamily="18" charset="0"/>
            </a:endParaRPr>
          </a:p>
        </p:txBody>
      </p:sp>
      <p:sp>
        <p:nvSpPr>
          <p:cNvPr id="78" name="Oval 257">
            <a:extLst>
              <a:ext uri="{FF2B5EF4-FFF2-40B4-BE49-F238E27FC236}">
                <a16:creationId xmlns:a16="http://schemas.microsoft.com/office/drawing/2014/main" id="{85D01EF2-DC38-4CCE-97DB-701DB54982A0}"/>
              </a:ext>
            </a:extLst>
          </p:cNvPr>
          <p:cNvSpPr>
            <a:spLocks noChangeArrowheads="1"/>
          </p:cNvSpPr>
          <p:nvPr/>
        </p:nvSpPr>
        <p:spPr bwMode="auto">
          <a:xfrm>
            <a:off x="9382125" y="571500"/>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7</a:t>
            </a:r>
            <a:endParaRPr lang="en-GB" sz="5400" dirty="0">
              <a:latin typeface="Cambria Math" pitchFamily="18" charset="0"/>
              <a:ea typeface="Cambria Math" pitchFamily="18" charset="0"/>
              <a:cs typeface="Times New Roman" pitchFamily="18" charset="0"/>
            </a:endParaRPr>
          </a:p>
        </p:txBody>
      </p:sp>
      <p:sp>
        <p:nvSpPr>
          <p:cNvPr id="79" name="Oval 258">
            <a:extLst>
              <a:ext uri="{FF2B5EF4-FFF2-40B4-BE49-F238E27FC236}">
                <a16:creationId xmlns:a16="http://schemas.microsoft.com/office/drawing/2014/main" id="{31AC9F8F-D959-4A61-9CD0-CB4DB80220A3}"/>
              </a:ext>
            </a:extLst>
          </p:cNvPr>
          <p:cNvSpPr>
            <a:spLocks noChangeArrowheads="1"/>
          </p:cNvSpPr>
          <p:nvPr/>
        </p:nvSpPr>
        <p:spPr bwMode="auto">
          <a:xfrm>
            <a:off x="9382125" y="571500"/>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6</a:t>
            </a:r>
            <a:endParaRPr lang="en-GB" sz="5400" dirty="0">
              <a:latin typeface="Cambria Math" pitchFamily="18" charset="0"/>
              <a:ea typeface="Cambria Math" pitchFamily="18" charset="0"/>
              <a:cs typeface="Times New Roman" pitchFamily="18" charset="0"/>
            </a:endParaRPr>
          </a:p>
        </p:txBody>
      </p:sp>
      <p:sp>
        <p:nvSpPr>
          <p:cNvPr id="80" name="Oval 259">
            <a:extLst>
              <a:ext uri="{FF2B5EF4-FFF2-40B4-BE49-F238E27FC236}">
                <a16:creationId xmlns:a16="http://schemas.microsoft.com/office/drawing/2014/main" id="{EB56DCB0-78BB-445B-8BD5-71C18FAAE62F}"/>
              </a:ext>
            </a:extLst>
          </p:cNvPr>
          <p:cNvSpPr>
            <a:spLocks noChangeArrowheads="1"/>
          </p:cNvSpPr>
          <p:nvPr/>
        </p:nvSpPr>
        <p:spPr bwMode="auto">
          <a:xfrm>
            <a:off x="9382125" y="714375"/>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5</a:t>
            </a:r>
            <a:endParaRPr lang="en-GB" sz="5400" dirty="0">
              <a:latin typeface="Cambria Math" pitchFamily="18" charset="0"/>
              <a:ea typeface="Cambria Math" pitchFamily="18" charset="0"/>
              <a:cs typeface="Times New Roman" pitchFamily="18" charset="0"/>
            </a:endParaRPr>
          </a:p>
        </p:txBody>
      </p:sp>
      <p:sp>
        <p:nvSpPr>
          <p:cNvPr id="81" name="Oval 260">
            <a:extLst>
              <a:ext uri="{FF2B5EF4-FFF2-40B4-BE49-F238E27FC236}">
                <a16:creationId xmlns:a16="http://schemas.microsoft.com/office/drawing/2014/main" id="{BECF57AF-24F5-407D-86B4-BE85F6143883}"/>
              </a:ext>
            </a:extLst>
          </p:cNvPr>
          <p:cNvSpPr>
            <a:spLocks noChangeArrowheads="1"/>
          </p:cNvSpPr>
          <p:nvPr/>
        </p:nvSpPr>
        <p:spPr bwMode="auto">
          <a:xfrm>
            <a:off x="9382125" y="642940"/>
            <a:ext cx="990600" cy="960437"/>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4</a:t>
            </a:r>
            <a:endParaRPr lang="en-GB" sz="5400" dirty="0">
              <a:latin typeface="Cambria Math" pitchFamily="18" charset="0"/>
              <a:ea typeface="Cambria Math" pitchFamily="18" charset="0"/>
              <a:cs typeface="Times New Roman" pitchFamily="18" charset="0"/>
            </a:endParaRPr>
          </a:p>
        </p:txBody>
      </p:sp>
      <p:sp>
        <p:nvSpPr>
          <p:cNvPr id="82" name="Oval 261">
            <a:extLst>
              <a:ext uri="{FF2B5EF4-FFF2-40B4-BE49-F238E27FC236}">
                <a16:creationId xmlns:a16="http://schemas.microsoft.com/office/drawing/2014/main" id="{5D8DFCB6-26CC-431D-8D0A-16FAC2DCE4BD}"/>
              </a:ext>
            </a:extLst>
          </p:cNvPr>
          <p:cNvSpPr>
            <a:spLocks noChangeArrowheads="1"/>
          </p:cNvSpPr>
          <p:nvPr/>
        </p:nvSpPr>
        <p:spPr bwMode="auto">
          <a:xfrm>
            <a:off x="9382125" y="571500"/>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3</a:t>
            </a:r>
            <a:endParaRPr lang="en-GB" sz="5400" dirty="0">
              <a:latin typeface="Cambria Math" pitchFamily="18" charset="0"/>
              <a:ea typeface="Cambria Math" pitchFamily="18" charset="0"/>
              <a:cs typeface="Times New Roman" pitchFamily="18" charset="0"/>
            </a:endParaRPr>
          </a:p>
        </p:txBody>
      </p:sp>
      <p:sp>
        <p:nvSpPr>
          <p:cNvPr id="83" name="Oval 262">
            <a:extLst>
              <a:ext uri="{FF2B5EF4-FFF2-40B4-BE49-F238E27FC236}">
                <a16:creationId xmlns:a16="http://schemas.microsoft.com/office/drawing/2014/main" id="{F40CB5C6-DBAD-437F-B9FC-8E28BFCEAC82}"/>
              </a:ext>
            </a:extLst>
          </p:cNvPr>
          <p:cNvSpPr>
            <a:spLocks noChangeArrowheads="1"/>
          </p:cNvSpPr>
          <p:nvPr/>
        </p:nvSpPr>
        <p:spPr bwMode="auto">
          <a:xfrm>
            <a:off x="9382125" y="571500"/>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2</a:t>
            </a:r>
            <a:endParaRPr lang="en-GB" sz="5400" dirty="0">
              <a:latin typeface="Cambria Math" pitchFamily="18" charset="0"/>
              <a:ea typeface="Cambria Math" pitchFamily="18" charset="0"/>
              <a:cs typeface="Times New Roman" pitchFamily="18" charset="0"/>
            </a:endParaRPr>
          </a:p>
        </p:txBody>
      </p:sp>
      <p:sp>
        <p:nvSpPr>
          <p:cNvPr id="84" name="Oval 263">
            <a:extLst>
              <a:ext uri="{FF2B5EF4-FFF2-40B4-BE49-F238E27FC236}">
                <a16:creationId xmlns:a16="http://schemas.microsoft.com/office/drawing/2014/main" id="{8E30C91B-8434-43C9-A082-2C06DF46F5B2}"/>
              </a:ext>
            </a:extLst>
          </p:cNvPr>
          <p:cNvSpPr>
            <a:spLocks noChangeArrowheads="1"/>
          </p:cNvSpPr>
          <p:nvPr/>
        </p:nvSpPr>
        <p:spPr bwMode="auto">
          <a:xfrm>
            <a:off x="9382125" y="571500"/>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1</a:t>
            </a:r>
            <a:endParaRPr lang="en-GB" sz="5400" dirty="0">
              <a:latin typeface="Cambria Math" pitchFamily="18" charset="0"/>
              <a:ea typeface="Cambria Math" pitchFamily="18" charset="0"/>
              <a:cs typeface="Times New Roman" pitchFamily="18" charset="0"/>
            </a:endParaRPr>
          </a:p>
        </p:txBody>
      </p:sp>
      <p:sp>
        <p:nvSpPr>
          <p:cNvPr id="85" name="Oval 264">
            <a:extLst>
              <a:ext uri="{FF2B5EF4-FFF2-40B4-BE49-F238E27FC236}">
                <a16:creationId xmlns:a16="http://schemas.microsoft.com/office/drawing/2014/main" id="{84094041-C2C9-4F37-AC6F-B8D1E427C711}"/>
              </a:ext>
            </a:extLst>
          </p:cNvPr>
          <p:cNvSpPr>
            <a:spLocks noChangeArrowheads="1"/>
          </p:cNvSpPr>
          <p:nvPr/>
        </p:nvSpPr>
        <p:spPr bwMode="auto">
          <a:xfrm>
            <a:off x="9310688" y="500065"/>
            <a:ext cx="1143000" cy="1108075"/>
          </a:xfrm>
          <a:prstGeom prst="ellipse">
            <a:avLst/>
          </a:prstGeom>
          <a:solidFill>
            <a:srgbClr val="FFFF00"/>
          </a:solidFill>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algn="ctr">
              <a:defRPr/>
            </a:pPr>
            <a:r>
              <a:rPr lang="en-GB" sz="2400" b="1" dirty="0" err="1">
                <a:solidFill>
                  <a:srgbClr val="CC0000"/>
                </a:solidFill>
                <a:latin typeface="Cambria Math" pitchFamily="18" charset="0"/>
                <a:ea typeface="Cambria Math" pitchFamily="18" charset="0"/>
                <a:cs typeface="Times New Roman" pitchFamily="18" charset="0"/>
              </a:rPr>
              <a:t>Hết</a:t>
            </a:r>
            <a:r>
              <a:rPr lang="en-GB" sz="2400" b="1" dirty="0">
                <a:solidFill>
                  <a:srgbClr val="CC0000"/>
                </a:solidFill>
                <a:latin typeface="Cambria Math" pitchFamily="18" charset="0"/>
                <a:ea typeface="Cambria Math" pitchFamily="18" charset="0"/>
                <a:cs typeface="Times New Roman" pitchFamily="18" charset="0"/>
              </a:rPr>
              <a:t> </a:t>
            </a:r>
            <a:r>
              <a:rPr lang="en-GB" sz="2400" b="1" dirty="0" err="1">
                <a:solidFill>
                  <a:srgbClr val="CC0000"/>
                </a:solidFill>
                <a:latin typeface="Cambria Math" pitchFamily="18" charset="0"/>
                <a:ea typeface="Cambria Math" pitchFamily="18" charset="0"/>
                <a:cs typeface="Times New Roman" pitchFamily="18" charset="0"/>
              </a:rPr>
              <a:t>giờ</a:t>
            </a:r>
            <a:endParaRPr lang="en-GB" sz="2400" b="1" dirty="0">
              <a:solidFill>
                <a:srgbClr val="CC0000"/>
              </a:solidFill>
              <a:latin typeface="Cambria Math" pitchFamily="18" charset="0"/>
              <a:ea typeface="Cambria Math" pitchFamily="18" charset="0"/>
              <a:cs typeface="Times New Roman" pitchFamily="18" charset="0"/>
            </a:endParaRPr>
          </a:p>
        </p:txBody>
      </p:sp>
      <p:sp>
        <p:nvSpPr>
          <p:cNvPr id="4" name="Rounded Rectangle 3">
            <a:extLst>
              <a:ext uri="{FF2B5EF4-FFF2-40B4-BE49-F238E27FC236}">
                <a16:creationId xmlns:a16="http://schemas.microsoft.com/office/drawing/2014/main" id="{587ED4A3-462C-4801-BED8-CB7898D505C0}"/>
              </a:ext>
            </a:extLst>
          </p:cNvPr>
          <p:cNvSpPr/>
          <p:nvPr/>
        </p:nvSpPr>
        <p:spPr>
          <a:xfrm>
            <a:off x="3381375" y="3904458"/>
            <a:ext cx="5715000" cy="7620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solidFill>
                  <a:schemeClr val="tx1"/>
                </a:solidFill>
                <a:latin typeface="Cambria" panose="02040503050406030204" pitchFamily="18" charset="0"/>
                <a:cs typeface="Times New Roman" pitchFamily="18" charset="0"/>
              </a:rPr>
              <a:t>20 – 30</a:t>
            </a:r>
            <a:endParaRPr lang="en-US" altLang="en-US" sz="2800" b="1" baseline="-25000" dirty="0">
              <a:solidFill>
                <a:schemeClr val="tx1"/>
              </a:solidFill>
              <a:latin typeface="Cambria" panose="02040503050406030204" pitchFamily="18" charset="0"/>
              <a:ea typeface="Cambria Math" pitchFamily="18" charset="0"/>
              <a:cs typeface="Times New Roman" pitchFamily="18" charset="0"/>
            </a:endParaRPr>
          </a:p>
        </p:txBody>
      </p:sp>
    </p:spTree>
    <p:extLst>
      <p:ext uri="{BB962C8B-B14F-4D97-AF65-F5344CB8AC3E}">
        <p14:creationId xmlns:p14="http://schemas.microsoft.com/office/powerpoint/2010/main" val="16285917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in)">
                                      <p:cBhvr>
                                        <p:cTn id="7" dur="2000"/>
                                        <p:tgtEl>
                                          <p:spTgt spid="34"/>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subTnLst>
                                    <p:audio>
                                      <p:cMediaNode>
                                        <p:cTn display="0" masterRel="sameClick">
                                          <p:stCondLst>
                                            <p:cond evt="begin" delay="0">
                                              <p:tn val="8"/>
                                            </p:cond>
                                          </p:stCondLst>
                                          <p:endCondLst>
                                            <p:cond evt="onStopAudio" delay="0">
                                              <p:tgtEl>
                                                <p:sldTgt/>
                                              </p:tgtEl>
                                            </p:cond>
                                          </p:endCondLst>
                                        </p:cTn>
                                        <p:tgtEl>
                                          <p:sndTgt r:embed="rId2" name="Jet Fighter 2-DVDH.wav"/>
                                        </p:tgtEl>
                                      </p:cMediaNode>
                                    </p:audio>
                                  </p:subTnLst>
                                </p:cTn>
                              </p:par>
                              <p:par>
                                <p:cTn id="11" presetID="2" presetClass="entr" presetSubtype="1"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par>
                                <p:cTn id="15" presetID="10" presetClass="entr" presetSubtype="0" fill="hold" grpId="0" nodeType="withEffect">
                                  <p:stCondLst>
                                    <p:cond delay="50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2000"/>
                                        <p:tgtEl>
                                          <p:spTgt spid="33"/>
                                        </p:tgtEl>
                                      </p:cBhvr>
                                    </p:animEffect>
                                  </p:childTnLst>
                                </p:cTn>
                              </p:par>
                              <p:par>
                                <p:cTn id="18" presetID="8" presetClass="emph" presetSubtype="0" repeatCount="indefinite" fill="hold" grpId="1" nodeType="withEffect">
                                  <p:stCondLst>
                                    <p:cond delay="500"/>
                                  </p:stCondLst>
                                  <p:childTnLst>
                                    <p:animRot by="21600000">
                                      <p:cBhvr>
                                        <p:cTn id="19" dur="1500" fill="hold"/>
                                        <p:tgtEl>
                                          <p:spTgt spid="33"/>
                                        </p:tgtEl>
                                        <p:attrNameLst>
                                          <p:attrName>r</p:attrName>
                                        </p:attrNameLst>
                                      </p:cBhvr>
                                    </p:animRot>
                                  </p:childTnLst>
                                </p:cTn>
                              </p:par>
                              <p:par>
                                <p:cTn id="20" presetID="5" presetClass="entr" presetSubtype="10" fill="hold" nodeType="withEffect">
                                  <p:stCondLst>
                                    <p:cond delay="200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par>
                                <p:cTn id="23" presetID="5" presetClass="entr" presetSubtype="10" fill="hold" nodeType="withEffect">
                                  <p:stCondLst>
                                    <p:cond delay="2000"/>
                                  </p:stCondLst>
                                  <p:childTnLst>
                                    <p:set>
                                      <p:cBhvr>
                                        <p:cTn id="24" dur="1" fill="hold">
                                          <p:stCondLst>
                                            <p:cond delay="0"/>
                                          </p:stCondLst>
                                        </p:cTn>
                                        <p:tgtEl>
                                          <p:spTgt spid="12"/>
                                        </p:tgtEl>
                                        <p:attrNameLst>
                                          <p:attrName>style.visibility</p:attrName>
                                        </p:attrNameLst>
                                      </p:cBhvr>
                                      <p:to>
                                        <p:strVal val="visible"/>
                                      </p:to>
                                    </p:set>
                                    <p:animEffect transition="in" filter="checkerboard(across)">
                                      <p:cBhvr>
                                        <p:cTn id="25" dur="500"/>
                                        <p:tgtEl>
                                          <p:spTgt spid="12"/>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 3-CL (2).wav"/>
                                        </p:tgtEl>
                                      </p:cMediaNode>
                                    </p:audio>
                                  </p:subTnLst>
                                </p:cTn>
                              </p:par>
                              <p:par>
                                <p:cTn id="26" presetID="5" presetClass="entr" presetSubtype="10" fill="hold" grpId="0" nodeType="withEffect">
                                  <p:stCondLst>
                                    <p:cond delay="2000"/>
                                  </p:stCondLst>
                                  <p:childTnLst>
                                    <p:set>
                                      <p:cBhvr>
                                        <p:cTn id="27" dur="1" fill="hold">
                                          <p:stCondLst>
                                            <p:cond delay="0"/>
                                          </p:stCondLst>
                                        </p:cTn>
                                        <p:tgtEl>
                                          <p:spTgt spid="13"/>
                                        </p:tgtEl>
                                        <p:attrNameLst>
                                          <p:attrName>style.visibility</p:attrName>
                                        </p:attrNameLst>
                                      </p:cBhvr>
                                      <p:to>
                                        <p:strVal val="visible"/>
                                      </p:to>
                                    </p:set>
                                    <p:animEffect transition="in" filter="checkerboard(across)">
                                      <p:cBhvr>
                                        <p:cTn id="28" dur="500"/>
                                        <p:tgtEl>
                                          <p:spTgt spid="13"/>
                                        </p:tgtEl>
                                      </p:cBhvr>
                                    </p:animEffect>
                                  </p:childTnLst>
                                </p:cTn>
                              </p:par>
                              <p:par>
                                <p:cTn id="29" presetID="5" presetClass="entr" presetSubtype="10" fill="hold" nodeType="withEffect">
                                  <p:stCondLst>
                                    <p:cond delay="2000"/>
                                  </p:stCondLst>
                                  <p:childTnLst>
                                    <p:set>
                                      <p:cBhvr>
                                        <p:cTn id="30" dur="1" fill="hold">
                                          <p:stCondLst>
                                            <p:cond delay="0"/>
                                          </p:stCondLst>
                                        </p:cTn>
                                        <p:tgtEl>
                                          <p:spTgt spid="14"/>
                                        </p:tgtEl>
                                        <p:attrNameLst>
                                          <p:attrName>style.visibility</p:attrName>
                                        </p:attrNameLst>
                                      </p:cBhvr>
                                      <p:to>
                                        <p:strVal val="visible"/>
                                      </p:to>
                                    </p:set>
                                    <p:animEffect transition="in" filter="checkerboard(across)">
                                      <p:cBhvr>
                                        <p:cTn id="31" dur="500"/>
                                        <p:tgtEl>
                                          <p:spTgt spid="14"/>
                                        </p:tgtEl>
                                      </p:cBhvr>
                                    </p:animEffect>
                                  </p:childTnLst>
                                </p:cTn>
                              </p:par>
                              <p:par>
                                <p:cTn id="32" presetID="22" presetClass="entr" presetSubtype="8" fill="hold" nodeType="withEffect">
                                  <p:stCondLst>
                                    <p:cond delay="200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par>
                                <p:cTn id="35" presetID="5" presetClass="entr" presetSubtype="10" fill="hold" nodeType="withEffect">
                                  <p:stCondLst>
                                    <p:cond delay="3000"/>
                                  </p:stCondLst>
                                  <p:childTnLst>
                                    <p:set>
                                      <p:cBhvr>
                                        <p:cTn id="36" dur="1" fill="hold">
                                          <p:stCondLst>
                                            <p:cond delay="0"/>
                                          </p:stCondLst>
                                        </p:cTn>
                                        <p:tgtEl>
                                          <p:spTgt spid="19"/>
                                        </p:tgtEl>
                                        <p:attrNameLst>
                                          <p:attrName>style.visibility</p:attrName>
                                        </p:attrNameLst>
                                      </p:cBhvr>
                                      <p:to>
                                        <p:strVal val="visible"/>
                                      </p:to>
                                    </p:set>
                                    <p:animEffect transition="in" filter="checkerboard(across)">
                                      <p:cBhvr>
                                        <p:cTn id="37" dur="500"/>
                                        <p:tgtEl>
                                          <p:spTgt spid="19"/>
                                        </p:tgtEl>
                                      </p:cBhvr>
                                    </p:animEffect>
                                  </p:childTnLst>
                                </p:cTn>
                              </p:par>
                              <p:par>
                                <p:cTn id="38" presetID="5" presetClass="entr" presetSubtype="10" fill="hold" nodeType="withEffect">
                                  <p:stCondLst>
                                    <p:cond delay="3000"/>
                                  </p:stCondLst>
                                  <p:childTnLst>
                                    <p:set>
                                      <p:cBhvr>
                                        <p:cTn id="39" dur="1" fill="hold">
                                          <p:stCondLst>
                                            <p:cond delay="0"/>
                                          </p:stCondLst>
                                        </p:cTn>
                                        <p:tgtEl>
                                          <p:spTgt spid="20"/>
                                        </p:tgtEl>
                                        <p:attrNameLst>
                                          <p:attrName>style.visibility</p:attrName>
                                        </p:attrNameLst>
                                      </p:cBhvr>
                                      <p:to>
                                        <p:strVal val="visible"/>
                                      </p:to>
                                    </p:set>
                                    <p:animEffect transition="in" filter="checkerboard(across)">
                                      <p:cBhvr>
                                        <p:cTn id="40" dur="500"/>
                                        <p:tgtEl>
                                          <p:spTgt spid="20"/>
                                        </p:tgtEl>
                                      </p:cBhvr>
                                    </p:animEffect>
                                  </p:childTnLst>
                                  <p:subTnLst>
                                    <p:audio>
                                      <p:cMediaNode>
                                        <p:cTn display="0" masterRel="sameClick">
                                          <p:stCondLst>
                                            <p:cond evt="begin" delay="0">
                                              <p:tn val="38"/>
                                            </p:cond>
                                          </p:stCondLst>
                                          <p:endCondLst>
                                            <p:cond evt="onStopAudio" delay="0">
                                              <p:tgtEl>
                                                <p:sldTgt/>
                                              </p:tgtEl>
                                            </p:cond>
                                          </p:endCondLst>
                                        </p:cTn>
                                        <p:tgtEl>
                                          <p:sndTgt r:embed="rId3" name="Chimes 3-CL (2).wav"/>
                                        </p:tgtEl>
                                      </p:cMediaNode>
                                    </p:audio>
                                  </p:subTnLst>
                                </p:cTn>
                              </p:par>
                              <p:par>
                                <p:cTn id="41" presetID="5" presetClass="entr" presetSubtype="10" fill="hold" grpId="0" nodeType="withEffect">
                                  <p:stCondLst>
                                    <p:cond delay="3000"/>
                                  </p:stCondLst>
                                  <p:childTnLst>
                                    <p:set>
                                      <p:cBhvr>
                                        <p:cTn id="42" dur="1" fill="hold">
                                          <p:stCondLst>
                                            <p:cond delay="0"/>
                                          </p:stCondLst>
                                        </p:cTn>
                                        <p:tgtEl>
                                          <p:spTgt spid="21"/>
                                        </p:tgtEl>
                                        <p:attrNameLst>
                                          <p:attrName>style.visibility</p:attrName>
                                        </p:attrNameLst>
                                      </p:cBhvr>
                                      <p:to>
                                        <p:strVal val="visible"/>
                                      </p:to>
                                    </p:set>
                                    <p:animEffect transition="in" filter="checkerboard(across)">
                                      <p:cBhvr>
                                        <p:cTn id="43" dur="500"/>
                                        <p:tgtEl>
                                          <p:spTgt spid="21"/>
                                        </p:tgtEl>
                                      </p:cBhvr>
                                    </p:animEffect>
                                  </p:childTnLst>
                                </p:cTn>
                              </p:par>
                              <p:par>
                                <p:cTn id="44" presetID="5" presetClass="entr" presetSubtype="10" fill="hold" nodeType="withEffect">
                                  <p:stCondLst>
                                    <p:cond delay="3000"/>
                                  </p:stCondLst>
                                  <p:childTnLst>
                                    <p:set>
                                      <p:cBhvr>
                                        <p:cTn id="45" dur="1" fill="hold">
                                          <p:stCondLst>
                                            <p:cond delay="0"/>
                                          </p:stCondLst>
                                        </p:cTn>
                                        <p:tgtEl>
                                          <p:spTgt spid="22"/>
                                        </p:tgtEl>
                                        <p:attrNameLst>
                                          <p:attrName>style.visibility</p:attrName>
                                        </p:attrNameLst>
                                      </p:cBhvr>
                                      <p:to>
                                        <p:strVal val="visible"/>
                                      </p:to>
                                    </p:set>
                                    <p:animEffect transition="in" filter="checkerboard(across)">
                                      <p:cBhvr>
                                        <p:cTn id="46" dur="500"/>
                                        <p:tgtEl>
                                          <p:spTgt spid="22"/>
                                        </p:tgtEl>
                                      </p:cBhvr>
                                    </p:animEffect>
                                  </p:childTnLst>
                                </p:cTn>
                              </p:par>
                              <p:par>
                                <p:cTn id="47" presetID="22" presetClass="entr" presetSubtype="8" fill="hold" nodeType="withEffect">
                                  <p:stCondLst>
                                    <p:cond delay="300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par>
                                <p:cTn id="50" presetID="5" presetClass="entr" presetSubtype="10" fill="hold" nodeType="withEffect">
                                  <p:stCondLst>
                                    <p:cond delay="4000"/>
                                  </p:stCondLst>
                                  <p:childTnLst>
                                    <p:set>
                                      <p:cBhvr>
                                        <p:cTn id="51" dur="1" fill="hold">
                                          <p:stCondLst>
                                            <p:cond delay="0"/>
                                          </p:stCondLst>
                                        </p:cTn>
                                        <p:tgtEl>
                                          <p:spTgt spid="24"/>
                                        </p:tgtEl>
                                        <p:attrNameLst>
                                          <p:attrName>style.visibility</p:attrName>
                                        </p:attrNameLst>
                                      </p:cBhvr>
                                      <p:to>
                                        <p:strVal val="visible"/>
                                      </p:to>
                                    </p:set>
                                    <p:animEffect transition="in" filter="checkerboard(across)">
                                      <p:cBhvr>
                                        <p:cTn id="52" dur="500"/>
                                        <p:tgtEl>
                                          <p:spTgt spid="24"/>
                                        </p:tgtEl>
                                      </p:cBhvr>
                                    </p:animEffect>
                                  </p:childTnLst>
                                </p:cTn>
                              </p:par>
                              <p:par>
                                <p:cTn id="53" presetID="5" presetClass="entr" presetSubtype="10" fill="hold" nodeType="withEffect">
                                  <p:stCondLst>
                                    <p:cond delay="4000"/>
                                  </p:stCondLst>
                                  <p:childTnLst>
                                    <p:set>
                                      <p:cBhvr>
                                        <p:cTn id="54" dur="1" fill="hold">
                                          <p:stCondLst>
                                            <p:cond delay="0"/>
                                          </p:stCondLst>
                                        </p:cTn>
                                        <p:tgtEl>
                                          <p:spTgt spid="25"/>
                                        </p:tgtEl>
                                        <p:attrNameLst>
                                          <p:attrName>style.visibility</p:attrName>
                                        </p:attrNameLst>
                                      </p:cBhvr>
                                      <p:to>
                                        <p:strVal val="visible"/>
                                      </p:to>
                                    </p:set>
                                    <p:animEffect transition="in" filter="checkerboard(across)">
                                      <p:cBhvr>
                                        <p:cTn id="55" dur="500"/>
                                        <p:tgtEl>
                                          <p:spTgt spid="25"/>
                                        </p:tgtEl>
                                      </p:cBhvr>
                                    </p:animEffect>
                                  </p:childTnLst>
                                  <p:subTnLst>
                                    <p:audio>
                                      <p:cMediaNode>
                                        <p:cTn display="0" masterRel="sameClick">
                                          <p:stCondLst>
                                            <p:cond evt="begin" delay="0">
                                              <p:tn val="53"/>
                                            </p:cond>
                                          </p:stCondLst>
                                          <p:endCondLst>
                                            <p:cond evt="onStopAudio" delay="0">
                                              <p:tgtEl>
                                                <p:sldTgt/>
                                              </p:tgtEl>
                                            </p:cond>
                                          </p:endCondLst>
                                        </p:cTn>
                                        <p:tgtEl>
                                          <p:sndTgt r:embed="rId3" name="Chimes 3-CL (2).wav"/>
                                        </p:tgtEl>
                                      </p:cMediaNode>
                                    </p:audio>
                                  </p:subTnLst>
                                </p:cTn>
                              </p:par>
                              <p:par>
                                <p:cTn id="56" presetID="5" presetClass="entr" presetSubtype="10" fill="hold" grpId="0" nodeType="withEffect">
                                  <p:stCondLst>
                                    <p:cond delay="4000"/>
                                  </p:stCondLst>
                                  <p:childTnLst>
                                    <p:set>
                                      <p:cBhvr>
                                        <p:cTn id="57" dur="1" fill="hold">
                                          <p:stCondLst>
                                            <p:cond delay="0"/>
                                          </p:stCondLst>
                                        </p:cTn>
                                        <p:tgtEl>
                                          <p:spTgt spid="26"/>
                                        </p:tgtEl>
                                        <p:attrNameLst>
                                          <p:attrName>style.visibility</p:attrName>
                                        </p:attrNameLst>
                                      </p:cBhvr>
                                      <p:to>
                                        <p:strVal val="visible"/>
                                      </p:to>
                                    </p:set>
                                    <p:animEffect transition="in" filter="checkerboard(across)">
                                      <p:cBhvr>
                                        <p:cTn id="58" dur="500"/>
                                        <p:tgtEl>
                                          <p:spTgt spid="26"/>
                                        </p:tgtEl>
                                      </p:cBhvr>
                                    </p:animEffect>
                                  </p:childTnLst>
                                </p:cTn>
                              </p:par>
                              <p:par>
                                <p:cTn id="59" presetID="5" presetClass="entr" presetSubtype="10" fill="hold" nodeType="withEffect">
                                  <p:stCondLst>
                                    <p:cond delay="4000"/>
                                  </p:stCondLst>
                                  <p:childTnLst>
                                    <p:set>
                                      <p:cBhvr>
                                        <p:cTn id="60" dur="1" fill="hold">
                                          <p:stCondLst>
                                            <p:cond delay="0"/>
                                          </p:stCondLst>
                                        </p:cTn>
                                        <p:tgtEl>
                                          <p:spTgt spid="27"/>
                                        </p:tgtEl>
                                        <p:attrNameLst>
                                          <p:attrName>style.visibility</p:attrName>
                                        </p:attrNameLst>
                                      </p:cBhvr>
                                      <p:to>
                                        <p:strVal val="visible"/>
                                      </p:to>
                                    </p:set>
                                    <p:animEffect transition="in" filter="checkerboard(across)">
                                      <p:cBhvr>
                                        <p:cTn id="61" dur="500"/>
                                        <p:tgtEl>
                                          <p:spTgt spid="27"/>
                                        </p:tgtEl>
                                      </p:cBhvr>
                                    </p:animEffect>
                                  </p:childTnLst>
                                </p:cTn>
                              </p:par>
                              <p:par>
                                <p:cTn id="62" presetID="22" presetClass="entr" presetSubtype="8" fill="hold" nodeType="withEffect">
                                  <p:stCondLst>
                                    <p:cond delay="4000"/>
                                  </p:stCondLst>
                                  <p:childTnLst>
                                    <p:set>
                                      <p:cBhvr>
                                        <p:cTn id="63" dur="1" fill="hold">
                                          <p:stCondLst>
                                            <p:cond delay="0"/>
                                          </p:stCondLst>
                                        </p:cTn>
                                        <p:tgtEl>
                                          <p:spTgt spid="23"/>
                                        </p:tgtEl>
                                        <p:attrNameLst>
                                          <p:attrName>style.visibility</p:attrName>
                                        </p:attrNameLst>
                                      </p:cBhvr>
                                      <p:to>
                                        <p:strVal val="visible"/>
                                      </p:to>
                                    </p:set>
                                    <p:animEffect transition="in" filter="wipe(left)">
                                      <p:cBhvr>
                                        <p:cTn id="64" dur="500"/>
                                        <p:tgtEl>
                                          <p:spTgt spid="23"/>
                                        </p:tgtEl>
                                      </p:cBhvr>
                                    </p:animEffect>
                                  </p:childTnLst>
                                </p:cTn>
                              </p:par>
                              <p:par>
                                <p:cTn id="65" presetID="5" presetClass="entr" presetSubtype="10" fill="hold" nodeType="withEffect">
                                  <p:stCondLst>
                                    <p:cond delay="5000"/>
                                  </p:stCondLst>
                                  <p:childTnLst>
                                    <p:set>
                                      <p:cBhvr>
                                        <p:cTn id="66" dur="1" fill="hold">
                                          <p:stCondLst>
                                            <p:cond delay="0"/>
                                          </p:stCondLst>
                                        </p:cTn>
                                        <p:tgtEl>
                                          <p:spTgt spid="29"/>
                                        </p:tgtEl>
                                        <p:attrNameLst>
                                          <p:attrName>style.visibility</p:attrName>
                                        </p:attrNameLst>
                                      </p:cBhvr>
                                      <p:to>
                                        <p:strVal val="visible"/>
                                      </p:to>
                                    </p:set>
                                    <p:animEffect transition="in" filter="checkerboard(across)">
                                      <p:cBhvr>
                                        <p:cTn id="67" dur="500"/>
                                        <p:tgtEl>
                                          <p:spTgt spid="29"/>
                                        </p:tgtEl>
                                      </p:cBhvr>
                                    </p:animEffect>
                                  </p:childTnLst>
                                </p:cTn>
                              </p:par>
                              <p:par>
                                <p:cTn id="68" presetID="5" presetClass="entr" presetSubtype="10" fill="hold" nodeType="withEffect">
                                  <p:stCondLst>
                                    <p:cond delay="5000"/>
                                  </p:stCondLst>
                                  <p:childTnLst>
                                    <p:set>
                                      <p:cBhvr>
                                        <p:cTn id="69" dur="1" fill="hold">
                                          <p:stCondLst>
                                            <p:cond delay="0"/>
                                          </p:stCondLst>
                                        </p:cTn>
                                        <p:tgtEl>
                                          <p:spTgt spid="30"/>
                                        </p:tgtEl>
                                        <p:attrNameLst>
                                          <p:attrName>style.visibility</p:attrName>
                                        </p:attrNameLst>
                                      </p:cBhvr>
                                      <p:to>
                                        <p:strVal val="visible"/>
                                      </p:to>
                                    </p:set>
                                    <p:animEffect transition="in" filter="checkerboard(across)">
                                      <p:cBhvr>
                                        <p:cTn id="70" dur="500"/>
                                        <p:tgtEl>
                                          <p:spTgt spid="30"/>
                                        </p:tgtEl>
                                      </p:cBhvr>
                                    </p:animEffect>
                                  </p:childTnLst>
                                  <p:subTnLst>
                                    <p:audio>
                                      <p:cMediaNode>
                                        <p:cTn display="0" masterRel="sameClick">
                                          <p:stCondLst>
                                            <p:cond evt="begin" delay="0">
                                              <p:tn val="68"/>
                                            </p:cond>
                                          </p:stCondLst>
                                          <p:endCondLst>
                                            <p:cond evt="onStopAudio" delay="0">
                                              <p:tgtEl>
                                                <p:sldTgt/>
                                              </p:tgtEl>
                                            </p:cond>
                                          </p:endCondLst>
                                        </p:cTn>
                                        <p:tgtEl>
                                          <p:sndTgt r:embed="rId3" name="Chimes 3-CL (2).wav"/>
                                        </p:tgtEl>
                                      </p:cMediaNode>
                                    </p:audio>
                                  </p:subTnLst>
                                </p:cTn>
                              </p:par>
                              <p:par>
                                <p:cTn id="71" presetID="5" presetClass="entr" presetSubtype="10" fill="hold" grpId="0" nodeType="withEffect">
                                  <p:stCondLst>
                                    <p:cond delay="5000"/>
                                  </p:stCondLst>
                                  <p:childTnLst>
                                    <p:set>
                                      <p:cBhvr>
                                        <p:cTn id="72" dur="1" fill="hold">
                                          <p:stCondLst>
                                            <p:cond delay="0"/>
                                          </p:stCondLst>
                                        </p:cTn>
                                        <p:tgtEl>
                                          <p:spTgt spid="31"/>
                                        </p:tgtEl>
                                        <p:attrNameLst>
                                          <p:attrName>style.visibility</p:attrName>
                                        </p:attrNameLst>
                                      </p:cBhvr>
                                      <p:to>
                                        <p:strVal val="visible"/>
                                      </p:to>
                                    </p:set>
                                    <p:animEffect transition="in" filter="checkerboard(across)">
                                      <p:cBhvr>
                                        <p:cTn id="73" dur="500"/>
                                        <p:tgtEl>
                                          <p:spTgt spid="31"/>
                                        </p:tgtEl>
                                      </p:cBhvr>
                                    </p:animEffect>
                                  </p:childTnLst>
                                </p:cTn>
                              </p:par>
                              <p:par>
                                <p:cTn id="74" presetID="5" presetClass="entr" presetSubtype="10" fill="hold" nodeType="withEffect">
                                  <p:stCondLst>
                                    <p:cond delay="5000"/>
                                  </p:stCondLst>
                                  <p:childTnLst>
                                    <p:set>
                                      <p:cBhvr>
                                        <p:cTn id="75" dur="1" fill="hold">
                                          <p:stCondLst>
                                            <p:cond delay="0"/>
                                          </p:stCondLst>
                                        </p:cTn>
                                        <p:tgtEl>
                                          <p:spTgt spid="32"/>
                                        </p:tgtEl>
                                        <p:attrNameLst>
                                          <p:attrName>style.visibility</p:attrName>
                                        </p:attrNameLst>
                                      </p:cBhvr>
                                      <p:to>
                                        <p:strVal val="visible"/>
                                      </p:to>
                                    </p:set>
                                    <p:animEffect transition="in" filter="checkerboard(across)">
                                      <p:cBhvr>
                                        <p:cTn id="76" dur="500"/>
                                        <p:tgtEl>
                                          <p:spTgt spid="32"/>
                                        </p:tgtEl>
                                      </p:cBhvr>
                                    </p:animEffect>
                                  </p:childTnLst>
                                </p:cTn>
                              </p:par>
                              <p:par>
                                <p:cTn id="77" presetID="22" presetClass="entr" presetSubtype="8" fill="hold" nodeType="withEffect">
                                  <p:stCondLst>
                                    <p:cond delay="5000"/>
                                  </p:stCondLst>
                                  <p:childTnLst>
                                    <p:set>
                                      <p:cBhvr>
                                        <p:cTn id="78" dur="1" fill="hold">
                                          <p:stCondLst>
                                            <p:cond delay="0"/>
                                          </p:stCondLst>
                                        </p:cTn>
                                        <p:tgtEl>
                                          <p:spTgt spid="28"/>
                                        </p:tgtEl>
                                        <p:attrNameLst>
                                          <p:attrName>style.visibility</p:attrName>
                                        </p:attrNameLst>
                                      </p:cBhvr>
                                      <p:to>
                                        <p:strVal val="visible"/>
                                      </p:to>
                                    </p:set>
                                    <p:animEffect transition="in" filter="wipe(left)">
                                      <p:cBhvr>
                                        <p:cTn id="79" dur="500"/>
                                        <p:tgtEl>
                                          <p:spTgt spid="28"/>
                                        </p:tgtEl>
                                      </p:cBhvr>
                                    </p:animEffect>
                                  </p:childTnLst>
                                </p:cTn>
                              </p:par>
                              <p:par>
                                <p:cTn id="80" presetID="12" presetClass="exit" presetSubtype="1" fill="hold" nodeType="withEffect">
                                  <p:stCondLst>
                                    <p:cond delay="5500"/>
                                  </p:stCondLst>
                                  <p:childTnLst>
                                    <p:animEffect transition="out" filter="slide(fromTop)">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2" presetClass="exit" presetSubtype="1" fill="hold" nodeType="withEffect">
                                  <p:stCondLst>
                                    <p:cond delay="5500"/>
                                  </p:stCondLst>
                                  <p:childTnLst>
                                    <p:animEffect transition="out" filter="slide(fromTop)">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12" presetClass="exit" presetSubtype="1" fill="hold" nodeType="withEffect">
                                  <p:stCondLst>
                                    <p:cond delay="5500"/>
                                  </p:stCondLst>
                                  <p:childTnLst>
                                    <p:animEffect transition="out" filter="slide(fromTop)">
                                      <p:cBhvr>
                                        <p:cTn id="87" dur="500"/>
                                        <p:tgtEl>
                                          <p:spTgt spid="24"/>
                                        </p:tgtEl>
                                      </p:cBhvr>
                                    </p:animEffect>
                                    <p:set>
                                      <p:cBhvr>
                                        <p:cTn id="88" dur="1" fill="hold">
                                          <p:stCondLst>
                                            <p:cond delay="499"/>
                                          </p:stCondLst>
                                        </p:cTn>
                                        <p:tgtEl>
                                          <p:spTgt spid="24"/>
                                        </p:tgtEl>
                                        <p:attrNameLst>
                                          <p:attrName>style.visibility</p:attrName>
                                        </p:attrNameLst>
                                      </p:cBhvr>
                                      <p:to>
                                        <p:strVal val="hidden"/>
                                      </p:to>
                                    </p:set>
                                  </p:childTnLst>
                                </p:cTn>
                              </p:par>
                              <p:par>
                                <p:cTn id="89" presetID="12" presetClass="exit" presetSubtype="1" fill="hold" nodeType="withEffect">
                                  <p:stCondLst>
                                    <p:cond delay="5500"/>
                                  </p:stCondLst>
                                  <p:childTnLst>
                                    <p:animEffect transition="out" filter="slide(fromTop)">
                                      <p:cBhvr>
                                        <p:cTn id="90" dur="500"/>
                                        <p:tgtEl>
                                          <p:spTgt spid="19"/>
                                        </p:tgtEl>
                                      </p:cBhvr>
                                    </p:animEffect>
                                    <p:set>
                                      <p:cBhvr>
                                        <p:cTn id="91" dur="1" fill="hold">
                                          <p:stCondLst>
                                            <p:cond delay="499"/>
                                          </p:stCondLst>
                                        </p:cTn>
                                        <p:tgtEl>
                                          <p:spTgt spid="19"/>
                                        </p:tgtEl>
                                        <p:attrNameLst>
                                          <p:attrName>style.visibility</p:attrName>
                                        </p:attrNameLst>
                                      </p:cBhvr>
                                      <p:to>
                                        <p:strVal val="hidden"/>
                                      </p:to>
                                    </p:set>
                                  </p:childTnLst>
                                </p:cTn>
                              </p:par>
                              <p:par>
                                <p:cTn id="92" presetID="12" presetClass="exit" presetSubtype="1" fill="hold" nodeType="withEffect">
                                  <p:stCondLst>
                                    <p:cond delay="5500"/>
                                  </p:stCondLst>
                                  <p:childTnLst>
                                    <p:animEffect transition="out" filter="slide(fromTop)">
                                      <p:cBhvr>
                                        <p:cTn id="93" dur="500"/>
                                        <p:tgtEl>
                                          <p:spTgt spid="11"/>
                                        </p:tgtEl>
                                      </p:cBhvr>
                                    </p:animEffect>
                                    <p:set>
                                      <p:cBhvr>
                                        <p:cTn id="94" dur="1" fill="hold">
                                          <p:stCondLst>
                                            <p:cond delay="499"/>
                                          </p:stCondLst>
                                        </p:cTn>
                                        <p:tgtEl>
                                          <p:spTgt spid="11"/>
                                        </p:tgtEl>
                                        <p:attrNameLst>
                                          <p:attrName>style.visibility</p:attrName>
                                        </p:attrNameLst>
                                      </p:cBhvr>
                                      <p:to>
                                        <p:strVal val="hidden"/>
                                      </p:to>
                                    </p:set>
                                  </p:childTnLst>
                                </p:cTn>
                              </p:par>
                              <p:par>
                                <p:cTn id="95" presetID="12" presetClass="exit" presetSubtype="1" fill="hold" nodeType="withEffect">
                                  <p:stCondLst>
                                    <p:cond delay="5500"/>
                                  </p:stCondLst>
                                  <p:childTnLst>
                                    <p:animEffect transition="out" filter="slide(fromTop)">
                                      <p:cBhvr>
                                        <p:cTn id="96" dur="500"/>
                                        <p:tgtEl>
                                          <p:spTgt spid="3"/>
                                        </p:tgtEl>
                                      </p:cBhvr>
                                    </p:animEffect>
                                    <p:set>
                                      <p:cBhvr>
                                        <p:cTn id="97" dur="1" fill="hold">
                                          <p:stCondLst>
                                            <p:cond delay="499"/>
                                          </p:stCondLst>
                                        </p:cTn>
                                        <p:tgtEl>
                                          <p:spTgt spid="3"/>
                                        </p:tgtEl>
                                        <p:attrNameLst>
                                          <p:attrName>style.visibility</p:attrName>
                                        </p:attrNameLst>
                                      </p:cBhvr>
                                      <p:to>
                                        <p:strVal val="hidden"/>
                                      </p:to>
                                    </p:set>
                                  </p:childTnLst>
                                </p:cTn>
                              </p:par>
                            </p:childTnLst>
                          </p:cTn>
                        </p:par>
                        <p:par>
                          <p:cTn id="98" fill="hold" nodeType="afterGroup">
                            <p:stCondLst>
                              <p:cond delay="6000"/>
                            </p:stCondLst>
                            <p:childTnLst>
                              <p:par>
                                <p:cTn id="99" presetID="1" presetClass="entr" presetSubtype="0" fill="hold" grpId="0" nodeType="afterEffect">
                                  <p:stCondLst>
                                    <p:cond delay="1000"/>
                                  </p:stCondLst>
                                  <p:childTnLst>
                                    <p:set>
                                      <p:cBhvr>
                                        <p:cTn id="10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4" name="hammer.wav"/>
                                        </p:tgtEl>
                                      </p:cMediaNode>
                                    </p:audio>
                                  </p:subTnLst>
                                </p:cTn>
                              </p:par>
                            </p:childTnLst>
                          </p:cTn>
                        </p:par>
                        <p:par>
                          <p:cTn id="101" fill="hold" nodeType="afterGroup">
                            <p:stCondLst>
                              <p:cond delay="7000"/>
                            </p:stCondLst>
                            <p:childTnLst>
                              <p:par>
                                <p:cTn id="102" presetID="1" presetClass="entr" presetSubtype="0" fill="hold" grpId="0" nodeType="afterEffect">
                                  <p:stCondLst>
                                    <p:cond delay="1000"/>
                                  </p:stCondLst>
                                  <p:childTnLst>
                                    <p:set>
                                      <p:cBhvr>
                                        <p:cTn id="10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4" name="hammer.wav"/>
                                        </p:tgtEl>
                                      </p:cMediaNode>
                                    </p:audio>
                                  </p:subTnLst>
                                </p:cTn>
                              </p:par>
                            </p:childTnLst>
                          </p:cTn>
                        </p:par>
                        <p:par>
                          <p:cTn id="104" fill="hold" nodeType="afterGroup">
                            <p:stCondLst>
                              <p:cond delay="8000"/>
                            </p:stCondLst>
                            <p:childTnLst>
                              <p:par>
                                <p:cTn id="105" presetID="1" presetClass="entr" presetSubtype="0" fill="hold" grpId="0" nodeType="afterEffect">
                                  <p:stCondLst>
                                    <p:cond delay="1000"/>
                                  </p:stCondLst>
                                  <p:childTnLst>
                                    <p:set>
                                      <p:cBhvr>
                                        <p:cTn id="10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4" name="hammer.wav"/>
                                        </p:tgtEl>
                                      </p:cMediaNode>
                                    </p:audio>
                                  </p:subTnLst>
                                </p:cTn>
                              </p:par>
                            </p:childTnLst>
                          </p:cTn>
                        </p:par>
                        <p:par>
                          <p:cTn id="107" fill="hold" nodeType="afterGroup">
                            <p:stCondLst>
                              <p:cond delay="9000"/>
                            </p:stCondLst>
                            <p:childTnLst>
                              <p:par>
                                <p:cTn id="108" presetID="1" presetClass="entr" presetSubtype="0" fill="hold" grpId="0" nodeType="afterEffect">
                                  <p:stCondLst>
                                    <p:cond delay="1000"/>
                                  </p:stCondLst>
                                  <p:childTnLst>
                                    <p:set>
                                      <p:cBhvr>
                                        <p:cTn id="10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4" name="hammer.wav"/>
                                        </p:tgtEl>
                                      </p:cMediaNode>
                                    </p:audio>
                                  </p:subTnLst>
                                </p:cTn>
                              </p:par>
                            </p:childTnLst>
                          </p:cTn>
                        </p:par>
                        <p:par>
                          <p:cTn id="110" fill="hold" nodeType="afterGroup">
                            <p:stCondLst>
                              <p:cond delay="10000"/>
                            </p:stCondLst>
                            <p:childTnLst>
                              <p:par>
                                <p:cTn id="111" presetID="1" presetClass="entr" presetSubtype="0" fill="hold" grpId="0" nodeType="afterEffect">
                                  <p:stCondLst>
                                    <p:cond delay="1000"/>
                                  </p:stCondLst>
                                  <p:childTnLst>
                                    <p:set>
                                      <p:cBhvr>
                                        <p:cTn id="11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4" name="hammer.wav"/>
                                        </p:tgtEl>
                                      </p:cMediaNode>
                                    </p:audio>
                                  </p:subTnLst>
                                </p:cTn>
                              </p:par>
                            </p:childTnLst>
                          </p:cTn>
                        </p:par>
                        <p:par>
                          <p:cTn id="113" fill="hold" nodeType="afterGroup">
                            <p:stCondLst>
                              <p:cond delay="11000"/>
                            </p:stCondLst>
                            <p:childTnLst>
                              <p:par>
                                <p:cTn id="114" presetID="1" presetClass="entr" presetSubtype="0" fill="hold" grpId="0" nodeType="afterEffect">
                                  <p:stCondLst>
                                    <p:cond delay="1000"/>
                                  </p:stCondLst>
                                  <p:childTnLst>
                                    <p:set>
                                      <p:cBhvr>
                                        <p:cTn id="11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4" name="hammer.wav"/>
                                        </p:tgtEl>
                                      </p:cMediaNode>
                                    </p:audio>
                                  </p:subTnLst>
                                </p:cTn>
                              </p:par>
                            </p:childTnLst>
                          </p:cTn>
                        </p:par>
                        <p:par>
                          <p:cTn id="116" fill="hold" nodeType="afterGroup">
                            <p:stCondLst>
                              <p:cond delay="12000"/>
                            </p:stCondLst>
                            <p:childTnLst>
                              <p:par>
                                <p:cTn id="117" presetID="1" presetClass="entr" presetSubtype="0" fill="hold" grpId="0" nodeType="afterEffect">
                                  <p:stCondLst>
                                    <p:cond delay="1000"/>
                                  </p:stCondLst>
                                  <p:childTnLst>
                                    <p:set>
                                      <p:cBhvr>
                                        <p:cTn id="11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4" name="hammer.wav"/>
                                        </p:tgtEl>
                                      </p:cMediaNode>
                                    </p:audio>
                                  </p:subTnLst>
                                </p:cTn>
                              </p:par>
                            </p:childTnLst>
                          </p:cTn>
                        </p:par>
                        <p:par>
                          <p:cTn id="119" fill="hold" nodeType="afterGroup">
                            <p:stCondLst>
                              <p:cond delay="13000"/>
                            </p:stCondLst>
                            <p:childTnLst>
                              <p:par>
                                <p:cTn id="120" presetID="1" presetClass="entr" presetSubtype="0" fill="hold" grpId="0" nodeType="afterEffect">
                                  <p:stCondLst>
                                    <p:cond delay="1000"/>
                                  </p:stCondLst>
                                  <p:childTnLst>
                                    <p:set>
                                      <p:cBhvr>
                                        <p:cTn id="12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4" name="hammer.wav"/>
                                        </p:tgtEl>
                                      </p:cMediaNode>
                                    </p:audio>
                                  </p:subTnLst>
                                </p:cTn>
                              </p:par>
                            </p:childTnLst>
                          </p:cTn>
                        </p:par>
                        <p:par>
                          <p:cTn id="122" fill="hold" nodeType="afterGroup">
                            <p:stCondLst>
                              <p:cond delay="14000"/>
                            </p:stCondLst>
                            <p:childTnLst>
                              <p:par>
                                <p:cTn id="123" presetID="1" presetClass="entr" presetSubtype="0" fill="hold" grpId="0" nodeType="afterEffect">
                                  <p:stCondLst>
                                    <p:cond delay="1000"/>
                                  </p:stCondLst>
                                  <p:childTnLst>
                                    <p:set>
                                      <p:cBhvr>
                                        <p:cTn id="124"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4" name="hammer.wav"/>
                                        </p:tgtEl>
                                      </p:cMediaNode>
                                    </p:audio>
                                  </p:subTnLst>
                                </p:cTn>
                              </p:par>
                            </p:childTnLst>
                          </p:cTn>
                        </p:par>
                        <p:par>
                          <p:cTn id="125" fill="hold" nodeType="afterGroup">
                            <p:stCondLst>
                              <p:cond delay="15000"/>
                            </p:stCondLst>
                            <p:childTnLst>
                              <p:par>
                                <p:cTn id="126" presetID="1" presetClass="entr" presetSubtype="0" fill="hold" grpId="0" nodeType="afterEffect">
                                  <p:stCondLst>
                                    <p:cond delay="1000"/>
                                  </p:stCondLst>
                                  <p:childTnLst>
                                    <p:set>
                                      <p:cBhvr>
                                        <p:cTn id="127"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4" name="hammer.wav"/>
                                        </p:tgtEl>
                                      </p:cMediaNode>
                                    </p:audio>
                                  </p:subTnLst>
                                </p:cTn>
                              </p:par>
                            </p:childTnLst>
                          </p:cTn>
                        </p:par>
                        <p:par>
                          <p:cTn id="128" fill="hold" nodeType="afterGroup">
                            <p:stCondLst>
                              <p:cond delay="16000"/>
                            </p:stCondLst>
                            <p:childTnLst>
                              <p:par>
                                <p:cTn id="129" presetID="1" presetClass="entr" presetSubtype="0" fill="hold" grpId="0" nodeType="afterEffect">
                                  <p:stCondLst>
                                    <p:cond delay="1000"/>
                                  </p:stCondLst>
                                  <p:childTnLst>
                                    <p:set>
                                      <p:cBhvr>
                                        <p:cTn id="130"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2" name="Jet Fighter 2-DVDH.wav"/>
                                        </p:tgtEl>
                                      </p:cMediaNode>
                                    </p:audio>
                                  </p:subTnLst>
                                </p:cTn>
                              </p:par>
                            </p:childTnLst>
                          </p:cTn>
                        </p:par>
                      </p:childTnLst>
                    </p:cTn>
                  </p:par>
                  <p:par>
                    <p:cTn id="131" fill="hold" nodeType="clickPar">
                      <p:stCondLst>
                        <p:cond delay="indefinite"/>
                      </p:stCondLst>
                      <p:childTnLst>
                        <p:par>
                          <p:cTn id="132" fill="hold" nodeType="withGroup">
                            <p:stCondLst>
                              <p:cond delay="0"/>
                            </p:stCondLst>
                            <p:childTnLst>
                              <p:par>
                                <p:cTn id="133" presetID="2" presetClass="entr" presetSubtype="4" fill="hold" grpId="0" nodeType="clickEffect">
                                  <p:stCondLst>
                                    <p:cond delay="0"/>
                                  </p:stCondLst>
                                  <p:childTnLst>
                                    <p:set>
                                      <p:cBhvr>
                                        <p:cTn id="134" dur="1" fill="hold">
                                          <p:stCondLst>
                                            <p:cond delay="0"/>
                                          </p:stCondLst>
                                        </p:cTn>
                                        <p:tgtEl>
                                          <p:spTgt spid="4"/>
                                        </p:tgtEl>
                                        <p:attrNameLst>
                                          <p:attrName>style.visibility</p:attrName>
                                        </p:attrNameLst>
                                      </p:cBhvr>
                                      <p:to>
                                        <p:strVal val="visible"/>
                                      </p:to>
                                    </p:set>
                                    <p:anim calcmode="lin" valueType="num">
                                      <p:cBhvr additive="base">
                                        <p:cTn id="135" dur="500" fill="hold"/>
                                        <p:tgtEl>
                                          <p:spTgt spid="4"/>
                                        </p:tgtEl>
                                        <p:attrNameLst>
                                          <p:attrName>ppt_x</p:attrName>
                                        </p:attrNameLst>
                                      </p:cBhvr>
                                      <p:tavLst>
                                        <p:tav tm="0">
                                          <p:val>
                                            <p:strVal val="#ppt_x"/>
                                          </p:val>
                                        </p:tav>
                                        <p:tav tm="100000">
                                          <p:val>
                                            <p:strVal val="#ppt_x"/>
                                          </p:val>
                                        </p:tav>
                                      </p:tavLst>
                                    </p:anim>
                                    <p:anim calcmode="lin" valueType="num">
                                      <p:cBhvr additive="base">
                                        <p:cTn id="1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animBg="1"/>
      <p:bldP spid="26" grpId="0" animBg="1"/>
      <p:bldP spid="31" grpId="0" animBg="1"/>
      <p:bldP spid="33" grpId="0" animBg="1"/>
      <p:bldP spid="33" grpId="1" animBg="1"/>
      <p:bldP spid="68" grpId="0" animBg="1"/>
      <p:bldP spid="69" grpId="0" animBg="1"/>
      <p:bldP spid="77" grpId="0" animBg="1"/>
      <p:bldP spid="78" grpId="0" animBg="1"/>
      <p:bldP spid="79" grpId="0" animBg="1"/>
      <p:bldP spid="80" grpId="0" animBg="1"/>
      <p:bldP spid="81" grpId="0" animBg="1"/>
      <p:bldP spid="82" grpId="0" animBg="1"/>
      <p:bldP spid="83" grpId="0" animBg="1"/>
      <p:bldP spid="84" grpId="0" animBg="1"/>
      <p:bldP spid="85" grpId="0"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51">
            <a:extLst>
              <a:ext uri="{FF2B5EF4-FFF2-40B4-BE49-F238E27FC236}">
                <a16:creationId xmlns:a16="http://schemas.microsoft.com/office/drawing/2014/main" id="{B4C31035-DCBF-4BC5-BF27-A29B5DF4C448}"/>
              </a:ext>
            </a:extLst>
          </p:cNvPr>
          <p:cNvSpPr>
            <a:spLocks noChangeArrowheads="1"/>
          </p:cNvSpPr>
          <p:nvPr/>
        </p:nvSpPr>
        <p:spPr bwMode="auto">
          <a:xfrm>
            <a:off x="3257550" y="3810000"/>
            <a:ext cx="5962650" cy="762000"/>
          </a:xfrm>
          <a:prstGeom prst="roundRect">
            <a:avLst>
              <a:gd name="adj" fmla="val 16667"/>
            </a:avLst>
          </a:prstGeom>
          <a:noFill/>
          <a:ln w="38100" algn="ctr">
            <a:solidFill>
              <a:srgbClr val="B66D3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dirty="0" err="1">
                <a:latin typeface="Cambria" panose="02040503050406030204" pitchFamily="18" charset="0"/>
                <a:cs typeface="Times New Roman" panose="02020603050405020304" pitchFamily="18" charset="0"/>
              </a:rPr>
              <a:t>Trong</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công</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nghiệp</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hoá</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chất</a:t>
            </a:r>
            <a:r>
              <a:rPr lang="en-US" altLang="en-US" sz="2800" b="1" dirty="0">
                <a:latin typeface="Cambria" panose="02040503050406030204" pitchFamily="18" charset="0"/>
                <a:cs typeface="Times New Roman" panose="02020603050405020304" pitchFamily="18" charset="0"/>
              </a:rPr>
              <a:t>.	</a:t>
            </a:r>
            <a:endParaRPr lang="en-US" altLang="en-US" sz="2800" b="1" baseline="-25000" dirty="0">
              <a:solidFill>
                <a:schemeClr val="bg1"/>
              </a:solidFill>
              <a:latin typeface="Cambria" panose="02040503050406030204" pitchFamily="18" charset="0"/>
              <a:ea typeface="Cambria Math" panose="02040503050406030204" pitchFamily="18" charset="0"/>
              <a:cs typeface="Times New Roman" panose="02020603050405020304" pitchFamily="18" charset="0"/>
            </a:endParaRPr>
          </a:p>
        </p:txBody>
      </p:sp>
      <p:sp>
        <p:nvSpPr>
          <p:cNvPr id="10" name="AutoShape 51">
            <a:extLst>
              <a:ext uri="{FF2B5EF4-FFF2-40B4-BE49-F238E27FC236}">
                <a16:creationId xmlns:a16="http://schemas.microsoft.com/office/drawing/2014/main" id="{6C5602FC-14B9-4445-B559-C95FD1C6D2F6}"/>
              </a:ext>
            </a:extLst>
          </p:cNvPr>
          <p:cNvSpPr>
            <a:spLocks noChangeArrowheads="1"/>
          </p:cNvSpPr>
          <p:nvPr/>
        </p:nvSpPr>
        <p:spPr bwMode="auto">
          <a:xfrm>
            <a:off x="3276600" y="2743200"/>
            <a:ext cx="5962650" cy="762000"/>
          </a:xfrm>
          <a:prstGeom prst="roundRect">
            <a:avLst>
              <a:gd name="adj" fmla="val 16667"/>
            </a:avLst>
          </a:prstGeom>
          <a:noFill/>
          <a:ln w="38100" algn="ctr">
            <a:solidFill>
              <a:srgbClr val="B66D3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2800" b="1" baseline="-25000" dirty="0">
              <a:solidFill>
                <a:schemeClr val="bg1"/>
              </a:solidFill>
              <a:latin typeface="Constantia" panose="02030602050306030303" pitchFamily="18" charset="0"/>
              <a:ea typeface="Cambria Math" panose="02040503050406030204" pitchFamily="18" charset="0"/>
              <a:cs typeface="Times New Roman" panose="02020603050405020304" pitchFamily="18" charset="0"/>
            </a:endParaRPr>
          </a:p>
        </p:txBody>
      </p:sp>
      <p:grpSp>
        <p:nvGrpSpPr>
          <p:cNvPr id="2" name="Group 51">
            <a:extLst>
              <a:ext uri="{FF2B5EF4-FFF2-40B4-BE49-F238E27FC236}">
                <a16:creationId xmlns:a16="http://schemas.microsoft.com/office/drawing/2014/main" id="{B3B6F042-6647-4AFF-B8AF-8AA4F0F1D0DD}"/>
              </a:ext>
            </a:extLst>
          </p:cNvPr>
          <p:cNvGrpSpPr>
            <a:grpSpLocks/>
          </p:cNvGrpSpPr>
          <p:nvPr/>
        </p:nvGrpSpPr>
        <p:grpSpPr bwMode="auto">
          <a:xfrm>
            <a:off x="1725615" y="-6350"/>
            <a:ext cx="320675" cy="6864350"/>
            <a:chOff x="202295" y="-322943"/>
            <a:chExt cx="319314" cy="7180943"/>
          </a:xfrm>
        </p:grpSpPr>
        <p:sp>
          <p:nvSpPr>
            <p:cNvPr id="7" name="Rectangle 6">
              <a:extLst>
                <a:ext uri="{FF2B5EF4-FFF2-40B4-BE49-F238E27FC236}">
                  <a16:creationId xmlns:a16="http://schemas.microsoft.com/office/drawing/2014/main" id="{E1292090-06E4-47EE-B850-CDD90987B884}"/>
                </a:ext>
              </a:extLst>
            </p:cNvPr>
            <p:cNvSpPr/>
            <p:nvPr/>
          </p:nvSpPr>
          <p:spPr bwMode="auto">
            <a:xfrm>
              <a:off x="202295" y="-322943"/>
              <a:ext cx="319314" cy="7165997"/>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2400">
                <a:latin typeface="Cambria Math" pitchFamily="18" charset="0"/>
                <a:ea typeface="Cambria Math" pitchFamily="18" charset="0"/>
              </a:endParaRPr>
            </a:p>
          </p:txBody>
        </p:sp>
        <p:sp>
          <p:nvSpPr>
            <p:cNvPr id="3118" name="Rectangle 10">
              <a:extLst>
                <a:ext uri="{FF2B5EF4-FFF2-40B4-BE49-F238E27FC236}">
                  <a16:creationId xmlns:a16="http://schemas.microsoft.com/office/drawing/2014/main" id="{1093B9A5-1638-46AE-AE9B-C35F8C948636}"/>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a:latin typeface="Cambria Math" panose="02040503050406030204" pitchFamily="18" charset="0"/>
              </a:endParaRPr>
            </a:p>
          </p:txBody>
        </p:sp>
        <p:sp>
          <p:nvSpPr>
            <p:cNvPr id="9" name="Rectangle 8">
              <a:extLst>
                <a:ext uri="{FF2B5EF4-FFF2-40B4-BE49-F238E27FC236}">
                  <a16:creationId xmlns:a16="http://schemas.microsoft.com/office/drawing/2014/main" id="{AF0D362E-62B8-4A34-94CA-42C4B10330B9}"/>
                </a:ext>
              </a:extLst>
            </p:cNvPr>
            <p:cNvSpPr/>
            <p:nvPr/>
          </p:nvSpPr>
          <p:spPr bwMode="auto">
            <a:xfrm>
              <a:off x="324013" y="-307996"/>
              <a:ext cx="75877" cy="7165996"/>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2400">
                <a:effectLst>
                  <a:glow rad="101600">
                    <a:schemeClr val="accent1">
                      <a:satMod val="175000"/>
                      <a:alpha val="40000"/>
                    </a:schemeClr>
                  </a:glow>
                </a:effectLst>
                <a:latin typeface="Cambria Math" pitchFamily="18" charset="0"/>
                <a:ea typeface="Cambria Math" pitchFamily="18" charset="0"/>
              </a:endParaRPr>
            </a:p>
          </p:txBody>
        </p:sp>
      </p:grpSp>
      <p:pic>
        <p:nvPicPr>
          <p:cNvPr id="11" name="Picture 37" descr="Blue_chapterlist">
            <a:extLst>
              <a:ext uri="{FF2B5EF4-FFF2-40B4-BE49-F238E27FC236}">
                <a16:creationId xmlns:a16="http://schemas.microsoft.com/office/drawing/2014/main" id="{2B3F8742-D5C4-4CAC-BF5D-C474DAF1CA30}"/>
              </a:ext>
            </a:extLst>
          </p:cNvPr>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695452" y="2925765"/>
            <a:ext cx="593725" cy="350837"/>
          </a:xfrm>
          <a:prstGeom prst="rect">
            <a:avLst/>
          </a:prstGeom>
          <a:noFill/>
          <a:ln w="9525">
            <a:noFill/>
            <a:miter lim="800000"/>
            <a:headEnd/>
            <a:tailEnd/>
          </a:ln>
          <a:effectLst>
            <a:outerShdw dist="107763" dir="18900000" algn="ctr" rotWithShape="0">
              <a:srgbClr val="808080">
                <a:alpha val="50000"/>
              </a:srgbClr>
            </a:outerShdw>
          </a:effectLst>
        </p:spPr>
      </p:pic>
      <p:pic>
        <p:nvPicPr>
          <p:cNvPr id="12" name="Picture 11" descr="Classicmode">
            <a:extLst>
              <a:ext uri="{FF2B5EF4-FFF2-40B4-BE49-F238E27FC236}">
                <a16:creationId xmlns:a16="http://schemas.microsoft.com/office/drawing/2014/main" id="{2C01E05B-D5E2-4BB6-A5DF-F439724C5F2E}"/>
              </a:ext>
            </a:extLst>
          </p:cNvPr>
          <p:cNvPicPr>
            <a:picLocks noChangeAspect="1" noChangeArrowheads="1"/>
          </p:cNvPicPr>
          <p:nvPr/>
        </p:nvPicPr>
        <p:blipFill>
          <a:blip r:embed="rId6">
            <a:clrChange>
              <a:clrFrom>
                <a:srgbClr val="2C2761"/>
              </a:clrFrom>
              <a:clrTo>
                <a:srgbClr val="2C2761">
                  <a:alpha val="0"/>
                </a:srgbClr>
              </a:clrTo>
            </a:clrChange>
          </a:blip>
          <a:srcRect/>
          <a:stretch>
            <a:fillRect/>
          </a:stretch>
        </p:blipFill>
        <p:spPr bwMode="auto">
          <a:xfrm>
            <a:off x="2076450" y="2703515"/>
            <a:ext cx="1500188" cy="801687"/>
          </a:xfrm>
          <a:prstGeom prst="rect">
            <a:avLst/>
          </a:prstGeom>
          <a:noFill/>
          <a:ln w="9525">
            <a:noFill/>
            <a:miter lim="800000"/>
            <a:headEnd/>
            <a:tailEnd/>
          </a:ln>
          <a:effectLst>
            <a:outerShdw dist="107763" dir="18900000" algn="ctr" rotWithShape="0">
              <a:srgbClr val="808080">
                <a:alpha val="50000"/>
              </a:srgbClr>
            </a:outerShdw>
          </a:effectLst>
        </p:spPr>
      </p:pic>
      <p:sp>
        <p:nvSpPr>
          <p:cNvPr id="13" name="Oval 59">
            <a:hlinkHover r:id="" action="ppaction://noaction" highlightClick="1">
              <a:snd r:embed="rId7" name="cached_combo42.wav"/>
            </a:hlinkHover>
            <a:extLst>
              <a:ext uri="{FF2B5EF4-FFF2-40B4-BE49-F238E27FC236}">
                <a16:creationId xmlns:a16="http://schemas.microsoft.com/office/drawing/2014/main" id="{F8F1421D-6256-4FCC-9253-75449D09BE7C}"/>
              </a:ext>
            </a:extLst>
          </p:cNvPr>
          <p:cNvSpPr>
            <a:spLocks noChangeArrowheads="1"/>
          </p:cNvSpPr>
          <p:nvPr/>
        </p:nvSpPr>
        <p:spPr bwMode="auto">
          <a:xfrm>
            <a:off x="2152652" y="2743202"/>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a:latin typeface="Cambria Math" panose="02040503050406030204" pitchFamily="18" charset="0"/>
            </a:endParaRPr>
          </a:p>
        </p:txBody>
      </p:sp>
      <p:sp>
        <p:nvSpPr>
          <p:cNvPr id="14" name="WordArt 226">
            <a:extLst>
              <a:ext uri="{FF2B5EF4-FFF2-40B4-BE49-F238E27FC236}">
                <a16:creationId xmlns:a16="http://schemas.microsoft.com/office/drawing/2014/main" id="{ED3BC890-5C12-4E01-958F-D7D5F0715410}"/>
              </a:ext>
            </a:extLst>
          </p:cNvPr>
          <p:cNvSpPr>
            <a:spLocks noChangeArrowheads="1" noChangeShapeType="1" noTextEdit="1"/>
          </p:cNvSpPr>
          <p:nvPr/>
        </p:nvSpPr>
        <p:spPr bwMode="auto">
          <a:xfrm>
            <a:off x="2359027" y="2852738"/>
            <a:ext cx="460375" cy="387350"/>
          </a:xfrm>
          <a:prstGeom prst="rect">
            <a:avLst/>
          </a:prstGeom>
        </p:spPr>
        <p:txBody>
          <a:bodyPr wrap="none" fromWordArt="1">
            <a:prstTxWarp prst="textInflate">
              <a:avLst>
                <a:gd name="adj" fmla="val 13634"/>
              </a:avLst>
            </a:prstTxWarp>
          </a:bodyPr>
          <a:lstStyle/>
          <a:p>
            <a:pPr algn="ctr"/>
            <a:r>
              <a:rPr lang="en-US" sz="2400" kern="10">
                <a:ln w="9525">
                  <a:solidFill>
                    <a:srgbClr val="FFFF00"/>
                  </a:solidFill>
                  <a:round/>
                  <a:headEnd/>
                  <a:tailEnd/>
                </a:ln>
                <a:solidFill>
                  <a:srgbClr val="FFFF00"/>
                </a:solidFill>
                <a:latin typeface="Cambria Math" panose="02040503050406030204" pitchFamily="18" charset="0"/>
                <a:ea typeface="Cambria Math" panose="02040503050406030204" pitchFamily="18" charset="0"/>
              </a:rPr>
              <a:t>A</a:t>
            </a:r>
          </a:p>
        </p:txBody>
      </p:sp>
      <p:grpSp>
        <p:nvGrpSpPr>
          <p:cNvPr id="3" name="Group 47">
            <a:extLst>
              <a:ext uri="{FF2B5EF4-FFF2-40B4-BE49-F238E27FC236}">
                <a16:creationId xmlns:a16="http://schemas.microsoft.com/office/drawing/2014/main" id="{A0FA94DE-F0B7-4290-BB29-1CB12DE545CB}"/>
              </a:ext>
            </a:extLst>
          </p:cNvPr>
          <p:cNvGrpSpPr>
            <a:grpSpLocks/>
          </p:cNvGrpSpPr>
          <p:nvPr/>
        </p:nvGrpSpPr>
        <p:grpSpPr bwMode="auto">
          <a:xfrm>
            <a:off x="1408112" y="679450"/>
            <a:ext cx="1106488" cy="655638"/>
            <a:chOff x="5106" y="3426"/>
            <a:chExt cx="582" cy="345"/>
          </a:xfrm>
        </p:grpSpPr>
        <p:pic>
          <p:nvPicPr>
            <p:cNvPr id="3115" name="Picture 40" descr="Thumb">
              <a:extLst>
                <a:ext uri="{FF2B5EF4-FFF2-40B4-BE49-F238E27FC236}">
                  <a16:creationId xmlns:a16="http://schemas.microsoft.com/office/drawing/2014/main" id="{4104D940-12BF-407F-A8D8-CD0BEBD05B9C}"/>
                </a:ext>
              </a:extLst>
            </p:cNvPr>
            <p:cNvPicPr>
              <a:picLocks noChangeAspect="1" noChangeArrowheads="1"/>
            </p:cNvPicPr>
            <p:nvPr/>
          </p:nvPicPr>
          <p:blipFill>
            <a:blip r:embed="rId8">
              <a:clrChange>
                <a:clrFrom>
                  <a:srgbClr val="000300"/>
                </a:clrFrom>
                <a:clrTo>
                  <a:srgbClr val="000300">
                    <a:alpha val="0"/>
                  </a:srgbClr>
                </a:clrTo>
              </a:clrChange>
              <a:extLst>
                <a:ext uri="{28A0092B-C50C-407E-A947-70E740481C1C}">
                  <a14:useLocalDpi xmlns:a14="http://schemas.microsoft.com/office/drawing/2010/main" val="0"/>
                </a:ext>
              </a:extLst>
            </a:blip>
            <a:srcRect/>
            <a:stretch>
              <a:fillRect/>
            </a:stretch>
          </p:blipFill>
          <p:spPr bwMode="auto">
            <a:xfrm>
              <a:off x="5106" y="3426"/>
              <a:ext cx="582"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6" name="Picture 43" descr="abu061[1]">
              <a:extLst>
                <a:ext uri="{FF2B5EF4-FFF2-40B4-BE49-F238E27FC236}">
                  <a16:creationId xmlns:a16="http://schemas.microsoft.com/office/drawing/2014/main" id="{F8D91A31-015F-48C8-96A3-CEB842A63544}"/>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1938225" flipV="1">
              <a:off x="5268" y="3513"/>
              <a:ext cx="25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37" descr="Blue_chapterlist">
            <a:extLst>
              <a:ext uri="{FF2B5EF4-FFF2-40B4-BE49-F238E27FC236}">
                <a16:creationId xmlns:a16="http://schemas.microsoft.com/office/drawing/2014/main" id="{E177227F-03B3-4972-BD56-AE8B4319398E}"/>
              </a:ext>
            </a:extLst>
          </p:cNvPr>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676402" y="3916365"/>
            <a:ext cx="593725" cy="350837"/>
          </a:xfrm>
          <a:prstGeom prst="rect">
            <a:avLst/>
          </a:prstGeom>
          <a:noFill/>
          <a:ln w="9525">
            <a:noFill/>
            <a:miter lim="800000"/>
            <a:headEnd/>
            <a:tailEnd/>
          </a:ln>
          <a:effectLst>
            <a:outerShdw dist="107763" dir="18900000" algn="ctr" rotWithShape="0">
              <a:srgbClr val="808080">
                <a:alpha val="50000"/>
              </a:srgbClr>
            </a:outerShdw>
          </a:effectLst>
        </p:spPr>
      </p:pic>
      <p:pic>
        <p:nvPicPr>
          <p:cNvPr id="20" name="Picture 39" descr="Classicmode">
            <a:extLst>
              <a:ext uri="{FF2B5EF4-FFF2-40B4-BE49-F238E27FC236}">
                <a16:creationId xmlns:a16="http://schemas.microsoft.com/office/drawing/2014/main" id="{D3E21156-CB9E-41A7-85FF-EAF31C799884}"/>
              </a:ext>
            </a:extLst>
          </p:cNvPr>
          <p:cNvPicPr>
            <a:picLocks noChangeAspect="1" noChangeArrowheads="1"/>
          </p:cNvPicPr>
          <p:nvPr/>
        </p:nvPicPr>
        <p:blipFill>
          <a:blip r:embed="rId6">
            <a:clrChange>
              <a:clrFrom>
                <a:srgbClr val="2C2761"/>
              </a:clrFrom>
              <a:clrTo>
                <a:srgbClr val="2C2761">
                  <a:alpha val="0"/>
                </a:srgbClr>
              </a:clrTo>
            </a:clrChange>
          </a:blip>
          <a:srcRect/>
          <a:stretch>
            <a:fillRect/>
          </a:stretch>
        </p:blipFill>
        <p:spPr bwMode="auto">
          <a:xfrm>
            <a:off x="2057400" y="3770315"/>
            <a:ext cx="1500188" cy="801687"/>
          </a:xfrm>
          <a:prstGeom prst="rect">
            <a:avLst/>
          </a:prstGeom>
          <a:noFill/>
          <a:ln w="9525">
            <a:noFill/>
            <a:miter lim="800000"/>
            <a:headEnd/>
            <a:tailEnd/>
          </a:ln>
          <a:effectLst>
            <a:outerShdw dist="107763" dir="18900000" algn="ctr" rotWithShape="0">
              <a:srgbClr val="808080">
                <a:alpha val="50000"/>
              </a:srgbClr>
            </a:outerShdw>
          </a:effectLst>
        </p:spPr>
      </p:pic>
      <p:sp>
        <p:nvSpPr>
          <p:cNvPr id="21" name="Oval 59">
            <a:hlinkHover r:id="" action="ppaction://noaction" highlightClick="1">
              <a:snd r:embed="rId7" name="cached_combo42.wav"/>
            </a:hlinkHover>
            <a:extLst>
              <a:ext uri="{FF2B5EF4-FFF2-40B4-BE49-F238E27FC236}">
                <a16:creationId xmlns:a16="http://schemas.microsoft.com/office/drawing/2014/main" id="{26AF2C5E-6400-4D59-BE7D-333A126F1F84}"/>
              </a:ext>
            </a:extLst>
          </p:cNvPr>
          <p:cNvSpPr>
            <a:spLocks noChangeArrowheads="1"/>
          </p:cNvSpPr>
          <p:nvPr/>
        </p:nvSpPr>
        <p:spPr bwMode="auto">
          <a:xfrm>
            <a:off x="2154238" y="3883027"/>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a:latin typeface="Cambria Math" panose="02040503050406030204" pitchFamily="18" charset="0"/>
            </a:endParaRPr>
          </a:p>
        </p:txBody>
      </p:sp>
      <p:sp>
        <p:nvSpPr>
          <p:cNvPr id="22" name="WordArt 226">
            <a:extLst>
              <a:ext uri="{FF2B5EF4-FFF2-40B4-BE49-F238E27FC236}">
                <a16:creationId xmlns:a16="http://schemas.microsoft.com/office/drawing/2014/main" id="{00B951FB-326D-46C5-A6E4-50AF472CB806}"/>
              </a:ext>
            </a:extLst>
          </p:cNvPr>
          <p:cNvSpPr>
            <a:spLocks noChangeArrowheads="1" noChangeShapeType="1" noTextEdit="1"/>
          </p:cNvSpPr>
          <p:nvPr/>
        </p:nvSpPr>
        <p:spPr bwMode="auto">
          <a:xfrm>
            <a:off x="2339977" y="3956050"/>
            <a:ext cx="460375" cy="387350"/>
          </a:xfrm>
          <a:prstGeom prst="rect">
            <a:avLst/>
          </a:prstGeom>
        </p:spPr>
        <p:txBody>
          <a:bodyPr wrap="none" fromWordArt="1">
            <a:prstTxWarp prst="textInflate">
              <a:avLst>
                <a:gd name="adj" fmla="val 13634"/>
              </a:avLst>
            </a:prstTxWarp>
          </a:bodyPr>
          <a:lstStyle/>
          <a:p>
            <a:pPr algn="ctr"/>
            <a:r>
              <a:rPr lang="en-US" sz="2400" kern="10">
                <a:ln w="9525">
                  <a:solidFill>
                    <a:srgbClr val="FFFF00"/>
                  </a:solidFill>
                  <a:round/>
                  <a:headEnd/>
                  <a:tailEnd/>
                </a:ln>
                <a:solidFill>
                  <a:srgbClr val="FFFF00"/>
                </a:solidFill>
                <a:latin typeface="Cambria Math" panose="02040503050406030204" pitchFamily="18" charset="0"/>
                <a:ea typeface="Cambria Math" panose="02040503050406030204" pitchFamily="18" charset="0"/>
              </a:rPr>
              <a:t>B</a:t>
            </a:r>
          </a:p>
        </p:txBody>
      </p:sp>
      <p:sp>
        <p:nvSpPr>
          <p:cNvPr id="23" name="AutoShape 51">
            <a:extLst>
              <a:ext uri="{FF2B5EF4-FFF2-40B4-BE49-F238E27FC236}">
                <a16:creationId xmlns:a16="http://schemas.microsoft.com/office/drawing/2014/main" id="{325DC8E7-EC16-4F88-9412-655EACA6D99D}"/>
              </a:ext>
            </a:extLst>
          </p:cNvPr>
          <p:cNvSpPr>
            <a:spLocks noChangeArrowheads="1"/>
          </p:cNvSpPr>
          <p:nvPr/>
        </p:nvSpPr>
        <p:spPr bwMode="auto">
          <a:xfrm>
            <a:off x="3257550" y="4800600"/>
            <a:ext cx="5962650" cy="762000"/>
          </a:xfrm>
          <a:prstGeom prst="roundRect">
            <a:avLst>
              <a:gd name="adj" fmla="val 16667"/>
            </a:avLst>
          </a:prstGeom>
          <a:noFill/>
          <a:ln w="38100" algn="ctr">
            <a:solidFill>
              <a:srgbClr val="B66D3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dirty="0">
                <a:solidFill>
                  <a:schemeClr val="bg1"/>
                </a:solidFill>
                <a:latin typeface="Constantia" panose="02030602050306030303" pitchFamily="18" charset="0"/>
              </a:rPr>
              <a:t> </a:t>
            </a:r>
          </a:p>
          <a:p>
            <a:pPr algn="ctr" eaLnBrk="1" hangingPunct="1"/>
            <a:r>
              <a:rPr lang="en-US" altLang="en-US" sz="2800" b="1" dirty="0" err="1">
                <a:latin typeface="Cambria" panose="02040503050406030204" pitchFamily="18" charset="0"/>
                <a:cs typeface="Times New Roman" panose="02020603050405020304" pitchFamily="18" charset="0"/>
              </a:rPr>
              <a:t>Để</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luyện</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thép</a:t>
            </a:r>
            <a:r>
              <a:rPr lang="en-US" altLang="en-US" sz="2800" b="1" dirty="0">
                <a:latin typeface="Cambria" panose="02040503050406030204" pitchFamily="18" charset="0"/>
                <a:cs typeface="Times New Roman" panose="02020603050405020304" pitchFamily="18" charset="0"/>
              </a:rPr>
              <a:t>.</a:t>
            </a:r>
            <a:endParaRPr lang="en-US" altLang="en-US" sz="2800" b="1" baseline="-25000" dirty="0">
              <a:solidFill>
                <a:schemeClr val="bg1"/>
              </a:solidFill>
              <a:latin typeface="Constantia" panose="02030602050306030303" pitchFamily="18" charset="0"/>
              <a:ea typeface="Cambria Math" panose="02040503050406030204" pitchFamily="18" charset="0"/>
              <a:cs typeface="Times New Roman" panose="02020603050405020304" pitchFamily="18" charset="0"/>
            </a:endParaRPr>
          </a:p>
          <a:p>
            <a:pPr algn="ctr" eaLnBrk="1" hangingPunct="1"/>
            <a:endParaRPr lang="en-US" altLang="en-US" sz="2800" b="1" dirty="0">
              <a:solidFill>
                <a:schemeClr val="bg1"/>
              </a:solidFill>
              <a:latin typeface="Constantia" panose="02030602050306030303" pitchFamily="18" charset="0"/>
            </a:endParaRPr>
          </a:p>
        </p:txBody>
      </p:sp>
      <p:pic>
        <p:nvPicPr>
          <p:cNvPr id="24" name="Picture 37" descr="Blue_chapterlist">
            <a:extLst>
              <a:ext uri="{FF2B5EF4-FFF2-40B4-BE49-F238E27FC236}">
                <a16:creationId xmlns:a16="http://schemas.microsoft.com/office/drawing/2014/main" id="{5EAE5107-DF38-4908-9E23-0A86A1DA27B8}"/>
              </a:ext>
            </a:extLst>
          </p:cNvPr>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676402" y="4983165"/>
            <a:ext cx="593725" cy="350837"/>
          </a:xfrm>
          <a:prstGeom prst="rect">
            <a:avLst/>
          </a:prstGeom>
          <a:noFill/>
          <a:ln w="9525">
            <a:noFill/>
            <a:miter lim="800000"/>
            <a:headEnd/>
            <a:tailEnd/>
          </a:ln>
          <a:effectLst>
            <a:outerShdw dist="107763" dir="18900000" algn="ctr" rotWithShape="0">
              <a:srgbClr val="808080">
                <a:alpha val="50000"/>
              </a:srgbClr>
            </a:outerShdw>
          </a:effectLst>
        </p:spPr>
      </p:pic>
      <p:pic>
        <p:nvPicPr>
          <p:cNvPr id="25" name="Picture 39" descr="Classicmode">
            <a:extLst>
              <a:ext uri="{FF2B5EF4-FFF2-40B4-BE49-F238E27FC236}">
                <a16:creationId xmlns:a16="http://schemas.microsoft.com/office/drawing/2014/main" id="{2F7DAA80-0384-42FA-A3CB-81B826DA3506}"/>
              </a:ext>
            </a:extLst>
          </p:cNvPr>
          <p:cNvPicPr>
            <a:picLocks noChangeAspect="1" noChangeArrowheads="1"/>
          </p:cNvPicPr>
          <p:nvPr/>
        </p:nvPicPr>
        <p:blipFill>
          <a:blip r:embed="rId6">
            <a:clrChange>
              <a:clrFrom>
                <a:srgbClr val="2C2761"/>
              </a:clrFrom>
              <a:clrTo>
                <a:srgbClr val="2C2761">
                  <a:alpha val="0"/>
                </a:srgbClr>
              </a:clrTo>
            </a:clrChange>
          </a:blip>
          <a:srcRect/>
          <a:stretch>
            <a:fillRect/>
          </a:stretch>
        </p:blipFill>
        <p:spPr bwMode="auto">
          <a:xfrm>
            <a:off x="2057400" y="4800600"/>
            <a:ext cx="1500188" cy="801688"/>
          </a:xfrm>
          <a:prstGeom prst="rect">
            <a:avLst/>
          </a:prstGeom>
          <a:noFill/>
          <a:ln w="9525">
            <a:noFill/>
            <a:miter lim="800000"/>
            <a:headEnd/>
            <a:tailEnd/>
          </a:ln>
          <a:effectLst>
            <a:outerShdw dist="107763" dir="18900000" algn="ctr" rotWithShape="0">
              <a:srgbClr val="808080">
                <a:alpha val="50000"/>
              </a:srgbClr>
            </a:outerShdw>
          </a:effectLst>
        </p:spPr>
      </p:pic>
      <p:sp>
        <p:nvSpPr>
          <p:cNvPr id="26" name="Oval 59">
            <a:hlinkHover r:id="" action="ppaction://noaction" highlightClick="1">
              <a:snd r:embed="rId7" name="cached_combo42.wav"/>
            </a:hlinkHover>
            <a:extLst>
              <a:ext uri="{FF2B5EF4-FFF2-40B4-BE49-F238E27FC236}">
                <a16:creationId xmlns:a16="http://schemas.microsoft.com/office/drawing/2014/main" id="{FA4ED40E-9EE7-4572-B858-7881A4C15CB0}"/>
              </a:ext>
            </a:extLst>
          </p:cNvPr>
          <p:cNvSpPr>
            <a:spLocks noChangeArrowheads="1"/>
          </p:cNvSpPr>
          <p:nvPr/>
        </p:nvSpPr>
        <p:spPr bwMode="auto">
          <a:xfrm>
            <a:off x="2133602" y="4876802"/>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a:latin typeface="Cambria Math" panose="02040503050406030204" pitchFamily="18" charset="0"/>
            </a:endParaRPr>
          </a:p>
        </p:txBody>
      </p:sp>
      <p:sp>
        <p:nvSpPr>
          <p:cNvPr id="27" name="WordArt 226">
            <a:extLst>
              <a:ext uri="{FF2B5EF4-FFF2-40B4-BE49-F238E27FC236}">
                <a16:creationId xmlns:a16="http://schemas.microsoft.com/office/drawing/2014/main" id="{1A8E023E-2D2B-4298-B566-68756D16E9EA}"/>
              </a:ext>
            </a:extLst>
          </p:cNvPr>
          <p:cNvSpPr>
            <a:spLocks noChangeArrowheads="1" noChangeShapeType="1" noTextEdit="1"/>
          </p:cNvSpPr>
          <p:nvPr/>
        </p:nvSpPr>
        <p:spPr bwMode="auto">
          <a:xfrm>
            <a:off x="2359027" y="4949825"/>
            <a:ext cx="460375" cy="387350"/>
          </a:xfrm>
          <a:prstGeom prst="rect">
            <a:avLst/>
          </a:prstGeom>
        </p:spPr>
        <p:txBody>
          <a:bodyPr wrap="none" fromWordArt="1">
            <a:prstTxWarp prst="textInflate">
              <a:avLst>
                <a:gd name="adj" fmla="val 13634"/>
              </a:avLst>
            </a:prstTxWarp>
          </a:bodyPr>
          <a:lstStyle/>
          <a:p>
            <a:pPr algn="ctr"/>
            <a:r>
              <a:rPr lang="en-US" sz="2400" kern="10">
                <a:ln w="9525">
                  <a:solidFill>
                    <a:srgbClr val="FFFF00"/>
                  </a:solidFill>
                  <a:round/>
                  <a:headEnd/>
                  <a:tailEnd/>
                </a:ln>
                <a:solidFill>
                  <a:srgbClr val="FFFF00"/>
                </a:solidFill>
                <a:latin typeface="Cambria Math" panose="02040503050406030204" pitchFamily="18" charset="0"/>
                <a:ea typeface="Cambria Math" panose="02040503050406030204" pitchFamily="18" charset="0"/>
              </a:rPr>
              <a:t>c</a:t>
            </a:r>
          </a:p>
        </p:txBody>
      </p:sp>
      <p:sp>
        <p:nvSpPr>
          <p:cNvPr id="28" name="AutoShape 51">
            <a:extLst>
              <a:ext uri="{FF2B5EF4-FFF2-40B4-BE49-F238E27FC236}">
                <a16:creationId xmlns:a16="http://schemas.microsoft.com/office/drawing/2014/main" id="{769D596E-4A02-4852-8F57-DC79B57A4090}"/>
              </a:ext>
            </a:extLst>
          </p:cNvPr>
          <p:cNvSpPr>
            <a:spLocks noChangeArrowheads="1"/>
          </p:cNvSpPr>
          <p:nvPr/>
        </p:nvSpPr>
        <p:spPr bwMode="auto">
          <a:xfrm>
            <a:off x="3352800" y="5867400"/>
            <a:ext cx="5962650" cy="762000"/>
          </a:xfrm>
          <a:prstGeom prst="roundRect">
            <a:avLst>
              <a:gd name="adj" fmla="val 16667"/>
            </a:avLst>
          </a:prstGeom>
          <a:noFill/>
          <a:ln w="38100" algn="ctr">
            <a:solidFill>
              <a:srgbClr val="B66D3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2800" b="1" dirty="0">
              <a:latin typeface="Cambria" panose="02040503050406030204" pitchFamily="18" charset="0"/>
              <a:cs typeface="Times New Roman" panose="02020603050405020304" pitchFamily="18" charset="0"/>
            </a:endParaRPr>
          </a:p>
          <a:p>
            <a:pPr algn="ctr" eaLnBrk="1" hangingPunct="1"/>
            <a:r>
              <a:rPr lang="en-US" altLang="en-US" sz="2800" b="1" dirty="0" err="1">
                <a:latin typeface="Cambria" panose="02040503050406030204" pitchFamily="18" charset="0"/>
                <a:cs typeface="Times New Roman" panose="02020603050405020304" pitchFamily="18" charset="0"/>
              </a:rPr>
              <a:t>Để</a:t>
            </a:r>
            <a:r>
              <a:rPr lang="en-US" altLang="en-US" sz="2800" b="1" dirty="0">
                <a:latin typeface="Cambria" panose="02040503050406030204" pitchFamily="18" charset="0"/>
                <a:cs typeface="Times New Roman" panose="02020603050405020304" pitchFamily="18" charset="0"/>
              </a:rPr>
              <a:t> </a:t>
            </a:r>
            <a:r>
              <a:rPr lang="pt-BR" altLang="en-US" sz="2800" b="1" dirty="0">
                <a:latin typeface="Cambria" panose="02040503050406030204" pitchFamily="18" charset="0"/>
                <a:cs typeface="Times New Roman" panose="02020603050405020304" pitchFamily="18" charset="0"/>
              </a:rPr>
              <a:t>hàn, cắt kim loại.</a:t>
            </a:r>
            <a:endParaRPr lang="en-US" altLang="en-US" sz="2800" b="1" dirty="0">
              <a:latin typeface="Cambria" panose="02040503050406030204" pitchFamily="18" charset="0"/>
              <a:cs typeface="Times New Roman" panose="02020603050405020304" pitchFamily="18" charset="0"/>
            </a:endParaRPr>
          </a:p>
          <a:p>
            <a:pPr algn="ctr" eaLnBrk="1" hangingPunct="1"/>
            <a:endParaRPr lang="en-US" altLang="en-US" sz="2800" b="1" dirty="0">
              <a:solidFill>
                <a:schemeClr val="bg1"/>
              </a:solidFill>
              <a:latin typeface="Constantia" panose="02030602050306030303" pitchFamily="18" charset="0"/>
            </a:endParaRPr>
          </a:p>
        </p:txBody>
      </p:sp>
      <p:pic>
        <p:nvPicPr>
          <p:cNvPr id="29" name="Picture 37" descr="Blue_chapterlist">
            <a:extLst>
              <a:ext uri="{FF2B5EF4-FFF2-40B4-BE49-F238E27FC236}">
                <a16:creationId xmlns:a16="http://schemas.microsoft.com/office/drawing/2014/main" id="{B6058185-CB10-4AC1-AD2F-F2162CC8EAA0}"/>
              </a:ext>
            </a:extLst>
          </p:cNvPr>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676402" y="5943600"/>
            <a:ext cx="593725" cy="350838"/>
          </a:xfrm>
          <a:prstGeom prst="rect">
            <a:avLst/>
          </a:prstGeom>
          <a:noFill/>
          <a:ln w="9525">
            <a:noFill/>
            <a:miter lim="800000"/>
            <a:headEnd/>
            <a:tailEnd/>
          </a:ln>
          <a:effectLst>
            <a:outerShdw dist="107763" dir="18900000" algn="ctr" rotWithShape="0">
              <a:srgbClr val="808080">
                <a:alpha val="50000"/>
              </a:srgbClr>
            </a:outerShdw>
          </a:effectLst>
        </p:spPr>
      </p:pic>
      <p:pic>
        <p:nvPicPr>
          <p:cNvPr id="30" name="Picture 39" descr="Classicmode">
            <a:extLst>
              <a:ext uri="{FF2B5EF4-FFF2-40B4-BE49-F238E27FC236}">
                <a16:creationId xmlns:a16="http://schemas.microsoft.com/office/drawing/2014/main" id="{33298088-F8F1-47EE-B725-33A9E856976B}"/>
              </a:ext>
            </a:extLst>
          </p:cNvPr>
          <p:cNvPicPr>
            <a:picLocks noChangeAspect="1" noChangeArrowheads="1"/>
          </p:cNvPicPr>
          <p:nvPr/>
        </p:nvPicPr>
        <p:blipFill>
          <a:blip r:embed="rId6">
            <a:clrChange>
              <a:clrFrom>
                <a:srgbClr val="2C2761"/>
              </a:clrFrom>
              <a:clrTo>
                <a:srgbClr val="2C2761">
                  <a:alpha val="0"/>
                </a:srgbClr>
              </a:clrTo>
            </a:clrChange>
          </a:blip>
          <a:srcRect/>
          <a:stretch>
            <a:fillRect/>
          </a:stretch>
        </p:blipFill>
        <p:spPr bwMode="auto">
          <a:xfrm>
            <a:off x="2057400" y="5827715"/>
            <a:ext cx="1500188" cy="801687"/>
          </a:xfrm>
          <a:prstGeom prst="rect">
            <a:avLst/>
          </a:prstGeom>
          <a:noFill/>
          <a:ln w="9525">
            <a:noFill/>
            <a:miter lim="800000"/>
            <a:headEnd/>
            <a:tailEnd/>
          </a:ln>
          <a:effectLst>
            <a:outerShdw dist="107763" dir="18900000" algn="ctr" rotWithShape="0">
              <a:srgbClr val="808080">
                <a:alpha val="50000"/>
              </a:srgbClr>
            </a:outerShdw>
          </a:effectLst>
        </p:spPr>
      </p:pic>
      <p:sp>
        <p:nvSpPr>
          <p:cNvPr id="31" name="Oval 59">
            <a:hlinkHover r:id="" action="ppaction://noaction" highlightClick="1">
              <a:snd r:embed="rId7" name="cached_combo42.wav"/>
            </a:hlinkHover>
            <a:extLst>
              <a:ext uri="{FF2B5EF4-FFF2-40B4-BE49-F238E27FC236}">
                <a16:creationId xmlns:a16="http://schemas.microsoft.com/office/drawing/2014/main" id="{8B9A62DE-4E84-42B8-A811-7E0EACA80134}"/>
              </a:ext>
            </a:extLst>
          </p:cNvPr>
          <p:cNvSpPr>
            <a:spLocks noChangeArrowheads="1"/>
          </p:cNvSpPr>
          <p:nvPr/>
        </p:nvSpPr>
        <p:spPr bwMode="auto">
          <a:xfrm>
            <a:off x="2133602" y="5940427"/>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a:latin typeface="Cambria Math" panose="02040503050406030204" pitchFamily="18" charset="0"/>
            </a:endParaRPr>
          </a:p>
        </p:txBody>
      </p:sp>
      <p:sp>
        <p:nvSpPr>
          <p:cNvPr id="32" name="WordArt 226">
            <a:extLst>
              <a:ext uri="{FF2B5EF4-FFF2-40B4-BE49-F238E27FC236}">
                <a16:creationId xmlns:a16="http://schemas.microsoft.com/office/drawing/2014/main" id="{A7CD6EDC-5036-47C4-AB72-9FDF8C27A385}"/>
              </a:ext>
            </a:extLst>
          </p:cNvPr>
          <p:cNvSpPr>
            <a:spLocks noChangeArrowheads="1" noChangeShapeType="1" noTextEdit="1"/>
          </p:cNvSpPr>
          <p:nvPr/>
        </p:nvSpPr>
        <p:spPr bwMode="auto">
          <a:xfrm>
            <a:off x="2362202" y="6013450"/>
            <a:ext cx="460375" cy="387350"/>
          </a:xfrm>
          <a:prstGeom prst="rect">
            <a:avLst/>
          </a:prstGeom>
        </p:spPr>
        <p:txBody>
          <a:bodyPr wrap="none" fromWordArt="1">
            <a:prstTxWarp prst="textInflate">
              <a:avLst>
                <a:gd name="adj" fmla="val 13634"/>
              </a:avLst>
            </a:prstTxWarp>
          </a:bodyPr>
          <a:lstStyle/>
          <a:p>
            <a:pPr algn="ctr"/>
            <a:r>
              <a:rPr lang="en-US" sz="2400" kern="10">
                <a:ln w="9525">
                  <a:solidFill>
                    <a:srgbClr val="FFFF00"/>
                  </a:solidFill>
                  <a:round/>
                  <a:headEnd/>
                  <a:tailEnd/>
                </a:ln>
                <a:solidFill>
                  <a:srgbClr val="FFFF00"/>
                </a:solidFill>
                <a:latin typeface="Cambria Math" panose="02040503050406030204" pitchFamily="18" charset="0"/>
                <a:ea typeface="Cambria Math" panose="02040503050406030204" pitchFamily="18" charset="0"/>
              </a:rPr>
              <a:t>D</a:t>
            </a:r>
          </a:p>
        </p:txBody>
      </p:sp>
      <p:sp>
        <p:nvSpPr>
          <p:cNvPr id="33" name="AutoShape 110">
            <a:extLst>
              <a:ext uri="{FF2B5EF4-FFF2-40B4-BE49-F238E27FC236}">
                <a16:creationId xmlns:a16="http://schemas.microsoft.com/office/drawing/2014/main" id="{2598D401-C833-4CA6-B00C-65B5AA515A1D}"/>
              </a:ext>
            </a:extLst>
          </p:cNvPr>
          <p:cNvSpPr>
            <a:spLocks noChangeArrowheads="1"/>
          </p:cNvSpPr>
          <p:nvPr/>
        </p:nvSpPr>
        <p:spPr bwMode="auto">
          <a:xfrm>
            <a:off x="1905000" y="146050"/>
            <a:ext cx="1828800" cy="1828800"/>
          </a:xfrm>
          <a:prstGeom prst="sun">
            <a:avLst>
              <a:gd name="adj" fmla="val 19880"/>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endParaRPr lang="en-US" sz="2400">
              <a:latin typeface="Cambria Math" pitchFamily="18" charset="0"/>
              <a:ea typeface="Cambria Math" pitchFamily="18" charset="0"/>
            </a:endParaRPr>
          </a:p>
        </p:txBody>
      </p:sp>
      <p:sp>
        <p:nvSpPr>
          <p:cNvPr id="60" name="Rectangle 59">
            <a:extLst>
              <a:ext uri="{FF2B5EF4-FFF2-40B4-BE49-F238E27FC236}">
                <a16:creationId xmlns:a16="http://schemas.microsoft.com/office/drawing/2014/main" id="{A3307787-67A1-4317-B968-ABDBE299A694}"/>
              </a:ext>
            </a:extLst>
          </p:cNvPr>
          <p:cNvSpPr/>
          <p:nvPr/>
        </p:nvSpPr>
        <p:spPr>
          <a:xfrm>
            <a:off x="1524000" y="44450"/>
            <a:ext cx="9107488" cy="6813550"/>
          </a:xfrm>
          <a:prstGeom prst="rect">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latin typeface="Cambria Math" pitchFamily="18" charset="0"/>
              <a:ea typeface="Cambria Math" pitchFamily="18" charset="0"/>
            </a:endParaRPr>
          </a:p>
        </p:txBody>
      </p:sp>
      <p:sp>
        <p:nvSpPr>
          <p:cNvPr id="3098" name="AutoShape 65">
            <a:extLst>
              <a:ext uri="{FF2B5EF4-FFF2-40B4-BE49-F238E27FC236}">
                <a16:creationId xmlns:a16="http://schemas.microsoft.com/office/drawing/2014/main" id="{20CCD864-4137-4AB9-B6BD-DFC36A203C26}"/>
              </a:ext>
            </a:extLst>
          </p:cNvPr>
          <p:cNvSpPr>
            <a:spLocks noChangeArrowheads="1"/>
          </p:cNvSpPr>
          <p:nvPr/>
        </p:nvSpPr>
        <p:spPr bwMode="auto">
          <a:xfrm>
            <a:off x="3429000" y="228600"/>
            <a:ext cx="5867400" cy="1600200"/>
          </a:xfrm>
          <a:prstGeom prst="roundRect">
            <a:avLst>
              <a:gd name="adj" fmla="val 16667"/>
            </a:avLst>
          </a:prstGeom>
          <a:solidFill>
            <a:schemeClr val="bg1"/>
          </a:solidFill>
          <a:ln w="9525">
            <a:solidFill>
              <a:srgbClr val="FF0000"/>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ko-KR" sz="2400" b="1">
                <a:solidFill>
                  <a:srgbClr val="0000FF"/>
                </a:solidFill>
                <a:latin typeface="Cambria Math" panose="02040503050406030204" pitchFamily="18" charset="0"/>
                <a:ea typeface="굴림" panose="020B0600000101010101" pitchFamily="34" charset="-127"/>
              </a:rPr>
              <a:t> </a:t>
            </a:r>
            <a:endParaRPr lang="en-US" altLang="en-US" sz="2400" b="1">
              <a:solidFill>
                <a:srgbClr val="0000FF"/>
              </a:solidFill>
              <a:latin typeface="Cambria Math" panose="02040503050406030204" pitchFamily="18" charset="0"/>
              <a:ea typeface="굴림" panose="020B0600000101010101" pitchFamily="34" charset="-127"/>
            </a:endParaRPr>
          </a:p>
        </p:txBody>
      </p:sp>
      <p:sp>
        <p:nvSpPr>
          <p:cNvPr id="3099" name="Text Box 66">
            <a:extLst>
              <a:ext uri="{FF2B5EF4-FFF2-40B4-BE49-F238E27FC236}">
                <a16:creationId xmlns:a16="http://schemas.microsoft.com/office/drawing/2014/main" id="{94D73586-CA77-44EE-9B41-F1B22D4C3B93}"/>
              </a:ext>
            </a:extLst>
          </p:cNvPr>
          <p:cNvSpPr txBox="1">
            <a:spLocks noChangeArrowheads="1"/>
          </p:cNvSpPr>
          <p:nvPr/>
        </p:nvSpPr>
        <p:spPr bwMode="auto">
          <a:xfrm>
            <a:off x="3612224" y="381628"/>
            <a:ext cx="5486400" cy="13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50000"/>
              </a:lnSpc>
            </a:pPr>
            <a:r>
              <a:rPr lang="en-US" altLang="en-US" sz="2800" b="1" dirty="0" err="1">
                <a:latin typeface="Cambria" panose="02040503050406030204" pitchFamily="18" charset="0"/>
                <a:cs typeface="Times New Roman" panose="02020603050405020304" pitchFamily="18" charset="0"/>
              </a:rPr>
              <a:t>Trong</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sản</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xuất</a:t>
            </a:r>
            <a:r>
              <a:rPr lang="en-US" altLang="en-US" sz="2800" b="1" dirty="0">
                <a:latin typeface="Cambria" panose="02040503050406030204" pitchFamily="18" charset="0"/>
                <a:cs typeface="Times New Roman" panose="02020603050405020304" pitchFamily="18" charset="0"/>
              </a:rPr>
              <a:t>, oxygen </a:t>
            </a:r>
            <a:r>
              <a:rPr lang="en-US" altLang="en-US" sz="2800" b="1" dirty="0" err="1">
                <a:latin typeface="Cambria" panose="02040503050406030204" pitchFamily="18" charset="0"/>
                <a:cs typeface="Times New Roman" panose="02020603050405020304" pitchFamily="18" charset="0"/>
              </a:rPr>
              <a:t>được</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dùng</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nhiều</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nhất</a:t>
            </a:r>
            <a:endParaRPr lang="en-US" altLang="en-US" sz="2800" b="1" dirty="0">
              <a:latin typeface="Cambria" panose="02040503050406030204" pitchFamily="18" charset="0"/>
              <a:cs typeface="Times New Roman" panose="02020603050405020304" pitchFamily="18" charset="0"/>
            </a:endParaRPr>
          </a:p>
        </p:txBody>
      </p:sp>
      <p:sp>
        <p:nvSpPr>
          <p:cNvPr id="34" name="WordArt 111">
            <a:extLst>
              <a:ext uri="{FF2B5EF4-FFF2-40B4-BE49-F238E27FC236}">
                <a16:creationId xmlns:a16="http://schemas.microsoft.com/office/drawing/2014/main" id="{95DF66A8-C08C-4365-A65E-776FFBBAD30B}"/>
              </a:ext>
            </a:extLst>
          </p:cNvPr>
          <p:cNvSpPr>
            <a:spLocks noChangeArrowheads="1" noChangeShapeType="1" noTextEdit="1"/>
          </p:cNvSpPr>
          <p:nvPr/>
        </p:nvSpPr>
        <p:spPr bwMode="auto">
          <a:xfrm>
            <a:off x="2438400" y="762000"/>
            <a:ext cx="838200" cy="533400"/>
          </a:xfrm>
          <a:prstGeom prst="rect">
            <a:avLst/>
          </a:prstGeom>
        </p:spPr>
        <p:txBody>
          <a:bodyPr wrap="none" fromWordArt="1">
            <a:prstTxWarp prst="textPlain">
              <a:avLst>
                <a:gd name="adj" fmla="val 50000"/>
              </a:avLst>
            </a:prstTxWarp>
          </a:bodyPr>
          <a:lstStyle/>
          <a:p>
            <a:pPr algn="ctr"/>
            <a:r>
              <a:rPr lang="en-US" sz="2400" b="1" kern="10" dirty="0" err="1">
                <a:ln w="17780">
                  <a:solidFill>
                    <a:srgbClr val="000000"/>
                  </a:solidFill>
                  <a:miter lim="800000"/>
                  <a:headEnd/>
                  <a:tailEnd/>
                </a:ln>
                <a:solidFill>
                  <a:srgbClr val="FF0000"/>
                </a:solidFill>
                <a:effectLst>
                  <a:outerShdw algn="tl" rotWithShape="0">
                    <a:srgbClr val="000000"/>
                  </a:outerShdw>
                </a:effectLst>
                <a:latin typeface="Cambria Math" panose="02040503050406030204" pitchFamily="18" charset="0"/>
                <a:ea typeface="Cambria Math" panose="02040503050406030204" pitchFamily="18" charset="0"/>
              </a:rPr>
              <a:t>Câu</a:t>
            </a:r>
            <a:r>
              <a:rPr lang="en-US" sz="2400" b="1" kern="10" dirty="0">
                <a:ln w="17780">
                  <a:solidFill>
                    <a:srgbClr val="000000"/>
                  </a:solidFill>
                  <a:miter lim="800000"/>
                  <a:headEnd/>
                  <a:tailEnd/>
                </a:ln>
                <a:solidFill>
                  <a:srgbClr val="FF0000"/>
                </a:solidFill>
                <a:effectLst>
                  <a:outerShdw algn="tl" rotWithShape="0">
                    <a:srgbClr val="000000"/>
                  </a:outerShdw>
                </a:effectLst>
                <a:latin typeface="Cambria Math" panose="02040503050406030204" pitchFamily="18" charset="0"/>
                <a:ea typeface="Cambria Math" panose="02040503050406030204" pitchFamily="18" charset="0"/>
              </a:rPr>
              <a:t> 5</a:t>
            </a:r>
          </a:p>
        </p:txBody>
      </p:sp>
      <p:sp>
        <p:nvSpPr>
          <p:cNvPr id="68" name="Oval 254">
            <a:extLst>
              <a:ext uri="{FF2B5EF4-FFF2-40B4-BE49-F238E27FC236}">
                <a16:creationId xmlns:a16="http://schemas.microsoft.com/office/drawing/2014/main" id="{DE0CB66C-AF0D-43DA-832A-C9B85F413430}"/>
              </a:ext>
            </a:extLst>
          </p:cNvPr>
          <p:cNvSpPr>
            <a:spLocks noChangeArrowheads="1"/>
          </p:cNvSpPr>
          <p:nvPr/>
        </p:nvSpPr>
        <p:spPr bwMode="auto">
          <a:xfrm>
            <a:off x="9391650" y="571500"/>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10</a:t>
            </a:r>
            <a:endParaRPr lang="en-GB" sz="5400" dirty="0">
              <a:latin typeface="Cambria Math" pitchFamily="18" charset="0"/>
              <a:ea typeface="Cambria Math" pitchFamily="18" charset="0"/>
              <a:cs typeface="Times New Roman" pitchFamily="18" charset="0"/>
            </a:endParaRPr>
          </a:p>
        </p:txBody>
      </p:sp>
      <p:sp>
        <p:nvSpPr>
          <p:cNvPr id="69" name="Oval 255">
            <a:extLst>
              <a:ext uri="{FF2B5EF4-FFF2-40B4-BE49-F238E27FC236}">
                <a16:creationId xmlns:a16="http://schemas.microsoft.com/office/drawing/2014/main" id="{C0975A90-7806-4E85-8B4B-85FDC77A207C}"/>
              </a:ext>
            </a:extLst>
          </p:cNvPr>
          <p:cNvSpPr>
            <a:spLocks noChangeArrowheads="1"/>
          </p:cNvSpPr>
          <p:nvPr/>
        </p:nvSpPr>
        <p:spPr bwMode="auto">
          <a:xfrm>
            <a:off x="9382125" y="642940"/>
            <a:ext cx="990600" cy="960437"/>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9</a:t>
            </a:r>
            <a:endParaRPr lang="en-GB" sz="5400" dirty="0">
              <a:latin typeface="Cambria Math" pitchFamily="18" charset="0"/>
              <a:ea typeface="Cambria Math" pitchFamily="18" charset="0"/>
              <a:cs typeface="Times New Roman" pitchFamily="18" charset="0"/>
            </a:endParaRPr>
          </a:p>
        </p:txBody>
      </p:sp>
      <p:sp>
        <p:nvSpPr>
          <p:cNvPr id="77" name="Oval 256">
            <a:extLst>
              <a:ext uri="{FF2B5EF4-FFF2-40B4-BE49-F238E27FC236}">
                <a16:creationId xmlns:a16="http://schemas.microsoft.com/office/drawing/2014/main" id="{D36F9191-90FC-4D5D-B198-EBF4B2B7E1A3}"/>
              </a:ext>
            </a:extLst>
          </p:cNvPr>
          <p:cNvSpPr>
            <a:spLocks noChangeArrowheads="1"/>
          </p:cNvSpPr>
          <p:nvPr/>
        </p:nvSpPr>
        <p:spPr bwMode="auto">
          <a:xfrm>
            <a:off x="9382125" y="642940"/>
            <a:ext cx="990600" cy="960437"/>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8</a:t>
            </a:r>
            <a:endParaRPr lang="en-GB" sz="5400" dirty="0">
              <a:latin typeface="Cambria Math" pitchFamily="18" charset="0"/>
              <a:ea typeface="Cambria Math" pitchFamily="18" charset="0"/>
              <a:cs typeface="Times New Roman" pitchFamily="18" charset="0"/>
            </a:endParaRPr>
          </a:p>
        </p:txBody>
      </p:sp>
      <p:sp>
        <p:nvSpPr>
          <p:cNvPr id="78" name="Oval 257">
            <a:extLst>
              <a:ext uri="{FF2B5EF4-FFF2-40B4-BE49-F238E27FC236}">
                <a16:creationId xmlns:a16="http://schemas.microsoft.com/office/drawing/2014/main" id="{2D6D16EA-A267-4819-88FA-F5F518BF6E66}"/>
              </a:ext>
            </a:extLst>
          </p:cNvPr>
          <p:cNvSpPr>
            <a:spLocks noChangeArrowheads="1"/>
          </p:cNvSpPr>
          <p:nvPr/>
        </p:nvSpPr>
        <p:spPr bwMode="auto">
          <a:xfrm>
            <a:off x="9382125" y="571500"/>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7</a:t>
            </a:r>
            <a:endParaRPr lang="en-GB" sz="5400" dirty="0">
              <a:latin typeface="Cambria Math" pitchFamily="18" charset="0"/>
              <a:ea typeface="Cambria Math" pitchFamily="18" charset="0"/>
              <a:cs typeface="Times New Roman" pitchFamily="18" charset="0"/>
            </a:endParaRPr>
          </a:p>
        </p:txBody>
      </p:sp>
      <p:sp>
        <p:nvSpPr>
          <p:cNvPr id="79" name="Oval 258">
            <a:extLst>
              <a:ext uri="{FF2B5EF4-FFF2-40B4-BE49-F238E27FC236}">
                <a16:creationId xmlns:a16="http://schemas.microsoft.com/office/drawing/2014/main" id="{0ABA1620-D1D0-4CB6-9AA3-3F0A2466D416}"/>
              </a:ext>
            </a:extLst>
          </p:cNvPr>
          <p:cNvSpPr>
            <a:spLocks noChangeArrowheads="1"/>
          </p:cNvSpPr>
          <p:nvPr/>
        </p:nvSpPr>
        <p:spPr bwMode="auto">
          <a:xfrm>
            <a:off x="9382125" y="571500"/>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6</a:t>
            </a:r>
            <a:endParaRPr lang="en-GB" sz="5400" dirty="0">
              <a:latin typeface="Cambria Math" pitchFamily="18" charset="0"/>
              <a:ea typeface="Cambria Math" pitchFamily="18" charset="0"/>
              <a:cs typeface="Times New Roman" pitchFamily="18" charset="0"/>
            </a:endParaRPr>
          </a:p>
        </p:txBody>
      </p:sp>
      <p:sp>
        <p:nvSpPr>
          <p:cNvPr id="80" name="Oval 259">
            <a:extLst>
              <a:ext uri="{FF2B5EF4-FFF2-40B4-BE49-F238E27FC236}">
                <a16:creationId xmlns:a16="http://schemas.microsoft.com/office/drawing/2014/main" id="{B85C69F3-ED5B-437D-97B9-6082A5E41B61}"/>
              </a:ext>
            </a:extLst>
          </p:cNvPr>
          <p:cNvSpPr>
            <a:spLocks noChangeArrowheads="1"/>
          </p:cNvSpPr>
          <p:nvPr/>
        </p:nvSpPr>
        <p:spPr bwMode="auto">
          <a:xfrm>
            <a:off x="9382125" y="714375"/>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5</a:t>
            </a:r>
            <a:endParaRPr lang="en-GB" sz="5400" dirty="0">
              <a:latin typeface="Cambria Math" pitchFamily="18" charset="0"/>
              <a:ea typeface="Cambria Math" pitchFamily="18" charset="0"/>
              <a:cs typeface="Times New Roman" pitchFamily="18" charset="0"/>
            </a:endParaRPr>
          </a:p>
        </p:txBody>
      </p:sp>
      <p:sp>
        <p:nvSpPr>
          <p:cNvPr id="81" name="Oval 260">
            <a:extLst>
              <a:ext uri="{FF2B5EF4-FFF2-40B4-BE49-F238E27FC236}">
                <a16:creationId xmlns:a16="http://schemas.microsoft.com/office/drawing/2014/main" id="{064DEB88-1D35-40F9-8AB3-B05DBB759642}"/>
              </a:ext>
            </a:extLst>
          </p:cNvPr>
          <p:cNvSpPr>
            <a:spLocks noChangeArrowheads="1"/>
          </p:cNvSpPr>
          <p:nvPr/>
        </p:nvSpPr>
        <p:spPr bwMode="auto">
          <a:xfrm>
            <a:off x="9382125" y="642940"/>
            <a:ext cx="990600" cy="960437"/>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4</a:t>
            </a:r>
            <a:endParaRPr lang="en-GB" sz="5400" dirty="0">
              <a:latin typeface="Cambria Math" pitchFamily="18" charset="0"/>
              <a:ea typeface="Cambria Math" pitchFamily="18" charset="0"/>
              <a:cs typeface="Times New Roman" pitchFamily="18" charset="0"/>
            </a:endParaRPr>
          </a:p>
        </p:txBody>
      </p:sp>
      <p:sp>
        <p:nvSpPr>
          <p:cNvPr id="82" name="Oval 261">
            <a:extLst>
              <a:ext uri="{FF2B5EF4-FFF2-40B4-BE49-F238E27FC236}">
                <a16:creationId xmlns:a16="http://schemas.microsoft.com/office/drawing/2014/main" id="{E4B24A9E-9F37-4A17-8BB9-2E1D87ECA53F}"/>
              </a:ext>
            </a:extLst>
          </p:cNvPr>
          <p:cNvSpPr>
            <a:spLocks noChangeArrowheads="1"/>
          </p:cNvSpPr>
          <p:nvPr/>
        </p:nvSpPr>
        <p:spPr bwMode="auto">
          <a:xfrm>
            <a:off x="9382125" y="571500"/>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3</a:t>
            </a:r>
            <a:endParaRPr lang="en-GB" sz="5400" dirty="0">
              <a:latin typeface="Cambria Math" pitchFamily="18" charset="0"/>
              <a:ea typeface="Cambria Math" pitchFamily="18" charset="0"/>
              <a:cs typeface="Times New Roman" pitchFamily="18" charset="0"/>
            </a:endParaRPr>
          </a:p>
        </p:txBody>
      </p:sp>
      <p:sp>
        <p:nvSpPr>
          <p:cNvPr id="83" name="Oval 262">
            <a:extLst>
              <a:ext uri="{FF2B5EF4-FFF2-40B4-BE49-F238E27FC236}">
                <a16:creationId xmlns:a16="http://schemas.microsoft.com/office/drawing/2014/main" id="{A752C270-DA2E-462B-B449-CA9E85676F30}"/>
              </a:ext>
            </a:extLst>
          </p:cNvPr>
          <p:cNvSpPr>
            <a:spLocks noChangeArrowheads="1"/>
          </p:cNvSpPr>
          <p:nvPr/>
        </p:nvSpPr>
        <p:spPr bwMode="auto">
          <a:xfrm>
            <a:off x="9382125" y="571500"/>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2</a:t>
            </a:r>
            <a:endParaRPr lang="en-GB" sz="5400" dirty="0">
              <a:latin typeface="Cambria Math" pitchFamily="18" charset="0"/>
              <a:ea typeface="Cambria Math" pitchFamily="18" charset="0"/>
              <a:cs typeface="Times New Roman" pitchFamily="18" charset="0"/>
            </a:endParaRPr>
          </a:p>
        </p:txBody>
      </p:sp>
      <p:sp>
        <p:nvSpPr>
          <p:cNvPr id="84" name="Oval 263">
            <a:extLst>
              <a:ext uri="{FF2B5EF4-FFF2-40B4-BE49-F238E27FC236}">
                <a16:creationId xmlns:a16="http://schemas.microsoft.com/office/drawing/2014/main" id="{DC271244-6239-448A-B61A-72E7F43691EE}"/>
              </a:ext>
            </a:extLst>
          </p:cNvPr>
          <p:cNvSpPr>
            <a:spLocks noChangeArrowheads="1"/>
          </p:cNvSpPr>
          <p:nvPr/>
        </p:nvSpPr>
        <p:spPr bwMode="auto">
          <a:xfrm>
            <a:off x="9382125" y="571500"/>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1</a:t>
            </a:r>
            <a:endParaRPr lang="en-GB" sz="5400" dirty="0">
              <a:latin typeface="Cambria Math" pitchFamily="18" charset="0"/>
              <a:ea typeface="Cambria Math" pitchFamily="18" charset="0"/>
              <a:cs typeface="Times New Roman" pitchFamily="18" charset="0"/>
            </a:endParaRPr>
          </a:p>
        </p:txBody>
      </p:sp>
      <p:sp>
        <p:nvSpPr>
          <p:cNvPr id="85" name="Oval 264">
            <a:extLst>
              <a:ext uri="{FF2B5EF4-FFF2-40B4-BE49-F238E27FC236}">
                <a16:creationId xmlns:a16="http://schemas.microsoft.com/office/drawing/2014/main" id="{D1FBD6FE-4DF9-4459-8E46-14E003309095}"/>
              </a:ext>
            </a:extLst>
          </p:cNvPr>
          <p:cNvSpPr>
            <a:spLocks noChangeArrowheads="1"/>
          </p:cNvSpPr>
          <p:nvPr/>
        </p:nvSpPr>
        <p:spPr bwMode="auto">
          <a:xfrm>
            <a:off x="9310688" y="500065"/>
            <a:ext cx="1143000" cy="1108075"/>
          </a:xfrm>
          <a:prstGeom prst="ellipse">
            <a:avLst/>
          </a:prstGeom>
          <a:solidFill>
            <a:srgbClr val="FFFF00"/>
          </a:solidFill>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algn="ctr">
              <a:defRPr/>
            </a:pPr>
            <a:r>
              <a:rPr lang="en-GB" sz="2400" b="1" dirty="0" err="1">
                <a:solidFill>
                  <a:srgbClr val="CC0000"/>
                </a:solidFill>
                <a:latin typeface="Cambria Math" pitchFamily="18" charset="0"/>
                <a:ea typeface="Cambria Math" pitchFamily="18" charset="0"/>
                <a:cs typeface="Times New Roman" pitchFamily="18" charset="0"/>
              </a:rPr>
              <a:t>Hết</a:t>
            </a:r>
            <a:r>
              <a:rPr lang="en-GB" sz="2400" b="1" dirty="0">
                <a:solidFill>
                  <a:srgbClr val="CC0000"/>
                </a:solidFill>
                <a:latin typeface="Cambria Math" pitchFamily="18" charset="0"/>
                <a:ea typeface="Cambria Math" pitchFamily="18" charset="0"/>
                <a:cs typeface="Times New Roman" pitchFamily="18" charset="0"/>
              </a:rPr>
              <a:t> </a:t>
            </a:r>
            <a:r>
              <a:rPr lang="en-GB" sz="2400" b="1" dirty="0" err="1">
                <a:solidFill>
                  <a:srgbClr val="CC0000"/>
                </a:solidFill>
                <a:latin typeface="Cambria Math" pitchFamily="18" charset="0"/>
                <a:ea typeface="Cambria Math" pitchFamily="18" charset="0"/>
                <a:cs typeface="Times New Roman" pitchFamily="18" charset="0"/>
              </a:rPr>
              <a:t>giờ</a:t>
            </a:r>
            <a:endParaRPr lang="en-GB" sz="2400" b="1" dirty="0">
              <a:solidFill>
                <a:srgbClr val="CC0000"/>
              </a:solidFill>
              <a:latin typeface="Cambria Math" pitchFamily="18" charset="0"/>
              <a:ea typeface="Cambria Math" pitchFamily="18" charset="0"/>
              <a:cs typeface="Times New Roman" pitchFamily="18" charset="0"/>
            </a:endParaRPr>
          </a:p>
        </p:txBody>
      </p:sp>
      <p:sp>
        <p:nvSpPr>
          <p:cNvPr id="4" name="Rounded Rectangle 3">
            <a:extLst>
              <a:ext uri="{FF2B5EF4-FFF2-40B4-BE49-F238E27FC236}">
                <a16:creationId xmlns:a16="http://schemas.microsoft.com/office/drawing/2014/main" id="{90A3E6F4-079A-4521-9048-5BE743032C8A}"/>
              </a:ext>
            </a:extLst>
          </p:cNvPr>
          <p:cNvSpPr/>
          <p:nvPr/>
        </p:nvSpPr>
        <p:spPr>
          <a:xfrm>
            <a:off x="3429000" y="4876800"/>
            <a:ext cx="5651500" cy="649288"/>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err="1">
                <a:solidFill>
                  <a:schemeClr val="tx1"/>
                </a:solidFill>
                <a:latin typeface="Cambria" panose="02040503050406030204" pitchFamily="18" charset="0"/>
                <a:cs typeface="Times New Roman" pitchFamily="18" charset="0"/>
              </a:rPr>
              <a:t>Để</a:t>
            </a:r>
            <a:r>
              <a:rPr lang="en-US" sz="2800" b="1" dirty="0">
                <a:solidFill>
                  <a:schemeClr val="tx1"/>
                </a:solidFill>
                <a:latin typeface="Cambria" panose="02040503050406030204" pitchFamily="18" charset="0"/>
                <a:cs typeface="Times New Roman" pitchFamily="18" charset="0"/>
              </a:rPr>
              <a:t> </a:t>
            </a:r>
            <a:r>
              <a:rPr lang="en-US" sz="2800" b="1" dirty="0" err="1">
                <a:solidFill>
                  <a:schemeClr val="tx1"/>
                </a:solidFill>
                <a:latin typeface="Cambria" panose="02040503050406030204" pitchFamily="18" charset="0"/>
                <a:cs typeface="Times New Roman" pitchFamily="18" charset="0"/>
              </a:rPr>
              <a:t>luyện</a:t>
            </a:r>
            <a:r>
              <a:rPr lang="en-US" sz="2800" b="1" dirty="0">
                <a:solidFill>
                  <a:schemeClr val="tx1"/>
                </a:solidFill>
                <a:latin typeface="Cambria" panose="02040503050406030204" pitchFamily="18" charset="0"/>
                <a:cs typeface="Times New Roman" pitchFamily="18" charset="0"/>
              </a:rPr>
              <a:t> </a:t>
            </a:r>
            <a:r>
              <a:rPr lang="en-US" sz="2800" b="1" dirty="0" err="1">
                <a:solidFill>
                  <a:schemeClr val="tx1"/>
                </a:solidFill>
                <a:latin typeface="Cambria" panose="02040503050406030204" pitchFamily="18" charset="0"/>
                <a:cs typeface="Times New Roman" pitchFamily="18" charset="0"/>
              </a:rPr>
              <a:t>thép</a:t>
            </a:r>
            <a:r>
              <a:rPr lang="en-US" sz="2800" b="1" dirty="0">
                <a:solidFill>
                  <a:schemeClr val="tx1"/>
                </a:solidFill>
                <a:latin typeface="Cambria" panose="02040503050406030204" pitchFamily="18" charset="0"/>
                <a:cs typeface="Times New Roman" pitchFamily="18" charset="0"/>
              </a:rPr>
              <a:t>.</a:t>
            </a:r>
          </a:p>
        </p:txBody>
      </p:sp>
      <p:sp>
        <p:nvSpPr>
          <p:cNvPr id="3114" name="Rectangle 46">
            <a:extLst>
              <a:ext uri="{FF2B5EF4-FFF2-40B4-BE49-F238E27FC236}">
                <a16:creationId xmlns:a16="http://schemas.microsoft.com/office/drawing/2014/main" id="{94AE0D18-D49E-4717-ABE3-0B19CD7E5BCA}"/>
              </a:ext>
            </a:extLst>
          </p:cNvPr>
          <p:cNvSpPr>
            <a:spLocks noChangeArrowheads="1"/>
          </p:cNvSpPr>
          <p:nvPr/>
        </p:nvSpPr>
        <p:spPr bwMode="auto">
          <a:xfrm>
            <a:off x="4495801" y="2895601"/>
            <a:ext cx="43956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pt-BR" altLang="en-US" sz="2800" b="1" dirty="0">
                <a:latin typeface="Cambria" panose="02040503050406030204" pitchFamily="18" charset="0"/>
                <a:cs typeface="Times New Roman" panose="02020603050405020304" pitchFamily="18" charset="0"/>
              </a:rPr>
              <a:t>Để làm nhiên liệu tên lửa.</a:t>
            </a:r>
            <a:endParaRPr lang="en-US" altLang="en-US" sz="2800" b="1" dirty="0">
              <a:latin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8685230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in)">
                                      <p:cBhvr>
                                        <p:cTn id="7" dur="2000"/>
                                        <p:tgtEl>
                                          <p:spTgt spid="34"/>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subTnLst>
                                    <p:audio>
                                      <p:cMediaNode>
                                        <p:cTn display="0" masterRel="sameClick">
                                          <p:stCondLst>
                                            <p:cond evt="begin" delay="0">
                                              <p:tn val="8"/>
                                            </p:cond>
                                          </p:stCondLst>
                                          <p:endCondLst>
                                            <p:cond evt="onStopAudio" delay="0">
                                              <p:tgtEl>
                                                <p:sldTgt/>
                                              </p:tgtEl>
                                            </p:cond>
                                          </p:endCondLst>
                                        </p:cTn>
                                        <p:tgtEl>
                                          <p:sndTgt r:embed="rId2" name="Jet Fighter 2-DVDH.wav"/>
                                        </p:tgtEl>
                                      </p:cMediaNode>
                                    </p:audio>
                                  </p:subTnLst>
                                </p:cTn>
                              </p:par>
                              <p:par>
                                <p:cTn id="11" presetID="2" presetClass="entr" presetSubtype="1"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par>
                                <p:cTn id="15" presetID="10" presetClass="entr" presetSubtype="0" fill="hold" grpId="0" nodeType="withEffect">
                                  <p:stCondLst>
                                    <p:cond delay="50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2000"/>
                                        <p:tgtEl>
                                          <p:spTgt spid="33"/>
                                        </p:tgtEl>
                                      </p:cBhvr>
                                    </p:animEffect>
                                  </p:childTnLst>
                                </p:cTn>
                              </p:par>
                              <p:par>
                                <p:cTn id="18" presetID="8" presetClass="emph" presetSubtype="0" repeatCount="indefinite" fill="hold" grpId="1" nodeType="withEffect">
                                  <p:stCondLst>
                                    <p:cond delay="500"/>
                                  </p:stCondLst>
                                  <p:childTnLst>
                                    <p:animRot by="21600000">
                                      <p:cBhvr>
                                        <p:cTn id="19" dur="1500" fill="hold"/>
                                        <p:tgtEl>
                                          <p:spTgt spid="33"/>
                                        </p:tgtEl>
                                        <p:attrNameLst>
                                          <p:attrName>r</p:attrName>
                                        </p:attrNameLst>
                                      </p:cBhvr>
                                    </p:animRot>
                                  </p:childTnLst>
                                </p:cTn>
                              </p:par>
                              <p:par>
                                <p:cTn id="20" presetID="5" presetClass="entr" presetSubtype="10" fill="hold" nodeType="withEffect">
                                  <p:stCondLst>
                                    <p:cond delay="200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par>
                                <p:cTn id="23" presetID="5" presetClass="entr" presetSubtype="10" fill="hold" nodeType="withEffect">
                                  <p:stCondLst>
                                    <p:cond delay="2000"/>
                                  </p:stCondLst>
                                  <p:childTnLst>
                                    <p:set>
                                      <p:cBhvr>
                                        <p:cTn id="24" dur="1" fill="hold">
                                          <p:stCondLst>
                                            <p:cond delay="0"/>
                                          </p:stCondLst>
                                        </p:cTn>
                                        <p:tgtEl>
                                          <p:spTgt spid="12"/>
                                        </p:tgtEl>
                                        <p:attrNameLst>
                                          <p:attrName>style.visibility</p:attrName>
                                        </p:attrNameLst>
                                      </p:cBhvr>
                                      <p:to>
                                        <p:strVal val="visible"/>
                                      </p:to>
                                    </p:set>
                                    <p:animEffect transition="in" filter="checkerboard(across)">
                                      <p:cBhvr>
                                        <p:cTn id="25" dur="500"/>
                                        <p:tgtEl>
                                          <p:spTgt spid="12"/>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 3-CL (2).wav"/>
                                        </p:tgtEl>
                                      </p:cMediaNode>
                                    </p:audio>
                                  </p:subTnLst>
                                </p:cTn>
                              </p:par>
                              <p:par>
                                <p:cTn id="26" presetID="5" presetClass="entr" presetSubtype="10" fill="hold" grpId="0" nodeType="withEffect">
                                  <p:stCondLst>
                                    <p:cond delay="2000"/>
                                  </p:stCondLst>
                                  <p:childTnLst>
                                    <p:set>
                                      <p:cBhvr>
                                        <p:cTn id="27" dur="1" fill="hold">
                                          <p:stCondLst>
                                            <p:cond delay="0"/>
                                          </p:stCondLst>
                                        </p:cTn>
                                        <p:tgtEl>
                                          <p:spTgt spid="13"/>
                                        </p:tgtEl>
                                        <p:attrNameLst>
                                          <p:attrName>style.visibility</p:attrName>
                                        </p:attrNameLst>
                                      </p:cBhvr>
                                      <p:to>
                                        <p:strVal val="visible"/>
                                      </p:to>
                                    </p:set>
                                    <p:animEffect transition="in" filter="checkerboard(across)">
                                      <p:cBhvr>
                                        <p:cTn id="28" dur="500"/>
                                        <p:tgtEl>
                                          <p:spTgt spid="13"/>
                                        </p:tgtEl>
                                      </p:cBhvr>
                                    </p:animEffect>
                                  </p:childTnLst>
                                </p:cTn>
                              </p:par>
                              <p:par>
                                <p:cTn id="29" presetID="5" presetClass="entr" presetSubtype="10" fill="hold" nodeType="withEffect">
                                  <p:stCondLst>
                                    <p:cond delay="2000"/>
                                  </p:stCondLst>
                                  <p:childTnLst>
                                    <p:set>
                                      <p:cBhvr>
                                        <p:cTn id="30" dur="1" fill="hold">
                                          <p:stCondLst>
                                            <p:cond delay="0"/>
                                          </p:stCondLst>
                                        </p:cTn>
                                        <p:tgtEl>
                                          <p:spTgt spid="14"/>
                                        </p:tgtEl>
                                        <p:attrNameLst>
                                          <p:attrName>style.visibility</p:attrName>
                                        </p:attrNameLst>
                                      </p:cBhvr>
                                      <p:to>
                                        <p:strVal val="visible"/>
                                      </p:to>
                                    </p:set>
                                    <p:animEffect transition="in" filter="checkerboard(across)">
                                      <p:cBhvr>
                                        <p:cTn id="31" dur="500"/>
                                        <p:tgtEl>
                                          <p:spTgt spid="14"/>
                                        </p:tgtEl>
                                      </p:cBhvr>
                                    </p:animEffect>
                                  </p:childTnLst>
                                </p:cTn>
                              </p:par>
                              <p:par>
                                <p:cTn id="32" presetID="22" presetClass="entr" presetSubtype="8" fill="hold" nodeType="withEffect">
                                  <p:stCondLst>
                                    <p:cond delay="200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par>
                                <p:cTn id="35" presetID="5" presetClass="entr" presetSubtype="10" fill="hold" nodeType="withEffect">
                                  <p:stCondLst>
                                    <p:cond delay="3000"/>
                                  </p:stCondLst>
                                  <p:childTnLst>
                                    <p:set>
                                      <p:cBhvr>
                                        <p:cTn id="36" dur="1" fill="hold">
                                          <p:stCondLst>
                                            <p:cond delay="0"/>
                                          </p:stCondLst>
                                        </p:cTn>
                                        <p:tgtEl>
                                          <p:spTgt spid="19"/>
                                        </p:tgtEl>
                                        <p:attrNameLst>
                                          <p:attrName>style.visibility</p:attrName>
                                        </p:attrNameLst>
                                      </p:cBhvr>
                                      <p:to>
                                        <p:strVal val="visible"/>
                                      </p:to>
                                    </p:set>
                                    <p:animEffect transition="in" filter="checkerboard(across)">
                                      <p:cBhvr>
                                        <p:cTn id="37" dur="500"/>
                                        <p:tgtEl>
                                          <p:spTgt spid="19"/>
                                        </p:tgtEl>
                                      </p:cBhvr>
                                    </p:animEffect>
                                  </p:childTnLst>
                                </p:cTn>
                              </p:par>
                              <p:par>
                                <p:cTn id="38" presetID="5" presetClass="entr" presetSubtype="10" fill="hold" nodeType="withEffect">
                                  <p:stCondLst>
                                    <p:cond delay="3000"/>
                                  </p:stCondLst>
                                  <p:childTnLst>
                                    <p:set>
                                      <p:cBhvr>
                                        <p:cTn id="39" dur="1" fill="hold">
                                          <p:stCondLst>
                                            <p:cond delay="0"/>
                                          </p:stCondLst>
                                        </p:cTn>
                                        <p:tgtEl>
                                          <p:spTgt spid="20"/>
                                        </p:tgtEl>
                                        <p:attrNameLst>
                                          <p:attrName>style.visibility</p:attrName>
                                        </p:attrNameLst>
                                      </p:cBhvr>
                                      <p:to>
                                        <p:strVal val="visible"/>
                                      </p:to>
                                    </p:set>
                                    <p:animEffect transition="in" filter="checkerboard(across)">
                                      <p:cBhvr>
                                        <p:cTn id="40" dur="500"/>
                                        <p:tgtEl>
                                          <p:spTgt spid="20"/>
                                        </p:tgtEl>
                                      </p:cBhvr>
                                    </p:animEffect>
                                  </p:childTnLst>
                                  <p:subTnLst>
                                    <p:audio>
                                      <p:cMediaNode>
                                        <p:cTn display="0" masterRel="sameClick">
                                          <p:stCondLst>
                                            <p:cond evt="begin" delay="0">
                                              <p:tn val="38"/>
                                            </p:cond>
                                          </p:stCondLst>
                                          <p:endCondLst>
                                            <p:cond evt="onStopAudio" delay="0">
                                              <p:tgtEl>
                                                <p:sldTgt/>
                                              </p:tgtEl>
                                            </p:cond>
                                          </p:endCondLst>
                                        </p:cTn>
                                        <p:tgtEl>
                                          <p:sndTgt r:embed="rId3" name="Chimes 3-CL (2).wav"/>
                                        </p:tgtEl>
                                      </p:cMediaNode>
                                    </p:audio>
                                  </p:subTnLst>
                                </p:cTn>
                              </p:par>
                              <p:par>
                                <p:cTn id="41" presetID="5" presetClass="entr" presetSubtype="10" fill="hold" grpId="0" nodeType="withEffect">
                                  <p:stCondLst>
                                    <p:cond delay="3000"/>
                                  </p:stCondLst>
                                  <p:childTnLst>
                                    <p:set>
                                      <p:cBhvr>
                                        <p:cTn id="42" dur="1" fill="hold">
                                          <p:stCondLst>
                                            <p:cond delay="0"/>
                                          </p:stCondLst>
                                        </p:cTn>
                                        <p:tgtEl>
                                          <p:spTgt spid="21"/>
                                        </p:tgtEl>
                                        <p:attrNameLst>
                                          <p:attrName>style.visibility</p:attrName>
                                        </p:attrNameLst>
                                      </p:cBhvr>
                                      <p:to>
                                        <p:strVal val="visible"/>
                                      </p:to>
                                    </p:set>
                                    <p:animEffect transition="in" filter="checkerboard(across)">
                                      <p:cBhvr>
                                        <p:cTn id="43" dur="500"/>
                                        <p:tgtEl>
                                          <p:spTgt spid="21"/>
                                        </p:tgtEl>
                                      </p:cBhvr>
                                    </p:animEffect>
                                  </p:childTnLst>
                                </p:cTn>
                              </p:par>
                              <p:par>
                                <p:cTn id="44" presetID="5" presetClass="entr" presetSubtype="10" fill="hold" nodeType="withEffect">
                                  <p:stCondLst>
                                    <p:cond delay="3000"/>
                                  </p:stCondLst>
                                  <p:childTnLst>
                                    <p:set>
                                      <p:cBhvr>
                                        <p:cTn id="45" dur="1" fill="hold">
                                          <p:stCondLst>
                                            <p:cond delay="0"/>
                                          </p:stCondLst>
                                        </p:cTn>
                                        <p:tgtEl>
                                          <p:spTgt spid="22"/>
                                        </p:tgtEl>
                                        <p:attrNameLst>
                                          <p:attrName>style.visibility</p:attrName>
                                        </p:attrNameLst>
                                      </p:cBhvr>
                                      <p:to>
                                        <p:strVal val="visible"/>
                                      </p:to>
                                    </p:set>
                                    <p:animEffect transition="in" filter="checkerboard(across)">
                                      <p:cBhvr>
                                        <p:cTn id="46" dur="500"/>
                                        <p:tgtEl>
                                          <p:spTgt spid="22"/>
                                        </p:tgtEl>
                                      </p:cBhvr>
                                    </p:animEffect>
                                  </p:childTnLst>
                                </p:cTn>
                              </p:par>
                              <p:par>
                                <p:cTn id="47" presetID="22" presetClass="entr" presetSubtype="8" fill="hold" nodeType="withEffect">
                                  <p:stCondLst>
                                    <p:cond delay="300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par>
                                <p:cTn id="50" presetID="5" presetClass="entr" presetSubtype="10" fill="hold" nodeType="withEffect">
                                  <p:stCondLst>
                                    <p:cond delay="4000"/>
                                  </p:stCondLst>
                                  <p:childTnLst>
                                    <p:set>
                                      <p:cBhvr>
                                        <p:cTn id="51" dur="1" fill="hold">
                                          <p:stCondLst>
                                            <p:cond delay="0"/>
                                          </p:stCondLst>
                                        </p:cTn>
                                        <p:tgtEl>
                                          <p:spTgt spid="24"/>
                                        </p:tgtEl>
                                        <p:attrNameLst>
                                          <p:attrName>style.visibility</p:attrName>
                                        </p:attrNameLst>
                                      </p:cBhvr>
                                      <p:to>
                                        <p:strVal val="visible"/>
                                      </p:to>
                                    </p:set>
                                    <p:animEffect transition="in" filter="checkerboard(across)">
                                      <p:cBhvr>
                                        <p:cTn id="52" dur="500"/>
                                        <p:tgtEl>
                                          <p:spTgt spid="24"/>
                                        </p:tgtEl>
                                      </p:cBhvr>
                                    </p:animEffect>
                                  </p:childTnLst>
                                </p:cTn>
                              </p:par>
                              <p:par>
                                <p:cTn id="53" presetID="5" presetClass="entr" presetSubtype="10" fill="hold" nodeType="withEffect">
                                  <p:stCondLst>
                                    <p:cond delay="4000"/>
                                  </p:stCondLst>
                                  <p:childTnLst>
                                    <p:set>
                                      <p:cBhvr>
                                        <p:cTn id="54" dur="1" fill="hold">
                                          <p:stCondLst>
                                            <p:cond delay="0"/>
                                          </p:stCondLst>
                                        </p:cTn>
                                        <p:tgtEl>
                                          <p:spTgt spid="25"/>
                                        </p:tgtEl>
                                        <p:attrNameLst>
                                          <p:attrName>style.visibility</p:attrName>
                                        </p:attrNameLst>
                                      </p:cBhvr>
                                      <p:to>
                                        <p:strVal val="visible"/>
                                      </p:to>
                                    </p:set>
                                    <p:animEffect transition="in" filter="checkerboard(across)">
                                      <p:cBhvr>
                                        <p:cTn id="55" dur="500"/>
                                        <p:tgtEl>
                                          <p:spTgt spid="25"/>
                                        </p:tgtEl>
                                      </p:cBhvr>
                                    </p:animEffect>
                                  </p:childTnLst>
                                  <p:subTnLst>
                                    <p:audio>
                                      <p:cMediaNode>
                                        <p:cTn display="0" masterRel="sameClick">
                                          <p:stCondLst>
                                            <p:cond evt="begin" delay="0">
                                              <p:tn val="53"/>
                                            </p:cond>
                                          </p:stCondLst>
                                          <p:endCondLst>
                                            <p:cond evt="onStopAudio" delay="0">
                                              <p:tgtEl>
                                                <p:sldTgt/>
                                              </p:tgtEl>
                                            </p:cond>
                                          </p:endCondLst>
                                        </p:cTn>
                                        <p:tgtEl>
                                          <p:sndTgt r:embed="rId3" name="Chimes 3-CL (2).wav"/>
                                        </p:tgtEl>
                                      </p:cMediaNode>
                                    </p:audio>
                                  </p:subTnLst>
                                </p:cTn>
                              </p:par>
                              <p:par>
                                <p:cTn id="56" presetID="5" presetClass="entr" presetSubtype="10" fill="hold" grpId="0" nodeType="withEffect">
                                  <p:stCondLst>
                                    <p:cond delay="4000"/>
                                  </p:stCondLst>
                                  <p:childTnLst>
                                    <p:set>
                                      <p:cBhvr>
                                        <p:cTn id="57" dur="1" fill="hold">
                                          <p:stCondLst>
                                            <p:cond delay="0"/>
                                          </p:stCondLst>
                                        </p:cTn>
                                        <p:tgtEl>
                                          <p:spTgt spid="26"/>
                                        </p:tgtEl>
                                        <p:attrNameLst>
                                          <p:attrName>style.visibility</p:attrName>
                                        </p:attrNameLst>
                                      </p:cBhvr>
                                      <p:to>
                                        <p:strVal val="visible"/>
                                      </p:to>
                                    </p:set>
                                    <p:animEffect transition="in" filter="checkerboard(across)">
                                      <p:cBhvr>
                                        <p:cTn id="58" dur="500"/>
                                        <p:tgtEl>
                                          <p:spTgt spid="26"/>
                                        </p:tgtEl>
                                      </p:cBhvr>
                                    </p:animEffect>
                                  </p:childTnLst>
                                </p:cTn>
                              </p:par>
                              <p:par>
                                <p:cTn id="59" presetID="5" presetClass="entr" presetSubtype="10" fill="hold" nodeType="withEffect">
                                  <p:stCondLst>
                                    <p:cond delay="4000"/>
                                  </p:stCondLst>
                                  <p:childTnLst>
                                    <p:set>
                                      <p:cBhvr>
                                        <p:cTn id="60" dur="1" fill="hold">
                                          <p:stCondLst>
                                            <p:cond delay="0"/>
                                          </p:stCondLst>
                                        </p:cTn>
                                        <p:tgtEl>
                                          <p:spTgt spid="27"/>
                                        </p:tgtEl>
                                        <p:attrNameLst>
                                          <p:attrName>style.visibility</p:attrName>
                                        </p:attrNameLst>
                                      </p:cBhvr>
                                      <p:to>
                                        <p:strVal val="visible"/>
                                      </p:to>
                                    </p:set>
                                    <p:animEffect transition="in" filter="checkerboard(across)">
                                      <p:cBhvr>
                                        <p:cTn id="61" dur="500"/>
                                        <p:tgtEl>
                                          <p:spTgt spid="27"/>
                                        </p:tgtEl>
                                      </p:cBhvr>
                                    </p:animEffect>
                                  </p:childTnLst>
                                </p:cTn>
                              </p:par>
                              <p:par>
                                <p:cTn id="62" presetID="22" presetClass="entr" presetSubtype="8" fill="hold" nodeType="withEffect">
                                  <p:stCondLst>
                                    <p:cond delay="4000"/>
                                  </p:stCondLst>
                                  <p:childTnLst>
                                    <p:set>
                                      <p:cBhvr>
                                        <p:cTn id="63" dur="1" fill="hold">
                                          <p:stCondLst>
                                            <p:cond delay="0"/>
                                          </p:stCondLst>
                                        </p:cTn>
                                        <p:tgtEl>
                                          <p:spTgt spid="23"/>
                                        </p:tgtEl>
                                        <p:attrNameLst>
                                          <p:attrName>style.visibility</p:attrName>
                                        </p:attrNameLst>
                                      </p:cBhvr>
                                      <p:to>
                                        <p:strVal val="visible"/>
                                      </p:to>
                                    </p:set>
                                    <p:animEffect transition="in" filter="wipe(left)">
                                      <p:cBhvr>
                                        <p:cTn id="64" dur="500"/>
                                        <p:tgtEl>
                                          <p:spTgt spid="23"/>
                                        </p:tgtEl>
                                      </p:cBhvr>
                                    </p:animEffect>
                                  </p:childTnLst>
                                </p:cTn>
                              </p:par>
                              <p:par>
                                <p:cTn id="65" presetID="5" presetClass="entr" presetSubtype="10" fill="hold" nodeType="withEffect">
                                  <p:stCondLst>
                                    <p:cond delay="5000"/>
                                  </p:stCondLst>
                                  <p:childTnLst>
                                    <p:set>
                                      <p:cBhvr>
                                        <p:cTn id="66" dur="1" fill="hold">
                                          <p:stCondLst>
                                            <p:cond delay="0"/>
                                          </p:stCondLst>
                                        </p:cTn>
                                        <p:tgtEl>
                                          <p:spTgt spid="29"/>
                                        </p:tgtEl>
                                        <p:attrNameLst>
                                          <p:attrName>style.visibility</p:attrName>
                                        </p:attrNameLst>
                                      </p:cBhvr>
                                      <p:to>
                                        <p:strVal val="visible"/>
                                      </p:to>
                                    </p:set>
                                    <p:animEffect transition="in" filter="checkerboard(across)">
                                      <p:cBhvr>
                                        <p:cTn id="67" dur="500"/>
                                        <p:tgtEl>
                                          <p:spTgt spid="29"/>
                                        </p:tgtEl>
                                      </p:cBhvr>
                                    </p:animEffect>
                                  </p:childTnLst>
                                </p:cTn>
                              </p:par>
                              <p:par>
                                <p:cTn id="68" presetID="5" presetClass="entr" presetSubtype="10" fill="hold" nodeType="withEffect">
                                  <p:stCondLst>
                                    <p:cond delay="5000"/>
                                  </p:stCondLst>
                                  <p:childTnLst>
                                    <p:set>
                                      <p:cBhvr>
                                        <p:cTn id="69" dur="1" fill="hold">
                                          <p:stCondLst>
                                            <p:cond delay="0"/>
                                          </p:stCondLst>
                                        </p:cTn>
                                        <p:tgtEl>
                                          <p:spTgt spid="30"/>
                                        </p:tgtEl>
                                        <p:attrNameLst>
                                          <p:attrName>style.visibility</p:attrName>
                                        </p:attrNameLst>
                                      </p:cBhvr>
                                      <p:to>
                                        <p:strVal val="visible"/>
                                      </p:to>
                                    </p:set>
                                    <p:animEffect transition="in" filter="checkerboard(across)">
                                      <p:cBhvr>
                                        <p:cTn id="70" dur="500"/>
                                        <p:tgtEl>
                                          <p:spTgt spid="30"/>
                                        </p:tgtEl>
                                      </p:cBhvr>
                                    </p:animEffect>
                                  </p:childTnLst>
                                  <p:subTnLst>
                                    <p:audio>
                                      <p:cMediaNode>
                                        <p:cTn display="0" masterRel="sameClick">
                                          <p:stCondLst>
                                            <p:cond evt="begin" delay="0">
                                              <p:tn val="68"/>
                                            </p:cond>
                                          </p:stCondLst>
                                          <p:endCondLst>
                                            <p:cond evt="onStopAudio" delay="0">
                                              <p:tgtEl>
                                                <p:sldTgt/>
                                              </p:tgtEl>
                                            </p:cond>
                                          </p:endCondLst>
                                        </p:cTn>
                                        <p:tgtEl>
                                          <p:sndTgt r:embed="rId3" name="Chimes 3-CL (2).wav"/>
                                        </p:tgtEl>
                                      </p:cMediaNode>
                                    </p:audio>
                                  </p:subTnLst>
                                </p:cTn>
                              </p:par>
                              <p:par>
                                <p:cTn id="71" presetID="5" presetClass="entr" presetSubtype="10" fill="hold" grpId="0" nodeType="withEffect">
                                  <p:stCondLst>
                                    <p:cond delay="5000"/>
                                  </p:stCondLst>
                                  <p:childTnLst>
                                    <p:set>
                                      <p:cBhvr>
                                        <p:cTn id="72" dur="1" fill="hold">
                                          <p:stCondLst>
                                            <p:cond delay="0"/>
                                          </p:stCondLst>
                                        </p:cTn>
                                        <p:tgtEl>
                                          <p:spTgt spid="31"/>
                                        </p:tgtEl>
                                        <p:attrNameLst>
                                          <p:attrName>style.visibility</p:attrName>
                                        </p:attrNameLst>
                                      </p:cBhvr>
                                      <p:to>
                                        <p:strVal val="visible"/>
                                      </p:to>
                                    </p:set>
                                    <p:animEffect transition="in" filter="checkerboard(across)">
                                      <p:cBhvr>
                                        <p:cTn id="73" dur="500"/>
                                        <p:tgtEl>
                                          <p:spTgt spid="31"/>
                                        </p:tgtEl>
                                      </p:cBhvr>
                                    </p:animEffect>
                                  </p:childTnLst>
                                </p:cTn>
                              </p:par>
                              <p:par>
                                <p:cTn id="74" presetID="5" presetClass="entr" presetSubtype="10" fill="hold" nodeType="withEffect">
                                  <p:stCondLst>
                                    <p:cond delay="5000"/>
                                  </p:stCondLst>
                                  <p:childTnLst>
                                    <p:set>
                                      <p:cBhvr>
                                        <p:cTn id="75" dur="1" fill="hold">
                                          <p:stCondLst>
                                            <p:cond delay="0"/>
                                          </p:stCondLst>
                                        </p:cTn>
                                        <p:tgtEl>
                                          <p:spTgt spid="32"/>
                                        </p:tgtEl>
                                        <p:attrNameLst>
                                          <p:attrName>style.visibility</p:attrName>
                                        </p:attrNameLst>
                                      </p:cBhvr>
                                      <p:to>
                                        <p:strVal val="visible"/>
                                      </p:to>
                                    </p:set>
                                    <p:animEffect transition="in" filter="checkerboard(across)">
                                      <p:cBhvr>
                                        <p:cTn id="76" dur="500"/>
                                        <p:tgtEl>
                                          <p:spTgt spid="32"/>
                                        </p:tgtEl>
                                      </p:cBhvr>
                                    </p:animEffect>
                                  </p:childTnLst>
                                </p:cTn>
                              </p:par>
                              <p:par>
                                <p:cTn id="77" presetID="22" presetClass="entr" presetSubtype="8" fill="hold" nodeType="withEffect">
                                  <p:stCondLst>
                                    <p:cond delay="5000"/>
                                  </p:stCondLst>
                                  <p:childTnLst>
                                    <p:set>
                                      <p:cBhvr>
                                        <p:cTn id="78" dur="1" fill="hold">
                                          <p:stCondLst>
                                            <p:cond delay="0"/>
                                          </p:stCondLst>
                                        </p:cTn>
                                        <p:tgtEl>
                                          <p:spTgt spid="28"/>
                                        </p:tgtEl>
                                        <p:attrNameLst>
                                          <p:attrName>style.visibility</p:attrName>
                                        </p:attrNameLst>
                                      </p:cBhvr>
                                      <p:to>
                                        <p:strVal val="visible"/>
                                      </p:to>
                                    </p:set>
                                    <p:animEffect transition="in" filter="wipe(left)">
                                      <p:cBhvr>
                                        <p:cTn id="79" dur="500"/>
                                        <p:tgtEl>
                                          <p:spTgt spid="28"/>
                                        </p:tgtEl>
                                      </p:cBhvr>
                                    </p:animEffect>
                                  </p:childTnLst>
                                </p:cTn>
                              </p:par>
                              <p:par>
                                <p:cTn id="80" presetID="12" presetClass="exit" presetSubtype="1" fill="hold" nodeType="withEffect">
                                  <p:stCondLst>
                                    <p:cond delay="5500"/>
                                  </p:stCondLst>
                                  <p:childTnLst>
                                    <p:animEffect transition="out" filter="slide(fromTop)">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2" presetClass="exit" presetSubtype="1" fill="hold" nodeType="withEffect">
                                  <p:stCondLst>
                                    <p:cond delay="5500"/>
                                  </p:stCondLst>
                                  <p:childTnLst>
                                    <p:animEffect transition="out" filter="slide(fromTop)">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12" presetClass="exit" presetSubtype="1" fill="hold" nodeType="withEffect">
                                  <p:stCondLst>
                                    <p:cond delay="5500"/>
                                  </p:stCondLst>
                                  <p:childTnLst>
                                    <p:animEffect transition="out" filter="slide(fromTop)">
                                      <p:cBhvr>
                                        <p:cTn id="87" dur="500"/>
                                        <p:tgtEl>
                                          <p:spTgt spid="24"/>
                                        </p:tgtEl>
                                      </p:cBhvr>
                                    </p:animEffect>
                                    <p:set>
                                      <p:cBhvr>
                                        <p:cTn id="88" dur="1" fill="hold">
                                          <p:stCondLst>
                                            <p:cond delay="499"/>
                                          </p:stCondLst>
                                        </p:cTn>
                                        <p:tgtEl>
                                          <p:spTgt spid="24"/>
                                        </p:tgtEl>
                                        <p:attrNameLst>
                                          <p:attrName>style.visibility</p:attrName>
                                        </p:attrNameLst>
                                      </p:cBhvr>
                                      <p:to>
                                        <p:strVal val="hidden"/>
                                      </p:to>
                                    </p:set>
                                  </p:childTnLst>
                                </p:cTn>
                              </p:par>
                              <p:par>
                                <p:cTn id="89" presetID="12" presetClass="exit" presetSubtype="1" fill="hold" nodeType="withEffect">
                                  <p:stCondLst>
                                    <p:cond delay="5500"/>
                                  </p:stCondLst>
                                  <p:childTnLst>
                                    <p:animEffect transition="out" filter="slide(fromTop)">
                                      <p:cBhvr>
                                        <p:cTn id="90" dur="500"/>
                                        <p:tgtEl>
                                          <p:spTgt spid="19"/>
                                        </p:tgtEl>
                                      </p:cBhvr>
                                    </p:animEffect>
                                    <p:set>
                                      <p:cBhvr>
                                        <p:cTn id="91" dur="1" fill="hold">
                                          <p:stCondLst>
                                            <p:cond delay="499"/>
                                          </p:stCondLst>
                                        </p:cTn>
                                        <p:tgtEl>
                                          <p:spTgt spid="19"/>
                                        </p:tgtEl>
                                        <p:attrNameLst>
                                          <p:attrName>style.visibility</p:attrName>
                                        </p:attrNameLst>
                                      </p:cBhvr>
                                      <p:to>
                                        <p:strVal val="hidden"/>
                                      </p:to>
                                    </p:set>
                                  </p:childTnLst>
                                </p:cTn>
                              </p:par>
                              <p:par>
                                <p:cTn id="92" presetID="12" presetClass="exit" presetSubtype="1" fill="hold" nodeType="withEffect">
                                  <p:stCondLst>
                                    <p:cond delay="5500"/>
                                  </p:stCondLst>
                                  <p:childTnLst>
                                    <p:animEffect transition="out" filter="slide(fromTop)">
                                      <p:cBhvr>
                                        <p:cTn id="93" dur="500"/>
                                        <p:tgtEl>
                                          <p:spTgt spid="11"/>
                                        </p:tgtEl>
                                      </p:cBhvr>
                                    </p:animEffect>
                                    <p:set>
                                      <p:cBhvr>
                                        <p:cTn id="94" dur="1" fill="hold">
                                          <p:stCondLst>
                                            <p:cond delay="499"/>
                                          </p:stCondLst>
                                        </p:cTn>
                                        <p:tgtEl>
                                          <p:spTgt spid="11"/>
                                        </p:tgtEl>
                                        <p:attrNameLst>
                                          <p:attrName>style.visibility</p:attrName>
                                        </p:attrNameLst>
                                      </p:cBhvr>
                                      <p:to>
                                        <p:strVal val="hidden"/>
                                      </p:to>
                                    </p:set>
                                  </p:childTnLst>
                                </p:cTn>
                              </p:par>
                              <p:par>
                                <p:cTn id="95" presetID="12" presetClass="exit" presetSubtype="1" fill="hold" nodeType="withEffect">
                                  <p:stCondLst>
                                    <p:cond delay="5500"/>
                                  </p:stCondLst>
                                  <p:childTnLst>
                                    <p:animEffect transition="out" filter="slide(fromTop)">
                                      <p:cBhvr>
                                        <p:cTn id="96" dur="500"/>
                                        <p:tgtEl>
                                          <p:spTgt spid="3"/>
                                        </p:tgtEl>
                                      </p:cBhvr>
                                    </p:animEffect>
                                    <p:set>
                                      <p:cBhvr>
                                        <p:cTn id="97" dur="1" fill="hold">
                                          <p:stCondLst>
                                            <p:cond delay="499"/>
                                          </p:stCondLst>
                                        </p:cTn>
                                        <p:tgtEl>
                                          <p:spTgt spid="3"/>
                                        </p:tgtEl>
                                        <p:attrNameLst>
                                          <p:attrName>style.visibility</p:attrName>
                                        </p:attrNameLst>
                                      </p:cBhvr>
                                      <p:to>
                                        <p:strVal val="hidden"/>
                                      </p:to>
                                    </p:set>
                                  </p:childTnLst>
                                </p:cTn>
                              </p:par>
                            </p:childTnLst>
                          </p:cTn>
                        </p:par>
                        <p:par>
                          <p:cTn id="98" fill="hold" nodeType="afterGroup">
                            <p:stCondLst>
                              <p:cond delay="6000"/>
                            </p:stCondLst>
                            <p:childTnLst>
                              <p:par>
                                <p:cTn id="99" presetID="1" presetClass="entr" presetSubtype="0" fill="hold" grpId="0" nodeType="afterEffect">
                                  <p:stCondLst>
                                    <p:cond delay="1000"/>
                                  </p:stCondLst>
                                  <p:childTnLst>
                                    <p:set>
                                      <p:cBhvr>
                                        <p:cTn id="10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4" name="hammer.wav"/>
                                        </p:tgtEl>
                                      </p:cMediaNode>
                                    </p:audio>
                                  </p:subTnLst>
                                </p:cTn>
                              </p:par>
                            </p:childTnLst>
                          </p:cTn>
                        </p:par>
                        <p:par>
                          <p:cTn id="101" fill="hold" nodeType="afterGroup">
                            <p:stCondLst>
                              <p:cond delay="7000"/>
                            </p:stCondLst>
                            <p:childTnLst>
                              <p:par>
                                <p:cTn id="102" presetID="1" presetClass="entr" presetSubtype="0" fill="hold" grpId="0" nodeType="afterEffect">
                                  <p:stCondLst>
                                    <p:cond delay="1000"/>
                                  </p:stCondLst>
                                  <p:childTnLst>
                                    <p:set>
                                      <p:cBhvr>
                                        <p:cTn id="10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4" name="hammer.wav"/>
                                        </p:tgtEl>
                                      </p:cMediaNode>
                                    </p:audio>
                                  </p:subTnLst>
                                </p:cTn>
                              </p:par>
                            </p:childTnLst>
                          </p:cTn>
                        </p:par>
                        <p:par>
                          <p:cTn id="104" fill="hold" nodeType="afterGroup">
                            <p:stCondLst>
                              <p:cond delay="8000"/>
                            </p:stCondLst>
                            <p:childTnLst>
                              <p:par>
                                <p:cTn id="105" presetID="1" presetClass="entr" presetSubtype="0" fill="hold" grpId="0" nodeType="afterEffect">
                                  <p:stCondLst>
                                    <p:cond delay="1000"/>
                                  </p:stCondLst>
                                  <p:childTnLst>
                                    <p:set>
                                      <p:cBhvr>
                                        <p:cTn id="10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4" name="hammer.wav"/>
                                        </p:tgtEl>
                                      </p:cMediaNode>
                                    </p:audio>
                                  </p:subTnLst>
                                </p:cTn>
                              </p:par>
                            </p:childTnLst>
                          </p:cTn>
                        </p:par>
                        <p:par>
                          <p:cTn id="107" fill="hold" nodeType="afterGroup">
                            <p:stCondLst>
                              <p:cond delay="9000"/>
                            </p:stCondLst>
                            <p:childTnLst>
                              <p:par>
                                <p:cTn id="108" presetID="1" presetClass="entr" presetSubtype="0" fill="hold" grpId="0" nodeType="afterEffect">
                                  <p:stCondLst>
                                    <p:cond delay="1000"/>
                                  </p:stCondLst>
                                  <p:childTnLst>
                                    <p:set>
                                      <p:cBhvr>
                                        <p:cTn id="10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4" name="hammer.wav"/>
                                        </p:tgtEl>
                                      </p:cMediaNode>
                                    </p:audio>
                                  </p:subTnLst>
                                </p:cTn>
                              </p:par>
                            </p:childTnLst>
                          </p:cTn>
                        </p:par>
                        <p:par>
                          <p:cTn id="110" fill="hold" nodeType="afterGroup">
                            <p:stCondLst>
                              <p:cond delay="10000"/>
                            </p:stCondLst>
                            <p:childTnLst>
                              <p:par>
                                <p:cTn id="111" presetID="1" presetClass="entr" presetSubtype="0" fill="hold" grpId="0" nodeType="afterEffect">
                                  <p:stCondLst>
                                    <p:cond delay="1000"/>
                                  </p:stCondLst>
                                  <p:childTnLst>
                                    <p:set>
                                      <p:cBhvr>
                                        <p:cTn id="11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4" name="hammer.wav"/>
                                        </p:tgtEl>
                                      </p:cMediaNode>
                                    </p:audio>
                                  </p:subTnLst>
                                </p:cTn>
                              </p:par>
                            </p:childTnLst>
                          </p:cTn>
                        </p:par>
                        <p:par>
                          <p:cTn id="113" fill="hold" nodeType="afterGroup">
                            <p:stCondLst>
                              <p:cond delay="11000"/>
                            </p:stCondLst>
                            <p:childTnLst>
                              <p:par>
                                <p:cTn id="114" presetID="1" presetClass="entr" presetSubtype="0" fill="hold" grpId="0" nodeType="afterEffect">
                                  <p:stCondLst>
                                    <p:cond delay="1000"/>
                                  </p:stCondLst>
                                  <p:childTnLst>
                                    <p:set>
                                      <p:cBhvr>
                                        <p:cTn id="11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4" name="hammer.wav"/>
                                        </p:tgtEl>
                                      </p:cMediaNode>
                                    </p:audio>
                                  </p:subTnLst>
                                </p:cTn>
                              </p:par>
                            </p:childTnLst>
                          </p:cTn>
                        </p:par>
                        <p:par>
                          <p:cTn id="116" fill="hold" nodeType="afterGroup">
                            <p:stCondLst>
                              <p:cond delay="12000"/>
                            </p:stCondLst>
                            <p:childTnLst>
                              <p:par>
                                <p:cTn id="117" presetID="1" presetClass="entr" presetSubtype="0" fill="hold" grpId="0" nodeType="afterEffect">
                                  <p:stCondLst>
                                    <p:cond delay="1000"/>
                                  </p:stCondLst>
                                  <p:childTnLst>
                                    <p:set>
                                      <p:cBhvr>
                                        <p:cTn id="11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4" name="hammer.wav"/>
                                        </p:tgtEl>
                                      </p:cMediaNode>
                                    </p:audio>
                                  </p:subTnLst>
                                </p:cTn>
                              </p:par>
                            </p:childTnLst>
                          </p:cTn>
                        </p:par>
                        <p:par>
                          <p:cTn id="119" fill="hold" nodeType="afterGroup">
                            <p:stCondLst>
                              <p:cond delay="13000"/>
                            </p:stCondLst>
                            <p:childTnLst>
                              <p:par>
                                <p:cTn id="120" presetID="1" presetClass="entr" presetSubtype="0" fill="hold" grpId="0" nodeType="afterEffect">
                                  <p:stCondLst>
                                    <p:cond delay="1000"/>
                                  </p:stCondLst>
                                  <p:childTnLst>
                                    <p:set>
                                      <p:cBhvr>
                                        <p:cTn id="12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4" name="hammer.wav"/>
                                        </p:tgtEl>
                                      </p:cMediaNode>
                                    </p:audio>
                                  </p:subTnLst>
                                </p:cTn>
                              </p:par>
                            </p:childTnLst>
                          </p:cTn>
                        </p:par>
                        <p:par>
                          <p:cTn id="122" fill="hold" nodeType="afterGroup">
                            <p:stCondLst>
                              <p:cond delay="14000"/>
                            </p:stCondLst>
                            <p:childTnLst>
                              <p:par>
                                <p:cTn id="123" presetID="1" presetClass="entr" presetSubtype="0" fill="hold" grpId="0" nodeType="afterEffect">
                                  <p:stCondLst>
                                    <p:cond delay="1000"/>
                                  </p:stCondLst>
                                  <p:childTnLst>
                                    <p:set>
                                      <p:cBhvr>
                                        <p:cTn id="124"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4" name="hammer.wav"/>
                                        </p:tgtEl>
                                      </p:cMediaNode>
                                    </p:audio>
                                  </p:subTnLst>
                                </p:cTn>
                              </p:par>
                            </p:childTnLst>
                          </p:cTn>
                        </p:par>
                        <p:par>
                          <p:cTn id="125" fill="hold" nodeType="afterGroup">
                            <p:stCondLst>
                              <p:cond delay="15000"/>
                            </p:stCondLst>
                            <p:childTnLst>
                              <p:par>
                                <p:cTn id="126" presetID="1" presetClass="entr" presetSubtype="0" fill="hold" grpId="0" nodeType="afterEffect">
                                  <p:stCondLst>
                                    <p:cond delay="1000"/>
                                  </p:stCondLst>
                                  <p:childTnLst>
                                    <p:set>
                                      <p:cBhvr>
                                        <p:cTn id="127"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4" name="hammer.wav"/>
                                        </p:tgtEl>
                                      </p:cMediaNode>
                                    </p:audio>
                                  </p:subTnLst>
                                </p:cTn>
                              </p:par>
                            </p:childTnLst>
                          </p:cTn>
                        </p:par>
                        <p:par>
                          <p:cTn id="128" fill="hold" nodeType="afterGroup">
                            <p:stCondLst>
                              <p:cond delay="16000"/>
                            </p:stCondLst>
                            <p:childTnLst>
                              <p:par>
                                <p:cTn id="129" presetID="1" presetClass="entr" presetSubtype="0" fill="hold" grpId="0" nodeType="afterEffect">
                                  <p:stCondLst>
                                    <p:cond delay="1000"/>
                                  </p:stCondLst>
                                  <p:childTnLst>
                                    <p:set>
                                      <p:cBhvr>
                                        <p:cTn id="130"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2" name="Jet Fighter 2-DVDH.wav"/>
                                        </p:tgtEl>
                                      </p:cMediaNode>
                                    </p:audio>
                                  </p:subTnLst>
                                </p:cTn>
                              </p:par>
                            </p:childTnLst>
                          </p:cTn>
                        </p:par>
                      </p:childTnLst>
                    </p:cTn>
                  </p:par>
                  <p:par>
                    <p:cTn id="131" fill="hold" nodeType="clickPar">
                      <p:stCondLst>
                        <p:cond delay="indefinite"/>
                      </p:stCondLst>
                      <p:childTnLst>
                        <p:par>
                          <p:cTn id="132" fill="hold" nodeType="withGroup">
                            <p:stCondLst>
                              <p:cond delay="0"/>
                            </p:stCondLst>
                            <p:childTnLst>
                              <p:par>
                                <p:cTn id="133" presetID="2" presetClass="entr" presetSubtype="4" fill="hold" grpId="0" nodeType="clickEffect">
                                  <p:stCondLst>
                                    <p:cond delay="0"/>
                                  </p:stCondLst>
                                  <p:childTnLst>
                                    <p:set>
                                      <p:cBhvr>
                                        <p:cTn id="134" dur="1" fill="hold">
                                          <p:stCondLst>
                                            <p:cond delay="0"/>
                                          </p:stCondLst>
                                        </p:cTn>
                                        <p:tgtEl>
                                          <p:spTgt spid="4"/>
                                        </p:tgtEl>
                                        <p:attrNameLst>
                                          <p:attrName>style.visibility</p:attrName>
                                        </p:attrNameLst>
                                      </p:cBhvr>
                                      <p:to>
                                        <p:strVal val="visible"/>
                                      </p:to>
                                    </p:set>
                                    <p:anim calcmode="lin" valueType="num">
                                      <p:cBhvr additive="base">
                                        <p:cTn id="135" dur="500" fill="hold"/>
                                        <p:tgtEl>
                                          <p:spTgt spid="4"/>
                                        </p:tgtEl>
                                        <p:attrNameLst>
                                          <p:attrName>ppt_x</p:attrName>
                                        </p:attrNameLst>
                                      </p:cBhvr>
                                      <p:tavLst>
                                        <p:tav tm="0">
                                          <p:val>
                                            <p:strVal val="#ppt_x"/>
                                          </p:val>
                                        </p:tav>
                                        <p:tav tm="100000">
                                          <p:val>
                                            <p:strVal val="#ppt_x"/>
                                          </p:val>
                                        </p:tav>
                                      </p:tavLst>
                                    </p:anim>
                                    <p:anim calcmode="lin" valueType="num">
                                      <p:cBhvr additive="base">
                                        <p:cTn id="1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animBg="1"/>
      <p:bldP spid="26" grpId="0" animBg="1"/>
      <p:bldP spid="31" grpId="0" animBg="1"/>
      <p:bldP spid="33" grpId="0" animBg="1"/>
      <p:bldP spid="33" grpId="1" animBg="1"/>
      <p:bldP spid="68" grpId="0" animBg="1"/>
      <p:bldP spid="69" grpId="0" animBg="1"/>
      <p:bldP spid="77" grpId="0" animBg="1"/>
      <p:bldP spid="78" grpId="0" animBg="1"/>
      <p:bldP spid="79" grpId="0" animBg="1"/>
      <p:bldP spid="80" grpId="0" animBg="1"/>
      <p:bldP spid="81" grpId="0" animBg="1"/>
      <p:bldP spid="82" grpId="0" animBg="1"/>
      <p:bldP spid="83" grpId="0" animBg="1"/>
      <p:bldP spid="84" grpId="0" animBg="1"/>
      <p:bldP spid="85" grpId="0" animBg="1"/>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51">
            <a:extLst>
              <a:ext uri="{FF2B5EF4-FFF2-40B4-BE49-F238E27FC236}">
                <a16:creationId xmlns:a16="http://schemas.microsoft.com/office/drawing/2014/main" id="{94E5B2B2-8E5F-4FBD-8E32-6823919462D0}"/>
              </a:ext>
            </a:extLst>
          </p:cNvPr>
          <p:cNvSpPr>
            <a:spLocks noChangeArrowheads="1"/>
          </p:cNvSpPr>
          <p:nvPr/>
        </p:nvSpPr>
        <p:spPr bwMode="auto">
          <a:xfrm>
            <a:off x="3257550" y="3810000"/>
            <a:ext cx="5962650" cy="762000"/>
          </a:xfrm>
          <a:prstGeom prst="roundRect">
            <a:avLst>
              <a:gd name="adj" fmla="val 16667"/>
            </a:avLst>
          </a:prstGeom>
          <a:noFill/>
          <a:ln w="38100" algn="ctr">
            <a:solidFill>
              <a:srgbClr val="B66D3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2800" b="1" dirty="0">
              <a:latin typeface="Cambria" panose="02040503050406030204" pitchFamily="18" charset="0"/>
              <a:cs typeface="Times New Roman" panose="02020603050405020304" pitchFamily="18" charset="0"/>
            </a:endParaRPr>
          </a:p>
          <a:p>
            <a:pPr algn="ctr" eaLnBrk="1" hangingPunct="1"/>
            <a:r>
              <a:rPr lang="en-US" altLang="en-US" sz="2800" b="1" dirty="0" err="1">
                <a:latin typeface="Cambria" panose="02040503050406030204" pitchFamily="18" charset="0"/>
                <a:cs typeface="Times New Roman" panose="02020603050405020304" pitchFamily="18" charset="0"/>
              </a:rPr>
              <a:t>Tăng</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nhiệt</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độ</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cơ</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thể</a:t>
            </a:r>
            <a:endParaRPr lang="en-US" altLang="en-US" sz="2800" b="1" dirty="0">
              <a:latin typeface="Cambria" panose="02040503050406030204" pitchFamily="18" charset="0"/>
              <a:cs typeface="Times New Roman" panose="02020603050405020304" pitchFamily="18" charset="0"/>
            </a:endParaRPr>
          </a:p>
          <a:p>
            <a:pPr algn="ctr" eaLnBrk="1" hangingPunct="1"/>
            <a:endParaRPr lang="en-US" altLang="en-US" sz="2800" b="1" baseline="-25000" dirty="0">
              <a:solidFill>
                <a:schemeClr val="bg1"/>
              </a:solidFill>
              <a:latin typeface="Cambria" panose="02040503050406030204" pitchFamily="18" charset="0"/>
              <a:ea typeface="Cambria Math" panose="02040503050406030204" pitchFamily="18" charset="0"/>
              <a:cs typeface="Times New Roman" panose="02020603050405020304" pitchFamily="18" charset="0"/>
            </a:endParaRPr>
          </a:p>
        </p:txBody>
      </p:sp>
      <p:sp>
        <p:nvSpPr>
          <p:cNvPr id="10" name="AutoShape 51">
            <a:extLst>
              <a:ext uri="{FF2B5EF4-FFF2-40B4-BE49-F238E27FC236}">
                <a16:creationId xmlns:a16="http://schemas.microsoft.com/office/drawing/2014/main" id="{4FA65C7F-6D2A-4027-AB82-A9BEFDEF63D9}"/>
              </a:ext>
            </a:extLst>
          </p:cNvPr>
          <p:cNvSpPr>
            <a:spLocks noChangeArrowheads="1"/>
          </p:cNvSpPr>
          <p:nvPr/>
        </p:nvSpPr>
        <p:spPr bwMode="auto">
          <a:xfrm>
            <a:off x="3276600" y="2743200"/>
            <a:ext cx="5962650" cy="762000"/>
          </a:xfrm>
          <a:prstGeom prst="roundRect">
            <a:avLst>
              <a:gd name="adj" fmla="val 16667"/>
            </a:avLst>
          </a:prstGeom>
          <a:noFill/>
          <a:ln w="38100" algn="ctr">
            <a:solidFill>
              <a:srgbClr val="B66D3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2800" b="1" dirty="0">
              <a:latin typeface="Cambria" panose="02040503050406030204" pitchFamily="18" charset="0"/>
              <a:cs typeface="Times New Roman" panose="02020603050405020304" pitchFamily="18" charset="0"/>
            </a:endParaRPr>
          </a:p>
          <a:p>
            <a:pPr algn="ctr" eaLnBrk="1" hangingPunct="1"/>
            <a:r>
              <a:rPr lang="en-US" altLang="en-US" sz="2800" b="1" dirty="0" err="1">
                <a:latin typeface="Cambria" panose="02040503050406030204" pitchFamily="18" charset="0"/>
                <a:cs typeface="Times New Roman" panose="02020603050405020304" pitchFamily="18" charset="0"/>
              </a:rPr>
              <a:t>Cung</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cấp</a:t>
            </a:r>
            <a:r>
              <a:rPr lang="en-US" altLang="en-US" sz="2800" b="1" dirty="0">
                <a:latin typeface="Cambria" panose="02040503050406030204" pitchFamily="18" charset="0"/>
                <a:cs typeface="Times New Roman" panose="02020603050405020304" pitchFamily="18" charset="0"/>
              </a:rPr>
              <a:t> oxygen</a:t>
            </a:r>
          </a:p>
          <a:p>
            <a:pPr algn="ctr" eaLnBrk="1" hangingPunct="1"/>
            <a:endParaRPr lang="en-US" altLang="en-US" sz="2800" b="1" baseline="-25000" dirty="0">
              <a:latin typeface="Cambria" panose="02040503050406030204" pitchFamily="18" charset="0"/>
              <a:ea typeface="Cambria Math" panose="02040503050406030204" pitchFamily="18" charset="0"/>
              <a:cs typeface="Times New Roman" panose="02020603050405020304" pitchFamily="18" charset="0"/>
            </a:endParaRPr>
          </a:p>
          <a:p>
            <a:pPr algn="ctr" eaLnBrk="1" hangingPunct="1"/>
            <a:r>
              <a:rPr lang="fr-FR" altLang="en-US" sz="2800" dirty="0"/>
              <a:t> </a:t>
            </a:r>
            <a:endParaRPr lang="en-US" altLang="en-US" sz="2800" b="1" baseline="-25000" dirty="0">
              <a:solidFill>
                <a:schemeClr val="bg1"/>
              </a:solidFill>
              <a:latin typeface="Constantia" panose="02030602050306030303" pitchFamily="18" charset="0"/>
            </a:endParaRPr>
          </a:p>
        </p:txBody>
      </p:sp>
      <p:grpSp>
        <p:nvGrpSpPr>
          <p:cNvPr id="2" name="Group 51">
            <a:extLst>
              <a:ext uri="{FF2B5EF4-FFF2-40B4-BE49-F238E27FC236}">
                <a16:creationId xmlns:a16="http://schemas.microsoft.com/office/drawing/2014/main" id="{8450EF03-EAE0-47C8-B97B-F87F494A4505}"/>
              </a:ext>
            </a:extLst>
          </p:cNvPr>
          <p:cNvGrpSpPr>
            <a:grpSpLocks/>
          </p:cNvGrpSpPr>
          <p:nvPr/>
        </p:nvGrpSpPr>
        <p:grpSpPr bwMode="auto">
          <a:xfrm>
            <a:off x="1725615" y="-6350"/>
            <a:ext cx="320675" cy="6864350"/>
            <a:chOff x="202295" y="-322943"/>
            <a:chExt cx="319314" cy="7180943"/>
          </a:xfrm>
        </p:grpSpPr>
        <p:sp>
          <p:nvSpPr>
            <p:cNvPr id="7" name="Rectangle 6">
              <a:extLst>
                <a:ext uri="{FF2B5EF4-FFF2-40B4-BE49-F238E27FC236}">
                  <a16:creationId xmlns:a16="http://schemas.microsoft.com/office/drawing/2014/main" id="{37BC6DFE-BD83-4E0B-BBB2-85B8B62C5CA4}"/>
                </a:ext>
              </a:extLst>
            </p:cNvPr>
            <p:cNvSpPr/>
            <p:nvPr/>
          </p:nvSpPr>
          <p:spPr bwMode="auto">
            <a:xfrm>
              <a:off x="202295" y="-322943"/>
              <a:ext cx="319314" cy="7165997"/>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2400">
                <a:latin typeface="Cambria Math" pitchFamily="18" charset="0"/>
                <a:ea typeface="Cambria Math" pitchFamily="18" charset="0"/>
              </a:endParaRPr>
            </a:p>
          </p:txBody>
        </p:sp>
        <p:sp>
          <p:nvSpPr>
            <p:cNvPr id="4141" name="Rectangle 10">
              <a:extLst>
                <a:ext uri="{FF2B5EF4-FFF2-40B4-BE49-F238E27FC236}">
                  <a16:creationId xmlns:a16="http://schemas.microsoft.com/office/drawing/2014/main" id="{69C2BDD3-7FC7-4FDE-9402-7CB0ADB62C26}"/>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a:latin typeface="Cambria Math" panose="02040503050406030204" pitchFamily="18" charset="0"/>
              </a:endParaRPr>
            </a:p>
          </p:txBody>
        </p:sp>
        <p:sp>
          <p:nvSpPr>
            <p:cNvPr id="9" name="Rectangle 8">
              <a:extLst>
                <a:ext uri="{FF2B5EF4-FFF2-40B4-BE49-F238E27FC236}">
                  <a16:creationId xmlns:a16="http://schemas.microsoft.com/office/drawing/2014/main" id="{43D8DB41-7F66-4100-A6A0-DCF69590CE96}"/>
                </a:ext>
              </a:extLst>
            </p:cNvPr>
            <p:cNvSpPr/>
            <p:nvPr/>
          </p:nvSpPr>
          <p:spPr bwMode="auto">
            <a:xfrm>
              <a:off x="324013" y="-307996"/>
              <a:ext cx="75877" cy="7165996"/>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2400">
                <a:effectLst>
                  <a:glow rad="101600">
                    <a:schemeClr val="accent1">
                      <a:satMod val="175000"/>
                      <a:alpha val="40000"/>
                    </a:schemeClr>
                  </a:glow>
                </a:effectLst>
                <a:latin typeface="Cambria Math" pitchFamily="18" charset="0"/>
                <a:ea typeface="Cambria Math" pitchFamily="18" charset="0"/>
              </a:endParaRPr>
            </a:p>
          </p:txBody>
        </p:sp>
      </p:grpSp>
      <p:pic>
        <p:nvPicPr>
          <p:cNvPr id="11" name="Picture 37" descr="Blue_chapterlist">
            <a:extLst>
              <a:ext uri="{FF2B5EF4-FFF2-40B4-BE49-F238E27FC236}">
                <a16:creationId xmlns:a16="http://schemas.microsoft.com/office/drawing/2014/main" id="{BCD502B7-495D-4E3A-AEDB-2A784CDFC6C3}"/>
              </a:ext>
            </a:extLst>
          </p:cNvPr>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695452" y="2925765"/>
            <a:ext cx="593725" cy="350837"/>
          </a:xfrm>
          <a:prstGeom prst="rect">
            <a:avLst/>
          </a:prstGeom>
          <a:noFill/>
          <a:ln w="9525">
            <a:noFill/>
            <a:miter lim="800000"/>
            <a:headEnd/>
            <a:tailEnd/>
          </a:ln>
          <a:effectLst>
            <a:outerShdw dist="107763" dir="18900000" algn="ctr" rotWithShape="0">
              <a:srgbClr val="808080">
                <a:alpha val="50000"/>
              </a:srgbClr>
            </a:outerShdw>
          </a:effectLst>
        </p:spPr>
      </p:pic>
      <p:pic>
        <p:nvPicPr>
          <p:cNvPr id="12" name="Picture 11" descr="Classicmode">
            <a:extLst>
              <a:ext uri="{FF2B5EF4-FFF2-40B4-BE49-F238E27FC236}">
                <a16:creationId xmlns:a16="http://schemas.microsoft.com/office/drawing/2014/main" id="{59607670-20B2-4487-A5C2-83D065AAADBF}"/>
              </a:ext>
            </a:extLst>
          </p:cNvPr>
          <p:cNvPicPr>
            <a:picLocks noChangeAspect="1" noChangeArrowheads="1"/>
          </p:cNvPicPr>
          <p:nvPr/>
        </p:nvPicPr>
        <p:blipFill>
          <a:blip r:embed="rId6">
            <a:clrChange>
              <a:clrFrom>
                <a:srgbClr val="2C2761"/>
              </a:clrFrom>
              <a:clrTo>
                <a:srgbClr val="2C2761">
                  <a:alpha val="0"/>
                </a:srgbClr>
              </a:clrTo>
            </a:clrChange>
          </a:blip>
          <a:srcRect/>
          <a:stretch>
            <a:fillRect/>
          </a:stretch>
        </p:blipFill>
        <p:spPr bwMode="auto">
          <a:xfrm>
            <a:off x="2076450" y="2703515"/>
            <a:ext cx="1500188" cy="801687"/>
          </a:xfrm>
          <a:prstGeom prst="rect">
            <a:avLst/>
          </a:prstGeom>
          <a:noFill/>
          <a:ln w="9525">
            <a:noFill/>
            <a:miter lim="800000"/>
            <a:headEnd/>
            <a:tailEnd/>
          </a:ln>
          <a:effectLst>
            <a:outerShdw dist="107763" dir="18900000" algn="ctr" rotWithShape="0">
              <a:srgbClr val="808080">
                <a:alpha val="50000"/>
              </a:srgbClr>
            </a:outerShdw>
          </a:effectLst>
        </p:spPr>
      </p:pic>
      <p:sp>
        <p:nvSpPr>
          <p:cNvPr id="13" name="Oval 59">
            <a:hlinkHover r:id="" action="ppaction://noaction" highlightClick="1">
              <a:snd r:embed="rId7" name="cached_combo42.wav"/>
            </a:hlinkHover>
            <a:extLst>
              <a:ext uri="{FF2B5EF4-FFF2-40B4-BE49-F238E27FC236}">
                <a16:creationId xmlns:a16="http://schemas.microsoft.com/office/drawing/2014/main" id="{913BE446-2939-46E0-9EE4-22C2508A717F}"/>
              </a:ext>
            </a:extLst>
          </p:cNvPr>
          <p:cNvSpPr>
            <a:spLocks noChangeArrowheads="1"/>
          </p:cNvSpPr>
          <p:nvPr/>
        </p:nvSpPr>
        <p:spPr bwMode="auto">
          <a:xfrm>
            <a:off x="2152652" y="2743202"/>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a:latin typeface="Cambria Math" panose="02040503050406030204" pitchFamily="18" charset="0"/>
            </a:endParaRPr>
          </a:p>
        </p:txBody>
      </p:sp>
      <p:sp>
        <p:nvSpPr>
          <p:cNvPr id="14" name="WordArt 226">
            <a:extLst>
              <a:ext uri="{FF2B5EF4-FFF2-40B4-BE49-F238E27FC236}">
                <a16:creationId xmlns:a16="http://schemas.microsoft.com/office/drawing/2014/main" id="{842B63F1-0487-46F9-AF45-B1E300ED1E0D}"/>
              </a:ext>
            </a:extLst>
          </p:cNvPr>
          <p:cNvSpPr>
            <a:spLocks noChangeArrowheads="1" noChangeShapeType="1" noTextEdit="1"/>
          </p:cNvSpPr>
          <p:nvPr/>
        </p:nvSpPr>
        <p:spPr bwMode="auto">
          <a:xfrm>
            <a:off x="2359027" y="2852738"/>
            <a:ext cx="460375" cy="387350"/>
          </a:xfrm>
          <a:prstGeom prst="rect">
            <a:avLst/>
          </a:prstGeom>
        </p:spPr>
        <p:txBody>
          <a:bodyPr wrap="none" fromWordArt="1">
            <a:prstTxWarp prst="textInflate">
              <a:avLst>
                <a:gd name="adj" fmla="val 13634"/>
              </a:avLst>
            </a:prstTxWarp>
          </a:bodyPr>
          <a:lstStyle/>
          <a:p>
            <a:pPr algn="ctr"/>
            <a:r>
              <a:rPr lang="en-US" sz="2400" kern="10">
                <a:ln w="9525">
                  <a:solidFill>
                    <a:srgbClr val="FFFF00"/>
                  </a:solidFill>
                  <a:round/>
                  <a:headEnd/>
                  <a:tailEnd/>
                </a:ln>
                <a:solidFill>
                  <a:srgbClr val="FFFF00"/>
                </a:solidFill>
                <a:latin typeface="Cambria Math" panose="02040503050406030204" pitchFamily="18" charset="0"/>
                <a:ea typeface="Cambria Math" panose="02040503050406030204" pitchFamily="18" charset="0"/>
              </a:rPr>
              <a:t>A</a:t>
            </a:r>
          </a:p>
        </p:txBody>
      </p:sp>
      <p:grpSp>
        <p:nvGrpSpPr>
          <p:cNvPr id="3" name="Group 47">
            <a:extLst>
              <a:ext uri="{FF2B5EF4-FFF2-40B4-BE49-F238E27FC236}">
                <a16:creationId xmlns:a16="http://schemas.microsoft.com/office/drawing/2014/main" id="{FA07BDBE-E9C1-47D8-B049-9DB507B312BE}"/>
              </a:ext>
            </a:extLst>
          </p:cNvPr>
          <p:cNvGrpSpPr>
            <a:grpSpLocks/>
          </p:cNvGrpSpPr>
          <p:nvPr/>
        </p:nvGrpSpPr>
        <p:grpSpPr bwMode="auto">
          <a:xfrm>
            <a:off x="1408112" y="679450"/>
            <a:ext cx="1106488" cy="655638"/>
            <a:chOff x="5106" y="3426"/>
            <a:chExt cx="582" cy="345"/>
          </a:xfrm>
        </p:grpSpPr>
        <p:pic>
          <p:nvPicPr>
            <p:cNvPr id="4138" name="Picture 40" descr="Thumb">
              <a:extLst>
                <a:ext uri="{FF2B5EF4-FFF2-40B4-BE49-F238E27FC236}">
                  <a16:creationId xmlns:a16="http://schemas.microsoft.com/office/drawing/2014/main" id="{3B9F8A18-C1F3-4BB4-92EA-681E972E1291}"/>
                </a:ext>
              </a:extLst>
            </p:cNvPr>
            <p:cNvPicPr>
              <a:picLocks noChangeAspect="1" noChangeArrowheads="1"/>
            </p:cNvPicPr>
            <p:nvPr/>
          </p:nvPicPr>
          <p:blipFill>
            <a:blip r:embed="rId8">
              <a:clrChange>
                <a:clrFrom>
                  <a:srgbClr val="000300"/>
                </a:clrFrom>
                <a:clrTo>
                  <a:srgbClr val="000300">
                    <a:alpha val="0"/>
                  </a:srgbClr>
                </a:clrTo>
              </a:clrChange>
              <a:extLst>
                <a:ext uri="{28A0092B-C50C-407E-A947-70E740481C1C}">
                  <a14:useLocalDpi xmlns:a14="http://schemas.microsoft.com/office/drawing/2010/main" val="0"/>
                </a:ext>
              </a:extLst>
            </a:blip>
            <a:srcRect/>
            <a:stretch>
              <a:fillRect/>
            </a:stretch>
          </p:blipFill>
          <p:spPr bwMode="auto">
            <a:xfrm>
              <a:off x="5106" y="3426"/>
              <a:ext cx="582"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9" name="Picture 43" descr="abu061[1]">
              <a:extLst>
                <a:ext uri="{FF2B5EF4-FFF2-40B4-BE49-F238E27FC236}">
                  <a16:creationId xmlns:a16="http://schemas.microsoft.com/office/drawing/2014/main" id="{16B832C9-BD6F-48AE-9F68-F433F37887A2}"/>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1938225" flipV="1">
              <a:off x="5268" y="3513"/>
              <a:ext cx="25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37" descr="Blue_chapterlist">
            <a:extLst>
              <a:ext uri="{FF2B5EF4-FFF2-40B4-BE49-F238E27FC236}">
                <a16:creationId xmlns:a16="http://schemas.microsoft.com/office/drawing/2014/main" id="{B7D92677-14EF-4674-B952-A5940706C26D}"/>
              </a:ext>
            </a:extLst>
          </p:cNvPr>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676402" y="3916365"/>
            <a:ext cx="593725" cy="350837"/>
          </a:xfrm>
          <a:prstGeom prst="rect">
            <a:avLst/>
          </a:prstGeom>
          <a:noFill/>
          <a:ln w="9525">
            <a:noFill/>
            <a:miter lim="800000"/>
            <a:headEnd/>
            <a:tailEnd/>
          </a:ln>
          <a:effectLst>
            <a:outerShdw dist="107763" dir="18900000" algn="ctr" rotWithShape="0">
              <a:srgbClr val="808080">
                <a:alpha val="50000"/>
              </a:srgbClr>
            </a:outerShdw>
          </a:effectLst>
        </p:spPr>
      </p:pic>
      <p:pic>
        <p:nvPicPr>
          <p:cNvPr id="20" name="Picture 39" descr="Classicmode">
            <a:extLst>
              <a:ext uri="{FF2B5EF4-FFF2-40B4-BE49-F238E27FC236}">
                <a16:creationId xmlns:a16="http://schemas.microsoft.com/office/drawing/2014/main" id="{E4CDD224-E6B0-4996-9CF7-159BAA3F1C49}"/>
              </a:ext>
            </a:extLst>
          </p:cNvPr>
          <p:cNvPicPr>
            <a:picLocks noChangeAspect="1" noChangeArrowheads="1"/>
          </p:cNvPicPr>
          <p:nvPr/>
        </p:nvPicPr>
        <p:blipFill>
          <a:blip r:embed="rId6">
            <a:clrChange>
              <a:clrFrom>
                <a:srgbClr val="2C2761"/>
              </a:clrFrom>
              <a:clrTo>
                <a:srgbClr val="2C2761">
                  <a:alpha val="0"/>
                </a:srgbClr>
              </a:clrTo>
            </a:clrChange>
          </a:blip>
          <a:srcRect/>
          <a:stretch>
            <a:fillRect/>
          </a:stretch>
        </p:blipFill>
        <p:spPr bwMode="auto">
          <a:xfrm>
            <a:off x="2057400" y="3770315"/>
            <a:ext cx="1500188" cy="801687"/>
          </a:xfrm>
          <a:prstGeom prst="rect">
            <a:avLst/>
          </a:prstGeom>
          <a:noFill/>
          <a:ln w="9525">
            <a:noFill/>
            <a:miter lim="800000"/>
            <a:headEnd/>
            <a:tailEnd/>
          </a:ln>
          <a:effectLst>
            <a:outerShdw dist="107763" dir="18900000" algn="ctr" rotWithShape="0">
              <a:srgbClr val="808080">
                <a:alpha val="50000"/>
              </a:srgbClr>
            </a:outerShdw>
          </a:effectLst>
        </p:spPr>
      </p:pic>
      <p:sp>
        <p:nvSpPr>
          <p:cNvPr id="21" name="Oval 59">
            <a:hlinkHover r:id="" action="ppaction://noaction" highlightClick="1">
              <a:snd r:embed="rId7" name="cached_combo42.wav"/>
            </a:hlinkHover>
            <a:extLst>
              <a:ext uri="{FF2B5EF4-FFF2-40B4-BE49-F238E27FC236}">
                <a16:creationId xmlns:a16="http://schemas.microsoft.com/office/drawing/2014/main" id="{2F3FC06F-A5C4-4885-A02A-4EA12B6A10B1}"/>
              </a:ext>
            </a:extLst>
          </p:cNvPr>
          <p:cNvSpPr>
            <a:spLocks noChangeArrowheads="1"/>
          </p:cNvSpPr>
          <p:nvPr/>
        </p:nvSpPr>
        <p:spPr bwMode="auto">
          <a:xfrm>
            <a:off x="2154238" y="3883027"/>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a:latin typeface="Cambria Math" panose="02040503050406030204" pitchFamily="18" charset="0"/>
            </a:endParaRPr>
          </a:p>
        </p:txBody>
      </p:sp>
      <p:sp>
        <p:nvSpPr>
          <p:cNvPr id="22" name="WordArt 226">
            <a:extLst>
              <a:ext uri="{FF2B5EF4-FFF2-40B4-BE49-F238E27FC236}">
                <a16:creationId xmlns:a16="http://schemas.microsoft.com/office/drawing/2014/main" id="{5346EA12-7DE4-48D8-A919-E64830A410F7}"/>
              </a:ext>
            </a:extLst>
          </p:cNvPr>
          <p:cNvSpPr>
            <a:spLocks noChangeArrowheads="1" noChangeShapeType="1" noTextEdit="1"/>
          </p:cNvSpPr>
          <p:nvPr/>
        </p:nvSpPr>
        <p:spPr bwMode="auto">
          <a:xfrm>
            <a:off x="2339977" y="3956050"/>
            <a:ext cx="460375" cy="387350"/>
          </a:xfrm>
          <a:prstGeom prst="rect">
            <a:avLst/>
          </a:prstGeom>
        </p:spPr>
        <p:txBody>
          <a:bodyPr wrap="none" fromWordArt="1">
            <a:prstTxWarp prst="textInflate">
              <a:avLst>
                <a:gd name="adj" fmla="val 13634"/>
              </a:avLst>
            </a:prstTxWarp>
          </a:bodyPr>
          <a:lstStyle/>
          <a:p>
            <a:pPr algn="ctr"/>
            <a:r>
              <a:rPr lang="en-US" sz="2400" kern="10">
                <a:ln w="9525">
                  <a:solidFill>
                    <a:srgbClr val="FFFF00"/>
                  </a:solidFill>
                  <a:round/>
                  <a:headEnd/>
                  <a:tailEnd/>
                </a:ln>
                <a:solidFill>
                  <a:srgbClr val="FFFF00"/>
                </a:solidFill>
                <a:latin typeface="Cambria Math" panose="02040503050406030204" pitchFamily="18" charset="0"/>
                <a:ea typeface="Cambria Math" panose="02040503050406030204" pitchFamily="18" charset="0"/>
              </a:rPr>
              <a:t>B</a:t>
            </a:r>
          </a:p>
        </p:txBody>
      </p:sp>
      <p:sp>
        <p:nvSpPr>
          <p:cNvPr id="23" name="AutoShape 51">
            <a:extLst>
              <a:ext uri="{FF2B5EF4-FFF2-40B4-BE49-F238E27FC236}">
                <a16:creationId xmlns:a16="http://schemas.microsoft.com/office/drawing/2014/main" id="{152B4E7E-1CA9-41F5-8EFC-A54A81BC8789}"/>
              </a:ext>
            </a:extLst>
          </p:cNvPr>
          <p:cNvSpPr>
            <a:spLocks noChangeArrowheads="1"/>
          </p:cNvSpPr>
          <p:nvPr/>
        </p:nvSpPr>
        <p:spPr bwMode="auto">
          <a:xfrm>
            <a:off x="3257550" y="4800600"/>
            <a:ext cx="5962650" cy="762000"/>
          </a:xfrm>
          <a:prstGeom prst="roundRect">
            <a:avLst>
              <a:gd name="adj" fmla="val 16667"/>
            </a:avLst>
          </a:prstGeom>
          <a:noFill/>
          <a:ln w="38100" algn="ctr">
            <a:solidFill>
              <a:srgbClr val="B66D3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dirty="0">
                <a:solidFill>
                  <a:schemeClr val="bg1"/>
                </a:solidFill>
                <a:latin typeface="Cambria" panose="02040503050406030204" pitchFamily="18" charset="0"/>
                <a:cs typeface="Times New Roman" panose="02020603050405020304" pitchFamily="18" charset="0"/>
              </a:rPr>
              <a:t> </a:t>
            </a:r>
          </a:p>
          <a:p>
            <a:pPr algn="ctr" eaLnBrk="1" hangingPunct="1"/>
            <a:r>
              <a:rPr lang="en-US" altLang="en-US" sz="2800" b="1" dirty="0" err="1">
                <a:latin typeface="Cambria" panose="02040503050406030204" pitchFamily="18" charset="0"/>
                <a:cs typeface="Times New Roman" panose="02020603050405020304" pitchFamily="18" charset="0"/>
              </a:rPr>
              <a:t>Lưu</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thông</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máu</a:t>
            </a:r>
            <a:endParaRPr lang="en-US" altLang="en-US" sz="2800" b="1" baseline="-25000" dirty="0">
              <a:solidFill>
                <a:schemeClr val="bg1"/>
              </a:solidFill>
              <a:latin typeface="Cambria" panose="02040503050406030204" pitchFamily="18" charset="0"/>
              <a:ea typeface="Cambria Math" panose="02040503050406030204" pitchFamily="18" charset="0"/>
              <a:cs typeface="Times New Roman" panose="02020603050405020304" pitchFamily="18" charset="0"/>
            </a:endParaRPr>
          </a:p>
          <a:p>
            <a:pPr algn="ctr" eaLnBrk="1" hangingPunct="1"/>
            <a:endParaRPr lang="en-US" altLang="en-US" sz="2800" b="1" dirty="0">
              <a:solidFill>
                <a:schemeClr val="bg1"/>
              </a:solidFill>
              <a:latin typeface="Cambria" panose="02040503050406030204" pitchFamily="18" charset="0"/>
              <a:cs typeface="Times New Roman" panose="02020603050405020304" pitchFamily="18" charset="0"/>
            </a:endParaRPr>
          </a:p>
        </p:txBody>
      </p:sp>
      <p:pic>
        <p:nvPicPr>
          <p:cNvPr id="24" name="Picture 37" descr="Blue_chapterlist">
            <a:extLst>
              <a:ext uri="{FF2B5EF4-FFF2-40B4-BE49-F238E27FC236}">
                <a16:creationId xmlns:a16="http://schemas.microsoft.com/office/drawing/2014/main" id="{351C2E0F-D098-4606-AF90-31F7E7F6EB32}"/>
              </a:ext>
            </a:extLst>
          </p:cNvPr>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676402" y="4983165"/>
            <a:ext cx="593725" cy="350837"/>
          </a:xfrm>
          <a:prstGeom prst="rect">
            <a:avLst/>
          </a:prstGeom>
          <a:noFill/>
          <a:ln w="9525">
            <a:noFill/>
            <a:miter lim="800000"/>
            <a:headEnd/>
            <a:tailEnd/>
          </a:ln>
          <a:effectLst>
            <a:outerShdw dist="107763" dir="18900000" algn="ctr" rotWithShape="0">
              <a:srgbClr val="808080">
                <a:alpha val="50000"/>
              </a:srgbClr>
            </a:outerShdw>
          </a:effectLst>
        </p:spPr>
      </p:pic>
      <p:pic>
        <p:nvPicPr>
          <p:cNvPr id="25" name="Picture 39" descr="Classicmode">
            <a:extLst>
              <a:ext uri="{FF2B5EF4-FFF2-40B4-BE49-F238E27FC236}">
                <a16:creationId xmlns:a16="http://schemas.microsoft.com/office/drawing/2014/main" id="{C56F9DC1-CEA4-4879-8A0F-1C5332EC9389}"/>
              </a:ext>
            </a:extLst>
          </p:cNvPr>
          <p:cNvPicPr>
            <a:picLocks noChangeAspect="1" noChangeArrowheads="1"/>
          </p:cNvPicPr>
          <p:nvPr/>
        </p:nvPicPr>
        <p:blipFill>
          <a:blip r:embed="rId6">
            <a:clrChange>
              <a:clrFrom>
                <a:srgbClr val="2C2761"/>
              </a:clrFrom>
              <a:clrTo>
                <a:srgbClr val="2C2761">
                  <a:alpha val="0"/>
                </a:srgbClr>
              </a:clrTo>
            </a:clrChange>
          </a:blip>
          <a:srcRect/>
          <a:stretch>
            <a:fillRect/>
          </a:stretch>
        </p:blipFill>
        <p:spPr bwMode="auto">
          <a:xfrm>
            <a:off x="2057400" y="4800600"/>
            <a:ext cx="1500188" cy="801688"/>
          </a:xfrm>
          <a:prstGeom prst="rect">
            <a:avLst/>
          </a:prstGeom>
          <a:noFill/>
          <a:ln w="9525">
            <a:noFill/>
            <a:miter lim="800000"/>
            <a:headEnd/>
            <a:tailEnd/>
          </a:ln>
          <a:effectLst>
            <a:outerShdw dist="107763" dir="18900000" algn="ctr" rotWithShape="0">
              <a:srgbClr val="808080">
                <a:alpha val="50000"/>
              </a:srgbClr>
            </a:outerShdw>
          </a:effectLst>
        </p:spPr>
      </p:pic>
      <p:sp>
        <p:nvSpPr>
          <p:cNvPr id="26" name="Oval 59">
            <a:hlinkHover r:id="" action="ppaction://noaction" highlightClick="1">
              <a:snd r:embed="rId7" name="cached_combo42.wav"/>
            </a:hlinkHover>
            <a:extLst>
              <a:ext uri="{FF2B5EF4-FFF2-40B4-BE49-F238E27FC236}">
                <a16:creationId xmlns:a16="http://schemas.microsoft.com/office/drawing/2014/main" id="{B214BB1E-3C9F-4A5C-8D7C-E345189DF153}"/>
              </a:ext>
            </a:extLst>
          </p:cNvPr>
          <p:cNvSpPr>
            <a:spLocks noChangeArrowheads="1"/>
          </p:cNvSpPr>
          <p:nvPr/>
        </p:nvSpPr>
        <p:spPr bwMode="auto">
          <a:xfrm>
            <a:off x="2133602" y="4876802"/>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a:latin typeface="Cambria Math" panose="02040503050406030204" pitchFamily="18" charset="0"/>
            </a:endParaRPr>
          </a:p>
        </p:txBody>
      </p:sp>
      <p:sp>
        <p:nvSpPr>
          <p:cNvPr id="27" name="WordArt 226">
            <a:extLst>
              <a:ext uri="{FF2B5EF4-FFF2-40B4-BE49-F238E27FC236}">
                <a16:creationId xmlns:a16="http://schemas.microsoft.com/office/drawing/2014/main" id="{1B93CB4D-890D-4085-82E9-811736316DAE}"/>
              </a:ext>
            </a:extLst>
          </p:cNvPr>
          <p:cNvSpPr>
            <a:spLocks noChangeArrowheads="1" noChangeShapeType="1" noTextEdit="1"/>
          </p:cNvSpPr>
          <p:nvPr/>
        </p:nvSpPr>
        <p:spPr bwMode="auto">
          <a:xfrm>
            <a:off x="2359027" y="4949825"/>
            <a:ext cx="460375" cy="387350"/>
          </a:xfrm>
          <a:prstGeom prst="rect">
            <a:avLst/>
          </a:prstGeom>
        </p:spPr>
        <p:txBody>
          <a:bodyPr wrap="none" fromWordArt="1">
            <a:prstTxWarp prst="textInflate">
              <a:avLst>
                <a:gd name="adj" fmla="val 13634"/>
              </a:avLst>
            </a:prstTxWarp>
          </a:bodyPr>
          <a:lstStyle/>
          <a:p>
            <a:pPr algn="ctr"/>
            <a:r>
              <a:rPr lang="en-US" sz="2400" kern="10">
                <a:ln w="9525">
                  <a:solidFill>
                    <a:srgbClr val="FFFF00"/>
                  </a:solidFill>
                  <a:round/>
                  <a:headEnd/>
                  <a:tailEnd/>
                </a:ln>
                <a:solidFill>
                  <a:srgbClr val="FFFF00"/>
                </a:solidFill>
                <a:latin typeface="Cambria Math" panose="02040503050406030204" pitchFamily="18" charset="0"/>
                <a:ea typeface="Cambria Math" panose="02040503050406030204" pitchFamily="18" charset="0"/>
              </a:rPr>
              <a:t>c</a:t>
            </a:r>
          </a:p>
        </p:txBody>
      </p:sp>
      <p:sp>
        <p:nvSpPr>
          <p:cNvPr id="28" name="AutoShape 51">
            <a:extLst>
              <a:ext uri="{FF2B5EF4-FFF2-40B4-BE49-F238E27FC236}">
                <a16:creationId xmlns:a16="http://schemas.microsoft.com/office/drawing/2014/main" id="{BA1FCA97-4F81-40A9-BFB9-58148DE6DF68}"/>
              </a:ext>
            </a:extLst>
          </p:cNvPr>
          <p:cNvSpPr>
            <a:spLocks noChangeArrowheads="1"/>
          </p:cNvSpPr>
          <p:nvPr/>
        </p:nvSpPr>
        <p:spPr bwMode="auto">
          <a:xfrm>
            <a:off x="3276600" y="5791200"/>
            <a:ext cx="5962650" cy="762000"/>
          </a:xfrm>
          <a:prstGeom prst="roundRect">
            <a:avLst>
              <a:gd name="adj" fmla="val 16667"/>
            </a:avLst>
          </a:prstGeom>
          <a:noFill/>
          <a:ln w="38100" algn="ctr">
            <a:solidFill>
              <a:srgbClr val="B66D3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Giảm</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đau</a:t>
            </a:r>
            <a:endParaRPr lang="en-US" altLang="en-US" sz="2800" b="1" dirty="0">
              <a:solidFill>
                <a:schemeClr val="bg1"/>
              </a:solidFill>
              <a:latin typeface="Cambria" panose="02040503050406030204" pitchFamily="18" charset="0"/>
              <a:cs typeface="Times New Roman" panose="02020603050405020304" pitchFamily="18" charset="0"/>
            </a:endParaRPr>
          </a:p>
        </p:txBody>
      </p:sp>
      <p:pic>
        <p:nvPicPr>
          <p:cNvPr id="29" name="Picture 37" descr="Blue_chapterlist">
            <a:extLst>
              <a:ext uri="{FF2B5EF4-FFF2-40B4-BE49-F238E27FC236}">
                <a16:creationId xmlns:a16="http://schemas.microsoft.com/office/drawing/2014/main" id="{6DC6BE81-9EA7-49F9-AF9E-BAFAD56D66C5}"/>
              </a:ext>
            </a:extLst>
          </p:cNvPr>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676402" y="5943600"/>
            <a:ext cx="593725" cy="350838"/>
          </a:xfrm>
          <a:prstGeom prst="rect">
            <a:avLst/>
          </a:prstGeom>
          <a:noFill/>
          <a:ln w="9525">
            <a:noFill/>
            <a:miter lim="800000"/>
            <a:headEnd/>
            <a:tailEnd/>
          </a:ln>
          <a:effectLst>
            <a:outerShdw dist="107763" dir="18900000" algn="ctr" rotWithShape="0">
              <a:srgbClr val="808080">
                <a:alpha val="50000"/>
              </a:srgbClr>
            </a:outerShdw>
          </a:effectLst>
        </p:spPr>
      </p:pic>
      <p:pic>
        <p:nvPicPr>
          <p:cNvPr id="30" name="Picture 39" descr="Classicmode">
            <a:extLst>
              <a:ext uri="{FF2B5EF4-FFF2-40B4-BE49-F238E27FC236}">
                <a16:creationId xmlns:a16="http://schemas.microsoft.com/office/drawing/2014/main" id="{B179A27A-0015-47B0-ABC6-4AFA660DE17D}"/>
              </a:ext>
            </a:extLst>
          </p:cNvPr>
          <p:cNvPicPr>
            <a:picLocks noChangeAspect="1" noChangeArrowheads="1"/>
          </p:cNvPicPr>
          <p:nvPr/>
        </p:nvPicPr>
        <p:blipFill>
          <a:blip r:embed="rId6">
            <a:clrChange>
              <a:clrFrom>
                <a:srgbClr val="2C2761"/>
              </a:clrFrom>
              <a:clrTo>
                <a:srgbClr val="2C2761">
                  <a:alpha val="0"/>
                </a:srgbClr>
              </a:clrTo>
            </a:clrChange>
          </a:blip>
          <a:srcRect/>
          <a:stretch>
            <a:fillRect/>
          </a:stretch>
        </p:blipFill>
        <p:spPr bwMode="auto">
          <a:xfrm>
            <a:off x="2057400" y="5827715"/>
            <a:ext cx="1500188" cy="801687"/>
          </a:xfrm>
          <a:prstGeom prst="rect">
            <a:avLst/>
          </a:prstGeom>
          <a:noFill/>
          <a:ln w="9525">
            <a:noFill/>
            <a:miter lim="800000"/>
            <a:headEnd/>
            <a:tailEnd/>
          </a:ln>
          <a:effectLst>
            <a:outerShdw dist="107763" dir="18900000" algn="ctr" rotWithShape="0">
              <a:srgbClr val="808080">
                <a:alpha val="50000"/>
              </a:srgbClr>
            </a:outerShdw>
          </a:effectLst>
        </p:spPr>
      </p:pic>
      <p:sp>
        <p:nvSpPr>
          <p:cNvPr id="31" name="Oval 59">
            <a:hlinkHover r:id="" action="ppaction://noaction" highlightClick="1">
              <a:snd r:embed="rId7" name="cached_combo42.wav"/>
            </a:hlinkHover>
            <a:extLst>
              <a:ext uri="{FF2B5EF4-FFF2-40B4-BE49-F238E27FC236}">
                <a16:creationId xmlns:a16="http://schemas.microsoft.com/office/drawing/2014/main" id="{B6D9A901-1FF0-40C4-9946-73FDBEB95187}"/>
              </a:ext>
            </a:extLst>
          </p:cNvPr>
          <p:cNvSpPr>
            <a:spLocks noChangeArrowheads="1"/>
          </p:cNvSpPr>
          <p:nvPr/>
        </p:nvSpPr>
        <p:spPr bwMode="auto">
          <a:xfrm>
            <a:off x="2133602" y="5940427"/>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a:latin typeface="Cambria Math" panose="02040503050406030204" pitchFamily="18" charset="0"/>
            </a:endParaRPr>
          </a:p>
        </p:txBody>
      </p:sp>
      <p:sp>
        <p:nvSpPr>
          <p:cNvPr id="32" name="WordArt 226">
            <a:extLst>
              <a:ext uri="{FF2B5EF4-FFF2-40B4-BE49-F238E27FC236}">
                <a16:creationId xmlns:a16="http://schemas.microsoft.com/office/drawing/2014/main" id="{6847B217-AAF9-46E4-8D60-C4FB41F45057}"/>
              </a:ext>
            </a:extLst>
          </p:cNvPr>
          <p:cNvSpPr>
            <a:spLocks noChangeArrowheads="1" noChangeShapeType="1" noTextEdit="1"/>
          </p:cNvSpPr>
          <p:nvPr/>
        </p:nvSpPr>
        <p:spPr bwMode="auto">
          <a:xfrm>
            <a:off x="2362202" y="6013450"/>
            <a:ext cx="460375" cy="387350"/>
          </a:xfrm>
          <a:prstGeom prst="rect">
            <a:avLst/>
          </a:prstGeom>
        </p:spPr>
        <p:txBody>
          <a:bodyPr wrap="none" fromWordArt="1">
            <a:prstTxWarp prst="textInflate">
              <a:avLst>
                <a:gd name="adj" fmla="val 13634"/>
              </a:avLst>
            </a:prstTxWarp>
          </a:bodyPr>
          <a:lstStyle/>
          <a:p>
            <a:pPr algn="ctr"/>
            <a:r>
              <a:rPr lang="en-US" sz="2400" kern="10">
                <a:ln w="9525">
                  <a:solidFill>
                    <a:srgbClr val="FFFF00"/>
                  </a:solidFill>
                  <a:round/>
                  <a:headEnd/>
                  <a:tailEnd/>
                </a:ln>
                <a:solidFill>
                  <a:srgbClr val="FFFF00"/>
                </a:solidFill>
                <a:latin typeface="Cambria Math" panose="02040503050406030204" pitchFamily="18" charset="0"/>
                <a:ea typeface="Cambria Math" panose="02040503050406030204" pitchFamily="18" charset="0"/>
              </a:rPr>
              <a:t>D</a:t>
            </a:r>
          </a:p>
        </p:txBody>
      </p:sp>
      <p:sp>
        <p:nvSpPr>
          <p:cNvPr id="33" name="AutoShape 110">
            <a:extLst>
              <a:ext uri="{FF2B5EF4-FFF2-40B4-BE49-F238E27FC236}">
                <a16:creationId xmlns:a16="http://schemas.microsoft.com/office/drawing/2014/main" id="{DA25D765-67BA-46D7-8194-52C597C2809D}"/>
              </a:ext>
            </a:extLst>
          </p:cNvPr>
          <p:cNvSpPr>
            <a:spLocks noChangeArrowheads="1"/>
          </p:cNvSpPr>
          <p:nvPr/>
        </p:nvSpPr>
        <p:spPr bwMode="auto">
          <a:xfrm>
            <a:off x="1905000" y="146050"/>
            <a:ext cx="1828800" cy="1828800"/>
          </a:xfrm>
          <a:prstGeom prst="sun">
            <a:avLst>
              <a:gd name="adj" fmla="val 19880"/>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endParaRPr lang="en-US" sz="2400">
              <a:latin typeface="Cambria Math" pitchFamily="18" charset="0"/>
              <a:ea typeface="Cambria Math" pitchFamily="18" charset="0"/>
            </a:endParaRPr>
          </a:p>
        </p:txBody>
      </p:sp>
      <p:sp>
        <p:nvSpPr>
          <p:cNvPr id="60" name="Rectangle 59">
            <a:extLst>
              <a:ext uri="{FF2B5EF4-FFF2-40B4-BE49-F238E27FC236}">
                <a16:creationId xmlns:a16="http://schemas.microsoft.com/office/drawing/2014/main" id="{65A22C8F-F384-4B0B-8769-C49733B33979}"/>
              </a:ext>
            </a:extLst>
          </p:cNvPr>
          <p:cNvSpPr/>
          <p:nvPr/>
        </p:nvSpPr>
        <p:spPr>
          <a:xfrm>
            <a:off x="1524000" y="44450"/>
            <a:ext cx="9107488" cy="6813550"/>
          </a:xfrm>
          <a:prstGeom prst="rect">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latin typeface="Cambria Math" pitchFamily="18" charset="0"/>
              <a:ea typeface="Cambria Math" pitchFamily="18" charset="0"/>
            </a:endParaRPr>
          </a:p>
        </p:txBody>
      </p:sp>
      <p:sp>
        <p:nvSpPr>
          <p:cNvPr id="4122" name="AutoShape 65">
            <a:extLst>
              <a:ext uri="{FF2B5EF4-FFF2-40B4-BE49-F238E27FC236}">
                <a16:creationId xmlns:a16="http://schemas.microsoft.com/office/drawing/2014/main" id="{44182156-7FCD-46B5-BA59-AA8E93B65F0F}"/>
              </a:ext>
            </a:extLst>
          </p:cNvPr>
          <p:cNvSpPr>
            <a:spLocks noChangeArrowheads="1"/>
          </p:cNvSpPr>
          <p:nvPr/>
        </p:nvSpPr>
        <p:spPr bwMode="auto">
          <a:xfrm>
            <a:off x="3429000" y="228599"/>
            <a:ext cx="5943600" cy="2170115"/>
          </a:xfrm>
          <a:prstGeom prst="roundRect">
            <a:avLst>
              <a:gd name="adj" fmla="val 16667"/>
            </a:avLst>
          </a:prstGeom>
          <a:solidFill>
            <a:schemeClr val="bg1"/>
          </a:solidFill>
          <a:ln w="9525">
            <a:solidFill>
              <a:srgbClr val="FF0000"/>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ko-KR" sz="2400" b="1">
                <a:solidFill>
                  <a:srgbClr val="0000FF"/>
                </a:solidFill>
                <a:latin typeface="Cambria Math" panose="02040503050406030204" pitchFamily="18" charset="0"/>
                <a:ea typeface="굴림" panose="020B0600000101010101" pitchFamily="34" charset="-127"/>
              </a:rPr>
              <a:t> </a:t>
            </a:r>
            <a:endParaRPr lang="en-US" altLang="en-US" sz="2400" b="1">
              <a:solidFill>
                <a:srgbClr val="0000FF"/>
              </a:solidFill>
              <a:latin typeface="Cambria Math" panose="02040503050406030204" pitchFamily="18" charset="0"/>
              <a:ea typeface="굴림" panose="020B0600000101010101" pitchFamily="34" charset="-127"/>
            </a:endParaRPr>
          </a:p>
        </p:txBody>
      </p:sp>
      <p:sp>
        <p:nvSpPr>
          <p:cNvPr id="4123" name="Text Box 66">
            <a:extLst>
              <a:ext uri="{FF2B5EF4-FFF2-40B4-BE49-F238E27FC236}">
                <a16:creationId xmlns:a16="http://schemas.microsoft.com/office/drawing/2014/main" id="{1FA02B3E-B19D-4D9C-A5AC-8BF1B51A0BF6}"/>
              </a:ext>
            </a:extLst>
          </p:cNvPr>
          <p:cNvSpPr txBox="1">
            <a:spLocks noChangeArrowheads="1"/>
          </p:cNvSpPr>
          <p:nvPr/>
        </p:nvSpPr>
        <p:spPr bwMode="auto">
          <a:xfrm>
            <a:off x="3429000" y="782526"/>
            <a:ext cx="5962650" cy="13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50000"/>
              </a:lnSpc>
            </a:pPr>
            <a:r>
              <a:rPr lang="en-US" altLang="en-US" sz="2800" b="1" dirty="0" err="1">
                <a:latin typeface="Cambria" panose="02040503050406030204" pitchFamily="18" charset="0"/>
                <a:cs typeface="Times New Roman" panose="02020603050405020304" pitchFamily="18" charset="0"/>
              </a:rPr>
              <a:t>Tại</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sao</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bệnh</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nhân</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lại</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cần</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đến</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ống</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thở</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khi</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hô</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hấp</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không</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ổn</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định</a:t>
            </a:r>
            <a:r>
              <a:rPr lang="en-US" altLang="en-US" sz="2800" b="1" dirty="0">
                <a:latin typeface="Cambria" panose="02040503050406030204" pitchFamily="18" charset="0"/>
                <a:cs typeface="Times New Roman" panose="02020603050405020304" pitchFamily="18" charset="0"/>
              </a:rPr>
              <a:t>?</a:t>
            </a:r>
          </a:p>
        </p:txBody>
      </p:sp>
      <p:sp>
        <p:nvSpPr>
          <p:cNvPr id="34" name="WordArt 111">
            <a:extLst>
              <a:ext uri="{FF2B5EF4-FFF2-40B4-BE49-F238E27FC236}">
                <a16:creationId xmlns:a16="http://schemas.microsoft.com/office/drawing/2014/main" id="{40FA294F-385E-42B8-813B-389F377647B7}"/>
              </a:ext>
            </a:extLst>
          </p:cNvPr>
          <p:cNvSpPr>
            <a:spLocks noChangeArrowheads="1" noChangeShapeType="1" noTextEdit="1"/>
          </p:cNvSpPr>
          <p:nvPr/>
        </p:nvSpPr>
        <p:spPr bwMode="auto">
          <a:xfrm>
            <a:off x="2438400" y="762000"/>
            <a:ext cx="838200" cy="533400"/>
          </a:xfrm>
          <a:prstGeom prst="rect">
            <a:avLst/>
          </a:prstGeom>
        </p:spPr>
        <p:txBody>
          <a:bodyPr wrap="none" fromWordArt="1">
            <a:prstTxWarp prst="textPlain">
              <a:avLst>
                <a:gd name="adj" fmla="val 50000"/>
              </a:avLst>
            </a:prstTxWarp>
          </a:bodyPr>
          <a:lstStyle/>
          <a:p>
            <a:pPr algn="ctr"/>
            <a:r>
              <a:rPr lang="en-US" sz="2400" b="1" kern="10" dirty="0" err="1">
                <a:ln w="17780">
                  <a:solidFill>
                    <a:srgbClr val="000000"/>
                  </a:solidFill>
                  <a:miter lim="800000"/>
                  <a:headEnd/>
                  <a:tailEnd/>
                </a:ln>
                <a:solidFill>
                  <a:srgbClr val="FF0000"/>
                </a:solidFill>
                <a:effectLst>
                  <a:outerShdw algn="tl" rotWithShape="0">
                    <a:srgbClr val="000000"/>
                  </a:outerShdw>
                </a:effectLst>
                <a:latin typeface="Cambria Math" panose="02040503050406030204" pitchFamily="18" charset="0"/>
                <a:ea typeface="Cambria Math" panose="02040503050406030204" pitchFamily="18" charset="0"/>
              </a:rPr>
              <a:t>Câu</a:t>
            </a:r>
            <a:r>
              <a:rPr lang="en-US" sz="2400" b="1" kern="10" dirty="0">
                <a:ln w="17780">
                  <a:solidFill>
                    <a:srgbClr val="000000"/>
                  </a:solidFill>
                  <a:miter lim="800000"/>
                  <a:headEnd/>
                  <a:tailEnd/>
                </a:ln>
                <a:solidFill>
                  <a:srgbClr val="FF0000"/>
                </a:solidFill>
                <a:effectLst>
                  <a:outerShdw algn="tl" rotWithShape="0">
                    <a:srgbClr val="000000"/>
                  </a:outerShdw>
                </a:effectLst>
                <a:latin typeface="Cambria Math" panose="02040503050406030204" pitchFamily="18" charset="0"/>
                <a:ea typeface="Cambria Math" panose="02040503050406030204" pitchFamily="18" charset="0"/>
              </a:rPr>
              <a:t> 6</a:t>
            </a:r>
          </a:p>
        </p:txBody>
      </p:sp>
      <p:sp>
        <p:nvSpPr>
          <p:cNvPr id="68" name="Oval 254">
            <a:extLst>
              <a:ext uri="{FF2B5EF4-FFF2-40B4-BE49-F238E27FC236}">
                <a16:creationId xmlns:a16="http://schemas.microsoft.com/office/drawing/2014/main" id="{FE0C0FE1-B5B2-4838-A1D3-8393A65E9F5F}"/>
              </a:ext>
            </a:extLst>
          </p:cNvPr>
          <p:cNvSpPr>
            <a:spLocks noChangeArrowheads="1"/>
          </p:cNvSpPr>
          <p:nvPr/>
        </p:nvSpPr>
        <p:spPr bwMode="auto">
          <a:xfrm>
            <a:off x="9391650" y="571500"/>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10</a:t>
            </a:r>
            <a:endParaRPr lang="en-GB" sz="5400" dirty="0">
              <a:latin typeface="Cambria Math" pitchFamily="18" charset="0"/>
              <a:ea typeface="Cambria Math" pitchFamily="18" charset="0"/>
              <a:cs typeface="Times New Roman" pitchFamily="18" charset="0"/>
            </a:endParaRPr>
          </a:p>
        </p:txBody>
      </p:sp>
      <p:sp>
        <p:nvSpPr>
          <p:cNvPr id="69" name="Oval 255">
            <a:extLst>
              <a:ext uri="{FF2B5EF4-FFF2-40B4-BE49-F238E27FC236}">
                <a16:creationId xmlns:a16="http://schemas.microsoft.com/office/drawing/2014/main" id="{F6BA3DB8-D366-4C5A-85CA-BBF97D7CC6C5}"/>
              </a:ext>
            </a:extLst>
          </p:cNvPr>
          <p:cNvSpPr>
            <a:spLocks noChangeArrowheads="1"/>
          </p:cNvSpPr>
          <p:nvPr/>
        </p:nvSpPr>
        <p:spPr bwMode="auto">
          <a:xfrm>
            <a:off x="9382125" y="642940"/>
            <a:ext cx="990600" cy="960437"/>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9</a:t>
            </a:r>
            <a:endParaRPr lang="en-GB" sz="5400" dirty="0">
              <a:latin typeface="Cambria Math" pitchFamily="18" charset="0"/>
              <a:ea typeface="Cambria Math" pitchFamily="18" charset="0"/>
              <a:cs typeface="Times New Roman" pitchFamily="18" charset="0"/>
            </a:endParaRPr>
          </a:p>
        </p:txBody>
      </p:sp>
      <p:sp>
        <p:nvSpPr>
          <p:cNvPr id="77" name="Oval 256">
            <a:extLst>
              <a:ext uri="{FF2B5EF4-FFF2-40B4-BE49-F238E27FC236}">
                <a16:creationId xmlns:a16="http://schemas.microsoft.com/office/drawing/2014/main" id="{57A6F94D-FDCF-481B-A42F-04EDD9DDB422}"/>
              </a:ext>
            </a:extLst>
          </p:cNvPr>
          <p:cNvSpPr>
            <a:spLocks noChangeArrowheads="1"/>
          </p:cNvSpPr>
          <p:nvPr/>
        </p:nvSpPr>
        <p:spPr bwMode="auto">
          <a:xfrm>
            <a:off x="9382125" y="642940"/>
            <a:ext cx="990600" cy="960437"/>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8</a:t>
            </a:r>
            <a:endParaRPr lang="en-GB" sz="5400" dirty="0">
              <a:latin typeface="Cambria Math" pitchFamily="18" charset="0"/>
              <a:ea typeface="Cambria Math" pitchFamily="18" charset="0"/>
              <a:cs typeface="Times New Roman" pitchFamily="18" charset="0"/>
            </a:endParaRPr>
          </a:p>
        </p:txBody>
      </p:sp>
      <p:sp>
        <p:nvSpPr>
          <p:cNvPr id="78" name="Oval 257">
            <a:extLst>
              <a:ext uri="{FF2B5EF4-FFF2-40B4-BE49-F238E27FC236}">
                <a16:creationId xmlns:a16="http://schemas.microsoft.com/office/drawing/2014/main" id="{D5583201-5613-454D-ACF8-80AA4C9CED5C}"/>
              </a:ext>
            </a:extLst>
          </p:cNvPr>
          <p:cNvSpPr>
            <a:spLocks noChangeArrowheads="1"/>
          </p:cNvSpPr>
          <p:nvPr/>
        </p:nvSpPr>
        <p:spPr bwMode="auto">
          <a:xfrm>
            <a:off x="9382125" y="571500"/>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7</a:t>
            </a:r>
            <a:endParaRPr lang="en-GB" sz="5400" dirty="0">
              <a:latin typeface="Cambria Math" pitchFamily="18" charset="0"/>
              <a:ea typeface="Cambria Math" pitchFamily="18" charset="0"/>
              <a:cs typeface="Times New Roman" pitchFamily="18" charset="0"/>
            </a:endParaRPr>
          </a:p>
        </p:txBody>
      </p:sp>
      <p:sp>
        <p:nvSpPr>
          <p:cNvPr id="79" name="Oval 258">
            <a:extLst>
              <a:ext uri="{FF2B5EF4-FFF2-40B4-BE49-F238E27FC236}">
                <a16:creationId xmlns:a16="http://schemas.microsoft.com/office/drawing/2014/main" id="{C6EF3EEA-93FE-479D-9EF8-7E159C32BDD6}"/>
              </a:ext>
            </a:extLst>
          </p:cNvPr>
          <p:cNvSpPr>
            <a:spLocks noChangeArrowheads="1"/>
          </p:cNvSpPr>
          <p:nvPr/>
        </p:nvSpPr>
        <p:spPr bwMode="auto">
          <a:xfrm>
            <a:off x="9382125" y="571500"/>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6</a:t>
            </a:r>
            <a:endParaRPr lang="en-GB" sz="5400" dirty="0">
              <a:latin typeface="Cambria Math" pitchFamily="18" charset="0"/>
              <a:ea typeface="Cambria Math" pitchFamily="18" charset="0"/>
              <a:cs typeface="Times New Roman" pitchFamily="18" charset="0"/>
            </a:endParaRPr>
          </a:p>
        </p:txBody>
      </p:sp>
      <p:sp>
        <p:nvSpPr>
          <p:cNvPr id="80" name="Oval 259">
            <a:extLst>
              <a:ext uri="{FF2B5EF4-FFF2-40B4-BE49-F238E27FC236}">
                <a16:creationId xmlns:a16="http://schemas.microsoft.com/office/drawing/2014/main" id="{B44874F9-5D35-4638-8397-186889B28CE3}"/>
              </a:ext>
            </a:extLst>
          </p:cNvPr>
          <p:cNvSpPr>
            <a:spLocks noChangeArrowheads="1"/>
          </p:cNvSpPr>
          <p:nvPr/>
        </p:nvSpPr>
        <p:spPr bwMode="auto">
          <a:xfrm>
            <a:off x="9382125" y="714375"/>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5</a:t>
            </a:r>
            <a:endParaRPr lang="en-GB" sz="5400" dirty="0">
              <a:latin typeface="Cambria Math" pitchFamily="18" charset="0"/>
              <a:ea typeface="Cambria Math" pitchFamily="18" charset="0"/>
              <a:cs typeface="Times New Roman" pitchFamily="18" charset="0"/>
            </a:endParaRPr>
          </a:p>
        </p:txBody>
      </p:sp>
      <p:sp>
        <p:nvSpPr>
          <p:cNvPr id="81" name="Oval 260">
            <a:extLst>
              <a:ext uri="{FF2B5EF4-FFF2-40B4-BE49-F238E27FC236}">
                <a16:creationId xmlns:a16="http://schemas.microsoft.com/office/drawing/2014/main" id="{FBE91F9E-5C8A-479A-BC75-83060A54AE35}"/>
              </a:ext>
            </a:extLst>
          </p:cNvPr>
          <p:cNvSpPr>
            <a:spLocks noChangeArrowheads="1"/>
          </p:cNvSpPr>
          <p:nvPr/>
        </p:nvSpPr>
        <p:spPr bwMode="auto">
          <a:xfrm>
            <a:off x="9382125" y="642940"/>
            <a:ext cx="990600" cy="960437"/>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4</a:t>
            </a:r>
            <a:endParaRPr lang="en-GB" sz="5400" dirty="0">
              <a:latin typeface="Cambria Math" pitchFamily="18" charset="0"/>
              <a:ea typeface="Cambria Math" pitchFamily="18" charset="0"/>
              <a:cs typeface="Times New Roman" pitchFamily="18" charset="0"/>
            </a:endParaRPr>
          </a:p>
        </p:txBody>
      </p:sp>
      <p:sp>
        <p:nvSpPr>
          <p:cNvPr id="82" name="Oval 261">
            <a:extLst>
              <a:ext uri="{FF2B5EF4-FFF2-40B4-BE49-F238E27FC236}">
                <a16:creationId xmlns:a16="http://schemas.microsoft.com/office/drawing/2014/main" id="{47EA815D-29CE-40A9-86ED-92ADDE8F429C}"/>
              </a:ext>
            </a:extLst>
          </p:cNvPr>
          <p:cNvSpPr>
            <a:spLocks noChangeArrowheads="1"/>
          </p:cNvSpPr>
          <p:nvPr/>
        </p:nvSpPr>
        <p:spPr bwMode="auto">
          <a:xfrm>
            <a:off x="9382125" y="571500"/>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3</a:t>
            </a:r>
            <a:endParaRPr lang="en-GB" sz="5400" dirty="0">
              <a:latin typeface="Cambria Math" pitchFamily="18" charset="0"/>
              <a:ea typeface="Cambria Math" pitchFamily="18" charset="0"/>
              <a:cs typeface="Times New Roman" pitchFamily="18" charset="0"/>
            </a:endParaRPr>
          </a:p>
        </p:txBody>
      </p:sp>
      <p:sp>
        <p:nvSpPr>
          <p:cNvPr id="83" name="Oval 262">
            <a:extLst>
              <a:ext uri="{FF2B5EF4-FFF2-40B4-BE49-F238E27FC236}">
                <a16:creationId xmlns:a16="http://schemas.microsoft.com/office/drawing/2014/main" id="{0F104B3E-C86A-46E9-8253-F1E05967756A}"/>
              </a:ext>
            </a:extLst>
          </p:cNvPr>
          <p:cNvSpPr>
            <a:spLocks noChangeArrowheads="1"/>
          </p:cNvSpPr>
          <p:nvPr/>
        </p:nvSpPr>
        <p:spPr bwMode="auto">
          <a:xfrm>
            <a:off x="9382125" y="571500"/>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2</a:t>
            </a:r>
            <a:endParaRPr lang="en-GB" sz="5400" dirty="0">
              <a:latin typeface="Cambria Math" pitchFamily="18" charset="0"/>
              <a:ea typeface="Cambria Math" pitchFamily="18" charset="0"/>
              <a:cs typeface="Times New Roman" pitchFamily="18" charset="0"/>
            </a:endParaRPr>
          </a:p>
        </p:txBody>
      </p:sp>
      <p:sp>
        <p:nvSpPr>
          <p:cNvPr id="84" name="Oval 263">
            <a:extLst>
              <a:ext uri="{FF2B5EF4-FFF2-40B4-BE49-F238E27FC236}">
                <a16:creationId xmlns:a16="http://schemas.microsoft.com/office/drawing/2014/main" id="{FB6317C5-3E35-42FE-BB68-684B0AADF3C0}"/>
              </a:ext>
            </a:extLst>
          </p:cNvPr>
          <p:cNvSpPr>
            <a:spLocks noChangeArrowheads="1"/>
          </p:cNvSpPr>
          <p:nvPr/>
        </p:nvSpPr>
        <p:spPr bwMode="auto">
          <a:xfrm>
            <a:off x="9382125" y="571500"/>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1</a:t>
            </a:r>
            <a:endParaRPr lang="en-GB" sz="5400" dirty="0">
              <a:latin typeface="Cambria Math" pitchFamily="18" charset="0"/>
              <a:ea typeface="Cambria Math" pitchFamily="18" charset="0"/>
              <a:cs typeface="Times New Roman" pitchFamily="18" charset="0"/>
            </a:endParaRPr>
          </a:p>
        </p:txBody>
      </p:sp>
      <p:sp>
        <p:nvSpPr>
          <p:cNvPr id="85" name="Oval 264">
            <a:extLst>
              <a:ext uri="{FF2B5EF4-FFF2-40B4-BE49-F238E27FC236}">
                <a16:creationId xmlns:a16="http://schemas.microsoft.com/office/drawing/2014/main" id="{9075956C-20A1-4B91-ACBE-E45F9852126E}"/>
              </a:ext>
            </a:extLst>
          </p:cNvPr>
          <p:cNvSpPr>
            <a:spLocks noChangeArrowheads="1"/>
          </p:cNvSpPr>
          <p:nvPr/>
        </p:nvSpPr>
        <p:spPr bwMode="auto">
          <a:xfrm>
            <a:off x="9310688" y="500065"/>
            <a:ext cx="1143000" cy="1108075"/>
          </a:xfrm>
          <a:prstGeom prst="ellipse">
            <a:avLst/>
          </a:prstGeom>
          <a:solidFill>
            <a:srgbClr val="FFFF00"/>
          </a:solidFill>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algn="ctr">
              <a:defRPr/>
            </a:pPr>
            <a:r>
              <a:rPr lang="en-GB" sz="2400" b="1" dirty="0" err="1">
                <a:solidFill>
                  <a:srgbClr val="CC0000"/>
                </a:solidFill>
                <a:latin typeface="Cambria Math" pitchFamily="18" charset="0"/>
                <a:ea typeface="Cambria Math" pitchFamily="18" charset="0"/>
                <a:cs typeface="Times New Roman" pitchFamily="18" charset="0"/>
              </a:rPr>
              <a:t>Hết</a:t>
            </a:r>
            <a:r>
              <a:rPr lang="en-GB" sz="2400" b="1" dirty="0">
                <a:solidFill>
                  <a:srgbClr val="CC0000"/>
                </a:solidFill>
                <a:latin typeface="Cambria Math" pitchFamily="18" charset="0"/>
                <a:ea typeface="Cambria Math" pitchFamily="18" charset="0"/>
                <a:cs typeface="Times New Roman" pitchFamily="18" charset="0"/>
              </a:rPr>
              <a:t> </a:t>
            </a:r>
            <a:r>
              <a:rPr lang="en-GB" sz="2400" b="1" dirty="0" err="1">
                <a:solidFill>
                  <a:srgbClr val="CC0000"/>
                </a:solidFill>
                <a:latin typeface="Cambria Math" pitchFamily="18" charset="0"/>
                <a:ea typeface="Cambria Math" pitchFamily="18" charset="0"/>
                <a:cs typeface="Times New Roman" pitchFamily="18" charset="0"/>
              </a:rPr>
              <a:t>giờ</a:t>
            </a:r>
            <a:endParaRPr lang="en-GB" sz="2400" b="1" dirty="0">
              <a:solidFill>
                <a:srgbClr val="CC0000"/>
              </a:solidFill>
              <a:latin typeface="Cambria Math" pitchFamily="18" charset="0"/>
              <a:ea typeface="Cambria Math" pitchFamily="18" charset="0"/>
              <a:cs typeface="Times New Roman" pitchFamily="18" charset="0"/>
            </a:endParaRPr>
          </a:p>
        </p:txBody>
      </p:sp>
      <p:sp>
        <p:nvSpPr>
          <p:cNvPr id="4" name="Rounded Rectangle 3">
            <a:extLst>
              <a:ext uri="{FF2B5EF4-FFF2-40B4-BE49-F238E27FC236}">
                <a16:creationId xmlns:a16="http://schemas.microsoft.com/office/drawing/2014/main" id="{45932870-CE3B-4BAB-BBD0-E17D8C3DE016}"/>
              </a:ext>
            </a:extLst>
          </p:cNvPr>
          <p:cNvSpPr/>
          <p:nvPr/>
        </p:nvSpPr>
        <p:spPr>
          <a:xfrm>
            <a:off x="3574498" y="2779995"/>
            <a:ext cx="5651500" cy="6858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800" b="1" dirty="0">
              <a:solidFill>
                <a:schemeClr val="tx1"/>
              </a:solidFill>
              <a:latin typeface="Cambria" panose="02040503050406030204" pitchFamily="18" charset="0"/>
              <a:cs typeface="Times New Roman" pitchFamily="18" charset="0"/>
            </a:endParaRPr>
          </a:p>
          <a:p>
            <a:pPr algn="ctr" eaLnBrk="1" hangingPunct="1">
              <a:defRPr/>
            </a:pPr>
            <a:r>
              <a:rPr lang="en-US" sz="2800" b="1" dirty="0" err="1">
                <a:solidFill>
                  <a:schemeClr val="tx1"/>
                </a:solidFill>
                <a:latin typeface="Cambria" panose="02040503050406030204" pitchFamily="18" charset="0"/>
                <a:cs typeface="Times New Roman" pitchFamily="18" charset="0"/>
              </a:rPr>
              <a:t>Cung</a:t>
            </a:r>
            <a:r>
              <a:rPr lang="en-US" sz="2800" b="1" dirty="0">
                <a:solidFill>
                  <a:schemeClr val="tx1"/>
                </a:solidFill>
                <a:latin typeface="Cambria" panose="02040503050406030204" pitchFamily="18" charset="0"/>
                <a:cs typeface="Times New Roman" pitchFamily="18" charset="0"/>
              </a:rPr>
              <a:t> </a:t>
            </a:r>
            <a:r>
              <a:rPr lang="en-US" sz="2800" b="1" dirty="0" err="1">
                <a:solidFill>
                  <a:schemeClr val="tx1"/>
                </a:solidFill>
                <a:latin typeface="Cambria" panose="02040503050406030204" pitchFamily="18" charset="0"/>
                <a:cs typeface="Times New Roman" pitchFamily="18" charset="0"/>
              </a:rPr>
              <a:t>cấp</a:t>
            </a:r>
            <a:r>
              <a:rPr lang="en-US" sz="2800" b="1" dirty="0">
                <a:solidFill>
                  <a:schemeClr val="tx1"/>
                </a:solidFill>
                <a:latin typeface="Cambria" panose="02040503050406030204" pitchFamily="18" charset="0"/>
                <a:cs typeface="Times New Roman" pitchFamily="18" charset="0"/>
              </a:rPr>
              <a:t> oxygen</a:t>
            </a:r>
          </a:p>
          <a:p>
            <a:pPr algn="ctr" eaLnBrk="1" hangingPunct="1">
              <a:defRPr/>
            </a:pPr>
            <a:endParaRPr lang="en-US" altLang="en-US" sz="2800" b="1" baseline="-25000" dirty="0">
              <a:solidFill>
                <a:schemeClr val="tx1"/>
              </a:solidFill>
              <a:latin typeface="Cambria" panose="02040503050406030204" pitchFamily="18" charset="0"/>
              <a:ea typeface="Cambria Math" pitchFamily="18" charset="0"/>
              <a:cs typeface="Times New Roman" pitchFamily="18" charset="0"/>
            </a:endParaRPr>
          </a:p>
        </p:txBody>
      </p:sp>
    </p:spTree>
    <p:extLst>
      <p:ext uri="{BB962C8B-B14F-4D97-AF65-F5344CB8AC3E}">
        <p14:creationId xmlns:p14="http://schemas.microsoft.com/office/powerpoint/2010/main" val="29022086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in)">
                                      <p:cBhvr>
                                        <p:cTn id="7" dur="2000"/>
                                        <p:tgtEl>
                                          <p:spTgt spid="34"/>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subTnLst>
                                    <p:audio>
                                      <p:cMediaNode>
                                        <p:cTn display="0" masterRel="sameClick">
                                          <p:stCondLst>
                                            <p:cond evt="begin" delay="0">
                                              <p:tn val="8"/>
                                            </p:cond>
                                          </p:stCondLst>
                                          <p:endCondLst>
                                            <p:cond evt="onStopAudio" delay="0">
                                              <p:tgtEl>
                                                <p:sldTgt/>
                                              </p:tgtEl>
                                            </p:cond>
                                          </p:endCondLst>
                                        </p:cTn>
                                        <p:tgtEl>
                                          <p:sndTgt r:embed="rId2" name="Jet Fighter 2-DVDH.wav"/>
                                        </p:tgtEl>
                                      </p:cMediaNode>
                                    </p:audio>
                                  </p:subTnLst>
                                </p:cTn>
                              </p:par>
                              <p:par>
                                <p:cTn id="11" presetID="2" presetClass="entr" presetSubtype="1"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par>
                                <p:cTn id="15" presetID="10" presetClass="entr" presetSubtype="0" fill="hold" grpId="0" nodeType="withEffect">
                                  <p:stCondLst>
                                    <p:cond delay="50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2000"/>
                                        <p:tgtEl>
                                          <p:spTgt spid="33"/>
                                        </p:tgtEl>
                                      </p:cBhvr>
                                    </p:animEffect>
                                  </p:childTnLst>
                                </p:cTn>
                              </p:par>
                              <p:par>
                                <p:cTn id="18" presetID="8" presetClass="emph" presetSubtype="0" repeatCount="indefinite" fill="hold" grpId="1" nodeType="withEffect">
                                  <p:stCondLst>
                                    <p:cond delay="500"/>
                                  </p:stCondLst>
                                  <p:childTnLst>
                                    <p:animRot by="21600000">
                                      <p:cBhvr>
                                        <p:cTn id="19" dur="1500" fill="hold"/>
                                        <p:tgtEl>
                                          <p:spTgt spid="33"/>
                                        </p:tgtEl>
                                        <p:attrNameLst>
                                          <p:attrName>r</p:attrName>
                                        </p:attrNameLst>
                                      </p:cBhvr>
                                    </p:animRot>
                                  </p:childTnLst>
                                </p:cTn>
                              </p:par>
                              <p:par>
                                <p:cTn id="20" presetID="5" presetClass="entr" presetSubtype="10" fill="hold" nodeType="withEffect">
                                  <p:stCondLst>
                                    <p:cond delay="200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par>
                                <p:cTn id="23" presetID="5" presetClass="entr" presetSubtype="10" fill="hold" nodeType="withEffect">
                                  <p:stCondLst>
                                    <p:cond delay="2000"/>
                                  </p:stCondLst>
                                  <p:childTnLst>
                                    <p:set>
                                      <p:cBhvr>
                                        <p:cTn id="24" dur="1" fill="hold">
                                          <p:stCondLst>
                                            <p:cond delay="0"/>
                                          </p:stCondLst>
                                        </p:cTn>
                                        <p:tgtEl>
                                          <p:spTgt spid="12"/>
                                        </p:tgtEl>
                                        <p:attrNameLst>
                                          <p:attrName>style.visibility</p:attrName>
                                        </p:attrNameLst>
                                      </p:cBhvr>
                                      <p:to>
                                        <p:strVal val="visible"/>
                                      </p:to>
                                    </p:set>
                                    <p:animEffect transition="in" filter="checkerboard(across)">
                                      <p:cBhvr>
                                        <p:cTn id="25" dur="500"/>
                                        <p:tgtEl>
                                          <p:spTgt spid="12"/>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 3-CL (2).wav"/>
                                        </p:tgtEl>
                                      </p:cMediaNode>
                                    </p:audio>
                                  </p:subTnLst>
                                </p:cTn>
                              </p:par>
                              <p:par>
                                <p:cTn id="26" presetID="5" presetClass="entr" presetSubtype="10" fill="hold" grpId="0" nodeType="withEffect">
                                  <p:stCondLst>
                                    <p:cond delay="2000"/>
                                  </p:stCondLst>
                                  <p:childTnLst>
                                    <p:set>
                                      <p:cBhvr>
                                        <p:cTn id="27" dur="1" fill="hold">
                                          <p:stCondLst>
                                            <p:cond delay="0"/>
                                          </p:stCondLst>
                                        </p:cTn>
                                        <p:tgtEl>
                                          <p:spTgt spid="13"/>
                                        </p:tgtEl>
                                        <p:attrNameLst>
                                          <p:attrName>style.visibility</p:attrName>
                                        </p:attrNameLst>
                                      </p:cBhvr>
                                      <p:to>
                                        <p:strVal val="visible"/>
                                      </p:to>
                                    </p:set>
                                    <p:animEffect transition="in" filter="checkerboard(across)">
                                      <p:cBhvr>
                                        <p:cTn id="28" dur="500"/>
                                        <p:tgtEl>
                                          <p:spTgt spid="13"/>
                                        </p:tgtEl>
                                      </p:cBhvr>
                                    </p:animEffect>
                                  </p:childTnLst>
                                </p:cTn>
                              </p:par>
                              <p:par>
                                <p:cTn id="29" presetID="5" presetClass="entr" presetSubtype="10" fill="hold" nodeType="withEffect">
                                  <p:stCondLst>
                                    <p:cond delay="2000"/>
                                  </p:stCondLst>
                                  <p:childTnLst>
                                    <p:set>
                                      <p:cBhvr>
                                        <p:cTn id="30" dur="1" fill="hold">
                                          <p:stCondLst>
                                            <p:cond delay="0"/>
                                          </p:stCondLst>
                                        </p:cTn>
                                        <p:tgtEl>
                                          <p:spTgt spid="14"/>
                                        </p:tgtEl>
                                        <p:attrNameLst>
                                          <p:attrName>style.visibility</p:attrName>
                                        </p:attrNameLst>
                                      </p:cBhvr>
                                      <p:to>
                                        <p:strVal val="visible"/>
                                      </p:to>
                                    </p:set>
                                    <p:animEffect transition="in" filter="checkerboard(across)">
                                      <p:cBhvr>
                                        <p:cTn id="31" dur="500"/>
                                        <p:tgtEl>
                                          <p:spTgt spid="14"/>
                                        </p:tgtEl>
                                      </p:cBhvr>
                                    </p:animEffect>
                                  </p:childTnLst>
                                </p:cTn>
                              </p:par>
                              <p:par>
                                <p:cTn id="32" presetID="22" presetClass="entr" presetSubtype="8" fill="hold" nodeType="withEffect">
                                  <p:stCondLst>
                                    <p:cond delay="200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par>
                                <p:cTn id="35" presetID="5" presetClass="entr" presetSubtype="10" fill="hold" nodeType="withEffect">
                                  <p:stCondLst>
                                    <p:cond delay="3000"/>
                                  </p:stCondLst>
                                  <p:childTnLst>
                                    <p:set>
                                      <p:cBhvr>
                                        <p:cTn id="36" dur="1" fill="hold">
                                          <p:stCondLst>
                                            <p:cond delay="0"/>
                                          </p:stCondLst>
                                        </p:cTn>
                                        <p:tgtEl>
                                          <p:spTgt spid="19"/>
                                        </p:tgtEl>
                                        <p:attrNameLst>
                                          <p:attrName>style.visibility</p:attrName>
                                        </p:attrNameLst>
                                      </p:cBhvr>
                                      <p:to>
                                        <p:strVal val="visible"/>
                                      </p:to>
                                    </p:set>
                                    <p:animEffect transition="in" filter="checkerboard(across)">
                                      <p:cBhvr>
                                        <p:cTn id="37" dur="500"/>
                                        <p:tgtEl>
                                          <p:spTgt spid="19"/>
                                        </p:tgtEl>
                                      </p:cBhvr>
                                    </p:animEffect>
                                  </p:childTnLst>
                                </p:cTn>
                              </p:par>
                              <p:par>
                                <p:cTn id="38" presetID="5" presetClass="entr" presetSubtype="10" fill="hold" nodeType="withEffect">
                                  <p:stCondLst>
                                    <p:cond delay="3000"/>
                                  </p:stCondLst>
                                  <p:childTnLst>
                                    <p:set>
                                      <p:cBhvr>
                                        <p:cTn id="39" dur="1" fill="hold">
                                          <p:stCondLst>
                                            <p:cond delay="0"/>
                                          </p:stCondLst>
                                        </p:cTn>
                                        <p:tgtEl>
                                          <p:spTgt spid="20"/>
                                        </p:tgtEl>
                                        <p:attrNameLst>
                                          <p:attrName>style.visibility</p:attrName>
                                        </p:attrNameLst>
                                      </p:cBhvr>
                                      <p:to>
                                        <p:strVal val="visible"/>
                                      </p:to>
                                    </p:set>
                                    <p:animEffect transition="in" filter="checkerboard(across)">
                                      <p:cBhvr>
                                        <p:cTn id="40" dur="500"/>
                                        <p:tgtEl>
                                          <p:spTgt spid="20"/>
                                        </p:tgtEl>
                                      </p:cBhvr>
                                    </p:animEffect>
                                  </p:childTnLst>
                                  <p:subTnLst>
                                    <p:audio>
                                      <p:cMediaNode>
                                        <p:cTn display="0" masterRel="sameClick">
                                          <p:stCondLst>
                                            <p:cond evt="begin" delay="0">
                                              <p:tn val="38"/>
                                            </p:cond>
                                          </p:stCondLst>
                                          <p:endCondLst>
                                            <p:cond evt="onStopAudio" delay="0">
                                              <p:tgtEl>
                                                <p:sldTgt/>
                                              </p:tgtEl>
                                            </p:cond>
                                          </p:endCondLst>
                                        </p:cTn>
                                        <p:tgtEl>
                                          <p:sndTgt r:embed="rId3" name="Chimes 3-CL (2).wav"/>
                                        </p:tgtEl>
                                      </p:cMediaNode>
                                    </p:audio>
                                  </p:subTnLst>
                                </p:cTn>
                              </p:par>
                              <p:par>
                                <p:cTn id="41" presetID="5" presetClass="entr" presetSubtype="10" fill="hold" grpId="0" nodeType="withEffect">
                                  <p:stCondLst>
                                    <p:cond delay="3000"/>
                                  </p:stCondLst>
                                  <p:childTnLst>
                                    <p:set>
                                      <p:cBhvr>
                                        <p:cTn id="42" dur="1" fill="hold">
                                          <p:stCondLst>
                                            <p:cond delay="0"/>
                                          </p:stCondLst>
                                        </p:cTn>
                                        <p:tgtEl>
                                          <p:spTgt spid="21"/>
                                        </p:tgtEl>
                                        <p:attrNameLst>
                                          <p:attrName>style.visibility</p:attrName>
                                        </p:attrNameLst>
                                      </p:cBhvr>
                                      <p:to>
                                        <p:strVal val="visible"/>
                                      </p:to>
                                    </p:set>
                                    <p:animEffect transition="in" filter="checkerboard(across)">
                                      <p:cBhvr>
                                        <p:cTn id="43" dur="500"/>
                                        <p:tgtEl>
                                          <p:spTgt spid="21"/>
                                        </p:tgtEl>
                                      </p:cBhvr>
                                    </p:animEffect>
                                  </p:childTnLst>
                                </p:cTn>
                              </p:par>
                              <p:par>
                                <p:cTn id="44" presetID="5" presetClass="entr" presetSubtype="10" fill="hold" nodeType="withEffect">
                                  <p:stCondLst>
                                    <p:cond delay="3000"/>
                                  </p:stCondLst>
                                  <p:childTnLst>
                                    <p:set>
                                      <p:cBhvr>
                                        <p:cTn id="45" dur="1" fill="hold">
                                          <p:stCondLst>
                                            <p:cond delay="0"/>
                                          </p:stCondLst>
                                        </p:cTn>
                                        <p:tgtEl>
                                          <p:spTgt spid="22"/>
                                        </p:tgtEl>
                                        <p:attrNameLst>
                                          <p:attrName>style.visibility</p:attrName>
                                        </p:attrNameLst>
                                      </p:cBhvr>
                                      <p:to>
                                        <p:strVal val="visible"/>
                                      </p:to>
                                    </p:set>
                                    <p:animEffect transition="in" filter="checkerboard(across)">
                                      <p:cBhvr>
                                        <p:cTn id="46" dur="500"/>
                                        <p:tgtEl>
                                          <p:spTgt spid="22"/>
                                        </p:tgtEl>
                                      </p:cBhvr>
                                    </p:animEffect>
                                  </p:childTnLst>
                                </p:cTn>
                              </p:par>
                              <p:par>
                                <p:cTn id="47" presetID="22" presetClass="entr" presetSubtype="8" fill="hold" nodeType="withEffect">
                                  <p:stCondLst>
                                    <p:cond delay="300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par>
                                <p:cTn id="50" presetID="5" presetClass="entr" presetSubtype="10" fill="hold" nodeType="withEffect">
                                  <p:stCondLst>
                                    <p:cond delay="4000"/>
                                  </p:stCondLst>
                                  <p:childTnLst>
                                    <p:set>
                                      <p:cBhvr>
                                        <p:cTn id="51" dur="1" fill="hold">
                                          <p:stCondLst>
                                            <p:cond delay="0"/>
                                          </p:stCondLst>
                                        </p:cTn>
                                        <p:tgtEl>
                                          <p:spTgt spid="24"/>
                                        </p:tgtEl>
                                        <p:attrNameLst>
                                          <p:attrName>style.visibility</p:attrName>
                                        </p:attrNameLst>
                                      </p:cBhvr>
                                      <p:to>
                                        <p:strVal val="visible"/>
                                      </p:to>
                                    </p:set>
                                    <p:animEffect transition="in" filter="checkerboard(across)">
                                      <p:cBhvr>
                                        <p:cTn id="52" dur="500"/>
                                        <p:tgtEl>
                                          <p:spTgt spid="24"/>
                                        </p:tgtEl>
                                      </p:cBhvr>
                                    </p:animEffect>
                                  </p:childTnLst>
                                </p:cTn>
                              </p:par>
                              <p:par>
                                <p:cTn id="53" presetID="5" presetClass="entr" presetSubtype="10" fill="hold" nodeType="withEffect">
                                  <p:stCondLst>
                                    <p:cond delay="4000"/>
                                  </p:stCondLst>
                                  <p:childTnLst>
                                    <p:set>
                                      <p:cBhvr>
                                        <p:cTn id="54" dur="1" fill="hold">
                                          <p:stCondLst>
                                            <p:cond delay="0"/>
                                          </p:stCondLst>
                                        </p:cTn>
                                        <p:tgtEl>
                                          <p:spTgt spid="25"/>
                                        </p:tgtEl>
                                        <p:attrNameLst>
                                          <p:attrName>style.visibility</p:attrName>
                                        </p:attrNameLst>
                                      </p:cBhvr>
                                      <p:to>
                                        <p:strVal val="visible"/>
                                      </p:to>
                                    </p:set>
                                    <p:animEffect transition="in" filter="checkerboard(across)">
                                      <p:cBhvr>
                                        <p:cTn id="55" dur="500"/>
                                        <p:tgtEl>
                                          <p:spTgt spid="25"/>
                                        </p:tgtEl>
                                      </p:cBhvr>
                                    </p:animEffect>
                                  </p:childTnLst>
                                  <p:subTnLst>
                                    <p:audio>
                                      <p:cMediaNode>
                                        <p:cTn display="0" masterRel="sameClick">
                                          <p:stCondLst>
                                            <p:cond evt="begin" delay="0">
                                              <p:tn val="53"/>
                                            </p:cond>
                                          </p:stCondLst>
                                          <p:endCondLst>
                                            <p:cond evt="onStopAudio" delay="0">
                                              <p:tgtEl>
                                                <p:sldTgt/>
                                              </p:tgtEl>
                                            </p:cond>
                                          </p:endCondLst>
                                        </p:cTn>
                                        <p:tgtEl>
                                          <p:sndTgt r:embed="rId3" name="Chimes 3-CL (2).wav"/>
                                        </p:tgtEl>
                                      </p:cMediaNode>
                                    </p:audio>
                                  </p:subTnLst>
                                </p:cTn>
                              </p:par>
                              <p:par>
                                <p:cTn id="56" presetID="5" presetClass="entr" presetSubtype="10" fill="hold" grpId="0" nodeType="withEffect">
                                  <p:stCondLst>
                                    <p:cond delay="4000"/>
                                  </p:stCondLst>
                                  <p:childTnLst>
                                    <p:set>
                                      <p:cBhvr>
                                        <p:cTn id="57" dur="1" fill="hold">
                                          <p:stCondLst>
                                            <p:cond delay="0"/>
                                          </p:stCondLst>
                                        </p:cTn>
                                        <p:tgtEl>
                                          <p:spTgt spid="26"/>
                                        </p:tgtEl>
                                        <p:attrNameLst>
                                          <p:attrName>style.visibility</p:attrName>
                                        </p:attrNameLst>
                                      </p:cBhvr>
                                      <p:to>
                                        <p:strVal val="visible"/>
                                      </p:to>
                                    </p:set>
                                    <p:animEffect transition="in" filter="checkerboard(across)">
                                      <p:cBhvr>
                                        <p:cTn id="58" dur="500"/>
                                        <p:tgtEl>
                                          <p:spTgt spid="26"/>
                                        </p:tgtEl>
                                      </p:cBhvr>
                                    </p:animEffect>
                                  </p:childTnLst>
                                </p:cTn>
                              </p:par>
                              <p:par>
                                <p:cTn id="59" presetID="5" presetClass="entr" presetSubtype="10" fill="hold" nodeType="withEffect">
                                  <p:stCondLst>
                                    <p:cond delay="4000"/>
                                  </p:stCondLst>
                                  <p:childTnLst>
                                    <p:set>
                                      <p:cBhvr>
                                        <p:cTn id="60" dur="1" fill="hold">
                                          <p:stCondLst>
                                            <p:cond delay="0"/>
                                          </p:stCondLst>
                                        </p:cTn>
                                        <p:tgtEl>
                                          <p:spTgt spid="27"/>
                                        </p:tgtEl>
                                        <p:attrNameLst>
                                          <p:attrName>style.visibility</p:attrName>
                                        </p:attrNameLst>
                                      </p:cBhvr>
                                      <p:to>
                                        <p:strVal val="visible"/>
                                      </p:to>
                                    </p:set>
                                    <p:animEffect transition="in" filter="checkerboard(across)">
                                      <p:cBhvr>
                                        <p:cTn id="61" dur="500"/>
                                        <p:tgtEl>
                                          <p:spTgt spid="27"/>
                                        </p:tgtEl>
                                      </p:cBhvr>
                                    </p:animEffect>
                                  </p:childTnLst>
                                </p:cTn>
                              </p:par>
                              <p:par>
                                <p:cTn id="62" presetID="22" presetClass="entr" presetSubtype="8" fill="hold" nodeType="withEffect">
                                  <p:stCondLst>
                                    <p:cond delay="4000"/>
                                  </p:stCondLst>
                                  <p:childTnLst>
                                    <p:set>
                                      <p:cBhvr>
                                        <p:cTn id="63" dur="1" fill="hold">
                                          <p:stCondLst>
                                            <p:cond delay="0"/>
                                          </p:stCondLst>
                                        </p:cTn>
                                        <p:tgtEl>
                                          <p:spTgt spid="23"/>
                                        </p:tgtEl>
                                        <p:attrNameLst>
                                          <p:attrName>style.visibility</p:attrName>
                                        </p:attrNameLst>
                                      </p:cBhvr>
                                      <p:to>
                                        <p:strVal val="visible"/>
                                      </p:to>
                                    </p:set>
                                    <p:animEffect transition="in" filter="wipe(left)">
                                      <p:cBhvr>
                                        <p:cTn id="64" dur="500"/>
                                        <p:tgtEl>
                                          <p:spTgt spid="23"/>
                                        </p:tgtEl>
                                      </p:cBhvr>
                                    </p:animEffect>
                                  </p:childTnLst>
                                </p:cTn>
                              </p:par>
                              <p:par>
                                <p:cTn id="65" presetID="5" presetClass="entr" presetSubtype="10" fill="hold" nodeType="withEffect">
                                  <p:stCondLst>
                                    <p:cond delay="5000"/>
                                  </p:stCondLst>
                                  <p:childTnLst>
                                    <p:set>
                                      <p:cBhvr>
                                        <p:cTn id="66" dur="1" fill="hold">
                                          <p:stCondLst>
                                            <p:cond delay="0"/>
                                          </p:stCondLst>
                                        </p:cTn>
                                        <p:tgtEl>
                                          <p:spTgt spid="29"/>
                                        </p:tgtEl>
                                        <p:attrNameLst>
                                          <p:attrName>style.visibility</p:attrName>
                                        </p:attrNameLst>
                                      </p:cBhvr>
                                      <p:to>
                                        <p:strVal val="visible"/>
                                      </p:to>
                                    </p:set>
                                    <p:animEffect transition="in" filter="checkerboard(across)">
                                      <p:cBhvr>
                                        <p:cTn id="67" dur="500"/>
                                        <p:tgtEl>
                                          <p:spTgt spid="29"/>
                                        </p:tgtEl>
                                      </p:cBhvr>
                                    </p:animEffect>
                                  </p:childTnLst>
                                </p:cTn>
                              </p:par>
                              <p:par>
                                <p:cTn id="68" presetID="5" presetClass="entr" presetSubtype="10" fill="hold" nodeType="withEffect">
                                  <p:stCondLst>
                                    <p:cond delay="5000"/>
                                  </p:stCondLst>
                                  <p:childTnLst>
                                    <p:set>
                                      <p:cBhvr>
                                        <p:cTn id="69" dur="1" fill="hold">
                                          <p:stCondLst>
                                            <p:cond delay="0"/>
                                          </p:stCondLst>
                                        </p:cTn>
                                        <p:tgtEl>
                                          <p:spTgt spid="30"/>
                                        </p:tgtEl>
                                        <p:attrNameLst>
                                          <p:attrName>style.visibility</p:attrName>
                                        </p:attrNameLst>
                                      </p:cBhvr>
                                      <p:to>
                                        <p:strVal val="visible"/>
                                      </p:to>
                                    </p:set>
                                    <p:animEffect transition="in" filter="checkerboard(across)">
                                      <p:cBhvr>
                                        <p:cTn id="70" dur="500"/>
                                        <p:tgtEl>
                                          <p:spTgt spid="30"/>
                                        </p:tgtEl>
                                      </p:cBhvr>
                                    </p:animEffect>
                                  </p:childTnLst>
                                  <p:subTnLst>
                                    <p:audio>
                                      <p:cMediaNode>
                                        <p:cTn display="0" masterRel="sameClick">
                                          <p:stCondLst>
                                            <p:cond evt="begin" delay="0">
                                              <p:tn val="68"/>
                                            </p:cond>
                                          </p:stCondLst>
                                          <p:endCondLst>
                                            <p:cond evt="onStopAudio" delay="0">
                                              <p:tgtEl>
                                                <p:sldTgt/>
                                              </p:tgtEl>
                                            </p:cond>
                                          </p:endCondLst>
                                        </p:cTn>
                                        <p:tgtEl>
                                          <p:sndTgt r:embed="rId3" name="Chimes 3-CL (2).wav"/>
                                        </p:tgtEl>
                                      </p:cMediaNode>
                                    </p:audio>
                                  </p:subTnLst>
                                </p:cTn>
                              </p:par>
                              <p:par>
                                <p:cTn id="71" presetID="5" presetClass="entr" presetSubtype="10" fill="hold" grpId="0" nodeType="withEffect">
                                  <p:stCondLst>
                                    <p:cond delay="5000"/>
                                  </p:stCondLst>
                                  <p:childTnLst>
                                    <p:set>
                                      <p:cBhvr>
                                        <p:cTn id="72" dur="1" fill="hold">
                                          <p:stCondLst>
                                            <p:cond delay="0"/>
                                          </p:stCondLst>
                                        </p:cTn>
                                        <p:tgtEl>
                                          <p:spTgt spid="31"/>
                                        </p:tgtEl>
                                        <p:attrNameLst>
                                          <p:attrName>style.visibility</p:attrName>
                                        </p:attrNameLst>
                                      </p:cBhvr>
                                      <p:to>
                                        <p:strVal val="visible"/>
                                      </p:to>
                                    </p:set>
                                    <p:animEffect transition="in" filter="checkerboard(across)">
                                      <p:cBhvr>
                                        <p:cTn id="73" dur="500"/>
                                        <p:tgtEl>
                                          <p:spTgt spid="31"/>
                                        </p:tgtEl>
                                      </p:cBhvr>
                                    </p:animEffect>
                                  </p:childTnLst>
                                </p:cTn>
                              </p:par>
                              <p:par>
                                <p:cTn id="74" presetID="5" presetClass="entr" presetSubtype="10" fill="hold" nodeType="withEffect">
                                  <p:stCondLst>
                                    <p:cond delay="5000"/>
                                  </p:stCondLst>
                                  <p:childTnLst>
                                    <p:set>
                                      <p:cBhvr>
                                        <p:cTn id="75" dur="1" fill="hold">
                                          <p:stCondLst>
                                            <p:cond delay="0"/>
                                          </p:stCondLst>
                                        </p:cTn>
                                        <p:tgtEl>
                                          <p:spTgt spid="32"/>
                                        </p:tgtEl>
                                        <p:attrNameLst>
                                          <p:attrName>style.visibility</p:attrName>
                                        </p:attrNameLst>
                                      </p:cBhvr>
                                      <p:to>
                                        <p:strVal val="visible"/>
                                      </p:to>
                                    </p:set>
                                    <p:animEffect transition="in" filter="checkerboard(across)">
                                      <p:cBhvr>
                                        <p:cTn id="76" dur="500"/>
                                        <p:tgtEl>
                                          <p:spTgt spid="32"/>
                                        </p:tgtEl>
                                      </p:cBhvr>
                                    </p:animEffect>
                                  </p:childTnLst>
                                </p:cTn>
                              </p:par>
                              <p:par>
                                <p:cTn id="77" presetID="22" presetClass="entr" presetSubtype="8" fill="hold" nodeType="withEffect">
                                  <p:stCondLst>
                                    <p:cond delay="5000"/>
                                  </p:stCondLst>
                                  <p:childTnLst>
                                    <p:set>
                                      <p:cBhvr>
                                        <p:cTn id="78" dur="1" fill="hold">
                                          <p:stCondLst>
                                            <p:cond delay="0"/>
                                          </p:stCondLst>
                                        </p:cTn>
                                        <p:tgtEl>
                                          <p:spTgt spid="28"/>
                                        </p:tgtEl>
                                        <p:attrNameLst>
                                          <p:attrName>style.visibility</p:attrName>
                                        </p:attrNameLst>
                                      </p:cBhvr>
                                      <p:to>
                                        <p:strVal val="visible"/>
                                      </p:to>
                                    </p:set>
                                    <p:animEffect transition="in" filter="wipe(left)">
                                      <p:cBhvr>
                                        <p:cTn id="79" dur="500"/>
                                        <p:tgtEl>
                                          <p:spTgt spid="28"/>
                                        </p:tgtEl>
                                      </p:cBhvr>
                                    </p:animEffect>
                                  </p:childTnLst>
                                </p:cTn>
                              </p:par>
                              <p:par>
                                <p:cTn id="80" presetID="12" presetClass="exit" presetSubtype="1" fill="hold" nodeType="withEffect">
                                  <p:stCondLst>
                                    <p:cond delay="5500"/>
                                  </p:stCondLst>
                                  <p:childTnLst>
                                    <p:animEffect transition="out" filter="slide(fromTop)">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2" presetClass="exit" presetSubtype="1" fill="hold" nodeType="withEffect">
                                  <p:stCondLst>
                                    <p:cond delay="5500"/>
                                  </p:stCondLst>
                                  <p:childTnLst>
                                    <p:animEffect transition="out" filter="slide(fromTop)">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12" presetClass="exit" presetSubtype="1" fill="hold" nodeType="withEffect">
                                  <p:stCondLst>
                                    <p:cond delay="5500"/>
                                  </p:stCondLst>
                                  <p:childTnLst>
                                    <p:animEffect transition="out" filter="slide(fromTop)">
                                      <p:cBhvr>
                                        <p:cTn id="87" dur="500"/>
                                        <p:tgtEl>
                                          <p:spTgt spid="24"/>
                                        </p:tgtEl>
                                      </p:cBhvr>
                                    </p:animEffect>
                                    <p:set>
                                      <p:cBhvr>
                                        <p:cTn id="88" dur="1" fill="hold">
                                          <p:stCondLst>
                                            <p:cond delay="499"/>
                                          </p:stCondLst>
                                        </p:cTn>
                                        <p:tgtEl>
                                          <p:spTgt spid="24"/>
                                        </p:tgtEl>
                                        <p:attrNameLst>
                                          <p:attrName>style.visibility</p:attrName>
                                        </p:attrNameLst>
                                      </p:cBhvr>
                                      <p:to>
                                        <p:strVal val="hidden"/>
                                      </p:to>
                                    </p:set>
                                  </p:childTnLst>
                                </p:cTn>
                              </p:par>
                              <p:par>
                                <p:cTn id="89" presetID="12" presetClass="exit" presetSubtype="1" fill="hold" nodeType="withEffect">
                                  <p:stCondLst>
                                    <p:cond delay="5500"/>
                                  </p:stCondLst>
                                  <p:childTnLst>
                                    <p:animEffect transition="out" filter="slide(fromTop)">
                                      <p:cBhvr>
                                        <p:cTn id="90" dur="500"/>
                                        <p:tgtEl>
                                          <p:spTgt spid="19"/>
                                        </p:tgtEl>
                                      </p:cBhvr>
                                    </p:animEffect>
                                    <p:set>
                                      <p:cBhvr>
                                        <p:cTn id="91" dur="1" fill="hold">
                                          <p:stCondLst>
                                            <p:cond delay="499"/>
                                          </p:stCondLst>
                                        </p:cTn>
                                        <p:tgtEl>
                                          <p:spTgt spid="19"/>
                                        </p:tgtEl>
                                        <p:attrNameLst>
                                          <p:attrName>style.visibility</p:attrName>
                                        </p:attrNameLst>
                                      </p:cBhvr>
                                      <p:to>
                                        <p:strVal val="hidden"/>
                                      </p:to>
                                    </p:set>
                                  </p:childTnLst>
                                </p:cTn>
                              </p:par>
                              <p:par>
                                <p:cTn id="92" presetID="12" presetClass="exit" presetSubtype="1" fill="hold" nodeType="withEffect">
                                  <p:stCondLst>
                                    <p:cond delay="5500"/>
                                  </p:stCondLst>
                                  <p:childTnLst>
                                    <p:animEffect transition="out" filter="slide(fromTop)">
                                      <p:cBhvr>
                                        <p:cTn id="93" dur="500"/>
                                        <p:tgtEl>
                                          <p:spTgt spid="11"/>
                                        </p:tgtEl>
                                      </p:cBhvr>
                                    </p:animEffect>
                                    <p:set>
                                      <p:cBhvr>
                                        <p:cTn id="94" dur="1" fill="hold">
                                          <p:stCondLst>
                                            <p:cond delay="499"/>
                                          </p:stCondLst>
                                        </p:cTn>
                                        <p:tgtEl>
                                          <p:spTgt spid="11"/>
                                        </p:tgtEl>
                                        <p:attrNameLst>
                                          <p:attrName>style.visibility</p:attrName>
                                        </p:attrNameLst>
                                      </p:cBhvr>
                                      <p:to>
                                        <p:strVal val="hidden"/>
                                      </p:to>
                                    </p:set>
                                  </p:childTnLst>
                                </p:cTn>
                              </p:par>
                              <p:par>
                                <p:cTn id="95" presetID="12" presetClass="exit" presetSubtype="1" fill="hold" nodeType="withEffect">
                                  <p:stCondLst>
                                    <p:cond delay="5500"/>
                                  </p:stCondLst>
                                  <p:childTnLst>
                                    <p:animEffect transition="out" filter="slide(fromTop)">
                                      <p:cBhvr>
                                        <p:cTn id="96" dur="500"/>
                                        <p:tgtEl>
                                          <p:spTgt spid="3"/>
                                        </p:tgtEl>
                                      </p:cBhvr>
                                    </p:animEffect>
                                    <p:set>
                                      <p:cBhvr>
                                        <p:cTn id="97" dur="1" fill="hold">
                                          <p:stCondLst>
                                            <p:cond delay="499"/>
                                          </p:stCondLst>
                                        </p:cTn>
                                        <p:tgtEl>
                                          <p:spTgt spid="3"/>
                                        </p:tgtEl>
                                        <p:attrNameLst>
                                          <p:attrName>style.visibility</p:attrName>
                                        </p:attrNameLst>
                                      </p:cBhvr>
                                      <p:to>
                                        <p:strVal val="hidden"/>
                                      </p:to>
                                    </p:set>
                                  </p:childTnLst>
                                </p:cTn>
                              </p:par>
                            </p:childTnLst>
                          </p:cTn>
                        </p:par>
                        <p:par>
                          <p:cTn id="98" fill="hold" nodeType="afterGroup">
                            <p:stCondLst>
                              <p:cond delay="6000"/>
                            </p:stCondLst>
                            <p:childTnLst>
                              <p:par>
                                <p:cTn id="99" presetID="1" presetClass="entr" presetSubtype="0" fill="hold" grpId="0" nodeType="afterEffect">
                                  <p:stCondLst>
                                    <p:cond delay="1000"/>
                                  </p:stCondLst>
                                  <p:childTnLst>
                                    <p:set>
                                      <p:cBhvr>
                                        <p:cTn id="10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4" name="hammer.wav"/>
                                        </p:tgtEl>
                                      </p:cMediaNode>
                                    </p:audio>
                                  </p:subTnLst>
                                </p:cTn>
                              </p:par>
                            </p:childTnLst>
                          </p:cTn>
                        </p:par>
                        <p:par>
                          <p:cTn id="101" fill="hold" nodeType="afterGroup">
                            <p:stCondLst>
                              <p:cond delay="7000"/>
                            </p:stCondLst>
                            <p:childTnLst>
                              <p:par>
                                <p:cTn id="102" presetID="1" presetClass="entr" presetSubtype="0" fill="hold" grpId="0" nodeType="afterEffect">
                                  <p:stCondLst>
                                    <p:cond delay="1000"/>
                                  </p:stCondLst>
                                  <p:childTnLst>
                                    <p:set>
                                      <p:cBhvr>
                                        <p:cTn id="10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4" name="hammer.wav"/>
                                        </p:tgtEl>
                                      </p:cMediaNode>
                                    </p:audio>
                                  </p:subTnLst>
                                </p:cTn>
                              </p:par>
                            </p:childTnLst>
                          </p:cTn>
                        </p:par>
                        <p:par>
                          <p:cTn id="104" fill="hold" nodeType="afterGroup">
                            <p:stCondLst>
                              <p:cond delay="8000"/>
                            </p:stCondLst>
                            <p:childTnLst>
                              <p:par>
                                <p:cTn id="105" presetID="1" presetClass="entr" presetSubtype="0" fill="hold" grpId="0" nodeType="afterEffect">
                                  <p:stCondLst>
                                    <p:cond delay="1000"/>
                                  </p:stCondLst>
                                  <p:childTnLst>
                                    <p:set>
                                      <p:cBhvr>
                                        <p:cTn id="10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4" name="hammer.wav"/>
                                        </p:tgtEl>
                                      </p:cMediaNode>
                                    </p:audio>
                                  </p:subTnLst>
                                </p:cTn>
                              </p:par>
                            </p:childTnLst>
                          </p:cTn>
                        </p:par>
                        <p:par>
                          <p:cTn id="107" fill="hold" nodeType="afterGroup">
                            <p:stCondLst>
                              <p:cond delay="9000"/>
                            </p:stCondLst>
                            <p:childTnLst>
                              <p:par>
                                <p:cTn id="108" presetID="1" presetClass="entr" presetSubtype="0" fill="hold" grpId="0" nodeType="afterEffect">
                                  <p:stCondLst>
                                    <p:cond delay="1000"/>
                                  </p:stCondLst>
                                  <p:childTnLst>
                                    <p:set>
                                      <p:cBhvr>
                                        <p:cTn id="10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4" name="hammer.wav"/>
                                        </p:tgtEl>
                                      </p:cMediaNode>
                                    </p:audio>
                                  </p:subTnLst>
                                </p:cTn>
                              </p:par>
                            </p:childTnLst>
                          </p:cTn>
                        </p:par>
                        <p:par>
                          <p:cTn id="110" fill="hold" nodeType="afterGroup">
                            <p:stCondLst>
                              <p:cond delay="10000"/>
                            </p:stCondLst>
                            <p:childTnLst>
                              <p:par>
                                <p:cTn id="111" presetID="1" presetClass="entr" presetSubtype="0" fill="hold" grpId="0" nodeType="afterEffect">
                                  <p:stCondLst>
                                    <p:cond delay="1000"/>
                                  </p:stCondLst>
                                  <p:childTnLst>
                                    <p:set>
                                      <p:cBhvr>
                                        <p:cTn id="11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4" name="hammer.wav"/>
                                        </p:tgtEl>
                                      </p:cMediaNode>
                                    </p:audio>
                                  </p:subTnLst>
                                </p:cTn>
                              </p:par>
                            </p:childTnLst>
                          </p:cTn>
                        </p:par>
                        <p:par>
                          <p:cTn id="113" fill="hold" nodeType="afterGroup">
                            <p:stCondLst>
                              <p:cond delay="11000"/>
                            </p:stCondLst>
                            <p:childTnLst>
                              <p:par>
                                <p:cTn id="114" presetID="1" presetClass="entr" presetSubtype="0" fill="hold" grpId="0" nodeType="afterEffect">
                                  <p:stCondLst>
                                    <p:cond delay="1000"/>
                                  </p:stCondLst>
                                  <p:childTnLst>
                                    <p:set>
                                      <p:cBhvr>
                                        <p:cTn id="11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4" name="hammer.wav"/>
                                        </p:tgtEl>
                                      </p:cMediaNode>
                                    </p:audio>
                                  </p:subTnLst>
                                </p:cTn>
                              </p:par>
                            </p:childTnLst>
                          </p:cTn>
                        </p:par>
                        <p:par>
                          <p:cTn id="116" fill="hold" nodeType="afterGroup">
                            <p:stCondLst>
                              <p:cond delay="12000"/>
                            </p:stCondLst>
                            <p:childTnLst>
                              <p:par>
                                <p:cTn id="117" presetID="1" presetClass="entr" presetSubtype="0" fill="hold" grpId="0" nodeType="afterEffect">
                                  <p:stCondLst>
                                    <p:cond delay="1000"/>
                                  </p:stCondLst>
                                  <p:childTnLst>
                                    <p:set>
                                      <p:cBhvr>
                                        <p:cTn id="11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4" name="hammer.wav"/>
                                        </p:tgtEl>
                                      </p:cMediaNode>
                                    </p:audio>
                                  </p:subTnLst>
                                </p:cTn>
                              </p:par>
                            </p:childTnLst>
                          </p:cTn>
                        </p:par>
                        <p:par>
                          <p:cTn id="119" fill="hold" nodeType="afterGroup">
                            <p:stCondLst>
                              <p:cond delay="13000"/>
                            </p:stCondLst>
                            <p:childTnLst>
                              <p:par>
                                <p:cTn id="120" presetID="1" presetClass="entr" presetSubtype="0" fill="hold" grpId="0" nodeType="afterEffect">
                                  <p:stCondLst>
                                    <p:cond delay="1000"/>
                                  </p:stCondLst>
                                  <p:childTnLst>
                                    <p:set>
                                      <p:cBhvr>
                                        <p:cTn id="12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4" name="hammer.wav"/>
                                        </p:tgtEl>
                                      </p:cMediaNode>
                                    </p:audio>
                                  </p:subTnLst>
                                </p:cTn>
                              </p:par>
                            </p:childTnLst>
                          </p:cTn>
                        </p:par>
                        <p:par>
                          <p:cTn id="122" fill="hold" nodeType="afterGroup">
                            <p:stCondLst>
                              <p:cond delay="14000"/>
                            </p:stCondLst>
                            <p:childTnLst>
                              <p:par>
                                <p:cTn id="123" presetID="1" presetClass="entr" presetSubtype="0" fill="hold" grpId="0" nodeType="afterEffect">
                                  <p:stCondLst>
                                    <p:cond delay="1000"/>
                                  </p:stCondLst>
                                  <p:childTnLst>
                                    <p:set>
                                      <p:cBhvr>
                                        <p:cTn id="124"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4" name="hammer.wav"/>
                                        </p:tgtEl>
                                      </p:cMediaNode>
                                    </p:audio>
                                  </p:subTnLst>
                                </p:cTn>
                              </p:par>
                            </p:childTnLst>
                          </p:cTn>
                        </p:par>
                        <p:par>
                          <p:cTn id="125" fill="hold" nodeType="afterGroup">
                            <p:stCondLst>
                              <p:cond delay="15000"/>
                            </p:stCondLst>
                            <p:childTnLst>
                              <p:par>
                                <p:cTn id="126" presetID="1" presetClass="entr" presetSubtype="0" fill="hold" grpId="0" nodeType="afterEffect">
                                  <p:stCondLst>
                                    <p:cond delay="1000"/>
                                  </p:stCondLst>
                                  <p:childTnLst>
                                    <p:set>
                                      <p:cBhvr>
                                        <p:cTn id="127"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4" name="hammer.wav"/>
                                        </p:tgtEl>
                                      </p:cMediaNode>
                                    </p:audio>
                                  </p:subTnLst>
                                </p:cTn>
                              </p:par>
                            </p:childTnLst>
                          </p:cTn>
                        </p:par>
                        <p:par>
                          <p:cTn id="128" fill="hold" nodeType="afterGroup">
                            <p:stCondLst>
                              <p:cond delay="16000"/>
                            </p:stCondLst>
                            <p:childTnLst>
                              <p:par>
                                <p:cTn id="129" presetID="1" presetClass="entr" presetSubtype="0" fill="hold" grpId="0" nodeType="afterEffect">
                                  <p:stCondLst>
                                    <p:cond delay="1000"/>
                                  </p:stCondLst>
                                  <p:childTnLst>
                                    <p:set>
                                      <p:cBhvr>
                                        <p:cTn id="130"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2" name="Jet Fighter 2-DVDH.wav"/>
                                        </p:tgtEl>
                                      </p:cMediaNode>
                                    </p:audio>
                                  </p:subTnLst>
                                </p:cTn>
                              </p:par>
                            </p:childTnLst>
                          </p:cTn>
                        </p:par>
                      </p:childTnLst>
                    </p:cTn>
                  </p:par>
                  <p:par>
                    <p:cTn id="131" fill="hold" nodeType="clickPar">
                      <p:stCondLst>
                        <p:cond delay="indefinite"/>
                      </p:stCondLst>
                      <p:childTnLst>
                        <p:par>
                          <p:cTn id="132" fill="hold" nodeType="withGroup">
                            <p:stCondLst>
                              <p:cond delay="0"/>
                            </p:stCondLst>
                            <p:childTnLst>
                              <p:par>
                                <p:cTn id="133" presetID="2" presetClass="entr" presetSubtype="4" fill="hold" grpId="0" nodeType="clickEffect">
                                  <p:stCondLst>
                                    <p:cond delay="0"/>
                                  </p:stCondLst>
                                  <p:childTnLst>
                                    <p:set>
                                      <p:cBhvr>
                                        <p:cTn id="134" dur="1" fill="hold">
                                          <p:stCondLst>
                                            <p:cond delay="0"/>
                                          </p:stCondLst>
                                        </p:cTn>
                                        <p:tgtEl>
                                          <p:spTgt spid="4"/>
                                        </p:tgtEl>
                                        <p:attrNameLst>
                                          <p:attrName>style.visibility</p:attrName>
                                        </p:attrNameLst>
                                      </p:cBhvr>
                                      <p:to>
                                        <p:strVal val="visible"/>
                                      </p:to>
                                    </p:set>
                                    <p:anim calcmode="lin" valueType="num">
                                      <p:cBhvr additive="base">
                                        <p:cTn id="135" dur="500" fill="hold"/>
                                        <p:tgtEl>
                                          <p:spTgt spid="4"/>
                                        </p:tgtEl>
                                        <p:attrNameLst>
                                          <p:attrName>ppt_x</p:attrName>
                                        </p:attrNameLst>
                                      </p:cBhvr>
                                      <p:tavLst>
                                        <p:tav tm="0">
                                          <p:val>
                                            <p:strVal val="#ppt_x"/>
                                          </p:val>
                                        </p:tav>
                                        <p:tav tm="100000">
                                          <p:val>
                                            <p:strVal val="#ppt_x"/>
                                          </p:val>
                                        </p:tav>
                                      </p:tavLst>
                                    </p:anim>
                                    <p:anim calcmode="lin" valueType="num">
                                      <p:cBhvr additive="base">
                                        <p:cTn id="1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animBg="1"/>
      <p:bldP spid="26" grpId="0" animBg="1"/>
      <p:bldP spid="31" grpId="0" animBg="1"/>
      <p:bldP spid="33" grpId="0" animBg="1"/>
      <p:bldP spid="33" grpId="1" animBg="1"/>
      <p:bldP spid="68" grpId="0" animBg="1"/>
      <p:bldP spid="69" grpId="0" animBg="1"/>
      <p:bldP spid="77" grpId="0" animBg="1"/>
      <p:bldP spid="78" grpId="0" animBg="1"/>
      <p:bldP spid="79" grpId="0" animBg="1"/>
      <p:bldP spid="80" grpId="0" animBg="1"/>
      <p:bldP spid="81" grpId="0" animBg="1"/>
      <p:bldP spid="82" grpId="0" animBg="1"/>
      <p:bldP spid="83" grpId="0" animBg="1"/>
      <p:bldP spid="84" grpId="0" animBg="1"/>
      <p:bldP spid="85"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278296" y="304802"/>
            <a:ext cx="11608903" cy="405516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i="1" dirty="0" err="1">
                <a:solidFill>
                  <a:srgbClr val="FFFF00"/>
                </a:solidFill>
                <a:latin typeface="Cambria" panose="02040503050406030204" pitchFamily="18" charset="0"/>
                <a:cs typeface="Arial" panose="020B0604020202020204" pitchFamily="34" charset="0"/>
              </a:rPr>
              <a:t>Câu</a:t>
            </a:r>
            <a:r>
              <a:rPr lang="en-US" sz="2800" b="1" i="1" dirty="0">
                <a:solidFill>
                  <a:srgbClr val="FFFF00"/>
                </a:solidFill>
                <a:latin typeface="Cambria" panose="02040503050406030204" pitchFamily="18" charset="0"/>
                <a:cs typeface="Arial" panose="020B0604020202020204" pitchFamily="34" charset="0"/>
              </a:rPr>
              <a:t> 3. </a:t>
            </a:r>
            <a:r>
              <a:rPr lang="vi-VN" sz="2800" b="1" i="1" dirty="0">
                <a:solidFill>
                  <a:srgbClr val="FFFF00"/>
                </a:solidFill>
                <a:latin typeface="Cambria" panose="02040503050406030204" pitchFamily="18" charset="0"/>
                <a:cs typeface="Arial" panose="020B0604020202020204" pitchFamily="34" charset="0"/>
              </a:rPr>
              <a:t>Hiện tượng nào sau đây không phải là sự nóng chảy?</a:t>
            </a:r>
            <a:endParaRPr lang="en-US" sz="2800" b="1" dirty="0">
              <a:solidFill>
                <a:srgbClr val="FFFF00"/>
              </a:solidFill>
              <a:latin typeface="Cambria" panose="02040503050406030204" pitchFamily="18" charset="0"/>
              <a:cs typeface="Arial" panose="020B0604020202020204" pitchFamily="34" charset="0"/>
            </a:endParaRPr>
          </a:p>
          <a:p>
            <a:pPr marL="457200" lvl="0" indent="-457200" algn="ctr">
              <a:lnSpc>
                <a:spcPct val="150000"/>
              </a:lnSpc>
              <a:buFont typeface="+mj-lt"/>
              <a:buAutoNum type="alphaUcPeriod"/>
            </a:pPr>
            <a:r>
              <a:rPr lang="vi-VN" sz="2800" dirty="0">
                <a:latin typeface="Cambria" panose="02040503050406030204" pitchFamily="18" charset="0"/>
                <a:cs typeface="Arial" panose="020B0604020202020204" pitchFamily="34" charset="0"/>
              </a:rPr>
              <a:t>Mỡ lợn tan ra khi đun nóng.</a:t>
            </a:r>
            <a:endParaRPr lang="en-US" sz="2800" dirty="0">
              <a:latin typeface="Cambria" panose="02040503050406030204" pitchFamily="18" charset="0"/>
              <a:cs typeface="Arial" panose="020B0604020202020204" pitchFamily="34" charset="0"/>
            </a:endParaRPr>
          </a:p>
          <a:p>
            <a:pPr marL="457200" lvl="0" indent="-457200" algn="ctr">
              <a:lnSpc>
                <a:spcPct val="150000"/>
              </a:lnSpc>
              <a:buFont typeface="+mj-lt"/>
              <a:buAutoNum type="alphaUcPeriod"/>
            </a:pPr>
            <a:r>
              <a:rPr lang="vi-VN" sz="2800" dirty="0">
                <a:latin typeface="Cambria" panose="02040503050406030204" pitchFamily="18" charset="0"/>
                <a:cs typeface="Arial" panose="020B0604020202020204" pitchFamily="34" charset="0"/>
              </a:rPr>
              <a:t>Thiếc hàn tan ra khi đưa máy hàn có nhiệt độ cao vào.</a:t>
            </a:r>
            <a:endParaRPr lang="en-US" sz="2800" dirty="0">
              <a:latin typeface="Cambria" panose="02040503050406030204" pitchFamily="18" charset="0"/>
              <a:cs typeface="Arial" panose="020B0604020202020204" pitchFamily="34" charset="0"/>
            </a:endParaRPr>
          </a:p>
          <a:p>
            <a:pPr marL="457200" lvl="0" indent="-457200" algn="ctr">
              <a:lnSpc>
                <a:spcPct val="150000"/>
              </a:lnSpc>
              <a:buFont typeface="+mj-lt"/>
              <a:buAutoNum type="alphaUcPeriod"/>
            </a:pPr>
            <a:r>
              <a:rPr lang="vi-VN" sz="2800" dirty="0">
                <a:latin typeface="Cambria" panose="02040503050406030204" pitchFamily="18" charset="0"/>
                <a:cs typeface="Arial" panose="020B0604020202020204" pitchFamily="34" charset="0"/>
              </a:rPr>
              <a:t>Cho viên đá vôi vào dung dịch hydrochloric acid thì nó bị tan d</a:t>
            </a:r>
            <a:r>
              <a:rPr lang="en-US" sz="2800" dirty="0">
                <a:latin typeface="Cambria" panose="02040503050406030204" pitchFamily="18" charset="0"/>
                <a:cs typeface="Arial" panose="020B0604020202020204" pitchFamily="34" charset="0"/>
              </a:rPr>
              <a:t>ầ</a:t>
            </a:r>
            <a:r>
              <a:rPr lang="vi-VN" sz="2800" dirty="0">
                <a:latin typeface="Cambria" panose="02040503050406030204" pitchFamily="18" charset="0"/>
                <a:cs typeface="Arial" panose="020B0604020202020204" pitchFamily="34" charset="0"/>
              </a:rPr>
              <a:t>n ra.</a:t>
            </a:r>
            <a:endParaRPr lang="en-US" sz="2800" dirty="0">
              <a:latin typeface="Cambria" panose="02040503050406030204" pitchFamily="18" charset="0"/>
              <a:cs typeface="Arial" panose="020B0604020202020204" pitchFamily="34" charset="0"/>
            </a:endParaRPr>
          </a:p>
          <a:p>
            <a:pPr marL="457200" indent="-457200" algn="ctr">
              <a:lnSpc>
                <a:spcPct val="150000"/>
              </a:lnSpc>
              <a:buFont typeface="+mj-lt"/>
              <a:buAutoNum type="alphaUcPeriod"/>
            </a:pPr>
            <a:r>
              <a:rPr lang="vi-VN" sz="2800" dirty="0">
                <a:latin typeface="Cambria" panose="02040503050406030204" pitchFamily="18" charset="0"/>
                <a:cs typeface="Arial" panose="020B0604020202020204" pitchFamily="34" charset="0"/>
              </a:rPr>
              <a:t>Cho nhựa thông vào bát sứ nung nóng, nó tan ra thành chất lỏng màu cánh gián</a:t>
            </a:r>
            <a:endParaRPr kumimoji="0" lang="en-US" sz="2800" i="0" u="none" strike="noStrike" kern="1200" cap="none" spc="0" normalizeH="0" baseline="0" noProof="0" dirty="0">
              <a:ln>
                <a:noFill/>
              </a:ln>
              <a:solidFill>
                <a:prstClr val="white"/>
              </a:solidFill>
              <a:effectLst/>
              <a:uLnTx/>
              <a:uFillTx/>
              <a:latin typeface="Cambria" panose="02040503050406030204" pitchFamily="18" charset="0"/>
              <a:cs typeface="Arial" panose="020B0604020202020204" pitchFamily="34" charset="0"/>
            </a:endParaRPr>
          </a:p>
        </p:txBody>
      </p:sp>
      <p:sp>
        <p:nvSpPr>
          <p:cNvPr id="50" name="Snip Diagonal Corner Rectangle 49"/>
          <p:cNvSpPr/>
          <p:nvPr/>
        </p:nvSpPr>
        <p:spPr>
          <a:xfrm>
            <a:off x="278296" y="4625006"/>
            <a:ext cx="11608903" cy="634340"/>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cs typeface="Arial" panose="020B0604020202020204" pitchFamily="34" charset="0"/>
              </a:rPr>
              <a:t>ĐÁP ÁN C</a:t>
            </a:r>
          </a:p>
        </p:txBody>
      </p:sp>
      <p:pic>
        <p:nvPicPr>
          <p:cNvPr id="46" name="Picture 4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pic>
        <p:nvPicPr>
          <p:cNvPr id="5" name="30 seconds countdown (Đồng hồ đếm ngược 30 giây)">
            <a:hlinkClick r:id="" action="ppaction://media"/>
            <a:extLst>
              <a:ext uri="{FF2B5EF4-FFF2-40B4-BE49-F238E27FC236}">
                <a16:creationId xmlns:a16="http://schemas.microsoft.com/office/drawing/2014/main" id="{DA99149F-86B0-40B6-B0D0-D36ACC3F565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5388205"/>
            <a:ext cx="3193774" cy="1468203"/>
          </a:xfrm>
          <a:prstGeom prst="rect">
            <a:avLst/>
          </a:prstGeom>
        </p:spPr>
      </p:pic>
      <p:sp>
        <p:nvSpPr>
          <p:cNvPr id="3" name="Slide Number Placeholder 2">
            <a:extLst>
              <a:ext uri="{FF2B5EF4-FFF2-40B4-BE49-F238E27FC236}">
                <a16:creationId xmlns:a16="http://schemas.microsoft.com/office/drawing/2014/main" id="{94C93AE8-83FC-48B7-9CF8-E7F8E7628A26}"/>
              </a:ext>
            </a:extLst>
          </p:cNvPr>
          <p:cNvSpPr>
            <a:spLocks noGrp="1"/>
          </p:cNvSpPr>
          <p:nvPr>
            <p:ph type="sldNum" sz="quarter" idx="12"/>
          </p:nvPr>
        </p:nvSpPr>
        <p:spPr/>
        <p:txBody>
          <a:bodyPr/>
          <a:lstStyle/>
          <a:p>
            <a:fld id="{B8F674BA-2DE0-4D90-8561-25BA31F62F13}" type="slidenum">
              <a:rPr lang="en-US" smtClean="0"/>
              <a:t>4</a:t>
            </a:fld>
            <a:endParaRPr lang="en-US"/>
          </a:p>
        </p:txBody>
      </p:sp>
    </p:spTree>
    <p:extLst>
      <p:ext uri="{BB962C8B-B14F-4D97-AF65-F5344CB8AC3E}">
        <p14:creationId xmlns:p14="http://schemas.microsoft.com/office/powerpoint/2010/main" val="4616271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par>
                          <p:cTn id="11" fill="hold">
                            <p:stCondLst>
                              <p:cond delay="1000"/>
                            </p:stCondLst>
                            <p:childTnLst>
                              <p:par>
                                <p:cTn id="12" presetID="1" presetClass="mediacall" presetSubtype="0" fill="hold" nodeType="afterEffect">
                                  <p:stCondLst>
                                    <p:cond delay="0"/>
                                  </p:stCondLst>
                                  <p:childTnLst>
                                    <p:cmd type="call" cmd="playFrom(0.0)">
                                      <p:cBhvr>
                                        <p:cTn id="13" dur="30962" fill="hold"/>
                                        <p:tgtEl>
                                          <p:spTgt spid="5"/>
                                        </p:tgtEl>
                                      </p:cBhvr>
                                    </p:cmd>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video>
              <p:cMediaNode vol="80000">
                <p:cTn id="23" fill="hold" display="0">
                  <p:stCondLst>
                    <p:cond delay="indefinite"/>
                  </p:stCondLst>
                </p:cTn>
                <p:tgtEl>
                  <p:spTgt spid="5"/>
                </p:tgtEl>
              </p:cMediaNode>
            </p:video>
          </p:childTnLst>
        </p:cTn>
      </p:par>
    </p:tnLst>
    <p:bldLst>
      <p:bldP spid="40" grpId="0" animBg="1"/>
      <p:bldP spid="5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51">
            <a:extLst>
              <a:ext uri="{FF2B5EF4-FFF2-40B4-BE49-F238E27FC236}">
                <a16:creationId xmlns:a16="http://schemas.microsoft.com/office/drawing/2014/main" id="{94E5B2B2-8E5F-4FBD-8E32-6823919462D0}"/>
              </a:ext>
            </a:extLst>
          </p:cNvPr>
          <p:cNvSpPr>
            <a:spLocks noChangeArrowheads="1"/>
          </p:cNvSpPr>
          <p:nvPr/>
        </p:nvSpPr>
        <p:spPr bwMode="auto">
          <a:xfrm>
            <a:off x="3257549" y="3810000"/>
            <a:ext cx="6813959" cy="707473"/>
          </a:xfrm>
          <a:prstGeom prst="roundRect">
            <a:avLst>
              <a:gd name="adj" fmla="val 16667"/>
            </a:avLst>
          </a:prstGeom>
          <a:noFill/>
          <a:ln w="38100" algn="ctr">
            <a:solidFill>
              <a:srgbClr val="B66D3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2800" b="1" dirty="0">
              <a:latin typeface="Cambria" panose="02040503050406030204" pitchFamily="18" charset="0"/>
              <a:cs typeface="Times New Roman" panose="02020603050405020304" pitchFamily="18" charset="0"/>
            </a:endParaRPr>
          </a:p>
          <a:p>
            <a:pPr algn="ctr"/>
            <a:r>
              <a:rPr lang="en-US" altLang="en-US" sz="2800" b="1" dirty="0" err="1">
                <a:latin typeface="Cambria" panose="02040503050406030204" pitchFamily="18" charset="0"/>
                <a:cs typeface="Times New Roman" panose="02020603050405020304" pitchFamily="18" charset="0"/>
              </a:rPr>
              <a:t>Sự</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hô</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hấp</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của</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sinh</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vật</a:t>
            </a:r>
            <a:r>
              <a:rPr lang="en-US" altLang="en-US" sz="2800" b="1" dirty="0">
                <a:latin typeface="Cambria" panose="02040503050406030204" pitchFamily="18" charset="0"/>
                <a:cs typeface="Times New Roman" panose="02020603050405020304" pitchFamily="18" charset="0"/>
              </a:rPr>
              <a:t>. </a:t>
            </a:r>
            <a:endParaRPr lang="en-US" altLang="en-US" sz="2800" b="1" baseline="-25000" dirty="0">
              <a:solidFill>
                <a:schemeClr val="bg1"/>
              </a:solidFill>
              <a:latin typeface="Cambria" panose="02040503050406030204" pitchFamily="18" charset="0"/>
              <a:ea typeface="Cambria Math" panose="02040503050406030204" pitchFamily="18" charset="0"/>
              <a:cs typeface="Times New Roman" panose="02020603050405020304" pitchFamily="18" charset="0"/>
            </a:endParaRPr>
          </a:p>
          <a:p>
            <a:pPr algn="ctr" eaLnBrk="1" hangingPunct="1"/>
            <a:endParaRPr lang="en-US" altLang="en-US" sz="2800" b="1" baseline="-25000" dirty="0">
              <a:solidFill>
                <a:schemeClr val="bg1"/>
              </a:solidFill>
              <a:latin typeface="Cambria" panose="02040503050406030204" pitchFamily="18" charset="0"/>
              <a:ea typeface="Cambria Math" panose="02040503050406030204" pitchFamily="18" charset="0"/>
              <a:cs typeface="Times New Roman" panose="02020603050405020304" pitchFamily="18" charset="0"/>
            </a:endParaRPr>
          </a:p>
        </p:txBody>
      </p:sp>
      <p:sp>
        <p:nvSpPr>
          <p:cNvPr id="10" name="AutoShape 51">
            <a:extLst>
              <a:ext uri="{FF2B5EF4-FFF2-40B4-BE49-F238E27FC236}">
                <a16:creationId xmlns:a16="http://schemas.microsoft.com/office/drawing/2014/main" id="{4FA65C7F-6D2A-4027-AB82-A9BEFDEF63D9}"/>
              </a:ext>
            </a:extLst>
          </p:cNvPr>
          <p:cNvSpPr>
            <a:spLocks noChangeArrowheads="1"/>
          </p:cNvSpPr>
          <p:nvPr/>
        </p:nvSpPr>
        <p:spPr bwMode="auto">
          <a:xfrm>
            <a:off x="3429001" y="2729948"/>
            <a:ext cx="6642508" cy="762000"/>
          </a:xfrm>
          <a:prstGeom prst="roundRect">
            <a:avLst>
              <a:gd name="adj" fmla="val 16667"/>
            </a:avLst>
          </a:prstGeom>
          <a:noFill/>
          <a:ln w="38100" algn="ctr">
            <a:solidFill>
              <a:srgbClr val="B66D3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2800" b="1" dirty="0">
              <a:latin typeface="Cambria" panose="02040503050406030204" pitchFamily="18" charset="0"/>
              <a:cs typeface="Times New Roman" panose="02020603050405020304" pitchFamily="18" charset="0"/>
            </a:endParaRPr>
          </a:p>
          <a:p>
            <a:pPr algn="ctr"/>
            <a:r>
              <a:rPr lang="en-US" altLang="en-US" sz="2800" b="1" dirty="0" err="1">
                <a:latin typeface="Cambria" panose="02040503050406030204" pitchFamily="18" charset="0"/>
                <a:cs typeface="Times New Roman" panose="02020603050405020304" pitchFamily="18" charset="0"/>
              </a:rPr>
              <a:t>Sự</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phân</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hủy</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xác</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các</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động</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vật</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thực</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vật</a:t>
            </a:r>
            <a:endParaRPr lang="en-US" altLang="en-US" sz="2800" b="1" baseline="-25000" dirty="0">
              <a:latin typeface="Cambria" panose="02040503050406030204" pitchFamily="18" charset="0"/>
              <a:ea typeface="Cambria Math" panose="02040503050406030204" pitchFamily="18" charset="0"/>
              <a:cs typeface="Times New Roman" panose="02020603050405020304" pitchFamily="18" charset="0"/>
            </a:endParaRPr>
          </a:p>
          <a:p>
            <a:pPr algn="ctr" eaLnBrk="1" hangingPunct="1"/>
            <a:r>
              <a:rPr lang="fr-FR" altLang="en-US" sz="2800" dirty="0"/>
              <a:t> </a:t>
            </a:r>
            <a:endParaRPr lang="en-US" altLang="en-US" sz="2800" b="1" baseline="-25000" dirty="0">
              <a:solidFill>
                <a:schemeClr val="bg1"/>
              </a:solidFill>
              <a:latin typeface="Constantia" panose="02030602050306030303" pitchFamily="18" charset="0"/>
            </a:endParaRPr>
          </a:p>
        </p:txBody>
      </p:sp>
      <p:grpSp>
        <p:nvGrpSpPr>
          <p:cNvPr id="2" name="Group 51">
            <a:extLst>
              <a:ext uri="{FF2B5EF4-FFF2-40B4-BE49-F238E27FC236}">
                <a16:creationId xmlns:a16="http://schemas.microsoft.com/office/drawing/2014/main" id="{8450EF03-EAE0-47C8-B97B-F87F494A4505}"/>
              </a:ext>
            </a:extLst>
          </p:cNvPr>
          <p:cNvGrpSpPr>
            <a:grpSpLocks/>
          </p:cNvGrpSpPr>
          <p:nvPr/>
        </p:nvGrpSpPr>
        <p:grpSpPr bwMode="auto">
          <a:xfrm>
            <a:off x="1725615" y="-6350"/>
            <a:ext cx="320675" cy="6864350"/>
            <a:chOff x="202295" y="-322943"/>
            <a:chExt cx="319314" cy="7180943"/>
          </a:xfrm>
        </p:grpSpPr>
        <p:sp>
          <p:nvSpPr>
            <p:cNvPr id="7" name="Rectangle 6">
              <a:extLst>
                <a:ext uri="{FF2B5EF4-FFF2-40B4-BE49-F238E27FC236}">
                  <a16:creationId xmlns:a16="http://schemas.microsoft.com/office/drawing/2014/main" id="{37BC6DFE-BD83-4E0B-BBB2-85B8B62C5CA4}"/>
                </a:ext>
              </a:extLst>
            </p:cNvPr>
            <p:cNvSpPr/>
            <p:nvPr/>
          </p:nvSpPr>
          <p:spPr bwMode="auto">
            <a:xfrm>
              <a:off x="202295" y="-322943"/>
              <a:ext cx="319314" cy="7165997"/>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2400">
                <a:latin typeface="Cambria Math" pitchFamily="18" charset="0"/>
                <a:ea typeface="Cambria Math" pitchFamily="18" charset="0"/>
              </a:endParaRPr>
            </a:p>
          </p:txBody>
        </p:sp>
        <p:sp>
          <p:nvSpPr>
            <p:cNvPr id="4141" name="Rectangle 10">
              <a:extLst>
                <a:ext uri="{FF2B5EF4-FFF2-40B4-BE49-F238E27FC236}">
                  <a16:creationId xmlns:a16="http://schemas.microsoft.com/office/drawing/2014/main" id="{69C2BDD3-7FC7-4FDE-9402-7CB0ADB62C26}"/>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a:latin typeface="Cambria Math" panose="02040503050406030204" pitchFamily="18" charset="0"/>
              </a:endParaRPr>
            </a:p>
          </p:txBody>
        </p:sp>
        <p:sp>
          <p:nvSpPr>
            <p:cNvPr id="9" name="Rectangle 8">
              <a:extLst>
                <a:ext uri="{FF2B5EF4-FFF2-40B4-BE49-F238E27FC236}">
                  <a16:creationId xmlns:a16="http://schemas.microsoft.com/office/drawing/2014/main" id="{43D8DB41-7F66-4100-A6A0-DCF69590CE96}"/>
                </a:ext>
              </a:extLst>
            </p:cNvPr>
            <p:cNvSpPr/>
            <p:nvPr/>
          </p:nvSpPr>
          <p:spPr bwMode="auto">
            <a:xfrm>
              <a:off x="324013" y="-307996"/>
              <a:ext cx="75877" cy="7165996"/>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2400">
                <a:effectLst>
                  <a:glow rad="101600">
                    <a:schemeClr val="accent1">
                      <a:satMod val="175000"/>
                      <a:alpha val="40000"/>
                    </a:schemeClr>
                  </a:glow>
                </a:effectLst>
                <a:latin typeface="Cambria Math" pitchFamily="18" charset="0"/>
                <a:ea typeface="Cambria Math" pitchFamily="18" charset="0"/>
              </a:endParaRPr>
            </a:p>
          </p:txBody>
        </p:sp>
      </p:grpSp>
      <p:pic>
        <p:nvPicPr>
          <p:cNvPr id="11" name="Picture 37" descr="Blue_chapterlist">
            <a:extLst>
              <a:ext uri="{FF2B5EF4-FFF2-40B4-BE49-F238E27FC236}">
                <a16:creationId xmlns:a16="http://schemas.microsoft.com/office/drawing/2014/main" id="{BCD502B7-495D-4E3A-AEDB-2A784CDFC6C3}"/>
              </a:ext>
            </a:extLst>
          </p:cNvPr>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695452" y="2925765"/>
            <a:ext cx="593725" cy="350837"/>
          </a:xfrm>
          <a:prstGeom prst="rect">
            <a:avLst/>
          </a:prstGeom>
          <a:noFill/>
          <a:ln w="9525">
            <a:noFill/>
            <a:miter lim="800000"/>
            <a:headEnd/>
            <a:tailEnd/>
          </a:ln>
          <a:effectLst>
            <a:outerShdw dist="107763" dir="18900000" algn="ctr" rotWithShape="0">
              <a:srgbClr val="808080">
                <a:alpha val="50000"/>
              </a:srgbClr>
            </a:outerShdw>
          </a:effectLst>
        </p:spPr>
      </p:pic>
      <p:pic>
        <p:nvPicPr>
          <p:cNvPr id="12" name="Picture 11" descr="Classicmode">
            <a:extLst>
              <a:ext uri="{FF2B5EF4-FFF2-40B4-BE49-F238E27FC236}">
                <a16:creationId xmlns:a16="http://schemas.microsoft.com/office/drawing/2014/main" id="{59607670-20B2-4487-A5C2-83D065AAADBF}"/>
              </a:ext>
            </a:extLst>
          </p:cNvPr>
          <p:cNvPicPr>
            <a:picLocks noChangeAspect="1" noChangeArrowheads="1"/>
          </p:cNvPicPr>
          <p:nvPr/>
        </p:nvPicPr>
        <p:blipFill>
          <a:blip r:embed="rId6">
            <a:clrChange>
              <a:clrFrom>
                <a:srgbClr val="2C2761"/>
              </a:clrFrom>
              <a:clrTo>
                <a:srgbClr val="2C2761">
                  <a:alpha val="0"/>
                </a:srgbClr>
              </a:clrTo>
            </a:clrChange>
          </a:blip>
          <a:srcRect/>
          <a:stretch>
            <a:fillRect/>
          </a:stretch>
        </p:blipFill>
        <p:spPr bwMode="auto">
          <a:xfrm>
            <a:off x="2076450" y="2703515"/>
            <a:ext cx="1500188" cy="801687"/>
          </a:xfrm>
          <a:prstGeom prst="rect">
            <a:avLst/>
          </a:prstGeom>
          <a:noFill/>
          <a:ln w="9525">
            <a:noFill/>
            <a:miter lim="800000"/>
            <a:headEnd/>
            <a:tailEnd/>
          </a:ln>
          <a:effectLst>
            <a:outerShdw dist="107763" dir="18900000" algn="ctr" rotWithShape="0">
              <a:srgbClr val="808080">
                <a:alpha val="50000"/>
              </a:srgbClr>
            </a:outerShdw>
          </a:effectLst>
        </p:spPr>
      </p:pic>
      <p:sp>
        <p:nvSpPr>
          <p:cNvPr id="13" name="Oval 59">
            <a:hlinkHover r:id="" action="ppaction://noaction" highlightClick="1">
              <a:snd r:embed="rId7" name="cached_combo42.wav"/>
            </a:hlinkHover>
            <a:extLst>
              <a:ext uri="{FF2B5EF4-FFF2-40B4-BE49-F238E27FC236}">
                <a16:creationId xmlns:a16="http://schemas.microsoft.com/office/drawing/2014/main" id="{913BE446-2939-46E0-9EE4-22C2508A717F}"/>
              </a:ext>
            </a:extLst>
          </p:cNvPr>
          <p:cNvSpPr>
            <a:spLocks noChangeArrowheads="1"/>
          </p:cNvSpPr>
          <p:nvPr/>
        </p:nvSpPr>
        <p:spPr bwMode="auto">
          <a:xfrm>
            <a:off x="2152652" y="2743202"/>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a:latin typeface="Cambria Math" panose="02040503050406030204" pitchFamily="18" charset="0"/>
            </a:endParaRPr>
          </a:p>
        </p:txBody>
      </p:sp>
      <p:sp>
        <p:nvSpPr>
          <p:cNvPr id="14" name="WordArt 226">
            <a:extLst>
              <a:ext uri="{FF2B5EF4-FFF2-40B4-BE49-F238E27FC236}">
                <a16:creationId xmlns:a16="http://schemas.microsoft.com/office/drawing/2014/main" id="{842B63F1-0487-46F9-AF45-B1E300ED1E0D}"/>
              </a:ext>
            </a:extLst>
          </p:cNvPr>
          <p:cNvSpPr>
            <a:spLocks noChangeArrowheads="1" noChangeShapeType="1" noTextEdit="1"/>
          </p:cNvSpPr>
          <p:nvPr/>
        </p:nvSpPr>
        <p:spPr bwMode="auto">
          <a:xfrm>
            <a:off x="2359027" y="2852738"/>
            <a:ext cx="460375" cy="387350"/>
          </a:xfrm>
          <a:prstGeom prst="rect">
            <a:avLst/>
          </a:prstGeom>
        </p:spPr>
        <p:txBody>
          <a:bodyPr wrap="none" fromWordArt="1">
            <a:prstTxWarp prst="textInflate">
              <a:avLst>
                <a:gd name="adj" fmla="val 13634"/>
              </a:avLst>
            </a:prstTxWarp>
          </a:bodyPr>
          <a:lstStyle/>
          <a:p>
            <a:pPr algn="ctr"/>
            <a:r>
              <a:rPr lang="en-US" sz="2400" kern="10">
                <a:ln w="9525">
                  <a:solidFill>
                    <a:srgbClr val="FFFF00"/>
                  </a:solidFill>
                  <a:round/>
                  <a:headEnd/>
                  <a:tailEnd/>
                </a:ln>
                <a:solidFill>
                  <a:srgbClr val="FFFF00"/>
                </a:solidFill>
                <a:latin typeface="Cambria Math" panose="02040503050406030204" pitchFamily="18" charset="0"/>
                <a:ea typeface="Cambria Math" panose="02040503050406030204" pitchFamily="18" charset="0"/>
              </a:rPr>
              <a:t>A</a:t>
            </a:r>
          </a:p>
        </p:txBody>
      </p:sp>
      <p:grpSp>
        <p:nvGrpSpPr>
          <p:cNvPr id="3" name="Group 47">
            <a:extLst>
              <a:ext uri="{FF2B5EF4-FFF2-40B4-BE49-F238E27FC236}">
                <a16:creationId xmlns:a16="http://schemas.microsoft.com/office/drawing/2014/main" id="{FA07BDBE-E9C1-47D8-B049-9DB507B312BE}"/>
              </a:ext>
            </a:extLst>
          </p:cNvPr>
          <p:cNvGrpSpPr>
            <a:grpSpLocks/>
          </p:cNvGrpSpPr>
          <p:nvPr/>
        </p:nvGrpSpPr>
        <p:grpSpPr bwMode="auto">
          <a:xfrm>
            <a:off x="1408112" y="679450"/>
            <a:ext cx="1106488" cy="655638"/>
            <a:chOff x="5106" y="3426"/>
            <a:chExt cx="582" cy="345"/>
          </a:xfrm>
        </p:grpSpPr>
        <p:pic>
          <p:nvPicPr>
            <p:cNvPr id="4138" name="Picture 40" descr="Thumb">
              <a:extLst>
                <a:ext uri="{FF2B5EF4-FFF2-40B4-BE49-F238E27FC236}">
                  <a16:creationId xmlns:a16="http://schemas.microsoft.com/office/drawing/2014/main" id="{3B9F8A18-C1F3-4BB4-92EA-681E972E1291}"/>
                </a:ext>
              </a:extLst>
            </p:cNvPr>
            <p:cNvPicPr>
              <a:picLocks noChangeAspect="1" noChangeArrowheads="1"/>
            </p:cNvPicPr>
            <p:nvPr/>
          </p:nvPicPr>
          <p:blipFill>
            <a:blip r:embed="rId8">
              <a:clrChange>
                <a:clrFrom>
                  <a:srgbClr val="000300"/>
                </a:clrFrom>
                <a:clrTo>
                  <a:srgbClr val="000300">
                    <a:alpha val="0"/>
                  </a:srgbClr>
                </a:clrTo>
              </a:clrChange>
              <a:extLst>
                <a:ext uri="{28A0092B-C50C-407E-A947-70E740481C1C}">
                  <a14:useLocalDpi xmlns:a14="http://schemas.microsoft.com/office/drawing/2010/main" val="0"/>
                </a:ext>
              </a:extLst>
            </a:blip>
            <a:srcRect/>
            <a:stretch>
              <a:fillRect/>
            </a:stretch>
          </p:blipFill>
          <p:spPr bwMode="auto">
            <a:xfrm>
              <a:off x="5106" y="3426"/>
              <a:ext cx="582"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9" name="Picture 43" descr="abu061[1]">
              <a:extLst>
                <a:ext uri="{FF2B5EF4-FFF2-40B4-BE49-F238E27FC236}">
                  <a16:creationId xmlns:a16="http://schemas.microsoft.com/office/drawing/2014/main" id="{16B832C9-BD6F-48AE-9F68-F433F37887A2}"/>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1938225" flipV="1">
              <a:off x="5268" y="3513"/>
              <a:ext cx="25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37" descr="Blue_chapterlist">
            <a:extLst>
              <a:ext uri="{FF2B5EF4-FFF2-40B4-BE49-F238E27FC236}">
                <a16:creationId xmlns:a16="http://schemas.microsoft.com/office/drawing/2014/main" id="{B7D92677-14EF-4674-B952-A5940706C26D}"/>
              </a:ext>
            </a:extLst>
          </p:cNvPr>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676402" y="3916365"/>
            <a:ext cx="593725" cy="350837"/>
          </a:xfrm>
          <a:prstGeom prst="rect">
            <a:avLst/>
          </a:prstGeom>
          <a:noFill/>
          <a:ln w="9525">
            <a:noFill/>
            <a:miter lim="800000"/>
            <a:headEnd/>
            <a:tailEnd/>
          </a:ln>
          <a:effectLst>
            <a:outerShdw dist="107763" dir="18900000" algn="ctr" rotWithShape="0">
              <a:srgbClr val="808080">
                <a:alpha val="50000"/>
              </a:srgbClr>
            </a:outerShdw>
          </a:effectLst>
        </p:spPr>
      </p:pic>
      <p:pic>
        <p:nvPicPr>
          <p:cNvPr id="20" name="Picture 39" descr="Classicmode">
            <a:extLst>
              <a:ext uri="{FF2B5EF4-FFF2-40B4-BE49-F238E27FC236}">
                <a16:creationId xmlns:a16="http://schemas.microsoft.com/office/drawing/2014/main" id="{E4CDD224-E6B0-4996-9CF7-159BAA3F1C49}"/>
              </a:ext>
            </a:extLst>
          </p:cNvPr>
          <p:cNvPicPr>
            <a:picLocks noChangeAspect="1" noChangeArrowheads="1"/>
          </p:cNvPicPr>
          <p:nvPr/>
        </p:nvPicPr>
        <p:blipFill>
          <a:blip r:embed="rId6">
            <a:clrChange>
              <a:clrFrom>
                <a:srgbClr val="2C2761"/>
              </a:clrFrom>
              <a:clrTo>
                <a:srgbClr val="2C2761">
                  <a:alpha val="0"/>
                </a:srgbClr>
              </a:clrTo>
            </a:clrChange>
          </a:blip>
          <a:srcRect/>
          <a:stretch>
            <a:fillRect/>
          </a:stretch>
        </p:blipFill>
        <p:spPr bwMode="auto">
          <a:xfrm>
            <a:off x="2057400" y="3770315"/>
            <a:ext cx="1500188" cy="801687"/>
          </a:xfrm>
          <a:prstGeom prst="rect">
            <a:avLst/>
          </a:prstGeom>
          <a:noFill/>
          <a:ln w="9525">
            <a:noFill/>
            <a:miter lim="800000"/>
            <a:headEnd/>
            <a:tailEnd/>
          </a:ln>
          <a:effectLst>
            <a:outerShdw dist="107763" dir="18900000" algn="ctr" rotWithShape="0">
              <a:srgbClr val="808080">
                <a:alpha val="50000"/>
              </a:srgbClr>
            </a:outerShdw>
          </a:effectLst>
        </p:spPr>
      </p:pic>
      <p:sp>
        <p:nvSpPr>
          <p:cNvPr id="21" name="Oval 59">
            <a:hlinkHover r:id="" action="ppaction://noaction" highlightClick="1">
              <a:snd r:embed="rId7" name="cached_combo42.wav"/>
            </a:hlinkHover>
            <a:extLst>
              <a:ext uri="{FF2B5EF4-FFF2-40B4-BE49-F238E27FC236}">
                <a16:creationId xmlns:a16="http://schemas.microsoft.com/office/drawing/2014/main" id="{2F3FC06F-A5C4-4885-A02A-4EA12B6A10B1}"/>
              </a:ext>
            </a:extLst>
          </p:cNvPr>
          <p:cNvSpPr>
            <a:spLocks noChangeArrowheads="1"/>
          </p:cNvSpPr>
          <p:nvPr/>
        </p:nvSpPr>
        <p:spPr bwMode="auto">
          <a:xfrm>
            <a:off x="2154238" y="3883027"/>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a:latin typeface="Cambria Math" panose="02040503050406030204" pitchFamily="18" charset="0"/>
            </a:endParaRPr>
          </a:p>
        </p:txBody>
      </p:sp>
      <p:sp>
        <p:nvSpPr>
          <p:cNvPr id="22" name="WordArt 226">
            <a:extLst>
              <a:ext uri="{FF2B5EF4-FFF2-40B4-BE49-F238E27FC236}">
                <a16:creationId xmlns:a16="http://schemas.microsoft.com/office/drawing/2014/main" id="{5346EA12-7DE4-48D8-A919-E64830A410F7}"/>
              </a:ext>
            </a:extLst>
          </p:cNvPr>
          <p:cNvSpPr>
            <a:spLocks noChangeArrowheads="1" noChangeShapeType="1" noTextEdit="1"/>
          </p:cNvSpPr>
          <p:nvPr/>
        </p:nvSpPr>
        <p:spPr bwMode="auto">
          <a:xfrm>
            <a:off x="2339977" y="3956050"/>
            <a:ext cx="460375" cy="387350"/>
          </a:xfrm>
          <a:prstGeom prst="rect">
            <a:avLst/>
          </a:prstGeom>
        </p:spPr>
        <p:txBody>
          <a:bodyPr wrap="none" fromWordArt="1">
            <a:prstTxWarp prst="textInflate">
              <a:avLst>
                <a:gd name="adj" fmla="val 13634"/>
              </a:avLst>
            </a:prstTxWarp>
          </a:bodyPr>
          <a:lstStyle/>
          <a:p>
            <a:pPr algn="ctr"/>
            <a:r>
              <a:rPr lang="en-US" sz="2400" kern="10">
                <a:ln w="9525">
                  <a:solidFill>
                    <a:srgbClr val="FFFF00"/>
                  </a:solidFill>
                  <a:round/>
                  <a:headEnd/>
                  <a:tailEnd/>
                </a:ln>
                <a:solidFill>
                  <a:srgbClr val="FFFF00"/>
                </a:solidFill>
                <a:latin typeface="Cambria Math" panose="02040503050406030204" pitchFamily="18" charset="0"/>
                <a:ea typeface="Cambria Math" panose="02040503050406030204" pitchFamily="18" charset="0"/>
              </a:rPr>
              <a:t>B</a:t>
            </a:r>
          </a:p>
        </p:txBody>
      </p:sp>
      <p:sp>
        <p:nvSpPr>
          <p:cNvPr id="23" name="AutoShape 51">
            <a:extLst>
              <a:ext uri="{FF2B5EF4-FFF2-40B4-BE49-F238E27FC236}">
                <a16:creationId xmlns:a16="http://schemas.microsoft.com/office/drawing/2014/main" id="{152B4E7E-1CA9-41F5-8EFC-A54A81BC8789}"/>
              </a:ext>
            </a:extLst>
          </p:cNvPr>
          <p:cNvSpPr>
            <a:spLocks noChangeArrowheads="1"/>
          </p:cNvSpPr>
          <p:nvPr/>
        </p:nvSpPr>
        <p:spPr bwMode="auto">
          <a:xfrm>
            <a:off x="3257550" y="4800600"/>
            <a:ext cx="6800848" cy="762000"/>
          </a:xfrm>
          <a:prstGeom prst="roundRect">
            <a:avLst>
              <a:gd name="adj" fmla="val 16667"/>
            </a:avLst>
          </a:prstGeom>
          <a:noFill/>
          <a:ln w="38100" algn="ctr">
            <a:solidFill>
              <a:srgbClr val="B66D3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Sự</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đốt</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cháy</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nhiên</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liệu</a:t>
            </a:r>
            <a:r>
              <a:rPr lang="en-US" altLang="en-US" sz="2800" b="1" dirty="0">
                <a:latin typeface="Cambria" panose="02040503050406030204" pitchFamily="18" charset="0"/>
                <a:cs typeface="Times New Roman" panose="02020603050405020304" pitchFamily="18" charset="0"/>
              </a:rPr>
              <a:t>.</a:t>
            </a:r>
            <a:endParaRPr lang="en-US" altLang="en-US" sz="2800" b="1" dirty="0">
              <a:solidFill>
                <a:schemeClr val="bg1"/>
              </a:solidFill>
              <a:latin typeface="Cambria" panose="02040503050406030204" pitchFamily="18" charset="0"/>
              <a:cs typeface="Times New Roman" panose="02020603050405020304" pitchFamily="18" charset="0"/>
            </a:endParaRPr>
          </a:p>
        </p:txBody>
      </p:sp>
      <p:pic>
        <p:nvPicPr>
          <p:cNvPr id="24" name="Picture 37" descr="Blue_chapterlist">
            <a:extLst>
              <a:ext uri="{FF2B5EF4-FFF2-40B4-BE49-F238E27FC236}">
                <a16:creationId xmlns:a16="http://schemas.microsoft.com/office/drawing/2014/main" id="{351C2E0F-D098-4606-AF90-31F7E7F6EB32}"/>
              </a:ext>
            </a:extLst>
          </p:cNvPr>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676402" y="4983165"/>
            <a:ext cx="593725" cy="350837"/>
          </a:xfrm>
          <a:prstGeom prst="rect">
            <a:avLst/>
          </a:prstGeom>
          <a:noFill/>
          <a:ln w="9525">
            <a:noFill/>
            <a:miter lim="800000"/>
            <a:headEnd/>
            <a:tailEnd/>
          </a:ln>
          <a:effectLst>
            <a:outerShdw dist="107763" dir="18900000" algn="ctr" rotWithShape="0">
              <a:srgbClr val="808080">
                <a:alpha val="50000"/>
              </a:srgbClr>
            </a:outerShdw>
          </a:effectLst>
        </p:spPr>
      </p:pic>
      <p:pic>
        <p:nvPicPr>
          <p:cNvPr id="25" name="Picture 39" descr="Classicmode">
            <a:extLst>
              <a:ext uri="{FF2B5EF4-FFF2-40B4-BE49-F238E27FC236}">
                <a16:creationId xmlns:a16="http://schemas.microsoft.com/office/drawing/2014/main" id="{C56F9DC1-CEA4-4879-8A0F-1C5332EC9389}"/>
              </a:ext>
            </a:extLst>
          </p:cNvPr>
          <p:cNvPicPr>
            <a:picLocks noChangeAspect="1" noChangeArrowheads="1"/>
          </p:cNvPicPr>
          <p:nvPr/>
        </p:nvPicPr>
        <p:blipFill>
          <a:blip r:embed="rId6">
            <a:clrChange>
              <a:clrFrom>
                <a:srgbClr val="2C2761"/>
              </a:clrFrom>
              <a:clrTo>
                <a:srgbClr val="2C2761">
                  <a:alpha val="0"/>
                </a:srgbClr>
              </a:clrTo>
            </a:clrChange>
          </a:blip>
          <a:srcRect/>
          <a:stretch>
            <a:fillRect/>
          </a:stretch>
        </p:blipFill>
        <p:spPr bwMode="auto">
          <a:xfrm>
            <a:off x="2057400" y="4800600"/>
            <a:ext cx="1500188" cy="801688"/>
          </a:xfrm>
          <a:prstGeom prst="rect">
            <a:avLst/>
          </a:prstGeom>
          <a:noFill/>
          <a:ln w="9525">
            <a:noFill/>
            <a:miter lim="800000"/>
            <a:headEnd/>
            <a:tailEnd/>
          </a:ln>
          <a:effectLst>
            <a:outerShdw dist="107763" dir="18900000" algn="ctr" rotWithShape="0">
              <a:srgbClr val="808080">
                <a:alpha val="50000"/>
              </a:srgbClr>
            </a:outerShdw>
          </a:effectLst>
        </p:spPr>
      </p:pic>
      <p:sp>
        <p:nvSpPr>
          <p:cNvPr id="26" name="Oval 59">
            <a:hlinkHover r:id="" action="ppaction://noaction" highlightClick="1">
              <a:snd r:embed="rId7" name="cached_combo42.wav"/>
            </a:hlinkHover>
            <a:extLst>
              <a:ext uri="{FF2B5EF4-FFF2-40B4-BE49-F238E27FC236}">
                <a16:creationId xmlns:a16="http://schemas.microsoft.com/office/drawing/2014/main" id="{B214BB1E-3C9F-4A5C-8D7C-E345189DF153}"/>
              </a:ext>
            </a:extLst>
          </p:cNvPr>
          <p:cNvSpPr>
            <a:spLocks noChangeArrowheads="1"/>
          </p:cNvSpPr>
          <p:nvPr/>
        </p:nvSpPr>
        <p:spPr bwMode="auto">
          <a:xfrm>
            <a:off x="2133602" y="4876802"/>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a:latin typeface="Cambria Math" panose="02040503050406030204" pitchFamily="18" charset="0"/>
            </a:endParaRPr>
          </a:p>
        </p:txBody>
      </p:sp>
      <p:sp>
        <p:nvSpPr>
          <p:cNvPr id="27" name="WordArt 226">
            <a:extLst>
              <a:ext uri="{FF2B5EF4-FFF2-40B4-BE49-F238E27FC236}">
                <a16:creationId xmlns:a16="http://schemas.microsoft.com/office/drawing/2014/main" id="{1B93CB4D-890D-4085-82E9-811736316DAE}"/>
              </a:ext>
            </a:extLst>
          </p:cNvPr>
          <p:cNvSpPr>
            <a:spLocks noChangeArrowheads="1" noChangeShapeType="1" noTextEdit="1"/>
          </p:cNvSpPr>
          <p:nvPr/>
        </p:nvSpPr>
        <p:spPr bwMode="auto">
          <a:xfrm>
            <a:off x="2359027" y="4949825"/>
            <a:ext cx="460375" cy="387350"/>
          </a:xfrm>
          <a:prstGeom prst="rect">
            <a:avLst/>
          </a:prstGeom>
        </p:spPr>
        <p:txBody>
          <a:bodyPr wrap="none" fromWordArt="1">
            <a:prstTxWarp prst="textInflate">
              <a:avLst>
                <a:gd name="adj" fmla="val 13634"/>
              </a:avLst>
            </a:prstTxWarp>
          </a:bodyPr>
          <a:lstStyle/>
          <a:p>
            <a:pPr algn="ctr"/>
            <a:r>
              <a:rPr lang="en-US" sz="2400" kern="10">
                <a:ln w="9525">
                  <a:solidFill>
                    <a:srgbClr val="FFFF00"/>
                  </a:solidFill>
                  <a:round/>
                  <a:headEnd/>
                  <a:tailEnd/>
                </a:ln>
                <a:solidFill>
                  <a:srgbClr val="FFFF00"/>
                </a:solidFill>
                <a:latin typeface="Cambria Math" panose="02040503050406030204" pitchFamily="18" charset="0"/>
                <a:ea typeface="Cambria Math" panose="02040503050406030204" pitchFamily="18" charset="0"/>
              </a:rPr>
              <a:t>c</a:t>
            </a:r>
          </a:p>
        </p:txBody>
      </p:sp>
      <p:sp>
        <p:nvSpPr>
          <p:cNvPr id="28" name="AutoShape 51">
            <a:extLst>
              <a:ext uri="{FF2B5EF4-FFF2-40B4-BE49-F238E27FC236}">
                <a16:creationId xmlns:a16="http://schemas.microsoft.com/office/drawing/2014/main" id="{BA1FCA97-4F81-40A9-BFB9-58148DE6DF68}"/>
              </a:ext>
            </a:extLst>
          </p:cNvPr>
          <p:cNvSpPr>
            <a:spLocks noChangeArrowheads="1"/>
          </p:cNvSpPr>
          <p:nvPr/>
        </p:nvSpPr>
        <p:spPr bwMode="auto">
          <a:xfrm>
            <a:off x="3276600" y="5791200"/>
            <a:ext cx="6781798" cy="762000"/>
          </a:xfrm>
          <a:prstGeom prst="roundRect">
            <a:avLst>
              <a:gd name="adj" fmla="val 16667"/>
            </a:avLst>
          </a:prstGeom>
          <a:noFill/>
          <a:ln w="38100" algn="ctr">
            <a:solidFill>
              <a:srgbClr val="B66D3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800" b="1" dirty="0" err="1">
                <a:latin typeface="Cambria" panose="02040503050406030204" pitchFamily="18" charset="0"/>
                <a:cs typeface="Times New Roman" panose="02020603050405020304" pitchFamily="18" charset="0"/>
              </a:rPr>
              <a:t>Sự</a:t>
            </a:r>
            <a:r>
              <a:rPr lang="en-US" sz="2800" b="1" dirty="0">
                <a:latin typeface="Cambria" panose="02040503050406030204" pitchFamily="18" charset="0"/>
                <a:cs typeface="Times New Roman" panose="02020603050405020304" pitchFamily="18" charset="0"/>
              </a:rPr>
              <a:t> </a:t>
            </a:r>
            <a:r>
              <a:rPr lang="en-US" sz="2800" b="1" dirty="0" err="1">
                <a:latin typeface="Cambria" panose="02040503050406030204" pitchFamily="18" charset="0"/>
                <a:cs typeface="Times New Roman" panose="02020603050405020304" pitchFamily="18" charset="0"/>
              </a:rPr>
              <a:t>quang</a:t>
            </a:r>
            <a:r>
              <a:rPr lang="en-US" sz="2800" b="1" dirty="0">
                <a:latin typeface="Cambria" panose="02040503050406030204" pitchFamily="18" charset="0"/>
                <a:cs typeface="Times New Roman" panose="02020603050405020304" pitchFamily="18" charset="0"/>
              </a:rPr>
              <a:t> </a:t>
            </a:r>
            <a:r>
              <a:rPr lang="en-US" sz="2800" b="1" dirty="0" err="1">
                <a:latin typeface="Cambria" panose="02040503050406030204" pitchFamily="18" charset="0"/>
                <a:cs typeface="Times New Roman" panose="02020603050405020304" pitchFamily="18" charset="0"/>
              </a:rPr>
              <a:t>hợp</a:t>
            </a:r>
            <a:r>
              <a:rPr lang="en-US" sz="2800" b="1" dirty="0">
                <a:latin typeface="Cambria" panose="02040503050406030204" pitchFamily="18" charset="0"/>
                <a:cs typeface="Times New Roman" panose="02020603050405020304" pitchFamily="18" charset="0"/>
              </a:rPr>
              <a:t> </a:t>
            </a:r>
            <a:r>
              <a:rPr lang="en-US" sz="2800" b="1" dirty="0" err="1">
                <a:latin typeface="Cambria" panose="02040503050406030204" pitchFamily="18" charset="0"/>
                <a:cs typeface="Times New Roman" panose="02020603050405020304" pitchFamily="18" charset="0"/>
              </a:rPr>
              <a:t>của</a:t>
            </a:r>
            <a:r>
              <a:rPr lang="en-US" sz="2800" b="1" dirty="0">
                <a:latin typeface="Cambria" panose="02040503050406030204" pitchFamily="18" charset="0"/>
                <a:cs typeface="Times New Roman" panose="02020603050405020304" pitchFamily="18" charset="0"/>
              </a:rPr>
              <a:t> </a:t>
            </a:r>
            <a:r>
              <a:rPr lang="en-US" sz="2800" b="1" dirty="0" err="1">
                <a:latin typeface="Cambria" panose="02040503050406030204" pitchFamily="18" charset="0"/>
                <a:cs typeface="Times New Roman" panose="02020603050405020304" pitchFamily="18" charset="0"/>
              </a:rPr>
              <a:t>cây</a:t>
            </a:r>
            <a:r>
              <a:rPr lang="en-US" sz="2800" b="1" dirty="0">
                <a:latin typeface="Cambria" panose="02040503050406030204" pitchFamily="18" charset="0"/>
                <a:cs typeface="Times New Roman" panose="02020603050405020304" pitchFamily="18" charset="0"/>
              </a:rPr>
              <a:t> </a:t>
            </a:r>
            <a:r>
              <a:rPr lang="en-US" sz="2800" b="1" dirty="0" err="1">
                <a:latin typeface="Cambria" panose="02040503050406030204" pitchFamily="18" charset="0"/>
                <a:cs typeface="Times New Roman" panose="02020603050405020304" pitchFamily="18" charset="0"/>
              </a:rPr>
              <a:t>xanh</a:t>
            </a:r>
            <a:endParaRPr lang="en-US" altLang="en-US" sz="2800" b="1" baseline="-25000" dirty="0">
              <a:latin typeface="Cambria" panose="02040503050406030204" pitchFamily="18" charset="0"/>
              <a:ea typeface="Cambria Math" pitchFamily="18" charset="0"/>
              <a:cs typeface="Times New Roman" panose="02020603050405020304" pitchFamily="18" charset="0"/>
            </a:endParaRPr>
          </a:p>
        </p:txBody>
      </p:sp>
      <p:pic>
        <p:nvPicPr>
          <p:cNvPr id="29" name="Picture 37" descr="Blue_chapterlist">
            <a:extLst>
              <a:ext uri="{FF2B5EF4-FFF2-40B4-BE49-F238E27FC236}">
                <a16:creationId xmlns:a16="http://schemas.microsoft.com/office/drawing/2014/main" id="{6DC6BE81-9EA7-49F9-AF9E-BAFAD56D66C5}"/>
              </a:ext>
            </a:extLst>
          </p:cNvPr>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676402" y="5943600"/>
            <a:ext cx="593725" cy="350838"/>
          </a:xfrm>
          <a:prstGeom prst="rect">
            <a:avLst/>
          </a:prstGeom>
          <a:noFill/>
          <a:ln w="9525">
            <a:noFill/>
            <a:miter lim="800000"/>
            <a:headEnd/>
            <a:tailEnd/>
          </a:ln>
          <a:effectLst>
            <a:outerShdw dist="107763" dir="18900000" algn="ctr" rotWithShape="0">
              <a:srgbClr val="808080">
                <a:alpha val="50000"/>
              </a:srgbClr>
            </a:outerShdw>
          </a:effectLst>
        </p:spPr>
      </p:pic>
      <p:pic>
        <p:nvPicPr>
          <p:cNvPr id="30" name="Picture 39" descr="Classicmode">
            <a:extLst>
              <a:ext uri="{FF2B5EF4-FFF2-40B4-BE49-F238E27FC236}">
                <a16:creationId xmlns:a16="http://schemas.microsoft.com/office/drawing/2014/main" id="{B179A27A-0015-47B0-ABC6-4AFA660DE17D}"/>
              </a:ext>
            </a:extLst>
          </p:cNvPr>
          <p:cNvPicPr>
            <a:picLocks noChangeAspect="1" noChangeArrowheads="1"/>
          </p:cNvPicPr>
          <p:nvPr/>
        </p:nvPicPr>
        <p:blipFill>
          <a:blip r:embed="rId6">
            <a:clrChange>
              <a:clrFrom>
                <a:srgbClr val="2C2761"/>
              </a:clrFrom>
              <a:clrTo>
                <a:srgbClr val="2C2761">
                  <a:alpha val="0"/>
                </a:srgbClr>
              </a:clrTo>
            </a:clrChange>
          </a:blip>
          <a:srcRect/>
          <a:stretch>
            <a:fillRect/>
          </a:stretch>
        </p:blipFill>
        <p:spPr bwMode="auto">
          <a:xfrm>
            <a:off x="2057400" y="5827715"/>
            <a:ext cx="1500188" cy="801687"/>
          </a:xfrm>
          <a:prstGeom prst="rect">
            <a:avLst/>
          </a:prstGeom>
          <a:noFill/>
          <a:ln w="9525">
            <a:noFill/>
            <a:miter lim="800000"/>
            <a:headEnd/>
            <a:tailEnd/>
          </a:ln>
          <a:effectLst>
            <a:outerShdw dist="107763" dir="18900000" algn="ctr" rotWithShape="0">
              <a:srgbClr val="808080">
                <a:alpha val="50000"/>
              </a:srgbClr>
            </a:outerShdw>
          </a:effectLst>
        </p:spPr>
      </p:pic>
      <p:sp>
        <p:nvSpPr>
          <p:cNvPr id="31" name="Oval 59">
            <a:hlinkHover r:id="" action="ppaction://noaction" highlightClick="1">
              <a:snd r:embed="rId7" name="cached_combo42.wav"/>
            </a:hlinkHover>
            <a:extLst>
              <a:ext uri="{FF2B5EF4-FFF2-40B4-BE49-F238E27FC236}">
                <a16:creationId xmlns:a16="http://schemas.microsoft.com/office/drawing/2014/main" id="{B6D9A901-1FF0-40C4-9946-73FDBEB95187}"/>
              </a:ext>
            </a:extLst>
          </p:cNvPr>
          <p:cNvSpPr>
            <a:spLocks noChangeArrowheads="1"/>
          </p:cNvSpPr>
          <p:nvPr/>
        </p:nvSpPr>
        <p:spPr bwMode="auto">
          <a:xfrm>
            <a:off x="2133602" y="5940427"/>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a:latin typeface="Cambria Math" panose="02040503050406030204" pitchFamily="18" charset="0"/>
            </a:endParaRPr>
          </a:p>
        </p:txBody>
      </p:sp>
      <p:sp>
        <p:nvSpPr>
          <p:cNvPr id="32" name="WordArt 226">
            <a:extLst>
              <a:ext uri="{FF2B5EF4-FFF2-40B4-BE49-F238E27FC236}">
                <a16:creationId xmlns:a16="http://schemas.microsoft.com/office/drawing/2014/main" id="{6847B217-AAF9-46E4-8D60-C4FB41F45057}"/>
              </a:ext>
            </a:extLst>
          </p:cNvPr>
          <p:cNvSpPr>
            <a:spLocks noChangeArrowheads="1" noChangeShapeType="1" noTextEdit="1"/>
          </p:cNvSpPr>
          <p:nvPr/>
        </p:nvSpPr>
        <p:spPr bwMode="auto">
          <a:xfrm>
            <a:off x="2362202" y="6013450"/>
            <a:ext cx="460375" cy="387350"/>
          </a:xfrm>
          <a:prstGeom prst="rect">
            <a:avLst/>
          </a:prstGeom>
        </p:spPr>
        <p:txBody>
          <a:bodyPr wrap="none" fromWordArt="1">
            <a:prstTxWarp prst="textInflate">
              <a:avLst>
                <a:gd name="adj" fmla="val 13634"/>
              </a:avLst>
            </a:prstTxWarp>
          </a:bodyPr>
          <a:lstStyle/>
          <a:p>
            <a:pPr algn="ctr"/>
            <a:r>
              <a:rPr lang="en-US" sz="2400" kern="10">
                <a:ln w="9525">
                  <a:solidFill>
                    <a:srgbClr val="FFFF00"/>
                  </a:solidFill>
                  <a:round/>
                  <a:headEnd/>
                  <a:tailEnd/>
                </a:ln>
                <a:solidFill>
                  <a:srgbClr val="FFFF00"/>
                </a:solidFill>
                <a:latin typeface="Cambria Math" panose="02040503050406030204" pitchFamily="18" charset="0"/>
                <a:ea typeface="Cambria Math" panose="02040503050406030204" pitchFamily="18" charset="0"/>
              </a:rPr>
              <a:t>D</a:t>
            </a:r>
          </a:p>
        </p:txBody>
      </p:sp>
      <p:sp>
        <p:nvSpPr>
          <p:cNvPr id="33" name="AutoShape 110">
            <a:extLst>
              <a:ext uri="{FF2B5EF4-FFF2-40B4-BE49-F238E27FC236}">
                <a16:creationId xmlns:a16="http://schemas.microsoft.com/office/drawing/2014/main" id="{DA25D765-67BA-46D7-8194-52C597C2809D}"/>
              </a:ext>
            </a:extLst>
          </p:cNvPr>
          <p:cNvSpPr>
            <a:spLocks noChangeArrowheads="1"/>
          </p:cNvSpPr>
          <p:nvPr/>
        </p:nvSpPr>
        <p:spPr bwMode="auto">
          <a:xfrm>
            <a:off x="1905000" y="146050"/>
            <a:ext cx="1828800" cy="1828800"/>
          </a:xfrm>
          <a:prstGeom prst="sun">
            <a:avLst>
              <a:gd name="adj" fmla="val 19880"/>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endParaRPr lang="en-US" sz="2400">
              <a:latin typeface="Cambria Math" pitchFamily="18" charset="0"/>
              <a:ea typeface="Cambria Math" pitchFamily="18" charset="0"/>
            </a:endParaRPr>
          </a:p>
        </p:txBody>
      </p:sp>
      <p:sp>
        <p:nvSpPr>
          <p:cNvPr id="60" name="Rectangle 59">
            <a:extLst>
              <a:ext uri="{FF2B5EF4-FFF2-40B4-BE49-F238E27FC236}">
                <a16:creationId xmlns:a16="http://schemas.microsoft.com/office/drawing/2014/main" id="{65A22C8F-F384-4B0B-8769-C49733B33979}"/>
              </a:ext>
            </a:extLst>
          </p:cNvPr>
          <p:cNvSpPr/>
          <p:nvPr/>
        </p:nvSpPr>
        <p:spPr>
          <a:xfrm>
            <a:off x="1524000" y="44450"/>
            <a:ext cx="9107488" cy="6813550"/>
          </a:xfrm>
          <a:prstGeom prst="rect">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latin typeface="Cambria Math" pitchFamily="18" charset="0"/>
              <a:ea typeface="Cambria Math" pitchFamily="18" charset="0"/>
            </a:endParaRPr>
          </a:p>
        </p:txBody>
      </p:sp>
      <p:sp>
        <p:nvSpPr>
          <p:cNvPr id="4122" name="AutoShape 65">
            <a:extLst>
              <a:ext uri="{FF2B5EF4-FFF2-40B4-BE49-F238E27FC236}">
                <a16:creationId xmlns:a16="http://schemas.microsoft.com/office/drawing/2014/main" id="{44182156-7FCD-46B5-BA59-AA8E93B65F0F}"/>
              </a:ext>
            </a:extLst>
          </p:cNvPr>
          <p:cNvSpPr>
            <a:spLocks noChangeArrowheads="1"/>
          </p:cNvSpPr>
          <p:nvPr/>
        </p:nvSpPr>
        <p:spPr bwMode="auto">
          <a:xfrm>
            <a:off x="3429000" y="228600"/>
            <a:ext cx="5943600" cy="1600200"/>
          </a:xfrm>
          <a:prstGeom prst="roundRect">
            <a:avLst>
              <a:gd name="adj" fmla="val 16667"/>
            </a:avLst>
          </a:prstGeom>
          <a:solidFill>
            <a:schemeClr val="bg1"/>
          </a:solidFill>
          <a:ln w="9525">
            <a:solidFill>
              <a:srgbClr val="FF0000"/>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ko-KR" sz="2400" b="1">
                <a:solidFill>
                  <a:srgbClr val="0000FF"/>
                </a:solidFill>
                <a:latin typeface="Cambria Math" panose="02040503050406030204" pitchFamily="18" charset="0"/>
                <a:ea typeface="굴림" panose="020B0600000101010101" pitchFamily="34" charset="-127"/>
              </a:rPr>
              <a:t> </a:t>
            </a:r>
            <a:endParaRPr lang="en-US" altLang="en-US" sz="2400" b="1">
              <a:solidFill>
                <a:srgbClr val="0000FF"/>
              </a:solidFill>
              <a:latin typeface="Cambria Math" panose="02040503050406030204" pitchFamily="18" charset="0"/>
              <a:ea typeface="굴림" panose="020B0600000101010101" pitchFamily="34" charset="-127"/>
            </a:endParaRPr>
          </a:p>
        </p:txBody>
      </p:sp>
      <p:sp>
        <p:nvSpPr>
          <p:cNvPr id="4123" name="Text Box 66">
            <a:extLst>
              <a:ext uri="{FF2B5EF4-FFF2-40B4-BE49-F238E27FC236}">
                <a16:creationId xmlns:a16="http://schemas.microsoft.com/office/drawing/2014/main" id="{1FA02B3E-B19D-4D9C-A5AC-8BF1B51A0BF6}"/>
              </a:ext>
            </a:extLst>
          </p:cNvPr>
          <p:cNvSpPr txBox="1">
            <a:spLocks noChangeArrowheads="1"/>
          </p:cNvSpPr>
          <p:nvPr/>
        </p:nvSpPr>
        <p:spPr bwMode="auto">
          <a:xfrm>
            <a:off x="3429000" y="452594"/>
            <a:ext cx="5943600" cy="13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50000"/>
              </a:lnSpc>
            </a:pPr>
            <a:r>
              <a:rPr lang="en-US" altLang="en-US" sz="2800" b="1" dirty="0" err="1">
                <a:latin typeface="Cambria" panose="02040503050406030204" pitchFamily="18" charset="0"/>
                <a:cs typeface="Times New Roman" panose="02020603050405020304" pitchFamily="18" charset="0"/>
              </a:rPr>
              <a:t>Quá</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trình</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nào</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làm</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tăng</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lượng</a:t>
            </a:r>
            <a:r>
              <a:rPr lang="en-US" altLang="en-US" sz="2800" b="1" dirty="0">
                <a:latin typeface="Cambria" panose="02040503050406030204" pitchFamily="18" charset="0"/>
                <a:cs typeface="Times New Roman" panose="02020603050405020304" pitchFamily="18" charset="0"/>
              </a:rPr>
              <a:t> oxygen </a:t>
            </a:r>
            <a:r>
              <a:rPr lang="en-US" altLang="en-US" sz="2800" b="1" dirty="0" err="1">
                <a:latin typeface="Cambria" panose="02040503050406030204" pitchFamily="18" charset="0"/>
                <a:cs typeface="Times New Roman" panose="02020603050405020304" pitchFamily="18" charset="0"/>
              </a:rPr>
              <a:t>trong</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không</a:t>
            </a:r>
            <a:r>
              <a:rPr lang="en-US" altLang="en-US" sz="2800" b="1" dirty="0">
                <a:latin typeface="Cambria" panose="02040503050406030204" pitchFamily="18" charset="0"/>
                <a:cs typeface="Times New Roman" panose="02020603050405020304" pitchFamily="18" charset="0"/>
              </a:rPr>
              <a:t> </a:t>
            </a:r>
            <a:r>
              <a:rPr lang="en-US" altLang="en-US" sz="2800" b="1" dirty="0" err="1">
                <a:latin typeface="Cambria" panose="02040503050406030204" pitchFamily="18" charset="0"/>
                <a:cs typeface="Times New Roman" panose="02020603050405020304" pitchFamily="18" charset="0"/>
              </a:rPr>
              <a:t>khí</a:t>
            </a:r>
            <a:r>
              <a:rPr lang="en-US" altLang="en-US" sz="2800" b="1" dirty="0">
                <a:latin typeface="Cambria" panose="02040503050406030204" pitchFamily="18" charset="0"/>
                <a:cs typeface="Times New Roman" panose="02020603050405020304" pitchFamily="18" charset="0"/>
              </a:rPr>
              <a:t>?</a:t>
            </a:r>
          </a:p>
        </p:txBody>
      </p:sp>
      <p:sp>
        <p:nvSpPr>
          <p:cNvPr id="34" name="WordArt 111">
            <a:extLst>
              <a:ext uri="{FF2B5EF4-FFF2-40B4-BE49-F238E27FC236}">
                <a16:creationId xmlns:a16="http://schemas.microsoft.com/office/drawing/2014/main" id="{40FA294F-385E-42B8-813B-389F377647B7}"/>
              </a:ext>
            </a:extLst>
          </p:cNvPr>
          <p:cNvSpPr>
            <a:spLocks noChangeArrowheads="1" noChangeShapeType="1" noTextEdit="1"/>
          </p:cNvSpPr>
          <p:nvPr/>
        </p:nvSpPr>
        <p:spPr bwMode="auto">
          <a:xfrm>
            <a:off x="2438400" y="762000"/>
            <a:ext cx="838200" cy="533400"/>
          </a:xfrm>
          <a:prstGeom prst="rect">
            <a:avLst/>
          </a:prstGeom>
        </p:spPr>
        <p:txBody>
          <a:bodyPr wrap="none" fromWordArt="1">
            <a:prstTxWarp prst="textPlain">
              <a:avLst>
                <a:gd name="adj" fmla="val 50000"/>
              </a:avLst>
            </a:prstTxWarp>
          </a:bodyPr>
          <a:lstStyle/>
          <a:p>
            <a:pPr algn="ctr"/>
            <a:r>
              <a:rPr lang="en-US" sz="2400" b="1" kern="10" dirty="0" err="1">
                <a:ln w="17780">
                  <a:solidFill>
                    <a:srgbClr val="000000"/>
                  </a:solidFill>
                  <a:miter lim="800000"/>
                  <a:headEnd/>
                  <a:tailEnd/>
                </a:ln>
                <a:solidFill>
                  <a:srgbClr val="FF0000"/>
                </a:solidFill>
                <a:effectLst>
                  <a:outerShdw algn="tl" rotWithShape="0">
                    <a:srgbClr val="000000"/>
                  </a:outerShdw>
                </a:effectLst>
                <a:latin typeface="Cambria Math" panose="02040503050406030204" pitchFamily="18" charset="0"/>
                <a:ea typeface="Cambria Math" panose="02040503050406030204" pitchFamily="18" charset="0"/>
              </a:rPr>
              <a:t>Câu</a:t>
            </a:r>
            <a:r>
              <a:rPr lang="en-US" sz="2400" b="1" kern="10" dirty="0">
                <a:ln w="17780">
                  <a:solidFill>
                    <a:srgbClr val="000000"/>
                  </a:solidFill>
                  <a:miter lim="800000"/>
                  <a:headEnd/>
                  <a:tailEnd/>
                </a:ln>
                <a:solidFill>
                  <a:srgbClr val="FF0000"/>
                </a:solidFill>
                <a:effectLst>
                  <a:outerShdw algn="tl" rotWithShape="0">
                    <a:srgbClr val="000000"/>
                  </a:outerShdw>
                </a:effectLst>
                <a:latin typeface="Cambria Math" panose="02040503050406030204" pitchFamily="18" charset="0"/>
                <a:ea typeface="Cambria Math" panose="02040503050406030204" pitchFamily="18" charset="0"/>
              </a:rPr>
              <a:t> 7</a:t>
            </a:r>
          </a:p>
        </p:txBody>
      </p:sp>
      <p:sp>
        <p:nvSpPr>
          <p:cNvPr id="68" name="Oval 254">
            <a:extLst>
              <a:ext uri="{FF2B5EF4-FFF2-40B4-BE49-F238E27FC236}">
                <a16:creationId xmlns:a16="http://schemas.microsoft.com/office/drawing/2014/main" id="{FE0C0FE1-B5B2-4838-A1D3-8393A65E9F5F}"/>
              </a:ext>
            </a:extLst>
          </p:cNvPr>
          <p:cNvSpPr>
            <a:spLocks noChangeArrowheads="1"/>
          </p:cNvSpPr>
          <p:nvPr/>
        </p:nvSpPr>
        <p:spPr bwMode="auto">
          <a:xfrm>
            <a:off x="9391650" y="571500"/>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10</a:t>
            </a:r>
            <a:endParaRPr lang="en-GB" sz="5400" dirty="0">
              <a:latin typeface="Cambria Math" pitchFamily="18" charset="0"/>
              <a:ea typeface="Cambria Math" pitchFamily="18" charset="0"/>
              <a:cs typeface="Times New Roman" pitchFamily="18" charset="0"/>
            </a:endParaRPr>
          </a:p>
        </p:txBody>
      </p:sp>
      <p:sp>
        <p:nvSpPr>
          <p:cNvPr id="69" name="Oval 255">
            <a:extLst>
              <a:ext uri="{FF2B5EF4-FFF2-40B4-BE49-F238E27FC236}">
                <a16:creationId xmlns:a16="http://schemas.microsoft.com/office/drawing/2014/main" id="{F6BA3DB8-D366-4C5A-85CA-BBF97D7CC6C5}"/>
              </a:ext>
            </a:extLst>
          </p:cNvPr>
          <p:cNvSpPr>
            <a:spLocks noChangeArrowheads="1"/>
          </p:cNvSpPr>
          <p:nvPr/>
        </p:nvSpPr>
        <p:spPr bwMode="auto">
          <a:xfrm>
            <a:off x="9382125" y="642940"/>
            <a:ext cx="990600" cy="960437"/>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9</a:t>
            </a:r>
            <a:endParaRPr lang="en-GB" sz="5400" dirty="0">
              <a:latin typeface="Cambria Math" pitchFamily="18" charset="0"/>
              <a:ea typeface="Cambria Math" pitchFamily="18" charset="0"/>
              <a:cs typeface="Times New Roman" pitchFamily="18" charset="0"/>
            </a:endParaRPr>
          </a:p>
        </p:txBody>
      </p:sp>
      <p:sp>
        <p:nvSpPr>
          <p:cNvPr id="77" name="Oval 256">
            <a:extLst>
              <a:ext uri="{FF2B5EF4-FFF2-40B4-BE49-F238E27FC236}">
                <a16:creationId xmlns:a16="http://schemas.microsoft.com/office/drawing/2014/main" id="{57A6F94D-FDCF-481B-A42F-04EDD9DDB422}"/>
              </a:ext>
            </a:extLst>
          </p:cNvPr>
          <p:cNvSpPr>
            <a:spLocks noChangeArrowheads="1"/>
          </p:cNvSpPr>
          <p:nvPr/>
        </p:nvSpPr>
        <p:spPr bwMode="auto">
          <a:xfrm>
            <a:off x="9382125" y="642940"/>
            <a:ext cx="990600" cy="960437"/>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8</a:t>
            </a:r>
            <a:endParaRPr lang="en-GB" sz="5400" dirty="0">
              <a:latin typeface="Cambria Math" pitchFamily="18" charset="0"/>
              <a:ea typeface="Cambria Math" pitchFamily="18" charset="0"/>
              <a:cs typeface="Times New Roman" pitchFamily="18" charset="0"/>
            </a:endParaRPr>
          </a:p>
        </p:txBody>
      </p:sp>
      <p:sp>
        <p:nvSpPr>
          <p:cNvPr id="78" name="Oval 257">
            <a:extLst>
              <a:ext uri="{FF2B5EF4-FFF2-40B4-BE49-F238E27FC236}">
                <a16:creationId xmlns:a16="http://schemas.microsoft.com/office/drawing/2014/main" id="{D5583201-5613-454D-ACF8-80AA4C9CED5C}"/>
              </a:ext>
            </a:extLst>
          </p:cNvPr>
          <p:cNvSpPr>
            <a:spLocks noChangeArrowheads="1"/>
          </p:cNvSpPr>
          <p:nvPr/>
        </p:nvSpPr>
        <p:spPr bwMode="auto">
          <a:xfrm>
            <a:off x="9382125" y="571500"/>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7</a:t>
            </a:r>
            <a:endParaRPr lang="en-GB" sz="5400" dirty="0">
              <a:latin typeface="Cambria Math" pitchFamily="18" charset="0"/>
              <a:ea typeface="Cambria Math" pitchFamily="18" charset="0"/>
              <a:cs typeface="Times New Roman" pitchFamily="18" charset="0"/>
            </a:endParaRPr>
          </a:p>
        </p:txBody>
      </p:sp>
      <p:sp>
        <p:nvSpPr>
          <p:cNvPr id="79" name="Oval 258">
            <a:extLst>
              <a:ext uri="{FF2B5EF4-FFF2-40B4-BE49-F238E27FC236}">
                <a16:creationId xmlns:a16="http://schemas.microsoft.com/office/drawing/2014/main" id="{C6EF3EEA-93FE-479D-9EF8-7E159C32BDD6}"/>
              </a:ext>
            </a:extLst>
          </p:cNvPr>
          <p:cNvSpPr>
            <a:spLocks noChangeArrowheads="1"/>
          </p:cNvSpPr>
          <p:nvPr/>
        </p:nvSpPr>
        <p:spPr bwMode="auto">
          <a:xfrm>
            <a:off x="9382125" y="571500"/>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6</a:t>
            </a:r>
            <a:endParaRPr lang="en-GB" sz="5400" dirty="0">
              <a:latin typeface="Cambria Math" pitchFamily="18" charset="0"/>
              <a:ea typeface="Cambria Math" pitchFamily="18" charset="0"/>
              <a:cs typeface="Times New Roman" pitchFamily="18" charset="0"/>
            </a:endParaRPr>
          </a:p>
        </p:txBody>
      </p:sp>
      <p:sp>
        <p:nvSpPr>
          <p:cNvPr id="80" name="Oval 259">
            <a:extLst>
              <a:ext uri="{FF2B5EF4-FFF2-40B4-BE49-F238E27FC236}">
                <a16:creationId xmlns:a16="http://schemas.microsoft.com/office/drawing/2014/main" id="{B44874F9-5D35-4638-8397-186889B28CE3}"/>
              </a:ext>
            </a:extLst>
          </p:cNvPr>
          <p:cNvSpPr>
            <a:spLocks noChangeArrowheads="1"/>
          </p:cNvSpPr>
          <p:nvPr/>
        </p:nvSpPr>
        <p:spPr bwMode="auto">
          <a:xfrm>
            <a:off x="9382125" y="714375"/>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5</a:t>
            </a:r>
            <a:endParaRPr lang="en-GB" sz="5400" dirty="0">
              <a:latin typeface="Cambria Math" pitchFamily="18" charset="0"/>
              <a:ea typeface="Cambria Math" pitchFamily="18" charset="0"/>
              <a:cs typeface="Times New Roman" pitchFamily="18" charset="0"/>
            </a:endParaRPr>
          </a:p>
        </p:txBody>
      </p:sp>
      <p:sp>
        <p:nvSpPr>
          <p:cNvPr id="81" name="Oval 260">
            <a:extLst>
              <a:ext uri="{FF2B5EF4-FFF2-40B4-BE49-F238E27FC236}">
                <a16:creationId xmlns:a16="http://schemas.microsoft.com/office/drawing/2014/main" id="{FBE91F9E-5C8A-479A-BC75-83060A54AE35}"/>
              </a:ext>
            </a:extLst>
          </p:cNvPr>
          <p:cNvSpPr>
            <a:spLocks noChangeArrowheads="1"/>
          </p:cNvSpPr>
          <p:nvPr/>
        </p:nvSpPr>
        <p:spPr bwMode="auto">
          <a:xfrm>
            <a:off x="9382125" y="642940"/>
            <a:ext cx="990600" cy="960437"/>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4</a:t>
            </a:r>
            <a:endParaRPr lang="en-GB" sz="5400" dirty="0">
              <a:latin typeface="Cambria Math" pitchFamily="18" charset="0"/>
              <a:ea typeface="Cambria Math" pitchFamily="18" charset="0"/>
              <a:cs typeface="Times New Roman" pitchFamily="18" charset="0"/>
            </a:endParaRPr>
          </a:p>
        </p:txBody>
      </p:sp>
      <p:sp>
        <p:nvSpPr>
          <p:cNvPr id="82" name="Oval 261">
            <a:extLst>
              <a:ext uri="{FF2B5EF4-FFF2-40B4-BE49-F238E27FC236}">
                <a16:creationId xmlns:a16="http://schemas.microsoft.com/office/drawing/2014/main" id="{47EA815D-29CE-40A9-86ED-92ADDE8F429C}"/>
              </a:ext>
            </a:extLst>
          </p:cNvPr>
          <p:cNvSpPr>
            <a:spLocks noChangeArrowheads="1"/>
          </p:cNvSpPr>
          <p:nvPr/>
        </p:nvSpPr>
        <p:spPr bwMode="auto">
          <a:xfrm>
            <a:off x="9382125" y="571500"/>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3</a:t>
            </a:r>
            <a:endParaRPr lang="en-GB" sz="5400" dirty="0">
              <a:latin typeface="Cambria Math" pitchFamily="18" charset="0"/>
              <a:ea typeface="Cambria Math" pitchFamily="18" charset="0"/>
              <a:cs typeface="Times New Roman" pitchFamily="18" charset="0"/>
            </a:endParaRPr>
          </a:p>
        </p:txBody>
      </p:sp>
      <p:sp>
        <p:nvSpPr>
          <p:cNvPr id="83" name="Oval 262">
            <a:extLst>
              <a:ext uri="{FF2B5EF4-FFF2-40B4-BE49-F238E27FC236}">
                <a16:creationId xmlns:a16="http://schemas.microsoft.com/office/drawing/2014/main" id="{0F104B3E-C86A-46E9-8253-F1E05967756A}"/>
              </a:ext>
            </a:extLst>
          </p:cNvPr>
          <p:cNvSpPr>
            <a:spLocks noChangeArrowheads="1"/>
          </p:cNvSpPr>
          <p:nvPr/>
        </p:nvSpPr>
        <p:spPr bwMode="auto">
          <a:xfrm>
            <a:off x="9382125" y="571500"/>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2</a:t>
            </a:r>
            <a:endParaRPr lang="en-GB" sz="5400" dirty="0">
              <a:latin typeface="Cambria Math" pitchFamily="18" charset="0"/>
              <a:ea typeface="Cambria Math" pitchFamily="18" charset="0"/>
              <a:cs typeface="Times New Roman" pitchFamily="18" charset="0"/>
            </a:endParaRPr>
          </a:p>
        </p:txBody>
      </p:sp>
      <p:sp>
        <p:nvSpPr>
          <p:cNvPr id="84" name="Oval 263">
            <a:extLst>
              <a:ext uri="{FF2B5EF4-FFF2-40B4-BE49-F238E27FC236}">
                <a16:creationId xmlns:a16="http://schemas.microsoft.com/office/drawing/2014/main" id="{FB6317C5-3E35-42FE-BB68-684B0AADF3C0}"/>
              </a:ext>
            </a:extLst>
          </p:cNvPr>
          <p:cNvSpPr>
            <a:spLocks noChangeArrowheads="1"/>
          </p:cNvSpPr>
          <p:nvPr/>
        </p:nvSpPr>
        <p:spPr bwMode="auto">
          <a:xfrm>
            <a:off x="9382125" y="571500"/>
            <a:ext cx="990600" cy="960438"/>
          </a:xfrm>
          <a:prstGeom prst="ellipse">
            <a:avLst/>
          </a:prstGeom>
          <a:solidFill>
            <a:schemeClr val="bg1">
              <a:lumMod val="95000"/>
            </a:schemeClr>
          </a:solidFill>
          <a:ln>
            <a:noFill/>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defRPr/>
            </a:pPr>
            <a:r>
              <a:rPr lang="en-US" sz="5400" dirty="0">
                <a:latin typeface="Cambria Math" pitchFamily="18" charset="0"/>
                <a:ea typeface="Cambria Math" pitchFamily="18" charset="0"/>
                <a:cs typeface="Times New Roman" pitchFamily="18" charset="0"/>
              </a:rPr>
              <a:t>1</a:t>
            </a:r>
            <a:endParaRPr lang="en-GB" sz="5400" dirty="0">
              <a:latin typeface="Cambria Math" pitchFamily="18" charset="0"/>
              <a:ea typeface="Cambria Math" pitchFamily="18" charset="0"/>
              <a:cs typeface="Times New Roman" pitchFamily="18" charset="0"/>
            </a:endParaRPr>
          </a:p>
        </p:txBody>
      </p:sp>
      <p:sp>
        <p:nvSpPr>
          <p:cNvPr id="85" name="Oval 264">
            <a:extLst>
              <a:ext uri="{FF2B5EF4-FFF2-40B4-BE49-F238E27FC236}">
                <a16:creationId xmlns:a16="http://schemas.microsoft.com/office/drawing/2014/main" id="{9075956C-20A1-4B91-ACBE-E45F9852126E}"/>
              </a:ext>
            </a:extLst>
          </p:cNvPr>
          <p:cNvSpPr>
            <a:spLocks noChangeArrowheads="1"/>
          </p:cNvSpPr>
          <p:nvPr/>
        </p:nvSpPr>
        <p:spPr bwMode="auto">
          <a:xfrm>
            <a:off x="9310688" y="500065"/>
            <a:ext cx="1143000" cy="1108075"/>
          </a:xfrm>
          <a:prstGeom prst="ellipse">
            <a:avLst/>
          </a:prstGeom>
          <a:solidFill>
            <a:srgbClr val="FFFF00"/>
          </a:solidFill>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algn="ctr">
              <a:defRPr/>
            </a:pPr>
            <a:r>
              <a:rPr lang="en-GB" sz="2400" b="1" dirty="0" err="1">
                <a:solidFill>
                  <a:srgbClr val="CC0000"/>
                </a:solidFill>
                <a:latin typeface="Cambria Math" pitchFamily="18" charset="0"/>
                <a:ea typeface="Cambria Math" pitchFamily="18" charset="0"/>
                <a:cs typeface="Times New Roman" pitchFamily="18" charset="0"/>
              </a:rPr>
              <a:t>Hết</a:t>
            </a:r>
            <a:r>
              <a:rPr lang="en-GB" sz="2400" b="1" dirty="0">
                <a:solidFill>
                  <a:srgbClr val="CC0000"/>
                </a:solidFill>
                <a:latin typeface="Cambria Math" pitchFamily="18" charset="0"/>
                <a:ea typeface="Cambria Math" pitchFamily="18" charset="0"/>
                <a:cs typeface="Times New Roman" pitchFamily="18" charset="0"/>
              </a:rPr>
              <a:t> </a:t>
            </a:r>
            <a:r>
              <a:rPr lang="en-GB" sz="2400" b="1" dirty="0" err="1">
                <a:solidFill>
                  <a:srgbClr val="CC0000"/>
                </a:solidFill>
                <a:latin typeface="Cambria Math" pitchFamily="18" charset="0"/>
                <a:ea typeface="Cambria Math" pitchFamily="18" charset="0"/>
                <a:cs typeface="Times New Roman" pitchFamily="18" charset="0"/>
              </a:rPr>
              <a:t>giờ</a:t>
            </a:r>
            <a:endParaRPr lang="en-GB" sz="2400" b="1" dirty="0">
              <a:solidFill>
                <a:srgbClr val="CC0000"/>
              </a:solidFill>
              <a:latin typeface="Cambria Math" pitchFamily="18" charset="0"/>
              <a:ea typeface="Cambria Math" pitchFamily="18" charset="0"/>
              <a:cs typeface="Times New Roman" pitchFamily="18" charset="0"/>
            </a:endParaRPr>
          </a:p>
        </p:txBody>
      </p:sp>
      <p:sp>
        <p:nvSpPr>
          <p:cNvPr id="4" name="Rounded Rectangle 3">
            <a:extLst>
              <a:ext uri="{FF2B5EF4-FFF2-40B4-BE49-F238E27FC236}">
                <a16:creationId xmlns:a16="http://schemas.microsoft.com/office/drawing/2014/main" id="{45932870-CE3B-4BAB-BBD0-E17D8C3DE016}"/>
              </a:ext>
            </a:extLst>
          </p:cNvPr>
          <p:cNvSpPr/>
          <p:nvPr/>
        </p:nvSpPr>
        <p:spPr>
          <a:xfrm>
            <a:off x="3295030" y="5814531"/>
            <a:ext cx="6763367" cy="6858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800" b="1" dirty="0">
              <a:solidFill>
                <a:schemeClr val="tx1"/>
              </a:solidFill>
              <a:latin typeface="Cambria" panose="02040503050406030204" pitchFamily="18" charset="0"/>
              <a:cs typeface="Times New Roman" pitchFamily="18" charset="0"/>
            </a:endParaRPr>
          </a:p>
          <a:p>
            <a:pPr algn="ctr">
              <a:defRPr/>
            </a:pPr>
            <a:r>
              <a:rPr lang="en-US" sz="2800" b="1" dirty="0" err="1">
                <a:solidFill>
                  <a:schemeClr val="tx1"/>
                </a:solidFill>
                <a:latin typeface="Cambria" panose="02040503050406030204" pitchFamily="18" charset="0"/>
                <a:cs typeface="Times New Roman" panose="02020603050405020304" pitchFamily="18" charset="0"/>
              </a:rPr>
              <a:t>Sự</a:t>
            </a:r>
            <a:r>
              <a:rPr lang="en-US" sz="2800" b="1" dirty="0">
                <a:solidFill>
                  <a:schemeClr val="tx1"/>
                </a:solidFill>
                <a:latin typeface="Cambria" panose="02040503050406030204" pitchFamily="18" charset="0"/>
                <a:cs typeface="Times New Roman" panose="02020603050405020304" pitchFamily="18" charset="0"/>
              </a:rPr>
              <a:t> </a:t>
            </a:r>
            <a:r>
              <a:rPr lang="en-US" sz="2800" b="1" dirty="0" err="1">
                <a:solidFill>
                  <a:schemeClr val="tx1"/>
                </a:solidFill>
                <a:latin typeface="Cambria" panose="02040503050406030204" pitchFamily="18" charset="0"/>
                <a:cs typeface="Times New Roman" panose="02020603050405020304" pitchFamily="18" charset="0"/>
              </a:rPr>
              <a:t>quang</a:t>
            </a:r>
            <a:r>
              <a:rPr lang="en-US" sz="2800" b="1" dirty="0">
                <a:solidFill>
                  <a:schemeClr val="tx1"/>
                </a:solidFill>
                <a:latin typeface="Cambria" panose="02040503050406030204" pitchFamily="18" charset="0"/>
                <a:cs typeface="Times New Roman" panose="02020603050405020304" pitchFamily="18" charset="0"/>
              </a:rPr>
              <a:t> </a:t>
            </a:r>
            <a:r>
              <a:rPr lang="en-US" sz="2800" b="1" dirty="0" err="1">
                <a:solidFill>
                  <a:schemeClr val="tx1"/>
                </a:solidFill>
                <a:latin typeface="Cambria" panose="02040503050406030204" pitchFamily="18" charset="0"/>
                <a:cs typeface="Times New Roman" panose="02020603050405020304" pitchFamily="18" charset="0"/>
              </a:rPr>
              <a:t>hợp</a:t>
            </a:r>
            <a:r>
              <a:rPr lang="en-US" sz="2800" b="1" dirty="0">
                <a:solidFill>
                  <a:schemeClr val="tx1"/>
                </a:solidFill>
                <a:latin typeface="Cambria" panose="02040503050406030204" pitchFamily="18" charset="0"/>
                <a:cs typeface="Times New Roman" panose="02020603050405020304" pitchFamily="18" charset="0"/>
              </a:rPr>
              <a:t> </a:t>
            </a:r>
            <a:r>
              <a:rPr lang="en-US" sz="2800" b="1" dirty="0" err="1">
                <a:solidFill>
                  <a:schemeClr val="tx1"/>
                </a:solidFill>
                <a:latin typeface="Cambria" panose="02040503050406030204" pitchFamily="18" charset="0"/>
                <a:cs typeface="Times New Roman" panose="02020603050405020304" pitchFamily="18" charset="0"/>
              </a:rPr>
              <a:t>của</a:t>
            </a:r>
            <a:r>
              <a:rPr lang="en-US" sz="2800" b="1" dirty="0">
                <a:solidFill>
                  <a:schemeClr val="tx1"/>
                </a:solidFill>
                <a:latin typeface="Cambria" panose="02040503050406030204" pitchFamily="18" charset="0"/>
                <a:cs typeface="Times New Roman" panose="02020603050405020304" pitchFamily="18" charset="0"/>
              </a:rPr>
              <a:t> </a:t>
            </a:r>
            <a:r>
              <a:rPr lang="en-US" sz="2800" b="1" dirty="0" err="1">
                <a:solidFill>
                  <a:schemeClr val="tx1"/>
                </a:solidFill>
                <a:latin typeface="Cambria" panose="02040503050406030204" pitchFamily="18" charset="0"/>
                <a:cs typeface="Times New Roman" panose="02020603050405020304" pitchFamily="18" charset="0"/>
              </a:rPr>
              <a:t>cây</a:t>
            </a:r>
            <a:r>
              <a:rPr lang="en-US" sz="2800" b="1" dirty="0">
                <a:solidFill>
                  <a:schemeClr val="tx1"/>
                </a:solidFill>
                <a:latin typeface="Cambria" panose="02040503050406030204" pitchFamily="18" charset="0"/>
                <a:cs typeface="Times New Roman" panose="02020603050405020304" pitchFamily="18" charset="0"/>
              </a:rPr>
              <a:t> </a:t>
            </a:r>
            <a:r>
              <a:rPr lang="en-US" sz="2800" b="1" dirty="0" err="1">
                <a:solidFill>
                  <a:schemeClr val="tx1"/>
                </a:solidFill>
                <a:latin typeface="Cambria" panose="02040503050406030204" pitchFamily="18" charset="0"/>
                <a:cs typeface="Times New Roman" panose="02020603050405020304" pitchFamily="18" charset="0"/>
              </a:rPr>
              <a:t>xanh</a:t>
            </a:r>
            <a:endParaRPr lang="en-US" altLang="en-US" sz="2800" b="1" baseline="-25000" dirty="0">
              <a:solidFill>
                <a:schemeClr val="tx1"/>
              </a:solidFill>
              <a:latin typeface="Cambria" panose="02040503050406030204" pitchFamily="18" charset="0"/>
              <a:ea typeface="Cambria Math" pitchFamily="18" charset="0"/>
              <a:cs typeface="Times New Roman" panose="02020603050405020304" pitchFamily="18" charset="0"/>
            </a:endParaRPr>
          </a:p>
          <a:p>
            <a:pPr algn="ctr" eaLnBrk="1" hangingPunct="1">
              <a:defRPr/>
            </a:pPr>
            <a:endParaRPr lang="en-US" altLang="en-US" sz="2800" b="1" baseline="-25000" dirty="0">
              <a:solidFill>
                <a:schemeClr val="tx1"/>
              </a:solidFill>
              <a:latin typeface="Cambria" panose="02040503050406030204" pitchFamily="18" charset="0"/>
              <a:ea typeface="Cambria Math" pitchFamily="18" charset="0"/>
              <a:cs typeface="Times New Roman" panose="02020603050405020304" pitchFamily="18" charset="0"/>
            </a:endParaRPr>
          </a:p>
        </p:txBody>
      </p:sp>
    </p:spTree>
    <p:extLst>
      <p:ext uri="{BB962C8B-B14F-4D97-AF65-F5344CB8AC3E}">
        <p14:creationId xmlns:p14="http://schemas.microsoft.com/office/powerpoint/2010/main" val="37002357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in)">
                                      <p:cBhvr>
                                        <p:cTn id="7" dur="2000"/>
                                        <p:tgtEl>
                                          <p:spTgt spid="34"/>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subTnLst>
                                    <p:audio>
                                      <p:cMediaNode>
                                        <p:cTn display="0" masterRel="sameClick">
                                          <p:stCondLst>
                                            <p:cond evt="begin" delay="0">
                                              <p:tn val="8"/>
                                            </p:cond>
                                          </p:stCondLst>
                                          <p:endCondLst>
                                            <p:cond evt="onStopAudio" delay="0">
                                              <p:tgtEl>
                                                <p:sldTgt/>
                                              </p:tgtEl>
                                            </p:cond>
                                          </p:endCondLst>
                                        </p:cTn>
                                        <p:tgtEl>
                                          <p:sndTgt r:embed="rId2" name="Jet Fighter 2-DVDH.wav"/>
                                        </p:tgtEl>
                                      </p:cMediaNode>
                                    </p:audio>
                                  </p:subTnLst>
                                </p:cTn>
                              </p:par>
                              <p:par>
                                <p:cTn id="11" presetID="2" presetClass="entr" presetSubtype="1"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par>
                                <p:cTn id="15" presetID="10" presetClass="entr" presetSubtype="0" fill="hold" grpId="0" nodeType="withEffect">
                                  <p:stCondLst>
                                    <p:cond delay="50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2000"/>
                                        <p:tgtEl>
                                          <p:spTgt spid="33"/>
                                        </p:tgtEl>
                                      </p:cBhvr>
                                    </p:animEffect>
                                  </p:childTnLst>
                                </p:cTn>
                              </p:par>
                              <p:par>
                                <p:cTn id="18" presetID="8" presetClass="emph" presetSubtype="0" repeatCount="indefinite" fill="hold" grpId="1" nodeType="withEffect">
                                  <p:stCondLst>
                                    <p:cond delay="500"/>
                                  </p:stCondLst>
                                  <p:childTnLst>
                                    <p:animRot by="21600000">
                                      <p:cBhvr>
                                        <p:cTn id="19" dur="1500" fill="hold"/>
                                        <p:tgtEl>
                                          <p:spTgt spid="33"/>
                                        </p:tgtEl>
                                        <p:attrNameLst>
                                          <p:attrName>r</p:attrName>
                                        </p:attrNameLst>
                                      </p:cBhvr>
                                    </p:animRot>
                                  </p:childTnLst>
                                </p:cTn>
                              </p:par>
                              <p:par>
                                <p:cTn id="20" presetID="5" presetClass="entr" presetSubtype="10" fill="hold" nodeType="withEffect">
                                  <p:stCondLst>
                                    <p:cond delay="200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par>
                                <p:cTn id="23" presetID="5" presetClass="entr" presetSubtype="10" fill="hold" nodeType="withEffect">
                                  <p:stCondLst>
                                    <p:cond delay="2000"/>
                                  </p:stCondLst>
                                  <p:childTnLst>
                                    <p:set>
                                      <p:cBhvr>
                                        <p:cTn id="24" dur="1" fill="hold">
                                          <p:stCondLst>
                                            <p:cond delay="0"/>
                                          </p:stCondLst>
                                        </p:cTn>
                                        <p:tgtEl>
                                          <p:spTgt spid="12"/>
                                        </p:tgtEl>
                                        <p:attrNameLst>
                                          <p:attrName>style.visibility</p:attrName>
                                        </p:attrNameLst>
                                      </p:cBhvr>
                                      <p:to>
                                        <p:strVal val="visible"/>
                                      </p:to>
                                    </p:set>
                                    <p:animEffect transition="in" filter="checkerboard(across)">
                                      <p:cBhvr>
                                        <p:cTn id="25" dur="500"/>
                                        <p:tgtEl>
                                          <p:spTgt spid="12"/>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 3-CL (2).wav"/>
                                        </p:tgtEl>
                                      </p:cMediaNode>
                                    </p:audio>
                                  </p:subTnLst>
                                </p:cTn>
                              </p:par>
                              <p:par>
                                <p:cTn id="26" presetID="5" presetClass="entr" presetSubtype="10" fill="hold" grpId="0" nodeType="withEffect">
                                  <p:stCondLst>
                                    <p:cond delay="2000"/>
                                  </p:stCondLst>
                                  <p:childTnLst>
                                    <p:set>
                                      <p:cBhvr>
                                        <p:cTn id="27" dur="1" fill="hold">
                                          <p:stCondLst>
                                            <p:cond delay="0"/>
                                          </p:stCondLst>
                                        </p:cTn>
                                        <p:tgtEl>
                                          <p:spTgt spid="13"/>
                                        </p:tgtEl>
                                        <p:attrNameLst>
                                          <p:attrName>style.visibility</p:attrName>
                                        </p:attrNameLst>
                                      </p:cBhvr>
                                      <p:to>
                                        <p:strVal val="visible"/>
                                      </p:to>
                                    </p:set>
                                    <p:animEffect transition="in" filter="checkerboard(across)">
                                      <p:cBhvr>
                                        <p:cTn id="28" dur="500"/>
                                        <p:tgtEl>
                                          <p:spTgt spid="13"/>
                                        </p:tgtEl>
                                      </p:cBhvr>
                                    </p:animEffect>
                                  </p:childTnLst>
                                </p:cTn>
                              </p:par>
                              <p:par>
                                <p:cTn id="29" presetID="5" presetClass="entr" presetSubtype="10" fill="hold" nodeType="withEffect">
                                  <p:stCondLst>
                                    <p:cond delay="2000"/>
                                  </p:stCondLst>
                                  <p:childTnLst>
                                    <p:set>
                                      <p:cBhvr>
                                        <p:cTn id="30" dur="1" fill="hold">
                                          <p:stCondLst>
                                            <p:cond delay="0"/>
                                          </p:stCondLst>
                                        </p:cTn>
                                        <p:tgtEl>
                                          <p:spTgt spid="14"/>
                                        </p:tgtEl>
                                        <p:attrNameLst>
                                          <p:attrName>style.visibility</p:attrName>
                                        </p:attrNameLst>
                                      </p:cBhvr>
                                      <p:to>
                                        <p:strVal val="visible"/>
                                      </p:to>
                                    </p:set>
                                    <p:animEffect transition="in" filter="checkerboard(across)">
                                      <p:cBhvr>
                                        <p:cTn id="31" dur="500"/>
                                        <p:tgtEl>
                                          <p:spTgt spid="14"/>
                                        </p:tgtEl>
                                      </p:cBhvr>
                                    </p:animEffect>
                                  </p:childTnLst>
                                </p:cTn>
                              </p:par>
                              <p:par>
                                <p:cTn id="32" presetID="22" presetClass="entr" presetSubtype="8" fill="hold" nodeType="withEffect">
                                  <p:stCondLst>
                                    <p:cond delay="200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par>
                                <p:cTn id="35" presetID="5" presetClass="entr" presetSubtype="10" fill="hold" nodeType="withEffect">
                                  <p:stCondLst>
                                    <p:cond delay="3000"/>
                                  </p:stCondLst>
                                  <p:childTnLst>
                                    <p:set>
                                      <p:cBhvr>
                                        <p:cTn id="36" dur="1" fill="hold">
                                          <p:stCondLst>
                                            <p:cond delay="0"/>
                                          </p:stCondLst>
                                        </p:cTn>
                                        <p:tgtEl>
                                          <p:spTgt spid="19"/>
                                        </p:tgtEl>
                                        <p:attrNameLst>
                                          <p:attrName>style.visibility</p:attrName>
                                        </p:attrNameLst>
                                      </p:cBhvr>
                                      <p:to>
                                        <p:strVal val="visible"/>
                                      </p:to>
                                    </p:set>
                                    <p:animEffect transition="in" filter="checkerboard(across)">
                                      <p:cBhvr>
                                        <p:cTn id="37" dur="500"/>
                                        <p:tgtEl>
                                          <p:spTgt spid="19"/>
                                        </p:tgtEl>
                                      </p:cBhvr>
                                    </p:animEffect>
                                  </p:childTnLst>
                                </p:cTn>
                              </p:par>
                              <p:par>
                                <p:cTn id="38" presetID="5" presetClass="entr" presetSubtype="10" fill="hold" nodeType="withEffect">
                                  <p:stCondLst>
                                    <p:cond delay="3000"/>
                                  </p:stCondLst>
                                  <p:childTnLst>
                                    <p:set>
                                      <p:cBhvr>
                                        <p:cTn id="39" dur="1" fill="hold">
                                          <p:stCondLst>
                                            <p:cond delay="0"/>
                                          </p:stCondLst>
                                        </p:cTn>
                                        <p:tgtEl>
                                          <p:spTgt spid="20"/>
                                        </p:tgtEl>
                                        <p:attrNameLst>
                                          <p:attrName>style.visibility</p:attrName>
                                        </p:attrNameLst>
                                      </p:cBhvr>
                                      <p:to>
                                        <p:strVal val="visible"/>
                                      </p:to>
                                    </p:set>
                                    <p:animEffect transition="in" filter="checkerboard(across)">
                                      <p:cBhvr>
                                        <p:cTn id="40" dur="500"/>
                                        <p:tgtEl>
                                          <p:spTgt spid="20"/>
                                        </p:tgtEl>
                                      </p:cBhvr>
                                    </p:animEffect>
                                  </p:childTnLst>
                                  <p:subTnLst>
                                    <p:audio>
                                      <p:cMediaNode>
                                        <p:cTn display="0" masterRel="sameClick">
                                          <p:stCondLst>
                                            <p:cond evt="begin" delay="0">
                                              <p:tn val="38"/>
                                            </p:cond>
                                          </p:stCondLst>
                                          <p:endCondLst>
                                            <p:cond evt="onStopAudio" delay="0">
                                              <p:tgtEl>
                                                <p:sldTgt/>
                                              </p:tgtEl>
                                            </p:cond>
                                          </p:endCondLst>
                                        </p:cTn>
                                        <p:tgtEl>
                                          <p:sndTgt r:embed="rId3" name="Chimes 3-CL (2).wav"/>
                                        </p:tgtEl>
                                      </p:cMediaNode>
                                    </p:audio>
                                  </p:subTnLst>
                                </p:cTn>
                              </p:par>
                              <p:par>
                                <p:cTn id="41" presetID="5" presetClass="entr" presetSubtype="10" fill="hold" grpId="0" nodeType="withEffect">
                                  <p:stCondLst>
                                    <p:cond delay="3000"/>
                                  </p:stCondLst>
                                  <p:childTnLst>
                                    <p:set>
                                      <p:cBhvr>
                                        <p:cTn id="42" dur="1" fill="hold">
                                          <p:stCondLst>
                                            <p:cond delay="0"/>
                                          </p:stCondLst>
                                        </p:cTn>
                                        <p:tgtEl>
                                          <p:spTgt spid="21"/>
                                        </p:tgtEl>
                                        <p:attrNameLst>
                                          <p:attrName>style.visibility</p:attrName>
                                        </p:attrNameLst>
                                      </p:cBhvr>
                                      <p:to>
                                        <p:strVal val="visible"/>
                                      </p:to>
                                    </p:set>
                                    <p:animEffect transition="in" filter="checkerboard(across)">
                                      <p:cBhvr>
                                        <p:cTn id="43" dur="500"/>
                                        <p:tgtEl>
                                          <p:spTgt spid="21"/>
                                        </p:tgtEl>
                                      </p:cBhvr>
                                    </p:animEffect>
                                  </p:childTnLst>
                                </p:cTn>
                              </p:par>
                              <p:par>
                                <p:cTn id="44" presetID="5" presetClass="entr" presetSubtype="10" fill="hold" nodeType="withEffect">
                                  <p:stCondLst>
                                    <p:cond delay="3000"/>
                                  </p:stCondLst>
                                  <p:childTnLst>
                                    <p:set>
                                      <p:cBhvr>
                                        <p:cTn id="45" dur="1" fill="hold">
                                          <p:stCondLst>
                                            <p:cond delay="0"/>
                                          </p:stCondLst>
                                        </p:cTn>
                                        <p:tgtEl>
                                          <p:spTgt spid="22"/>
                                        </p:tgtEl>
                                        <p:attrNameLst>
                                          <p:attrName>style.visibility</p:attrName>
                                        </p:attrNameLst>
                                      </p:cBhvr>
                                      <p:to>
                                        <p:strVal val="visible"/>
                                      </p:to>
                                    </p:set>
                                    <p:animEffect transition="in" filter="checkerboard(across)">
                                      <p:cBhvr>
                                        <p:cTn id="46" dur="500"/>
                                        <p:tgtEl>
                                          <p:spTgt spid="22"/>
                                        </p:tgtEl>
                                      </p:cBhvr>
                                    </p:animEffect>
                                  </p:childTnLst>
                                </p:cTn>
                              </p:par>
                              <p:par>
                                <p:cTn id="47" presetID="22" presetClass="entr" presetSubtype="8" fill="hold" nodeType="withEffect">
                                  <p:stCondLst>
                                    <p:cond delay="300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par>
                                <p:cTn id="50" presetID="5" presetClass="entr" presetSubtype="10" fill="hold" nodeType="withEffect">
                                  <p:stCondLst>
                                    <p:cond delay="4000"/>
                                  </p:stCondLst>
                                  <p:childTnLst>
                                    <p:set>
                                      <p:cBhvr>
                                        <p:cTn id="51" dur="1" fill="hold">
                                          <p:stCondLst>
                                            <p:cond delay="0"/>
                                          </p:stCondLst>
                                        </p:cTn>
                                        <p:tgtEl>
                                          <p:spTgt spid="24"/>
                                        </p:tgtEl>
                                        <p:attrNameLst>
                                          <p:attrName>style.visibility</p:attrName>
                                        </p:attrNameLst>
                                      </p:cBhvr>
                                      <p:to>
                                        <p:strVal val="visible"/>
                                      </p:to>
                                    </p:set>
                                    <p:animEffect transition="in" filter="checkerboard(across)">
                                      <p:cBhvr>
                                        <p:cTn id="52" dur="500"/>
                                        <p:tgtEl>
                                          <p:spTgt spid="24"/>
                                        </p:tgtEl>
                                      </p:cBhvr>
                                    </p:animEffect>
                                  </p:childTnLst>
                                </p:cTn>
                              </p:par>
                              <p:par>
                                <p:cTn id="53" presetID="5" presetClass="entr" presetSubtype="10" fill="hold" nodeType="withEffect">
                                  <p:stCondLst>
                                    <p:cond delay="4000"/>
                                  </p:stCondLst>
                                  <p:childTnLst>
                                    <p:set>
                                      <p:cBhvr>
                                        <p:cTn id="54" dur="1" fill="hold">
                                          <p:stCondLst>
                                            <p:cond delay="0"/>
                                          </p:stCondLst>
                                        </p:cTn>
                                        <p:tgtEl>
                                          <p:spTgt spid="25"/>
                                        </p:tgtEl>
                                        <p:attrNameLst>
                                          <p:attrName>style.visibility</p:attrName>
                                        </p:attrNameLst>
                                      </p:cBhvr>
                                      <p:to>
                                        <p:strVal val="visible"/>
                                      </p:to>
                                    </p:set>
                                    <p:animEffect transition="in" filter="checkerboard(across)">
                                      <p:cBhvr>
                                        <p:cTn id="55" dur="500"/>
                                        <p:tgtEl>
                                          <p:spTgt spid="25"/>
                                        </p:tgtEl>
                                      </p:cBhvr>
                                    </p:animEffect>
                                  </p:childTnLst>
                                  <p:subTnLst>
                                    <p:audio>
                                      <p:cMediaNode>
                                        <p:cTn display="0" masterRel="sameClick">
                                          <p:stCondLst>
                                            <p:cond evt="begin" delay="0">
                                              <p:tn val="53"/>
                                            </p:cond>
                                          </p:stCondLst>
                                          <p:endCondLst>
                                            <p:cond evt="onStopAudio" delay="0">
                                              <p:tgtEl>
                                                <p:sldTgt/>
                                              </p:tgtEl>
                                            </p:cond>
                                          </p:endCondLst>
                                        </p:cTn>
                                        <p:tgtEl>
                                          <p:sndTgt r:embed="rId3" name="Chimes 3-CL (2).wav"/>
                                        </p:tgtEl>
                                      </p:cMediaNode>
                                    </p:audio>
                                  </p:subTnLst>
                                </p:cTn>
                              </p:par>
                              <p:par>
                                <p:cTn id="56" presetID="5" presetClass="entr" presetSubtype="10" fill="hold" grpId="0" nodeType="withEffect">
                                  <p:stCondLst>
                                    <p:cond delay="4000"/>
                                  </p:stCondLst>
                                  <p:childTnLst>
                                    <p:set>
                                      <p:cBhvr>
                                        <p:cTn id="57" dur="1" fill="hold">
                                          <p:stCondLst>
                                            <p:cond delay="0"/>
                                          </p:stCondLst>
                                        </p:cTn>
                                        <p:tgtEl>
                                          <p:spTgt spid="26"/>
                                        </p:tgtEl>
                                        <p:attrNameLst>
                                          <p:attrName>style.visibility</p:attrName>
                                        </p:attrNameLst>
                                      </p:cBhvr>
                                      <p:to>
                                        <p:strVal val="visible"/>
                                      </p:to>
                                    </p:set>
                                    <p:animEffect transition="in" filter="checkerboard(across)">
                                      <p:cBhvr>
                                        <p:cTn id="58" dur="500"/>
                                        <p:tgtEl>
                                          <p:spTgt spid="26"/>
                                        </p:tgtEl>
                                      </p:cBhvr>
                                    </p:animEffect>
                                  </p:childTnLst>
                                </p:cTn>
                              </p:par>
                              <p:par>
                                <p:cTn id="59" presetID="5" presetClass="entr" presetSubtype="10" fill="hold" nodeType="withEffect">
                                  <p:stCondLst>
                                    <p:cond delay="4000"/>
                                  </p:stCondLst>
                                  <p:childTnLst>
                                    <p:set>
                                      <p:cBhvr>
                                        <p:cTn id="60" dur="1" fill="hold">
                                          <p:stCondLst>
                                            <p:cond delay="0"/>
                                          </p:stCondLst>
                                        </p:cTn>
                                        <p:tgtEl>
                                          <p:spTgt spid="27"/>
                                        </p:tgtEl>
                                        <p:attrNameLst>
                                          <p:attrName>style.visibility</p:attrName>
                                        </p:attrNameLst>
                                      </p:cBhvr>
                                      <p:to>
                                        <p:strVal val="visible"/>
                                      </p:to>
                                    </p:set>
                                    <p:animEffect transition="in" filter="checkerboard(across)">
                                      <p:cBhvr>
                                        <p:cTn id="61" dur="500"/>
                                        <p:tgtEl>
                                          <p:spTgt spid="27"/>
                                        </p:tgtEl>
                                      </p:cBhvr>
                                    </p:animEffect>
                                  </p:childTnLst>
                                </p:cTn>
                              </p:par>
                              <p:par>
                                <p:cTn id="62" presetID="22" presetClass="entr" presetSubtype="8" fill="hold" nodeType="withEffect">
                                  <p:stCondLst>
                                    <p:cond delay="4000"/>
                                  </p:stCondLst>
                                  <p:childTnLst>
                                    <p:set>
                                      <p:cBhvr>
                                        <p:cTn id="63" dur="1" fill="hold">
                                          <p:stCondLst>
                                            <p:cond delay="0"/>
                                          </p:stCondLst>
                                        </p:cTn>
                                        <p:tgtEl>
                                          <p:spTgt spid="23"/>
                                        </p:tgtEl>
                                        <p:attrNameLst>
                                          <p:attrName>style.visibility</p:attrName>
                                        </p:attrNameLst>
                                      </p:cBhvr>
                                      <p:to>
                                        <p:strVal val="visible"/>
                                      </p:to>
                                    </p:set>
                                    <p:animEffect transition="in" filter="wipe(left)">
                                      <p:cBhvr>
                                        <p:cTn id="64" dur="500"/>
                                        <p:tgtEl>
                                          <p:spTgt spid="23"/>
                                        </p:tgtEl>
                                      </p:cBhvr>
                                    </p:animEffect>
                                  </p:childTnLst>
                                </p:cTn>
                              </p:par>
                              <p:par>
                                <p:cTn id="65" presetID="5" presetClass="entr" presetSubtype="10" fill="hold" nodeType="withEffect">
                                  <p:stCondLst>
                                    <p:cond delay="5000"/>
                                  </p:stCondLst>
                                  <p:childTnLst>
                                    <p:set>
                                      <p:cBhvr>
                                        <p:cTn id="66" dur="1" fill="hold">
                                          <p:stCondLst>
                                            <p:cond delay="0"/>
                                          </p:stCondLst>
                                        </p:cTn>
                                        <p:tgtEl>
                                          <p:spTgt spid="29"/>
                                        </p:tgtEl>
                                        <p:attrNameLst>
                                          <p:attrName>style.visibility</p:attrName>
                                        </p:attrNameLst>
                                      </p:cBhvr>
                                      <p:to>
                                        <p:strVal val="visible"/>
                                      </p:to>
                                    </p:set>
                                    <p:animEffect transition="in" filter="checkerboard(across)">
                                      <p:cBhvr>
                                        <p:cTn id="67" dur="500"/>
                                        <p:tgtEl>
                                          <p:spTgt spid="29"/>
                                        </p:tgtEl>
                                      </p:cBhvr>
                                    </p:animEffect>
                                  </p:childTnLst>
                                </p:cTn>
                              </p:par>
                              <p:par>
                                <p:cTn id="68" presetID="5" presetClass="entr" presetSubtype="10" fill="hold" nodeType="withEffect">
                                  <p:stCondLst>
                                    <p:cond delay="5000"/>
                                  </p:stCondLst>
                                  <p:childTnLst>
                                    <p:set>
                                      <p:cBhvr>
                                        <p:cTn id="69" dur="1" fill="hold">
                                          <p:stCondLst>
                                            <p:cond delay="0"/>
                                          </p:stCondLst>
                                        </p:cTn>
                                        <p:tgtEl>
                                          <p:spTgt spid="30"/>
                                        </p:tgtEl>
                                        <p:attrNameLst>
                                          <p:attrName>style.visibility</p:attrName>
                                        </p:attrNameLst>
                                      </p:cBhvr>
                                      <p:to>
                                        <p:strVal val="visible"/>
                                      </p:to>
                                    </p:set>
                                    <p:animEffect transition="in" filter="checkerboard(across)">
                                      <p:cBhvr>
                                        <p:cTn id="70" dur="500"/>
                                        <p:tgtEl>
                                          <p:spTgt spid="30"/>
                                        </p:tgtEl>
                                      </p:cBhvr>
                                    </p:animEffect>
                                  </p:childTnLst>
                                  <p:subTnLst>
                                    <p:audio>
                                      <p:cMediaNode>
                                        <p:cTn display="0" masterRel="sameClick">
                                          <p:stCondLst>
                                            <p:cond evt="begin" delay="0">
                                              <p:tn val="68"/>
                                            </p:cond>
                                          </p:stCondLst>
                                          <p:endCondLst>
                                            <p:cond evt="onStopAudio" delay="0">
                                              <p:tgtEl>
                                                <p:sldTgt/>
                                              </p:tgtEl>
                                            </p:cond>
                                          </p:endCondLst>
                                        </p:cTn>
                                        <p:tgtEl>
                                          <p:sndTgt r:embed="rId3" name="Chimes 3-CL (2).wav"/>
                                        </p:tgtEl>
                                      </p:cMediaNode>
                                    </p:audio>
                                  </p:subTnLst>
                                </p:cTn>
                              </p:par>
                              <p:par>
                                <p:cTn id="71" presetID="5" presetClass="entr" presetSubtype="10" fill="hold" grpId="0" nodeType="withEffect">
                                  <p:stCondLst>
                                    <p:cond delay="5000"/>
                                  </p:stCondLst>
                                  <p:childTnLst>
                                    <p:set>
                                      <p:cBhvr>
                                        <p:cTn id="72" dur="1" fill="hold">
                                          <p:stCondLst>
                                            <p:cond delay="0"/>
                                          </p:stCondLst>
                                        </p:cTn>
                                        <p:tgtEl>
                                          <p:spTgt spid="31"/>
                                        </p:tgtEl>
                                        <p:attrNameLst>
                                          <p:attrName>style.visibility</p:attrName>
                                        </p:attrNameLst>
                                      </p:cBhvr>
                                      <p:to>
                                        <p:strVal val="visible"/>
                                      </p:to>
                                    </p:set>
                                    <p:animEffect transition="in" filter="checkerboard(across)">
                                      <p:cBhvr>
                                        <p:cTn id="73" dur="500"/>
                                        <p:tgtEl>
                                          <p:spTgt spid="31"/>
                                        </p:tgtEl>
                                      </p:cBhvr>
                                    </p:animEffect>
                                  </p:childTnLst>
                                </p:cTn>
                              </p:par>
                              <p:par>
                                <p:cTn id="74" presetID="5" presetClass="entr" presetSubtype="10" fill="hold" nodeType="withEffect">
                                  <p:stCondLst>
                                    <p:cond delay="5000"/>
                                  </p:stCondLst>
                                  <p:childTnLst>
                                    <p:set>
                                      <p:cBhvr>
                                        <p:cTn id="75" dur="1" fill="hold">
                                          <p:stCondLst>
                                            <p:cond delay="0"/>
                                          </p:stCondLst>
                                        </p:cTn>
                                        <p:tgtEl>
                                          <p:spTgt spid="32"/>
                                        </p:tgtEl>
                                        <p:attrNameLst>
                                          <p:attrName>style.visibility</p:attrName>
                                        </p:attrNameLst>
                                      </p:cBhvr>
                                      <p:to>
                                        <p:strVal val="visible"/>
                                      </p:to>
                                    </p:set>
                                    <p:animEffect transition="in" filter="checkerboard(across)">
                                      <p:cBhvr>
                                        <p:cTn id="76" dur="500"/>
                                        <p:tgtEl>
                                          <p:spTgt spid="32"/>
                                        </p:tgtEl>
                                      </p:cBhvr>
                                    </p:animEffect>
                                  </p:childTnLst>
                                </p:cTn>
                              </p:par>
                              <p:par>
                                <p:cTn id="77" presetID="22" presetClass="entr" presetSubtype="8" fill="hold" nodeType="withEffect">
                                  <p:stCondLst>
                                    <p:cond delay="5000"/>
                                  </p:stCondLst>
                                  <p:childTnLst>
                                    <p:set>
                                      <p:cBhvr>
                                        <p:cTn id="78" dur="1" fill="hold">
                                          <p:stCondLst>
                                            <p:cond delay="0"/>
                                          </p:stCondLst>
                                        </p:cTn>
                                        <p:tgtEl>
                                          <p:spTgt spid="28"/>
                                        </p:tgtEl>
                                        <p:attrNameLst>
                                          <p:attrName>style.visibility</p:attrName>
                                        </p:attrNameLst>
                                      </p:cBhvr>
                                      <p:to>
                                        <p:strVal val="visible"/>
                                      </p:to>
                                    </p:set>
                                    <p:animEffect transition="in" filter="wipe(left)">
                                      <p:cBhvr>
                                        <p:cTn id="79" dur="500"/>
                                        <p:tgtEl>
                                          <p:spTgt spid="28"/>
                                        </p:tgtEl>
                                      </p:cBhvr>
                                    </p:animEffect>
                                  </p:childTnLst>
                                </p:cTn>
                              </p:par>
                              <p:par>
                                <p:cTn id="80" presetID="12" presetClass="exit" presetSubtype="1" fill="hold" nodeType="withEffect">
                                  <p:stCondLst>
                                    <p:cond delay="5500"/>
                                  </p:stCondLst>
                                  <p:childTnLst>
                                    <p:animEffect transition="out" filter="slide(fromTop)">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2" presetClass="exit" presetSubtype="1" fill="hold" nodeType="withEffect">
                                  <p:stCondLst>
                                    <p:cond delay="5500"/>
                                  </p:stCondLst>
                                  <p:childTnLst>
                                    <p:animEffect transition="out" filter="slide(fromTop)">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12" presetClass="exit" presetSubtype="1" fill="hold" nodeType="withEffect">
                                  <p:stCondLst>
                                    <p:cond delay="5500"/>
                                  </p:stCondLst>
                                  <p:childTnLst>
                                    <p:animEffect transition="out" filter="slide(fromTop)">
                                      <p:cBhvr>
                                        <p:cTn id="87" dur="500"/>
                                        <p:tgtEl>
                                          <p:spTgt spid="24"/>
                                        </p:tgtEl>
                                      </p:cBhvr>
                                    </p:animEffect>
                                    <p:set>
                                      <p:cBhvr>
                                        <p:cTn id="88" dur="1" fill="hold">
                                          <p:stCondLst>
                                            <p:cond delay="499"/>
                                          </p:stCondLst>
                                        </p:cTn>
                                        <p:tgtEl>
                                          <p:spTgt spid="24"/>
                                        </p:tgtEl>
                                        <p:attrNameLst>
                                          <p:attrName>style.visibility</p:attrName>
                                        </p:attrNameLst>
                                      </p:cBhvr>
                                      <p:to>
                                        <p:strVal val="hidden"/>
                                      </p:to>
                                    </p:set>
                                  </p:childTnLst>
                                </p:cTn>
                              </p:par>
                              <p:par>
                                <p:cTn id="89" presetID="12" presetClass="exit" presetSubtype="1" fill="hold" nodeType="withEffect">
                                  <p:stCondLst>
                                    <p:cond delay="5500"/>
                                  </p:stCondLst>
                                  <p:childTnLst>
                                    <p:animEffect transition="out" filter="slide(fromTop)">
                                      <p:cBhvr>
                                        <p:cTn id="90" dur="500"/>
                                        <p:tgtEl>
                                          <p:spTgt spid="19"/>
                                        </p:tgtEl>
                                      </p:cBhvr>
                                    </p:animEffect>
                                    <p:set>
                                      <p:cBhvr>
                                        <p:cTn id="91" dur="1" fill="hold">
                                          <p:stCondLst>
                                            <p:cond delay="499"/>
                                          </p:stCondLst>
                                        </p:cTn>
                                        <p:tgtEl>
                                          <p:spTgt spid="19"/>
                                        </p:tgtEl>
                                        <p:attrNameLst>
                                          <p:attrName>style.visibility</p:attrName>
                                        </p:attrNameLst>
                                      </p:cBhvr>
                                      <p:to>
                                        <p:strVal val="hidden"/>
                                      </p:to>
                                    </p:set>
                                  </p:childTnLst>
                                </p:cTn>
                              </p:par>
                              <p:par>
                                <p:cTn id="92" presetID="12" presetClass="exit" presetSubtype="1" fill="hold" nodeType="withEffect">
                                  <p:stCondLst>
                                    <p:cond delay="5500"/>
                                  </p:stCondLst>
                                  <p:childTnLst>
                                    <p:animEffect transition="out" filter="slide(fromTop)">
                                      <p:cBhvr>
                                        <p:cTn id="93" dur="500"/>
                                        <p:tgtEl>
                                          <p:spTgt spid="11"/>
                                        </p:tgtEl>
                                      </p:cBhvr>
                                    </p:animEffect>
                                    <p:set>
                                      <p:cBhvr>
                                        <p:cTn id="94" dur="1" fill="hold">
                                          <p:stCondLst>
                                            <p:cond delay="499"/>
                                          </p:stCondLst>
                                        </p:cTn>
                                        <p:tgtEl>
                                          <p:spTgt spid="11"/>
                                        </p:tgtEl>
                                        <p:attrNameLst>
                                          <p:attrName>style.visibility</p:attrName>
                                        </p:attrNameLst>
                                      </p:cBhvr>
                                      <p:to>
                                        <p:strVal val="hidden"/>
                                      </p:to>
                                    </p:set>
                                  </p:childTnLst>
                                </p:cTn>
                              </p:par>
                              <p:par>
                                <p:cTn id="95" presetID="12" presetClass="exit" presetSubtype="1" fill="hold" nodeType="withEffect">
                                  <p:stCondLst>
                                    <p:cond delay="5500"/>
                                  </p:stCondLst>
                                  <p:childTnLst>
                                    <p:animEffect transition="out" filter="slide(fromTop)">
                                      <p:cBhvr>
                                        <p:cTn id="96" dur="500"/>
                                        <p:tgtEl>
                                          <p:spTgt spid="3"/>
                                        </p:tgtEl>
                                      </p:cBhvr>
                                    </p:animEffect>
                                    <p:set>
                                      <p:cBhvr>
                                        <p:cTn id="97" dur="1" fill="hold">
                                          <p:stCondLst>
                                            <p:cond delay="499"/>
                                          </p:stCondLst>
                                        </p:cTn>
                                        <p:tgtEl>
                                          <p:spTgt spid="3"/>
                                        </p:tgtEl>
                                        <p:attrNameLst>
                                          <p:attrName>style.visibility</p:attrName>
                                        </p:attrNameLst>
                                      </p:cBhvr>
                                      <p:to>
                                        <p:strVal val="hidden"/>
                                      </p:to>
                                    </p:set>
                                  </p:childTnLst>
                                </p:cTn>
                              </p:par>
                            </p:childTnLst>
                          </p:cTn>
                        </p:par>
                        <p:par>
                          <p:cTn id="98" fill="hold" nodeType="afterGroup">
                            <p:stCondLst>
                              <p:cond delay="6000"/>
                            </p:stCondLst>
                            <p:childTnLst>
                              <p:par>
                                <p:cTn id="99" presetID="1" presetClass="entr" presetSubtype="0" fill="hold" grpId="0" nodeType="afterEffect">
                                  <p:stCondLst>
                                    <p:cond delay="1000"/>
                                  </p:stCondLst>
                                  <p:childTnLst>
                                    <p:set>
                                      <p:cBhvr>
                                        <p:cTn id="10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4" name="hammer.wav"/>
                                        </p:tgtEl>
                                      </p:cMediaNode>
                                    </p:audio>
                                  </p:subTnLst>
                                </p:cTn>
                              </p:par>
                            </p:childTnLst>
                          </p:cTn>
                        </p:par>
                        <p:par>
                          <p:cTn id="101" fill="hold" nodeType="afterGroup">
                            <p:stCondLst>
                              <p:cond delay="7000"/>
                            </p:stCondLst>
                            <p:childTnLst>
                              <p:par>
                                <p:cTn id="102" presetID="1" presetClass="entr" presetSubtype="0" fill="hold" grpId="0" nodeType="afterEffect">
                                  <p:stCondLst>
                                    <p:cond delay="1000"/>
                                  </p:stCondLst>
                                  <p:childTnLst>
                                    <p:set>
                                      <p:cBhvr>
                                        <p:cTn id="10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4" name="hammer.wav"/>
                                        </p:tgtEl>
                                      </p:cMediaNode>
                                    </p:audio>
                                  </p:subTnLst>
                                </p:cTn>
                              </p:par>
                            </p:childTnLst>
                          </p:cTn>
                        </p:par>
                        <p:par>
                          <p:cTn id="104" fill="hold" nodeType="afterGroup">
                            <p:stCondLst>
                              <p:cond delay="8000"/>
                            </p:stCondLst>
                            <p:childTnLst>
                              <p:par>
                                <p:cTn id="105" presetID="1" presetClass="entr" presetSubtype="0" fill="hold" grpId="0" nodeType="afterEffect">
                                  <p:stCondLst>
                                    <p:cond delay="1000"/>
                                  </p:stCondLst>
                                  <p:childTnLst>
                                    <p:set>
                                      <p:cBhvr>
                                        <p:cTn id="10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4" name="hammer.wav"/>
                                        </p:tgtEl>
                                      </p:cMediaNode>
                                    </p:audio>
                                  </p:subTnLst>
                                </p:cTn>
                              </p:par>
                            </p:childTnLst>
                          </p:cTn>
                        </p:par>
                        <p:par>
                          <p:cTn id="107" fill="hold" nodeType="afterGroup">
                            <p:stCondLst>
                              <p:cond delay="9000"/>
                            </p:stCondLst>
                            <p:childTnLst>
                              <p:par>
                                <p:cTn id="108" presetID="1" presetClass="entr" presetSubtype="0" fill="hold" grpId="0" nodeType="afterEffect">
                                  <p:stCondLst>
                                    <p:cond delay="1000"/>
                                  </p:stCondLst>
                                  <p:childTnLst>
                                    <p:set>
                                      <p:cBhvr>
                                        <p:cTn id="10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4" name="hammer.wav"/>
                                        </p:tgtEl>
                                      </p:cMediaNode>
                                    </p:audio>
                                  </p:subTnLst>
                                </p:cTn>
                              </p:par>
                            </p:childTnLst>
                          </p:cTn>
                        </p:par>
                        <p:par>
                          <p:cTn id="110" fill="hold" nodeType="afterGroup">
                            <p:stCondLst>
                              <p:cond delay="10000"/>
                            </p:stCondLst>
                            <p:childTnLst>
                              <p:par>
                                <p:cTn id="111" presetID="1" presetClass="entr" presetSubtype="0" fill="hold" grpId="0" nodeType="afterEffect">
                                  <p:stCondLst>
                                    <p:cond delay="1000"/>
                                  </p:stCondLst>
                                  <p:childTnLst>
                                    <p:set>
                                      <p:cBhvr>
                                        <p:cTn id="11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4" name="hammer.wav"/>
                                        </p:tgtEl>
                                      </p:cMediaNode>
                                    </p:audio>
                                  </p:subTnLst>
                                </p:cTn>
                              </p:par>
                            </p:childTnLst>
                          </p:cTn>
                        </p:par>
                        <p:par>
                          <p:cTn id="113" fill="hold" nodeType="afterGroup">
                            <p:stCondLst>
                              <p:cond delay="11000"/>
                            </p:stCondLst>
                            <p:childTnLst>
                              <p:par>
                                <p:cTn id="114" presetID="1" presetClass="entr" presetSubtype="0" fill="hold" grpId="0" nodeType="afterEffect">
                                  <p:stCondLst>
                                    <p:cond delay="1000"/>
                                  </p:stCondLst>
                                  <p:childTnLst>
                                    <p:set>
                                      <p:cBhvr>
                                        <p:cTn id="11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4" name="hammer.wav"/>
                                        </p:tgtEl>
                                      </p:cMediaNode>
                                    </p:audio>
                                  </p:subTnLst>
                                </p:cTn>
                              </p:par>
                            </p:childTnLst>
                          </p:cTn>
                        </p:par>
                        <p:par>
                          <p:cTn id="116" fill="hold" nodeType="afterGroup">
                            <p:stCondLst>
                              <p:cond delay="12000"/>
                            </p:stCondLst>
                            <p:childTnLst>
                              <p:par>
                                <p:cTn id="117" presetID="1" presetClass="entr" presetSubtype="0" fill="hold" grpId="0" nodeType="afterEffect">
                                  <p:stCondLst>
                                    <p:cond delay="1000"/>
                                  </p:stCondLst>
                                  <p:childTnLst>
                                    <p:set>
                                      <p:cBhvr>
                                        <p:cTn id="11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4" name="hammer.wav"/>
                                        </p:tgtEl>
                                      </p:cMediaNode>
                                    </p:audio>
                                  </p:subTnLst>
                                </p:cTn>
                              </p:par>
                            </p:childTnLst>
                          </p:cTn>
                        </p:par>
                        <p:par>
                          <p:cTn id="119" fill="hold" nodeType="afterGroup">
                            <p:stCondLst>
                              <p:cond delay="13000"/>
                            </p:stCondLst>
                            <p:childTnLst>
                              <p:par>
                                <p:cTn id="120" presetID="1" presetClass="entr" presetSubtype="0" fill="hold" grpId="0" nodeType="afterEffect">
                                  <p:stCondLst>
                                    <p:cond delay="1000"/>
                                  </p:stCondLst>
                                  <p:childTnLst>
                                    <p:set>
                                      <p:cBhvr>
                                        <p:cTn id="12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4" name="hammer.wav"/>
                                        </p:tgtEl>
                                      </p:cMediaNode>
                                    </p:audio>
                                  </p:subTnLst>
                                </p:cTn>
                              </p:par>
                            </p:childTnLst>
                          </p:cTn>
                        </p:par>
                        <p:par>
                          <p:cTn id="122" fill="hold" nodeType="afterGroup">
                            <p:stCondLst>
                              <p:cond delay="14000"/>
                            </p:stCondLst>
                            <p:childTnLst>
                              <p:par>
                                <p:cTn id="123" presetID="1" presetClass="entr" presetSubtype="0" fill="hold" grpId="0" nodeType="afterEffect">
                                  <p:stCondLst>
                                    <p:cond delay="1000"/>
                                  </p:stCondLst>
                                  <p:childTnLst>
                                    <p:set>
                                      <p:cBhvr>
                                        <p:cTn id="124"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4" name="hammer.wav"/>
                                        </p:tgtEl>
                                      </p:cMediaNode>
                                    </p:audio>
                                  </p:subTnLst>
                                </p:cTn>
                              </p:par>
                            </p:childTnLst>
                          </p:cTn>
                        </p:par>
                        <p:par>
                          <p:cTn id="125" fill="hold" nodeType="afterGroup">
                            <p:stCondLst>
                              <p:cond delay="15000"/>
                            </p:stCondLst>
                            <p:childTnLst>
                              <p:par>
                                <p:cTn id="126" presetID="1" presetClass="entr" presetSubtype="0" fill="hold" grpId="0" nodeType="afterEffect">
                                  <p:stCondLst>
                                    <p:cond delay="1000"/>
                                  </p:stCondLst>
                                  <p:childTnLst>
                                    <p:set>
                                      <p:cBhvr>
                                        <p:cTn id="127"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4" name="hammer.wav"/>
                                        </p:tgtEl>
                                      </p:cMediaNode>
                                    </p:audio>
                                  </p:subTnLst>
                                </p:cTn>
                              </p:par>
                            </p:childTnLst>
                          </p:cTn>
                        </p:par>
                        <p:par>
                          <p:cTn id="128" fill="hold" nodeType="afterGroup">
                            <p:stCondLst>
                              <p:cond delay="16000"/>
                            </p:stCondLst>
                            <p:childTnLst>
                              <p:par>
                                <p:cTn id="129" presetID="1" presetClass="entr" presetSubtype="0" fill="hold" grpId="0" nodeType="afterEffect">
                                  <p:stCondLst>
                                    <p:cond delay="1000"/>
                                  </p:stCondLst>
                                  <p:childTnLst>
                                    <p:set>
                                      <p:cBhvr>
                                        <p:cTn id="130"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2" name="Jet Fighter 2-DVDH.wav"/>
                                        </p:tgtEl>
                                      </p:cMediaNode>
                                    </p:audio>
                                  </p:subTnLst>
                                </p:cTn>
                              </p:par>
                            </p:childTnLst>
                          </p:cTn>
                        </p:par>
                      </p:childTnLst>
                    </p:cTn>
                  </p:par>
                  <p:par>
                    <p:cTn id="131" fill="hold" nodeType="clickPar">
                      <p:stCondLst>
                        <p:cond delay="indefinite"/>
                      </p:stCondLst>
                      <p:childTnLst>
                        <p:par>
                          <p:cTn id="132" fill="hold" nodeType="withGroup">
                            <p:stCondLst>
                              <p:cond delay="0"/>
                            </p:stCondLst>
                            <p:childTnLst>
                              <p:par>
                                <p:cTn id="133" presetID="2" presetClass="entr" presetSubtype="4" fill="hold" grpId="0" nodeType="clickEffect">
                                  <p:stCondLst>
                                    <p:cond delay="0"/>
                                  </p:stCondLst>
                                  <p:childTnLst>
                                    <p:set>
                                      <p:cBhvr>
                                        <p:cTn id="134" dur="1" fill="hold">
                                          <p:stCondLst>
                                            <p:cond delay="0"/>
                                          </p:stCondLst>
                                        </p:cTn>
                                        <p:tgtEl>
                                          <p:spTgt spid="4"/>
                                        </p:tgtEl>
                                        <p:attrNameLst>
                                          <p:attrName>style.visibility</p:attrName>
                                        </p:attrNameLst>
                                      </p:cBhvr>
                                      <p:to>
                                        <p:strVal val="visible"/>
                                      </p:to>
                                    </p:set>
                                    <p:anim calcmode="lin" valueType="num">
                                      <p:cBhvr additive="base">
                                        <p:cTn id="135" dur="500" fill="hold"/>
                                        <p:tgtEl>
                                          <p:spTgt spid="4"/>
                                        </p:tgtEl>
                                        <p:attrNameLst>
                                          <p:attrName>ppt_x</p:attrName>
                                        </p:attrNameLst>
                                      </p:cBhvr>
                                      <p:tavLst>
                                        <p:tav tm="0">
                                          <p:val>
                                            <p:strVal val="#ppt_x"/>
                                          </p:val>
                                        </p:tav>
                                        <p:tav tm="100000">
                                          <p:val>
                                            <p:strVal val="#ppt_x"/>
                                          </p:val>
                                        </p:tav>
                                      </p:tavLst>
                                    </p:anim>
                                    <p:anim calcmode="lin" valueType="num">
                                      <p:cBhvr additive="base">
                                        <p:cTn id="1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animBg="1"/>
      <p:bldP spid="26" grpId="0" animBg="1"/>
      <p:bldP spid="31" grpId="0" animBg="1"/>
      <p:bldP spid="33" grpId="0" animBg="1"/>
      <p:bldP spid="33" grpId="1" animBg="1"/>
      <p:bldP spid="68" grpId="0" animBg="1"/>
      <p:bldP spid="69" grpId="0" animBg="1"/>
      <p:bldP spid="77" grpId="0" animBg="1"/>
      <p:bldP spid="78" grpId="0" animBg="1"/>
      <p:bldP spid="79" grpId="0" animBg="1"/>
      <p:bldP spid="80" grpId="0" animBg="1"/>
      <p:bldP spid="81" grpId="0" animBg="1"/>
      <p:bldP spid="82" grpId="0" animBg="1"/>
      <p:bldP spid="83" grpId="0" animBg="1"/>
      <p:bldP spid="84" grpId="0" animBg="1"/>
      <p:bldP spid="85" grpId="0" animBg="1"/>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BBCA46CB-7BAC-40DA-952B-93B7479788FB}"/>
              </a:ext>
            </a:extLst>
          </p:cNvPr>
          <p:cNvSpPr>
            <a:spLocks noGrp="1" noChangeArrowheads="1"/>
          </p:cNvSpPr>
          <p:nvPr>
            <p:ph type="title"/>
          </p:nvPr>
        </p:nvSpPr>
        <p:spPr>
          <a:xfrm>
            <a:off x="1447800" y="-457200"/>
            <a:ext cx="7772400" cy="1752600"/>
          </a:xfrm>
        </p:spPr>
        <p:txBody>
          <a:bodyPr/>
          <a:lstStyle/>
          <a:p>
            <a:pPr eaLnBrk="1" hangingPunct="1"/>
            <a:r>
              <a:rPr lang="en-US" altLang="en-US" b="1" u="sng" dirty="0">
                <a:solidFill>
                  <a:schemeClr val="bg1"/>
                </a:solidFill>
              </a:rPr>
              <a:t>Quan </a:t>
            </a:r>
            <a:r>
              <a:rPr lang="en-US" altLang="en-US" b="1" u="sng" dirty="0" err="1">
                <a:solidFill>
                  <a:schemeClr val="bg1"/>
                </a:solidFill>
              </a:rPr>
              <a:t>sát</a:t>
            </a:r>
            <a:r>
              <a:rPr lang="en-US" altLang="en-US" b="1" u="sng" dirty="0">
                <a:solidFill>
                  <a:schemeClr val="bg1"/>
                </a:solidFill>
              </a:rPr>
              <a:t> </a:t>
            </a:r>
            <a:r>
              <a:rPr lang="en-US" altLang="en-US" b="1" u="sng" dirty="0" err="1">
                <a:solidFill>
                  <a:schemeClr val="bg1"/>
                </a:solidFill>
              </a:rPr>
              <a:t>tranh</a:t>
            </a:r>
            <a:r>
              <a:rPr lang="en-US" altLang="en-US" b="1" u="sng" dirty="0">
                <a:solidFill>
                  <a:schemeClr val="bg1"/>
                </a:solidFill>
              </a:rPr>
              <a:t>, </a:t>
            </a:r>
            <a:r>
              <a:rPr lang="en-US" altLang="en-US" b="1" u="sng" dirty="0" err="1">
                <a:solidFill>
                  <a:schemeClr val="bg1"/>
                </a:solidFill>
              </a:rPr>
              <a:t>trả</a:t>
            </a:r>
            <a:r>
              <a:rPr lang="en-US" altLang="en-US" b="1" u="sng" dirty="0">
                <a:solidFill>
                  <a:schemeClr val="bg1"/>
                </a:solidFill>
              </a:rPr>
              <a:t> </a:t>
            </a:r>
            <a:r>
              <a:rPr lang="en-US" altLang="en-US" b="1" u="sng" dirty="0" err="1">
                <a:solidFill>
                  <a:schemeClr val="bg1"/>
                </a:solidFill>
              </a:rPr>
              <a:t>lời</a:t>
            </a:r>
            <a:r>
              <a:rPr lang="en-US" altLang="en-US" b="1" u="sng" dirty="0">
                <a:solidFill>
                  <a:schemeClr val="bg1"/>
                </a:solidFill>
              </a:rPr>
              <a:t> </a:t>
            </a:r>
            <a:r>
              <a:rPr lang="en-US" altLang="en-US" b="1" u="sng" dirty="0" err="1">
                <a:solidFill>
                  <a:schemeClr val="bg1"/>
                </a:solidFill>
              </a:rPr>
              <a:t>câu</a:t>
            </a:r>
            <a:r>
              <a:rPr lang="en-US" altLang="en-US" b="1" u="sng" dirty="0">
                <a:solidFill>
                  <a:schemeClr val="bg1"/>
                </a:solidFill>
              </a:rPr>
              <a:t> </a:t>
            </a:r>
            <a:r>
              <a:rPr lang="en-US" altLang="en-US" b="1" u="sng" dirty="0" err="1">
                <a:solidFill>
                  <a:schemeClr val="bg1"/>
                </a:solidFill>
              </a:rPr>
              <a:t>hỏi</a:t>
            </a:r>
            <a:r>
              <a:rPr lang="en-US" altLang="en-US" b="1" u="sng" dirty="0">
                <a:solidFill>
                  <a:schemeClr val="bg1"/>
                </a:solidFill>
              </a:rPr>
              <a:t>:</a:t>
            </a:r>
          </a:p>
        </p:txBody>
      </p:sp>
      <p:pic>
        <p:nvPicPr>
          <p:cNvPr id="9219" name="Picture 3" descr="h3">
            <a:extLst>
              <a:ext uri="{FF2B5EF4-FFF2-40B4-BE49-F238E27FC236}">
                <a16:creationId xmlns:a16="http://schemas.microsoft.com/office/drawing/2014/main" id="{935B42D7-3B27-40B5-BE60-ED6C259153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48" t="10457" r="3394" b="16077"/>
          <a:stretch/>
        </p:blipFill>
        <p:spPr bwMode="auto">
          <a:xfrm>
            <a:off x="1" y="0"/>
            <a:ext cx="2971800" cy="3528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descr="h4">
            <a:extLst>
              <a:ext uri="{FF2B5EF4-FFF2-40B4-BE49-F238E27FC236}">
                <a16:creationId xmlns:a16="http://schemas.microsoft.com/office/drawing/2014/main" id="{9A044A84-5B44-4AF6-8922-D8A4BDEB22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54" t="10981" r="8343" b="11894"/>
          <a:stretch/>
        </p:blipFill>
        <p:spPr bwMode="auto">
          <a:xfrm>
            <a:off x="2690196" y="2968486"/>
            <a:ext cx="3554449" cy="390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nector: Curved 3">
            <a:extLst>
              <a:ext uri="{FF2B5EF4-FFF2-40B4-BE49-F238E27FC236}">
                <a16:creationId xmlns:a16="http://schemas.microsoft.com/office/drawing/2014/main" id="{D4B1C26F-2DCB-4D9E-9C93-52F26DB611CB}"/>
              </a:ext>
            </a:extLst>
          </p:cNvPr>
          <p:cNvCxnSpPr>
            <a:cxnSpLocks/>
          </p:cNvCxnSpPr>
          <p:nvPr/>
        </p:nvCxnSpPr>
        <p:spPr>
          <a:xfrm rot="16200000" flipH="1">
            <a:off x="1529810" y="3245960"/>
            <a:ext cx="1315262" cy="1827144"/>
          </a:xfrm>
          <a:prstGeom prst="curvedConnector2">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11" name="TextBox 10">
            <a:extLst>
              <a:ext uri="{FF2B5EF4-FFF2-40B4-BE49-F238E27FC236}">
                <a16:creationId xmlns:a16="http://schemas.microsoft.com/office/drawing/2014/main" id="{B207AA14-8386-49DD-ABF1-1BBEC2ECEB2D}"/>
              </a:ext>
            </a:extLst>
          </p:cNvPr>
          <p:cNvSpPr txBox="1"/>
          <p:nvPr/>
        </p:nvSpPr>
        <p:spPr>
          <a:xfrm>
            <a:off x="3498575" y="829721"/>
            <a:ext cx="8189842" cy="1131464"/>
          </a:xfrm>
          <a:prstGeom prst="rect">
            <a:avLst/>
          </a:prstGeom>
          <a:noFill/>
          <a:ln>
            <a:solidFill>
              <a:schemeClr val="tx1"/>
            </a:solidFill>
          </a:ln>
        </p:spPr>
        <p:txBody>
          <a:bodyPr wrap="square">
            <a:spAutoFit/>
          </a:bodyPr>
          <a:lstStyle/>
          <a:p>
            <a:pPr algn="just">
              <a:lnSpc>
                <a:spcPct val="150000"/>
              </a:lnSpc>
              <a:defRPr/>
            </a:pPr>
            <a:r>
              <a:rPr lang="en-US" sz="2400" b="1" dirty="0" err="1">
                <a:solidFill>
                  <a:srgbClr val="003300"/>
                </a:solidFill>
                <a:latin typeface="Cambria" panose="02040503050406030204" pitchFamily="18" charset="0"/>
                <a:ea typeface="Cambria" panose="02040503050406030204" pitchFamily="18" charset="0"/>
                <a:cs typeface="Arial" charset="0"/>
              </a:rPr>
              <a:t>Tại</a:t>
            </a:r>
            <a:r>
              <a:rPr lang="en-US" sz="2400" b="1" dirty="0">
                <a:solidFill>
                  <a:srgbClr val="003300"/>
                </a:solidFill>
                <a:latin typeface="Cambria" panose="02040503050406030204" pitchFamily="18" charset="0"/>
                <a:ea typeface="Cambria" panose="02040503050406030204" pitchFamily="18" charset="0"/>
                <a:cs typeface="Arial" charset="0"/>
              </a:rPr>
              <a:t> </a:t>
            </a:r>
            <a:r>
              <a:rPr lang="en-US" sz="2400" b="1" dirty="0" err="1">
                <a:solidFill>
                  <a:srgbClr val="003300"/>
                </a:solidFill>
                <a:latin typeface="Cambria" panose="02040503050406030204" pitchFamily="18" charset="0"/>
                <a:ea typeface="Cambria" panose="02040503050406030204" pitchFamily="18" charset="0"/>
                <a:cs typeface="Arial" charset="0"/>
              </a:rPr>
              <a:t>sao</a:t>
            </a:r>
            <a:r>
              <a:rPr lang="en-US" sz="2400" b="1" dirty="0">
                <a:solidFill>
                  <a:srgbClr val="003300"/>
                </a:solidFill>
                <a:latin typeface="Cambria" panose="02040503050406030204" pitchFamily="18" charset="0"/>
                <a:ea typeface="Cambria" panose="02040503050406030204" pitchFamily="18" charset="0"/>
                <a:cs typeface="Arial" charset="0"/>
              </a:rPr>
              <a:t> </a:t>
            </a:r>
            <a:r>
              <a:rPr lang="en-US" sz="2400" b="1" dirty="0" err="1">
                <a:solidFill>
                  <a:srgbClr val="003300"/>
                </a:solidFill>
                <a:latin typeface="Cambria" panose="02040503050406030204" pitchFamily="18" charset="0"/>
                <a:ea typeface="Cambria" panose="02040503050406030204" pitchFamily="18" charset="0"/>
                <a:cs typeface="Arial" charset="0"/>
              </a:rPr>
              <a:t>khi</a:t>
            </a:r>
            <a:r>
              <a:rPr lang="en-US" sz="2400" b="1" dirty="0">
                <a:solidFill>
                  <a:srgbClr val="003300"/>
                </a:solidFill>
                <a:latin typeface="Cambria" panose="02040503050406030204" pitchFamily="18" charset="0"/>
                <a:ea typeface="Cambria" panose="02040503050406030204" pitchFamily="18" charset="0"/>
                <a:cs typeface="Arial" charset="0"/>
              </a:rPr>
              <a:t> </a:t>
            </a:r>
            <a:r>
              <a:rPr lang="en-US" sz="2400" b="1" dirty="0" err="1">
                <a:solidFill>
                  <a:srgbClr val="003300"/>
                </a:solidFill>
                <a:latin typeface="Cambria" panose="02040503050406030204" pitchFamily="18" charset="0"/>
                <a:ea typeface="Cambria" panose="02040503050406030204" pitchFamily="18" charset="0"/>
                <a:cs typeface="Arial" charset="0"/>
              </a:rPr>
              <a:t>nhốt</a:t>
            </a:r>
            <a:r>
              <a:rPr lang="en-US" sz="2400" b="1" dirty="0">
                <a:solidFill>
                  <a:srgbClr val="003300"/>
                </a:solidFill>
                <a:latin typeface="Cambria" panose="02040503050406030204" pitchFamily="18" charset="0"/>
                <a:ea typeface="Cambria" panose="02040503050406030204" pitchFamily="18" charset="0"/>
                <a:cs typeface="Arial" charset="0"/>
              </a:rPr>
              <a:t> </a:t>
            </a:r>
            <a:r>
              <a:rPr lang="en-US" sz="2400" b="1" dirty="0" err="1">
                <a:solidFill>
                  <a:srgbClr val="003300"/>
                </a:solidFill>
                <a:latin typeface="Cambria" panose="02040503050406030204" pitchFamily="18" charset="0"/>
                <a:ea typeface="Cambria" panose="02040503050406030204" pitchFamily="18" charset="0"/>
                <a:cs typeface="Arial" charset="0"/>
              </a:rPr>
              <a:t>một</a:t>
            </a:r>
            <a:r>
              <a:rPr lang="en-US" sz="2400" b="1" dirty="0">
                <a:solidFill>
                  <a:srgbClr val="003300"/>
                </a:solidFill>
                <a:latin typeface="Cambria" panose="02040503050406030204" pitchFamily="18" charset="0"/>
                <a:ea typeface="Cambria" panose="02040503050406030204" pitchFamily="18" charset="0"/>
                <a:cs typeface="Arial" charset="0"/>
              </a:rPr>
              <a:t> con </a:t>
            </a:r>
            <a:r>
              <a:rPr lang="en-US" sz="2400" b="1" dirty="0" err="1">
                <a:solidFill>
                  <a:srgbClr val="003300"/>
                </a:solidFill>
                <a:latin typeface="Cambria" panose="02040503050406030204" pitchFamily="18" charset="0"/>
                <a:ea typeface="Cambria" panose="02040503050406030204" pitchFamily="18" charset="0"/>
                <a:cs typeface="Arial" charset="0"/>
              </a:rPr>
              <a:t>châu</a:t>
            </a:r>
            <a:r>
              <a:rPr lang="en-US" sz="2400" b="1" dirty="0">
                <a:solidFill>
                  <a:srgbClr val="003300"/>
                </a:solidFill>
                <a:latin typeface="Cambria" panose="02040503050406030204" pitchFamily="18" charset="0"/>
                <a:ea typeface="Cambria" panose="02040503050406030204" pitchFamily="18" charset="0"/>
                <a:cs typeface="Arial" charset="0"/>
              </a:rPr>
              <a:t> </a:t>
            </a:r>
            <a:r>
              <a:rPr lang="en-US" sz="2400" b="1" dirty="0" err="1">
                <a:solidFill>
                  <a:srgbClr val="003300"/>
                </a:solidFill>
                <a:latin typeface="Cambria" panose="02040503050406030204" pitchFamily="18" charset="0"/>
                <a:ea typeface="Cambria" panose="02040503050406030204" pitchFamily="18" charset="0"/>
                <a:cs typeface="Arial" charset="0"/>
              </a:rPr>
              <a:t>chấu</a:t>
            </a:r>
            <a:r>
              <a:rPr lang="en-US" sz="2400" b="1" dirty="0">
                <a:solidFill>
                  <a:srgbClr val="003300"/>
                </a:solidFill>
                <a:latin typeface="Cambria" panose="02040503050406030204" pitchFamily="18" charset="0"/>
                <a:ea typeface="Cambria" panose="02040503050406030204" pitchFamily="18" charset="0"/>
                <a:cs typeface="Arial" charset="0"/>
              </a:rPr>
              <a:t> </a:t>
            </a:r>
            <a:r>
              <a:rPr lang="en-US" sz="2400" b="1" dirty="0" err="1">
                <a:solidFill>
                  <a:srgbClr val="003300"/>
                </a:solidFill>
                <a:latin typeface="Cambria" panose="02040503050406030204" pitchFamily="18" charset="0"/>
                <a:ea typeface="Cambria" panose="02040503050406030204" pitchFamily="18" charset="0"/>
                <a:cs typeface="Arial" charset="0"/>
              </a:rPr>
              <a:t>vào</a:t>
            </a:r>
            <a:r>
              <a:rPr lang="en-US" sz="2400" b="1" dirty="0">
                <a:solidFill>
                  <a:srgbClr val="003300"/>
                </a:solidFill>
                <a:latin typeface="Cambria" panose="02040503050406030204" pitchFamily="18" charset="0"/>
                <a:ea typeface="Cambria" panose="02040503050406030204" pitchFamily="18" charset="0"/>
                <a:cs typeface="Arial" charset="0"/>
              </a:rPr>
              <a:t> </a:t>
            </a:r>
            <a:r>
              <a:rPr lang="en-US" sz="2400" b="1" dirty="0" err="1">
                <a:solidFill>
                  <a:srgbClr val="003300"/>
                </a:solidFill>
                <a:latin typeface="Cambria" panose="02040503050406030204" pitchFamily="18" charset="0"/>
                <a:ea typeface="Cambria" panose="02040503050406030204" pitchFamily="18" charset="0"/>
                <a:cs typeface="Arial" charset="0"/>
              </a:rPr>
              <a:t>lọ</a:t>
            </a:r>
            <a:r>
              <a:rPr lang="en-US" sz="2400" b="1" dirty="0">
                <a:solidFill>
                  <a:srgbClr val="003300"/>
                </a:solidFill>
                <a:latin typeface="Cambria" panose="02040503050406030204" pitchFamily="18" charset="0"/>
                <a:ea typeface="Cambria" panose="02040503050406030204" pitchFamily="18" charset="0"/>
                <a:cs typeface="Arial" charset="0"/>
              </a:rPr>
              <a:t> </a:t>
            </a:r>
            <a:r>
              <a:rPr lang="en-US" sz="2400" b="1" dirty="0" err="1">
                <a:solidFill>
                  <a:srgbClr val="003300"/>
                </a:solidFill>
                <a:latin typeface="Cambria" panose="02040503050406030204" pitchFamily="18" charset="0"/>
                <a:ea typeface="Cambria" panose="02040503050406030204" pitchFamily="18" charset="0"/>
                <a:cs typeface="Arial" charset="0"/>
              </a:rPr>
              <a:t>nhỏ</a:t>
            </a:r>
            <a:r>
              <a:rPr lang="en-US" sz="2400" b="1" dirty="0">
                <a:solidFill>
                  <a:srgbClr val="003300"/>
                </a:solidFill>
                <a:latin typeface="Cambria" panose="02040503050406030204" pitchFamily="18" charset="0"/>
                <a:ea typeface="Cambria" panose="02040503050406030204" pitchFamily="18" charset="0"/>
                <a:cs typeface="Arial" charset="0"/>
              </a:rPr>
              <a:t> </a:t>
            </a:r>
            <a:r>
              <a:rPr lang="en-US" sz="2400" b="1" dirty="0" err="1">
                <a:solidFill>
                  <a:srgbClr val="003300"/>
                </a:solidFill>
                <a:latin typeface="Cambria" panose="02040503050406030204" pitchFamily="18" charset="0"/>
                <a:ea typeface="Cambria" panose="02040503050406030204" pitchFamily="18" charset="0"/>
                <a:cs typeface="Arial" charset="0"/>
              </a:rPr>
              <a:t>rồi</a:t>
            </a:r>
            <a:r>
              <a:rPr lang="en-US" sz="2400" b="1" dirty="0">
                <a:solidFill>
                  <a:srgbClr val="003300"/>
                </a:solidFill>
                <a:latin typeface="Cambria" panose="02040503050406030204" pitchFamily="18" charset="0"/>
                <a:ea typeface="Cambria" panose="02040503050406030204" pitchFamily="18" charset="0"/>
                <a:cs typeface="Arial" charset="0"/>
              </a:rPr>
              <a:t> </a:t>
            </a:r>
            <a:r>
              <a:rPr lang="en-US" sz="2400" b="1" dirty="0" err="1">
                <a:solidFill>
                  <a:srgbClr val="003300"/>
                </a:solidFill>
                <a:latin typeface="Cambria" panose="02040503050406030204" pitchFamily="18" charset="0"/>
                <a:ea typeface="Cambria" panose="02040503050406030204" pitchFamily="18" charset="0"/>
                <a:cs typeface="Arial" charset="0"/>
              </a:rPr>
              <a:t>đậy</a:t>
            </a:r>
            <a:r>
              <a:rPr lang="en-US" sz="2400" b="1" dirty="0">
                <a:solidFill>
                  <a:srgbClr val="003300"/>
                </a:solidFill>
                <a:latin typeface="Cambria" panose="02040503050406030204" pitchFamily="18" charset="0"/>
                <a:ea typeface="Cambria" panose="02040503050406030204" pitchFamily="18" charset="0"/>
                <a:cs typeface="Arial" charset="0"/>
              </a:rPr>
              <a:t> </a:t>
            </a:r>
            <a:r>
              <a:rPr lang="en-US" sz="2400" b="1" dirty="0" err="1">
                <a:solidFill>
                  <a:srgbClr val="003300"/>
                </a:solidFill>
                <a:latin typeface="Cambria" panose="02040503050406030204" pitchFamily="18" charset="0"/>
                <a:ea typeface="Cambria" panose="02040503050406030204" pitchFamily="18" charset="0"/>
                <a:cs typeface="Arial" charset="0"/>
              </a:rPr>
              <a:t>nút</a:t>
            </a:r>
            <a:r>
              <a:rPr lang="en-US" sz="2400" b="1" dirty="0">
                <a:solidFill>
                  <a:srgbClr val="003300"/>
                </a:solidFill>
                <a:latin typeface="Cambria" panose="02040503050406030204" pitchFamily="18" charset="0"/>
                <a:ea typeface="Cambria" panose="02040503050406030204" pitchFamily="18" charset="0"/>
                <a:cs typeface="Arial" charset="0"/>
              </a:rPr>
              <a:t> </a:t>
            </a:r>
            <a:r>
              <a:rPr lang="en-US" sz="2400" b="1" dirty="0" err="1">
                <a:solidFill>
                  <a:srgbClr val="003300"/>
                </a:solidFill>
                <a:latin typeface="Cambria" panose="02040503050406030204" pitchFamily="18" charset="0"/>
                <a:ea typeface="Cambria" panose="02040503050406030204" pitchFamily="18" charset="0"/>
                <a:cs typeface="Arial" charset="0"/>
              </a:rPr>
              <a:t>kín</a:t>
            </a:r>
            <a:r>
              <a:rPr lang="en-US" sz="2400" b="1" dirty="0">
                <a:solidFill>
                  <a:srgbClr val="003300"/>
                </a:solidFill>
                <a:latin typeface="Cambria" panose="02040503050406030204" pitchFamily="18" charset="0"/>
                <a:ea typeface="Cambria" panose="02040503050406030204" pitchFamily="18" charset="0"/>
                <a:cs typeface="Arial" charset="0"/>
              </a:rPr>
              <a:t>, </a:t>
            </a:r>
            <a:r>
              <a:rPr lang="en-US" sz="2400" b="1" dirty="0" err="1">
                <a:solidFill>
                  <a:srgbClr val="003300"/>
                </a:solidFill>
                <a:latin typeface="Cambria" panose="02040503050406030204" pitchFamily="18" charset="0"/>
                <a:ea typeface="Cambria" panose="02040503050406030204" pitchFamily="18" charset="0"/>
                <a:cs typeface="Arial" charset="0"/>
              </a:rPr>
              <a:t>sau</a:t>
            </a:r>
            <a:r>
              <a:rPr lang="en-US" sz="2400" b="1" dirty="0">
                <a:solidFill>
                  <a:srgbClr val="003300"/>
                </a:solidFill>
                <a:latin typeface="Cambria" panose="02040503050406030204" pitchFamily="18" charset="0"/>
                <a:ea typeface="Cambria" panose="02040503050406030204" pitchFamily="18" charset="0"/>
                <a:cs typeface="Arial" charset="0"/>
              </a:rPr>
              <a:t> </a:t>
            </a:r>
            <a:r>
              <a:rPr lang="en-US" sz="2400" b="1" dirty="0" err="1">
                <a:solidFill>
                  <a:srgbClr val="003300"/>
                </a:solidFill>
                <a:latin typeface="Cambria" panose="02040503050406030204" pitchFamily="18" charset="0"/>
                <a:ea typeface="Cambria" panose="02040503050406030204" pitchFamily="18" charset="0"/>
                <a:cs typeface="Arial" charset="0"/>
              </a:rPr>
              <a:t>một</a:t>
            </a:r>
            <a:r>
              <a:rPr lang="en-US" sz="2400" b="1" dirty="0">
                <a:solidFill>
                  <a:srgbClr val="003300"/>
                </a:solidFill>
                <a:latin typeface="Cambria" panose="02040503050406030204" pitchFamily="18" charset="0"/>
                <a:ea typeface="Cambria" panose="02040503050406030204" pitchFamily="18" charset="0"/>
                <a:cs typeface="Arial" charset="0"/>
              </a:rPr>
              <a:t> </a:t>
            </a:r>
            <a:r>
              <a:rPr lang="en-US" sz="2400" b="1" dirty="0" err="1">
                <a:solidFill>
                  <a:srgbClr val="003300"/>
                </a:solidFill>
                <a:latin typeface="Cambria" panose="02040503050406030204" pitchFamily="18" charset="0"/>
                <a:ea typeface="Cambria" panose="02040503050406030204" pitchFamily="18" charset="0"/>
                <a:cs typeface="Arial" charset="0"/>
              </a:rPr>
              <a:t>thời</a:t>
            </a:r>
            <a:r>
              <a:rPr lang="en-US" sz="2400" b="1" dirty="0">
                <a:solidFill>
                  <a:srgbClr val="003300"/>
                </a:solidFill>
                <a:latin typeface="Cambria" panose="02040503050406030204" pitchFamily="18" charset="0"/>
                <a:ea typeface="Cambria" panose="02040503050406030204" pitchFamily="18" charset="0"/>
                <a:cs typeface="Arial" charset="0"/>
              </a:rPr>
              <a:t> </a:t>
            </a:r>
            <a:r>
              <a:rPr lang="en-US" sz="2400" b="1" dirty="0" err="1">
                <a:solidFill>
                  <a:srgbClr val="003300"/>
                </a:solidFill>
                <a:latin typeface="Cambria" panose="02040503050406030204" pitchFamily="18" charset="0"/>
                <a:ea typeface="Cambria" panose="02040503050406030204" pitchFamily="18" charset="0"/>
                <a:cs typeface="Arial" charset="0"/>
              </a:rPr>
              <a:t>gian</a:t>
            </a:r>
            <a:r>
              <a:rPr lang="en-US" sz="2400" b="1" dirty="0">
                <a:solidFill>
                  <a:srgbClr val="003300"/>
                </a:solidFill>
                <a:latin typeface=".VnArial" panose="020B7200000000000000" pitchFamily="34" charset="0"/>
                <a:cs typeface="Arial" charset="0"/>
              </a:rPr>
              <a:t> </a:t>
            </a:r>
            <a:r>
              <a:rPr lang="en-US" sz="2400" b="1" dirty="0">
                <a:solidFill>
                  <a:srgbClr val="003300"/>
                </a:solidFill>
                <a:latin typeface="Cambria" panose="02040503050406030204" pitchFamily="18" charset="0"/>
                <a:ea typeface="Cambria" panose="02040503050406030204" pitchFamily="18" charset="0"/>
                <a:cs typeface="Arial" charset="0"/>
              </a:rPr>
              <a:t>con </a:t>
            </a:r>
            <a:r>
              <a:rPr lang="en-US" sz="2400" b="1" dirty="0" err="1">
                <a:solidFill>
                  <a:srgbClr val="003300"/>
                </a:solidFill>
                <a:latin typeface="Cambria" panose="02040503050406030204" pitchFamily="18" charset="0"/>
                <a:ea typeface="Cambria" panose="02040503050406030204" pitchFamily="18" charset="0"/>
                <a:cs typeface="Arial" charset="0"/>
              </a:rPr>
              <a:t>vật</a:t>
            </a:r>
            <a:r>
              <a:rPr lang="en-US" sz="2400" b="1" dirty="0">
                <a:solidFill>
                  <a:srgbClr val="003300"/>
                </a:solidFill>
                <a:latin typeface="Cambria" panose="02040503050406030204" pitchFamily="18" charset="0"/>
                <a:ea typeface="Cambria" panose="02040503050406030204" pitchFamily="18" charset="0"/>
                <a:cs typeface="Arial" charset="0"/>
              </a:rPr>
              <a:t> </a:t>
            </a:r>
            <a:r>
              <a:rPr lang="en-US" sz="2400" b="1" dirty="0" err="1">
                <a:solidFill>
                  <a:srgbClr val="003300"/>
                </a:solidFill>
                <a:latin typeface="Cambria" panose="02040503050406030204" pitchFamily="18" charset="0"/>
                <a:ea typeface="Cambria" panose="02040503050406030204" pitchFamily="18" charset="0"/>
                <a:cs typeface="Arial" charset="0"/>
              </a:rPr>
              <a:t>sẽ</a:t>
            </a:r>
            <a:r>
              <a:rPr lang="en-US" sz="2400" b="1" dirty="0">
                <a:solidFill>
                  <a:srgbClr val="003300"/>
                </a:solidFill>
                <a:latin typeface="Cambria" panose="02040503050406030204" pitchFamily="18" charset="0"/>
                <a:ea typeface="Cambria" panose="02040503050406030204" pitchFamily="18" charset="0"/>
                <a:cs typeface="Arial" charset="0"/>
              </a:rPr>
              <a:t> </a:t>
            </a:r>
            <a:r>
              <a:rPr lang="en-US" sz="2400" b="1" dirty="0" err="1">
                <a:solidFill>
                  <a:srgbClr val="003300"/>
                </a:solidFill>
                <a:latin typeface="Cambria" panose="02040503050406030204" pitchFamily="18" charset="0"/>
                <a:ea typeface="Cambria" panose="02040503050406030204" pitchFamily="18" charset="0"/>
                <a:cs typeface="Arial" charset="0"/>
              </a:rPr>
              <a:t>chết</a:t>
            </a:r>
            <a:r>
              <a:rPr lang="en-US" sz="2400" b="1" dirty="0">
                <a:solidFill>
                  <a:srgbClr val="003300"/>
                </a:solidFill>
                <a:latin typeface="Cambria" panose="02040503050406030204" pitchFamily="18" charset="0"/>
                <a:ea typeface="Cambria" panose="02040503050406030204" pitchFamily="18" charset="0"/>
                <a:cs typeface="Arial" charset="0"/>
              </a:rPr>
              <a:t> </a:t>
            </a:r>
            <a:r>
              <a:rPr lang="en-US" sz="2400" b="1" dirty="0" err="1">
                <a:solidFill>
                  <a:srgbClr val="003300"/>
                </a:solidFill>
                <a:latin typeface="Cambria" panose="02040503050406030204" pitchFamily="18" charset="0"/>
                <a:ea typeface="Cambria" panose="02040503050406030204" pitchFamily="18" charset="0"/>
                <a:cs typeface="Arial" charset="0"/>
              </a:rPr>
              <a:t>dù</a:t>
            </a:r>
            <a:r>
              <a:rPr lang="en-US" sz="2400" b="1" dirty="0">
                <a:solidFill>
                  <a:srgbClr val="003300"/>
                </a:solidFill>
                <a:latin typeface="Cambria" panose="02040503050406030204" pitchFamily="18" charset="0"/>
                <a:ea typeface="Cambria" panose="02040503050406030204" pitchFamily="18" charset="0"/>
                <a:cs typeface="Arial" charset="0"/>
              </a:rPr>
              <a:t> </a:t>
            </a:r>
            <a:r>
              <a:rPr lang="en-US" sz="2400" b="1" dirty="0" err="1">
                <a:solidFill>
                  <a:srgbClr val="003300"/>
                </a:solidFill>
                <a:latin typeface="Cambria" panose="02040503050406030204" pitchFamily="18" charset="0"/>
                <a:ea typeface="Cambria" panose="02040503050406030204" pitchFamily="18" charset="0"/>
                <a:cs typeface="Arial" charset="0"/>
              </a:rPr>
              <a:t>có</a:t>
            </a:r>
            <a:r>
              <a:rPr lang="en-US" sz="2400" b="1" dirty="0">
                <a:solidFill>
                  <a:srgbClr val="003300"/>
                </a:solidFill>
                <a:latin typeface="Cambria" panose="02040503050406030204" pitchFamily="18" charset="0"/>
                <a:ea typeface="Cambria" panose="02040503050406030204" pitchFamily="18" charset="0"/>
                <a:cs typeface="Arial" charset="0"/>
              </a:rPr>
              <a:t> </a:t>
            </a:r>
            <a:r>
              <a:rPr lang="en-US" sz="2400" b="1" dirty="0" err="1">
                <a:solidFill>
                  <a:srgbClr val="003300"/>
                </a:solidFill>
                <a:latin typeface="Cambria" panose="02040503050406030204" pitchFamily="18" charset="0"/>
                <a:ea typeface="Cambria" panose="02040503050406030204" pitchFamily="18" charset="0"/>
                <a:cs typeface="Arial" charset="0"/>
              </a:rPr>
              <a:t>đủ</a:t>
            </a:r>
            <a:r>
              <a:rPr lang="en-US" sz="2400" b="1" dirty="0">
                <a:solidFill>
                  <a:srgbClr val="003300"/>
                </a:solidFill>
                <a:latin typeface="Cambria" panose="02040503050406030204" pitchFamily="18" charset="0"/>
                <a:ea typeface="Cambria" panose="02040503050406030204" pitchFamily="18" charset="0"/>
                <a:cs typeface="Arial" charset="0"/>
              </a:rPr>
              <a:t> </a:t>
            </a:r>
            <a:r>
              <a:rPr lang="en-US" sz="2400" b="1" dirty="0" err="1">
                <a:solidFill>
                  <a:srgbClr val="003300"/>
                </a:solidFill>
                <a:latin typeface="Cambria" panose="02040503050406030204" pitchFamily="18" charset="0"/>
                <a:ea typeface="Cambria" panose="02040503050406030204" pitchFamily="18" charset="0"/>
                <a:cs typeface="Arial" charset="0"/>
              </a:rPr>
              <a:t>thức</a:t>
            </a:r>
            <a:r>
              <a:rPr lang="en-US" sz="2400" b="1" dirty="0">
                <a:solidFill>
                  <a:srgbClr val="003300"/>
                </a:solidFill>
                <a:latin typeface="Cambria" panose="02040503050406030204" pitchFamily="18" charset="0"/>
                <a:ea typeface="Cambria" panose="02040503050406030204" pitchFamily="18" charset="0"/>
                <a:cs typeface="Arial" charset="0"/>
              </a:rPr>
              <a:t> </a:t>
            </a:r>
            <a:r>
              <a:rPr lang="en-US" sz="2400" b="1" dirty="0" err="1">
                <a:solidFill>
                  <a:srgbClr val="003300"/>
                </a:solidFill>
                <a:latin typeface="Cambria" panose="02040503050406030204" pitchFamily="18" charset="0"/>
                <a:ea typeface="Cambria" panose="02040503050406030204" pitchFamily="18" charset="0"/>
                <a:cs typeface="Arial" charset="0"/>
              </a:rPr>
              <a:t>ăn</a:t>
            </a:r>
            <a:r>
              <a:rPr lang="en-US" sz="2400" b="1" dirty="0">
                <a:solidFill>
                  <a:srgbClr val="003300"/>
                </a:solidFill>
                <a:latin typeface="Cambria" panose="02040503050406030204" pitchFamily="18" charset="0"/>
                <a:ea typeface="Cambria" panose="02040503050406030204" pitchFamily="18" charset="0"/>
                <a:cs typeface="Arial" charset="0"/>
              </a:rPr>
              <a:t>?</a:t>
            </a:r>
            <a:r>
              <a:rPr lang="en-US" sz="2400" b="1" dirty="0">
                <a:solidFill>
                  <a:srgbClr val="003300"/>
                </a:solidFill>
                <a:latin typeface=".VnArial" panose="020B7200000000000000" pitchFamily="34" charset="0"/>
                <a:cs typeface="Arial" charset="0"/>
              </a:rPr>
              <a:t> </a:t>
            </a:r>
          </a:p>
        </p:txBody>
      </p:sp>
      <p:sp>
        <p:nvSpPr>
          <p:cNvPr id="12" name="Text Box 7">
            <a:extLst>
              <a:ext uri="{FF2B5EF4-FFF2-40B4-BE49-F238E27FC236}">
                <a16:creationId xmlns:a16="http://schemas.microsoft.com/office/drawing/2014/main" id="{7413A525-580C-44E0-972B-68584D81E1E7}"/>
              </a:ext>
            </a:extLst>
          </p:cNvPr>
          <p:cNvSpPr txBox="1">
            <a:spLocks noChangeArrowheads="1"/>
          </p:cNvSpPr>
          <p:nvPr/>
        </p:nvSpPr>
        <p:spPr bwMode="auto">
          <a:xfrm>
            <a:off x="6337409" y="3554909"/>
            <a:ext cx="5748576" cy="2055114"/>
          </a:xfrm>
          <a:prstGeom prst="rect">
            <a:avLst/>
          </a:prstGeom>
          <a:solidFill>
            <a:srgbClr val="CCFF99"/>
          </a:solidFill>
          <a:ln w="9525">
            <a:noFill/>
            <a:miter lim="800000"/>
            <a:headEnd/>
            <a:tailEnd/>
          </a:ln>
          <a:effectLst/>
        </p:spPr>
        <p:txBody>
          <a:bodyPr wrap="square">
            <a:spAutoFit/>
          </a:bodyPr>
          <a:lstStyle/>
          <a:p>
            <a:pPr algn="ctr">
              <a:lnSpc>
                <a:spcPct val="150000"/>
              </a:lnSpc>
              <a:spcBef>
                <a:spcPct val="50000"/>
              </a:spcBef>
              <a:defRPr/>
            </a:pPr>
            <a:r>
              <a:rPr lang="en-US" sz="2400" b="1" dirty="0">
                <a:solidFill>
                  <a:srgbClr val="FF0000"/>
                </a:solidFill>
                <a:latin typeface="Cambria" panose="02040503050406030204" pitchFamily="18" charset="0"/>
                <a:ea typeface="Cambria" panose="02040503050406030204" pitchFamily="18" charset="0"/>
              </a:rPr>
              <a:t>ĐÁP ÁN:</a:t>
            </a:r>
          </a:p>
          <a:p>
            <a:pPr algn="ctr">
              <a:lnSpc>
                <a:spcPct val="150000"/>
              </a:lnSpc>
              <a:spcBef>
                <a:spcPct val="50000"/>
              </a:spcBef>
              <a:defRPr/>
            </a:pPr>
            <a:r>
              <a:rPr lang="en-US" sz="2400" b="1" dirty="0">
                <a:solidFill>
                  <a:srgbClr val="FF0000"/>
                </a:solidFill>
                <a:latin typeface="Cambria" panose="02040503050406030204" pitchFamily="18" charset="0"/>
                <a:ea typeface="Cambria" panose="02040503050406030204" pitchFamily="18" charset="0"/>
              </a:rPr>
              <a:t>Con </a:t>
            </a:r>
            <a:r>
              <a:rPr lang="en-US" sz="2400" b="1" dirty="0" err="1">
                <a:solidFill>
                  <a:srgbClr val="FF0000"/>
                </a:solidFill>
                <a:latin typeface="Cambria" panose="02040503050406030204" pitchFamily="18" charset="0"/>
                <a:ea typeface="Cambria" panose="02040503050406030204" pitchFamily="18" charset="0"/>
              </a:rPr>
              <a:t>dế</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mèn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sẽ</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chết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vì</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thiếu</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khí</a:t>
            </a:r>
            <a:r>
              <a:rPr lang="en-US" sz="2400" b="1" dirty="0">
                <a:solidFill>
                  <a:srgbClr val="FF0000"/>
                </a:solidFill>
                <a:latin typeface="Cambria" panose="02040503050406030204" pitchFamily="18" charset="0"/>
                <a:ea typeface="Cambria" panose="02040503050406030204" pitchFamily="18" charset="0"/>
              </a:rPr>
              <a:t> oxygen. </a:t>
            </a:r>
          </a:p>
          <a:p>
            <a:pPr algn="ctr">
              <a:lnSpc>
                <a:spcPct val="150000"/>
              </a:lnSpc>
              <a:spcBef>
                <a:spcPct val="50000"/>
              </a:spcBef>
              <a:defRPr/>
            </a:pPr>
            <a:r>
              <a:rPr lang="en-US" sz="2400" b="1" dirty="0" err="1">
                <a:solidFill>
                  <a:srgbClr val="FF0000"/>
                </a:solidFill>
                <a:latin typeface="Cambria" panose="02040503050406030204" pitchFamily="18" charset="0"/>
                <a:ea typeface="Cambria" panose="02040503050406030204" pitchFamily="18" charset="0"/>
              </a:rPr>
              <a:t>Khí</a:t>
            </a:r>
            <a:r>
              <a:rPr lang="en-US" sz="2400" b="1" dirty="0">
                <a:solidFill>
                  <a:srgbClr val="FF0000"/>
                </a:solidFill>
                <a:latin typeface="Cambria" panose="02040503050406030204" pitchFamily="18" charset="0"/>
                <a:ea typeface="Cambria" panose="02040503050406030204" pitchFamily="18" charset="0"/>
              </a:rPr>
              <a:t> oxygen </a:t>
            </a:r>
            <a:r>
              <a:rPr lang="en-US" sz="2400" b="1" dirty="0" err="1">
                <a:solidFill>
                  <a:srgbClr val="FF0000"/>
                </a:solidFill>
                <a:latin typeface="Cambria" panose="02040503050406030204" pitchFamily="18" charset="0"/>
                <a:ea typeface="Cambria" panose="02040503050406030204" pitchFamily="18" charset="0"/>
              </a:rPr>
              <a:t>giúp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duy</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trì</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sự</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sống</a:t>
            </a:r>
            <a:r>
              <a:rPr lang="en-US" sz="2400" b="1" dirty="0">
                <a:solidFill>
                  <a:srgbClr val="FF0000"/>
                </a:solidFill>
                <a:latin typeface="Cambria" panose="02040503050406030204" pitchFamily="18" charset="0"/>
                <a:ea typeface="Cambria" panose="02040503050406030204" pitchFamily="18" charset="0"/>
              </a:rPr>
              <a:t>.</a:t>
            </a:r>
          </a:p>
        </p:txBody>
      </p:sp>
      <p:sp>
        <p:nvSpPr>
          <p:cNvPr id="10" name="Arrow: Down 9">
            <a:extLst>
              <a:ext uri="{FF2B5EF4-FFF2-40B4-BE49-F238E27FC236}">
                <a16:creationId xmlns:a16="http://schemas.microsoft.com/office/drawing/2014/main" id="{2D178A5C-1EB4-4D6D-99B9-2C75CCF8DE90}"/>
              </a:ext>
            </a:extLst>
          </p:cNvPr>
          <p:cNvSpPr/>
          <p:nvPr/>
        </p:nvSpPr>
        <p:spPr>
          <a:xfrm rot="19200396">
            <a:off x="8092999" y="1880538"/>
            <a:ext cx="742122" cy="18436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220"/>
                                        </p:tgtEl>
                                        <p:attrNameLst>
                                          <p:attrName>style.visibility</p:attrName>
                                        </p:attrNameLst>
                                      </p:cBhvr>
                                      <p:to>
                                        <p:strVal val="visible"/>
                                      </p:to>
                                    </p:set>
                                    <p:animEffect transition="in" filter="wipe(down)">
                                      <p:cBhvr>
                                        <p:cTn id="15" dur="500"/>
                                        <p:tgtEl>
                                          <p:spTgt spid="92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Line 4">
            <a:extLst>
              <a:ext uri="{FF2B5EF4-FFF2-40B4-BE49-F238E27FC236}">
                <a16:creationId xmlns:a16="http://schemas.microsoft.com/office/drawing/2014/main" id="{1706BE53-83B4-4707-A36D-2F4DEE3FA0CE}"/>
              </a:ext>
            </a:extLst>
          </p:cNvPr>
          <p:cNvSpPr>
            <a:spLocks noChangeShapeType="1"/>
          </p:cNvSpPr>
          <p:nvPr/>
        </p:nvSpPr>
        <p:spPr bwMode="auto">
          <a:xfrm>
            <a:off x="4114800" y="3657600"/>
            <a:ext cx="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419845" name="AutoShape 5">
            <a:extLst>
              <a:ext uri="{FF2B5EF4-FFF2-40B4-BE49-F238E27FC236}">
                <a16:creationId xmlns:a16="http://schemas.microsoft.com/office/drawing/2014/main" id="{666C9AEA-D976-4793-A88F-09614AB82D91}"/>
              </a:ext>
            </a:extLst>
          </p:cNvPr>
          <p:cNvSpPr>
            <a:spLocks noChangeArrowheads="1"/>
          </p:cNvSpPr>
          <p:nvPr/>
        </p:nvSpPr>
        <p:spPr bwMode="auto">
          <a:xfrm>
            <a:off x="92167" y="183291"/>
            <a:ext cx="4572000" cy="3129750"/>
          </a:xfrm>
          <a:prstGeom prst="cloudCallout">
            <a:avLst>
              <a:gd name="adj1" fmla="val 45231"/>
              <a:gd name="adj2" fmla="val 89120"/>
            </a:avLst>
          </a:prstGeom>
          <a:gradFill rotWithShape="1">
            <a:gsLst>
              <a:gs pos="0">
                <a:srgbClr val="009900">
                  <a:alpha val="40999"/>
                </a:srgbClr>
              </a:gs>
              <a:gs pos="100000">
                <a:srgbClr val="004700"/>
              </a:gs>
            </a:gsLst>
            <a:lin ang="5400000" scaled="1"/>
          </a:gradFill>
          <a:ln w="12700">
            <a:solidFill>
              <a:schemeClr val="tx1"/>
            </a:solidFill>
            <a:round/>
            <a:headEnd type="none" w="sm" len="sm"/>
            <a:tailEnd type="none" w="sm" len="sm"/>
          </a:ln>
        </p:spPr>
        <p:txBody>
          <a:bodyPr/>
          <a:lstStyle>
            <a:lvl1pPr eaLnBrk="0" hangingPunct="0">
              <a:defRPr sz="1600" b="1">
                <a:solidFill>
                  <a:schemeClr val="tx1"/>
                </a:solidFill>
                <a:latin typeface=".VnTime" panose="020B7200000000000000" pitchFamily="34" charset="0"/>
                <a:cs typeface="Arial" panose="020B0604020202020204" pitchFamily="34" charset="0"/>
              </a:defRPr>
            </a:lvl1pPr>
            <a:lvl2pPr marL="742950" indent="-285750" eaLnBrk="0" hangingPunct="0">
              <a:defRPr sz="1600" b="1">
                <a:solidFill>
                  <a:schemeClr val="tx1"/>
                </a:solidFill>
                <a:latin typeface=".VnTime" panose="020B7200000000000000" pitchFamily="34" charset="0"/>
                <a:cs typeface="Arial" panose="020B0604020202020204" pitchFamily="34" charset="0"/>
              </a:defRPr>
            </a:lvl2pPr>
            <a:lvl3pPr marL="1143000" indent="-228600" eaLnBrk="0" hangingPunct="0">
              <a:defRPr sz="1600" b="1">
                <a:solidFill>
                  <a:schemeClr val="tx1"/>
                </a:solidFill>
                <a:latin typeface=".VnTime" panose="020B7200000000000000" pitchFamily="34" charset="0"/>
                <a:cs typeface="Arial" panose="020B0604020202020204" pitchFamily="34" charset="0"/>
              </a:defRPr>
            </a:lvl3pPr>
            <a:lvl4pPr marL="1600200" indent="-228600" eaLnBrk="0" hangingPunct="0">
              <a:defRPr sz="1600" b="1">
                <a:solidFill>
                  <a:schemeClr val="tx1"/>
                </a:solidFill>
                <a:latin typeface=".VnTime" panose="020B7200000000000000" pitchFamily="34" charset="0"/>
                <a:cs typeface="Arial" panose="020B0604020202020204" pitchFamily="34" charset="0"/>
              </a:defRPr>
            </a:lvl4pPr>
            <a:lvl5pPr marL="2057400" indent="-228600" eaLnBrk="0" hangingPunct="0">
              <a:defRPr sz="1600" b="1">
                <a:solidFill>
                  <a:schemeClr val="tx1"/>
                </a:solidFill>
                <a:latin typeface=".VnTime" panose="020B7200000000000000"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VnTime" panose="020B7200000000000000"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VnTime" panose="020B7200000000000000"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VnTime" panose="020B7200000000000000"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VnTime" panose="020B7200000000000000" pitchFamily="34" charset="0"/>
                <a:cs typeface="Arial" panose="020B0604020202020204" pitchFamily="34" charset="0"/>
              </a:defRPr>
            </a:lvl9pPr>
          </a:lstStyle>
          <a:p>
            <a:pPr algn="ctr" eaLnBrk="1" hangingPunct="1">
              <a:lnSpc>
                <a:spcPct val="150000"/>
              </a:lnSpc>
            </a:pPr>
            <a:r>
              <a:rPr lang="en-US" altLang="en-US" sz="2400" dirty="0" err="1">
                <a:solidFill>
                  <a:srgbClr val="FFFFCC"/>
                </a:solidFill>
                <a:latin typeface="Cambria" panose="02040503050406030204" pitchFamily="18" charset="0"/>
                <a:ea typeface="Cambria" panose="02040503050406030204" pitchFamily="18" charset="0"/>
              </a:rPr>
              <a:t>Tại</a:t>
            </a:r>
            <a:r>
              <a:rPr lang="en-US" altLang="en-US" sz="2400" dirty="0">
                <a:solidFill>
                  <a:srgbClr val="FFFFCC"/>
                </a:solidFill>
                <a:latin typeface="Cambria" panose="02040503050406030204" pitchFamily="18" charset="0"/>
                <a:ea typeface="Cambria" panose="02040503050406030204" pitchFamily="18" charset="0"/>
              </a:rPr>
              <a:t> </a:t>
            </a:r>
            <a:r>
              <a:rPr lang="en-US" altLang="en-US" sz="2400" dirty="0" err="1">
                <a:solidFill>
                  <a:srgbClr val="FFFFCC"/>
                </a:solidFill>
                <a:latin typeface="Cambria" panose="02040503050406030204" pitchFamily="18" charset="0"/>
                <a:ea typeface="Cambria" panose="02040503050406030204" pitchFamily="18" charset="0"/>
              </a:rPr>
              <a:t>sao</a:t>
            </a:r>
            <a:r>
              <a:rPr lang="en-US" altLang="en-US" sz="2400" dirty="0">
                <a:solidFill>
                  <a:srgbClr val="FFFFCC"/>
                </a:solidFill>
                <a:latin typeface="Cambria" panose="02040503050406030204" pitchFamily="18" charset="0"/>
                <a:ea typeface="Cambria" panose="02040503050406030204" pitchFamily="18" charset="0"/>
              </a:rPr>
              <a:t> </a:t>
            </a:r>
            <a:r>
              <a:rPr lang="en-US" altLang="en-US" sz="2400" dirty="0" err="1">
                <a:solidFill>
                  <a:srgbClr val="FFFFCC"/>
                </a:solidFill>
                <a:latin typeface="Cambria" panose="02040503050406030204" pitchFamily="18" charset="0"/>
                <a:ea typeface="Cambria" panose="02040503050406030204" pitchFamily="18" charset="0"/>
              </a:rPr>
              <a:t>người</a:t>
            </a:r>
            <a:r>
              <a:rPr lang="en-US" altLang="en-US" sz="2400" dirty="0">
                <a:solidFill>
                  <a:srgbClr val="FFFFCC"/>
                </a:solidFill>
                <a:latin typeface="Cambria" panose="02040503050406030204" pitchFamily="18" charset="0"/>
                <a:ea typeface="Cambria" panose="02040503050406030204" pitchFamily="18" charset="0"/>
              </a:rPr>
              <a:t> ta </a:t>
            </a:r>
            <a:r>
              <a:rPr lang="en-US" altLang="en-US" sz="2400" dirty="0" err="1">
                <a:solidFill>
                  <a:srgbClr val="FFFFCC"/>
                </a:solidFill>
                <a:latin typeface="Cambria" panose="02040503050406030204" pitchFamily="18" charset="0"/>
                <a:ea typeface="Cambria" panose="02040503050406030204" pitchFamily="18" charset="0"/>
              </a:rPr>
              <a:t>phải</a:t>
            </a:r>
            <a:r>
              <a:rPr lang="en-US" altLang="en-US" sz="2400" dirty="0">
                <a:solidFill>
                  <a:srgbClr val="FFFFCC"/>
                </a:solidFill>
                <a:latin typeface="Cambria" panose="02040503050406030204" pitchFamily="18" charset="0"/>
                <a:ea typeface="Cambria" panose="02040503050406030204" pitchFamily="18" charset="0"/>
              </a:rPr>
              <a:t> </a:t>
            </a:r>
            <a:r>
              <a:rPr lang="en-US" altLang="en-US" sz="2400" dirty="0" err="1">
                <a:solidFill>
                  <a:srgbClr val="FFFFCC"/>
                </a:solidFill>
                <a:latin typeface="Cambria" panose="02040503050406030204" pitchFamily="18" charset="0"/>
                <a:ea typeface="Cambria" panose="02040503050406030204" pitchFamily="18" charset="0"/>
              </a:rPr>
              <a:t>bơm</a:t>
            </a:r>
            <a:r>
              <a:rPr lang="en-US" altLang="en-US" sz="2400" dirty="0">
                <a:solidFill>
                  <a:srgbClr val="FFFFCC"/>
                </a:solidFill>
                <a:latin typeface="Cambria" panose="02040503050406030204" pitchFamily="18" charset="0"/>
                <a:ea typeface="Cambria" panose="02040503050406030204" pitchFamily="18" charset="0"/>
              </a:rPr>
              <a:t> </a:t>
            </a:r>
            <a:r>
              <a:rPr lang="en-US" altLang="en-US" sz="2400" dirty="0" err="1">
                <a:solidFill>
                  <a:srgbClr val="FFFFCC"/>
                </a:solidFill>
                <a:latin typeface="Cambria" panose="02040503050406030204" pitchFamily="18" charset="0"/>
                <a:ea typeface="Cambria" panose="02040503050406030204" pitchFamily="18" charset="0"/>
              </a:rPr>
              <a:t>sục</a:t>
            </a:r>
            <a:r>
              <a:rPr lang="en-US" altLang="en-US" sz="2400" dirty="0">
                <a:solidFill>
                  <a:srgbClr val="FFFFCC"/>
                </a:solidFill>
                <a:latin typeface="Cambria" panose="02040503050406030204" pitchFamily="18" charset="0"/>
                <a:ea typeface="Cambria" panose="02040503050406030204" pitchFamily="18" charset="0"/>
              </a:rPr>
              <a:t> </a:t>
            </a:r>
            <a:r>
              <a:rPr lang="en-US" altLang="en-US" sz="2400" dirty="0" err="1">
                <a:solidFill>
                  <a:srgbClr val="FFFFCC"/>
                </a:solidFill>
                <a:latin typeface="Cambria" panose="02040503050406030204" pitchFamily="18" charset="0"/>
                <a:ea typeface="Cambria" panose="02040503050406030204" pitchFamily="18" charset="0"/>
              </a:rPr>
              <a:t>không</a:t>
            </a:r>
            <a:r>
              <a:rPr lang="en-US" altLang="en-US" sz="2400" dirty="0">
                <a:solidFill>
                  <a:srgbClr val="FFFFCC"/>
                </a:solidFill>
                <a:latin typeface="Cambria" panose="02040503050406030204" pitchFamily="18" charset="0"/>
                <a:ea typeface="Cambria" panose="02040503050406030204" pitchFamily="18" charset="0"/>
              </a:rPr>
              <a:t> </a:t>
            </a:r>
            <a:r>
              <a:rPr lang="en-US" altLang="en-US" sz="2400" dirty="0" err="1">
                <a:solidFill>
                  <a:srgbClr val="FFFFCC"/>
                </a:solidFill>
                <a:latin typeface="Cambria" panose="02040503050406030204" pitchFamily="18" charset="0"/>
                <a:ea typeface="Cambria" panose="02040503050406030204" pitchFamily="18" charset="0"/>
              </a:rPr>
              <a:t>khí</a:t>
            </a:r>
            <a:r>
              <a:rPr lang="en-US" altLang="en-US" sz="2400" dirty="0">
                <a:solidFill>
                  <a:srgbClr val="FFFFCC"/>
                </a:solidFill>
                <a:latin typeface="Cambria" panose="02040503050406030204" pitchFamily="18" charset="0"/>
                <a:ea typeface="Cambria" panose="02040503050406030204" pitchFamily="18" charset="0"/>
              </a:rPr>
              <a:t> </a:t>
            </a:r>
            <a:r>
              <a:rPr lang="en-US" altLang="en-US" sz="2400" dirty="0" err="1">
                <a:solidFill>
                  <a:srgbClr val="FFFFCC"/>
                </a:solidFill>
                <a:latin typeface="Cambria" panose="02040503050406030204" pitchFamily="18" charset="0"/>
                <a:ea typeface="Cambria" panose="02040503050406030204" pitchFamily="18" charset="0"/>
              </a:rPr>
              <a:t>vào</a:t>
            </a:r>
            <a:r>
              <a:rPr lang="en-US" altLang="en-US" sz="2400" dirty="0">
                <a:solidFill>
                  <a:srgbClr val="FFFFCC"/>
                </a:solidFill>
                <a:latin typeface="Cambria" panose="02040503050406030204" pitchFamily="18" charset="0"/>
                <a:ea typeface="Cambria" panose="02040503050406030204" pitchFamily="18" charset="0"/>
              </a:rPr>
              <a:t> </a:t>
            </a:r>
            <a:r>
              <a:rPr lang="en-US" altLang="en-US" sz="2400" dirty="0" err="1">
                <a:solidFill>
                  <a:srgbClr val="FFFFCC"/>
                </a:solidFill>
                <a:latin typeface="Cambria" panose="02040503050406030204" pitchFamily="18" charset="0"/>
                <a:ea typeface="Cambria" panose="02040503050406030204" pitchFamily="18" charset="0"/>
              </a:rPr>
              <a:t>các</a:t>
            </a:r>
            <a:r>
              <a:rPr lang="en-US" altLang="en-US" sz="2400" dirty="0">
                <a:solidFill>
                  <a:srgbClr val="FFFFCC"/>
                </a:solidFill>
                <a:latin typeface="Cambria" panose="02040503050406030204" pitchFamily="18" charset="0"/>
                <a:ea typeface="Cambria" panose="02040503050406030204" pitchFamily="18" charset="0"/>
              </a:rPr>
              <a:t> </a:t>
            </a:r>
            <a:r>
              <a:rPr lang="en-US" altLang="en-US" sz="2400" dirty="0" err="1">
                <a:solidFill>
                  <a:srgbClr val="FFFFCC"/>
                </a:solidFill>
                <a:latin typeface="Cambria" panose="02040503050406030204" pitchFamily="18" charset="0"/>
                <a:ea typeface="Cambria" panose="02040503050406030204" pitchFamily="18" charset="0"/>
              </a:rPr>
              <a:t>bể</a:t>
            </a:r>
            <a:r>
              <a:rPr lang="en-US" altLang="en-US" sz="2400" dirty="0">
                <a:solidFill>
                  <a:srgbClr val="FFFFCC"/>
                </a:solidFill>
                <a:latin typeface="Cambria" panose="02040503050406030204" pitchFamily="18" charset="0"/>
                <a:ea typeface="Cambria" panose="02040503050406030204" pitchFamily="18" charset="0"/>
              </a:rPr>
              <a:t> </a:t>
            </a:r>
            <a:r>
              <a:rPr lang="en-US" altLang="en-US" sz="2400" dirty="0" err="1">
                <a:solidFill>
                  <a:srgbClr val="FFFFCC"/>
                </a:solidFill>
                <a:latin typeface="Cambria" panose="02040503050406030204" pitchFamily="18" charset="0"/>
                <a:ea typeface="Cambria" panose="02040503050406030204" pitchFamily="18" charset="0"/>
              </a:rPr>
              <a:t>nuôi</a:t>
            </a:r>
            <a:r>
              <a:rPr lang="en-US" altLang="en-US" sz="2400" dirty="0">
                <a:solidFill>
                  <a:srgbClr val="FFFFCC"/>
                </a:solidFill>
                <a:latin typeface="Cambria" panose="02040503050406030204" pitchFamily="18" charset="0"/>
                <a:ea typeface="Cambria" panose="02040503050406030204" pitchFamily="18" charset="0"/>
              </a:rPr>
              <a:t> </a:t>
            </a:r>
            <a:r>
              <a:rPr lang="en-US" altLang="en-US" sz="2400" dirty="0" err="1">
                <a:solidFill>
                  <a:srgbClr val="FFFFCC"/>
                </a:solidFill>
                <a:latin typeface="Cambria" panose="02040503050406030204" pitchFamily="18" charset="0"/>
                <a:ea typeface="Cambria" panose="02040503050406030204" pitchFamily="18" charset="0"/>
              </a:rPr>
              <a:t>cá</a:t>
            </a:r>
            <a:r>
              <a:rPr lang="en-US" altLang="en-US" sz="2400" dirty="0">
                <a:solidFill>
                  <a:srgbClr val="FFFFCC"/>
                </a:solidFill>
                <a:latin typeface="Cambria" panose="02040503050406030204" pitchFamily="18" charset="0"/>
                <a:ea typeface="Cambria" panose="02040503050406030204" pitchFamily="18" charset="0"/>
              </a:rPr>
              <a:t> </a:t>
            </a:r>
            <a:r>
              <a:rPr lang="en-US" altLang="en-US" sz="2400" dirty="0" err="1">
                <a:solidFill>
                  <a:srgbClr val="FFFFCC"/>
                </a:solidFill>
                <a:latin typeface="Cambria" panose="02040503050406030204" pitchFamily="18" charset="0"/>
                <a:ea typeface="Cambria" panose="02040503050406030204" pitchFamily="18" charset="0"/>
              </a:rPr>
              <a:t>cảnh</a:t>
            </a:r>
            <a:r>
              <a:rPr lang="en-US" altLang="en-US" sz="2400" dirty="0">
                <a:solidFill>
                  <a:srgbClr val="FFFFCC"/>
                </a:solidFill>
                <a:latin typeface="Cambria" panose="02040503050406030204" pitchFamily="18" charset="0"/>
                <a:ea typeface="Cambria" panose="02040503050406030204" pitchFamily="18" charset="0"/>
              </a:rPr>
              <a:t>? </a:t>
            </a:r>
            <a:endParaRPr lang="en-US" altLang="en-US" sz="2400" dirty="0">
              <a:solidFill>
                <a:srgbClr val="FFFFCC"/>
              </a:solidFill>
            </a:endParaRPr>
          </a:p>
        </p:txBody>
      </p:sp>
      <p:pic>
        <p:nvPicPr>
          <p:cNvPr id="7" name="Picture 4" descr="h9">
            <a:extLst>
              <a:ext uri="{FF2B5EF4-FFF2-40B4-BE49-F238E27FC236}">
                <a16:creationId xmlns:a16="http://schemas.microsoft.com/office/drawing/2014/main" id="{35699280-F783-468C-AB44-D86DF52FD4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27" t="5590" r="8116" b="4376"/>
          <a:stretch/>
        </p:blipFill>
        <p:spPr bwMode="auto">
          <a:xfrm>
            <a:off x="4478638" y="3472065"/>
            <a:ext cx="4122023" cy="3361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71D48C6B-9371-46D3-A16F-29C0BDED4029}"/>
              </a:ext>
            </a:extLst>
          </p:cNvPr>
          <p:cNvSpPr txBox="1"/>
          <p:nvPr/>
        </p:nvSpPr>
        <p:spPr>
          <a:xfrm>
            <a:off x="5546035" y="1444095"/>
            <a:ext cx="6109252" cy="1131785"/>
          </a:xfrm>
          <a:prstGeom prst="rect">
            <a:avLst/>
          </a:prstGeom>
          <a:noFill/>
          <a:ln>
            <a:solidFill>
              <a:srgbClr val="FF0000"/>
            </a:solidFill>
          </a:ln>
        </p:spPr>
        <p:txBody>
          <a:bodyPr wrap="square">
            <a:spAutoFit/>
          </a:bodyPr>
          <a:lstStyle/>
          <a:p>
            <a:pPr algn="ctr">
              <a:lnSpc>
                <a:spcPct val="150000"/>
              </a:lnSpc>
            </a:pPr>
            <a:r>
              <a:rPr lang="en-US" sz="2400" b="1" dirty="0" err="1">
                <a:solidFill>
                  <a:srgbClr val="FF0000"/>
                </a:solidFill>
                <a:effectLst/>
                <a:latin typeface="Cambria" panose="02040503050406030204" pitchFamily="18" charset="0"/>
                <a:ea typeface="Cambria" panose="02040503050406030204" pitchFamily="18" charset="0"/>
              </a:rPr>
              <a:t>Để</a:t>
            </a:r>
            <a:r>
              <a:rPr lang="en-US" sz="2400" b="1" dirty="0">
                <a:solidFill>
                  <a:srgbClr val="FF0000"/>
                </a:solidFill>
                <a:effectLst/>
                <a:latin typeface="Cambria" panose="02040503050406030204" pitchFamily="18" charset="0"/>
                <a:ea typeface="Cambria" panose="02040503050406030204" pitchFamily="18" charset="0"/>
              </a:rPr>
              <a:t> oxygen tan </a:t>
            </a:r>
            <a:r>
              <a:rPr lang="en-US" sz="2400" b="1" dirty="0" err="1">
                <a:solidFill>
                  <a:srgbClr val="FF0000"/>
                </a:solidFill>
                <a:effectLst/>
                <a:latin typeface="Cambria" panose="02040503050406030204" pitchFamily="18" charset="0"/>
                <a:ea typeface="Cambria" panose="02040503050406030204" pitchFamily="18" charset="0"/>
              </a:rPr>
              <a:t>thêm</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vào</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nước</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cung</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cấp</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thêm</a:t>
            </a:r>
            <a:r>
              <a:rPr lang="en-US" sz="2400" b="1" dirty="0">
                <a:solidFill>
                  <a:srgbClr val="FF0000"/>
                </a:solidFill>
                <a:effectLst/>
                <a:latin typeface="Cambria" panose="02040503050406030204" pitchFamily="18" charset="0"/>
                <a:ea typeface="Cambria" panose="02040503050406030204" pitchFamily="18" charset="0"/>
              </a:rPr>
              <a:t> oxygen </a:t>
            </a:r>
            <a:r>
              <a:rPr lang="en-US" sz="2400" b="1" dirty="0" err="1">
                <a:solidFill>
                  <a:srgbClr val="FF0000"/>
                </a:solidFill>
                <a:effectLst/>
                <a:latin typeface="Cambria" panose="02040503050406030204" pitchFamily="18" charset="0"/>
                <a:ea typeface="Cambria" panose="02040503050406030204" pitchFamily="18" charset="0"/>
              </a:rPr>
              <a:t>cho</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cá</a:t>
            </a:r>
            <a:r>
              <a:rPr lang="en-US" sz="2400" b="1" dirty="0">
                <a:solidFill>
                  <a:srgbClr val="FF0000"/>
                </a:solidFill>
                <a:effectLst/>
                <a:latin typeface="Cambria" panose="02040503050406030204" pitchFamily="18" charset="0"/>
                <a:ea typeface="Cambria" panose="02040503050406030204" pitchFamily="18" charset="0"/>
              </a:rPr>
              <a:t>.</a:t>
            </a:r>
            <a:endParaRPr lang="en-US" sz="2400" b="1" dirty="0">
              <a:solidFill>
                <a:srgbClr val="FF0000"/>
              </a:solidFill>
              <a:latin typeface="Cambria" panose="02040503050406030204" pitchFamily="18" charset="0"/>
              <a:ea typeface="Cambria" panose="02040503050406030204" pitchFamily="18" charset="0"/>
            </a:endParaRPr>
          </a:p>
        </p:txBody>
      </p:sp>
      <p:sp>
        <p:nvSpPr>
          <p:cNvPr id="5" name="Arrow: Right 4">
            <a:extLst>
              <a:ext uri="{FF2B5EF4-FFF2-40B4-BE49-F238E27FC236}">
                <a16:creationId xmlns:a16="http://schemas.microsoft.com/office/drawing/2014/main" id="{692259D8-434C-4F79-9E56-16B0DD05F1CF}"/>
              </a:ext>
            </a:extLst>
          </p:cNvPr>
          <p:cNvSpPr/>
          <p:nvPr/>
        </p:nvSpPr>
        <p:spPr>
          <a:xfrm rot="18176610">
            <a:off x="7658526" y="2838769"/>
            <a:ext cx="1484764" cy="847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69699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9845"/>
                                        </p:tgtEl>
                                        <p:attrNameLst>
                                          <p:attrName>style.visibility</p:attrName>
                                        </p:attrNameLst>
                                      </p:cBhvr>
                                      <p:to>
                                        <p:strVal val="visible"/>
                                      </p:to>
                                    </p:set>
                                    <p:anim calcmode="lin" valueType="num">
                                      <p:cBhvr additive="base">
                                        <p:cTn id="7" dur="500" fill="hold"/>
                                        <p:tgtEl>
                                          <p:spTgt spid="419845"/>
                                        </p:tgtEl>
                                        <p:attrNameLst>
                                          <p:attrName>ppt_x</p:attrName>
                                        </p:attrNameLst>
                                      </p:cBhvr>
                                      <p:tavLst>
                                        <p:tav tm="0">
                                          <p:val>
                                            <p:strVal val="#ppt_x"/>
                                          </p:val>
                                        </p:tav>
                                        <p:tav tm="100000">
                                          <p:val>
                                            <p:strVal val="#ppt_x"/>
                                          </p:val>
                                        </p:tav>
                                      </p:tavLst>
                                    </p:anim>
                                    <p:anim calcmode="lin" valueType="num">
                                      <p:cBhvr additive="base">
                                        <p:cTn id="8" dur="500" fill="hold"/>
                                        <p:tgtEl>
                                          <p:spTgt spid="4198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slide(fromBottom)">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5" grpId="0" animBg="1"/>
      <p:bldP spid="10"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2226366" y="6029739"/>
            <a:ext cx="7739268" cy="653663"/>
          </a:xfrm>
          <a:prstGeom prst="rect">
            <a:avLst/>
          </a:prstGeom>
          <a:noFill/>
          <a:ln w="9525">
            <a:noFill/>
            <a:miter lim="800000"/>
            <a:headEnd/>
            <a:tailEnd/>
          </a:ln>
          <a:effectLst/>
        </p:spPr>
        <p:txBody>
          <a:bodyPr anchor="ctr"/>
          <a:lstStyle/>
          <a:p>
            <a:pPr algn="ctr">
              <a:lnSpc>
                <a:spcPct val="150000"/>
              </a:lnSpc>
            </a:pPr>
            <a:r>
              <a:rPr lang="en-US" sz="2800" i="1" dirty="0">
                <a:solidFill>
                  <a:srgbClr val="002060"/>
                </a:solidFill>
                <a:latin typeface="Cambria" panose="02040503050406030204" pitchFamily="18" charset="0"/>
                <a:ea typeface="Cambria" panose="02040503050406030204" pitchFamily="18" charset="0"/>
                <a:cs typeface="Arial" pitchFamily="34" charset="0"/>
              </a:rPr>
              <a:t> </a:t>
            </a:r>
            <a:r>
              <a:rPr lang="en-US" sz="2800" i="1" dirty="0" err="1">
                <a:solidFill>
                  <a:srgbClr val="002060"/>
                </a:solidFill>
                <a:latin typeface="Cambria" panose="02040503050406030204" pitchFamily="18" charset="0"/>
                <a:ea typeface="Cambria" panose="02040503050406030204" pitchFamily="18" charset="0"/>
                <a:cs typeface="Arial" pitchFamily="34" charset="0"/>
              </a:rPr>
              <a:t>Biểu</a:t>
            </a:r>
            <a:r>
              <a:rPr lang="en-US" sz="2800" i="1" dirty="0">
                <a:solidFill>
                  <a:srgbClr val="002060"/>
                </a:solidFill>
                <a:latin typeface="Cambria" panose="02040503050406030204" pitchFamily="18" charset="0"/>
                <a:ea typeface="Cambria" panose="02040503050406030204" pitchFamily="18" charset="0"/>
                <a:cs typeface="Arial" pitchFamily="34" charset="0"/>
              </a:rPr>
              <a:t> </a:t>
            </a:r>
            <a:r>
              <a:rPr lang="en-US" sz="2800" i="1" dirty="0" err="1">
                <a:solidFill>
                  <a:srgbClr val="002060"/>
                </a:solidFill>
                <a:latin typeface="Cambria" panose="02040503050406030204" pitchFamily="18" charset="0"/>
                <a:ea typeface="Cambria" panose="02040503050406030204" pitchFamily="18" charset="0"/>
                <a:cs typeface="Arial" pitchFamily="34" charset="0"/>
              </a:rPr>
              <a:t>đồ</a:t>
            </a:r>
            <a:r>
              <a:rPr lang="en-US" sz="2800" i="1" dirty="0">
                <a:solidFill>
                  <a:srgbClr val="002060"/>
                </a:solidFill>
                <a:latin typeface="Cambria" panose="02040503050406030204" pitchFamily="18" charset="0"/>
                <a:ea typeface="Cambria" panose="02040503050406030204" pitchFamily="18" charset="0"/>
                <a:cs typeface="Arial" pitchFamily="34" charset="0"/>
              </a:rPr>
              <a:t> </a:t>
            </a:r>
            <a:r>
              <a:rPr lang="en-US" sz="2800" i="1" dirty="0" err="1">
                <a:solidFill>
                  <a:srgbClr val="002060"/>
                </a:solidFill>
                <a:latin typeface="Cambria" panose="02040503050406030204" pitchFamily="18" charset="0"/>
                <a:ea typeface="Cambria" panose="02040503050406030204" pitchFamily="18" charset="0"/>
                <a:cs typeface="Arial" pitchFamily="34" charset="0"/>
              </a:rPr>
              <a:t>về</a:t>
            </a:r>
            <a:r>
              <a:rPr lang="en-US" sz="2800" i="1" dirty="0">
                <a:solidFill>
                  <a:srgbClr val="002060"/>
                </a:solidFill>
                <a:latin typeface="Cambria" panose="02040503050406030204" pitchFamily="18" charset="0"/>
                <a:ea typeface="Cambria" panose="02040503050406030204" pitchFamily="18" charset="0"/>
                <a:cs typeface="Arial" pitchFamily="34" charset="0"/>
              </a:rPr>
              <a:t> </a:t>
            </a:r>
            <a:r>
              <a:rPr lang="en-US" sz="2800" i="1" dirty="0" err="1">
                <a:solidFill>
                  <a:srgbClr val="002060"/>
                </a:solidFill>
                <a:latin typeface="Cambria" panose="02040503050406030204" pitchFamily="18" charset="0"/>
                <a:ea typeface="Cambria" panose="02040503050406030204" pitchFamily="18" charset="0"/>
                <a:cs typeface="Arial" pitchFamily="34" charset="0"/>
              </a:rPr>
              <a:t>một</a:t>
            </a:r>
            <a:r>
              <a:rPr lang="en-US" sz="2800" i="1" dirty="0">
                <a:solidFill>
                  <a:srgbClr val="002060"/>
                </a:solidFill>
                <a:latin typeface="Cambria" panose="02040503050406030204" pitchFamily="18" charset="0"/>
                <a:ea typeface="Cambria" panose="02040503050406030204" pitchFamily="18" charset="0"/>
                <a:cs typeface="Arial" pitchFamily="34" charset="0"/>
              </a:rPr>
              <a:t> </a:t>
            </a:r>
            <a:r>
              <a:rPr lang="en-US" sz="2800" i="1" dirty="0" err="1">
                <a:solidFill>
                  <a:srgbClr val="002060"/>
                </a:solidFill>
                <a:latin typeface="Cambria" panose="02040503050406030204" pitchFamily="18" charset="0"/>
                <a:ea typeface="Cambria" panose="02040503050406030204" pitchFamily="18" charset="0"/>
                <a:cs typeface="Arial" pitchFamily="34" charset="0"/>
              </a:rPr>
              <a:t>số</a:t>
            </a:r>
            <a:r>
              <a:rPr lang="en-US" sz="2800" i="1" dirty="0">
                <a:solidFill>
                  <a:srgbClr val="002060"/>
                </a:solidFill>
                <a:latin typeface="Cambria" panose="02040503050406030204" pitchFamily="18" charset="0"/>
                <a:ea typeface="Cambria" panose="02040503050406030204" pitchFamily="18" charset="0"/>
                <a:cs typeface="Arial" pitchFamily="34" charset="0"/>
              </a:rPr>
              <a:t> </a:t>
            </a:r>
            <a:r>
              <a:rPr lang="en-US" sz="2800" i="1" dirty="0" err="1">
                <a:solidFill>
                  <a:srgbClr val="002060"/>
                </a:solidFill>
                <a:latin typeface="Cambria" panose="02040503050406030204" pitchFamily="18" charset="0"/>
                <a:ea typeface="Cambria" panose="02040503050406030204" pitchFamily="18" charset="0"/>
                <a:cs typeface="Arial" pitchFamily="34" charset="0"/>
              </a:rPr>
              <a:t>hoạt</a:t>
            </a:r>
            <a:r>
              <a:rPr lang="en-US" sz="2800" i="1" dirty="0">
                <a:solidFill>
                  <a:srgbClr val="002060"/>
                </a:solidFill>
                <a:latin typeface="Cambria" panose="02040503050406030204" pitchFamily="18" charset="0"/>
                <a:ea typeface="Cambria" panose="02040503050406030204" pitchFamily="18" charset="0"/>
                <a:cs typeface="Arial" pitchFamily="34" charset="0"/>
              </a:rPr>
              <a:t> </a:t>
            </a:r>
            <a:r>
              <a:rPr lang="en-US" sz="2800" i="1" dirty="0" err="1">
                <a:solidFill>
                  <a:srgbClr val="002060"/>
                </a:solidFill>
                <a:latin typeface="Cambria" panose="02040503050406030204" pitchFamily="18" charset="0"/>
                <a:ea typeface="Cambria" panose="02040503050406030204" pitchFamily="18" charset="0"/>
                <a:cs typeface="Arial" pitchFamily="34" charset="0"/>
              </a:rPr>
              <a:t>động</a:t>
            </a:r>
            <a:r>
              <a:rPr lang="en-US" sz="2800" i="1" dirty="0">
                <a:solidFill>
                  <a:srgbClr val="002060"/>
                </a:solidFill>
                <a:latin typeface="Cambria" panose="02040503050406030204" pitchFamily="18" charset="0"/>
                <a:ea typeface="Cambria" panose="02040503050406030204" pitchFamily="18" charset="0"/>
                <a:cs typeface="Arial" pitchFamily="34" charset="0"/>
              </a:rPr>
              <a:t> </a:t>
            </a:r>
            <a:r>
              <a:rPr lang="en-US" sz="2800" i="1" dirty="0" err="1">
                <a:solidFill>
                  <a:srgbClr val="002060"/>
                </a:solidFill>
                <a:latin typeface="Cambria" panose="02040503050406030204" pitchFamily="18" charset="0"/>
                <a:ea typeface="Cambria" panose="02040503050406030204" pitchFamily="18" charset="0"/>
                <a:cs typeface="Arial" pitchFamily="34" charset="0"/>
              </a:rPr>
              <a:t>tiêu</a:t>
            </a:r>
            <a:r>
              <a:rPr lang="en-US" sz="2800" i="1" dirty="0">
                <a:solidFill>
                  <a:srgbClr val="002060"/>
                </a:solidFill>
                <a:latin typeface="Cambria" panose="02040503050406030204" pitchFamily="18" charset="0"/>
                <a:ea typeface="Cambria" panose="02040503050406030204" pitchFamily="18" charset="0"/>
                <a:cs typeface="Arial" pitchFamily="34" charset="0"/>
              </a:rPr>
              <a:t> </a:t>
            </a:r>
            <a:r>
              <a:rPr lang="en-US" sz="2800" i="1" dirty="0" err="1">
                <a:solidFill>
                  <a:srgbClr val="002060"/>
                </a:solidFill>
                <a:latin typeface="Cambria" panose="02040503050406030204" pitchFamily="18" charset="0"/>
                <a:ea typeface="Cambria" panose="02040503050406030204" pitchFamily="18" charset="0"/>
                <a:cs typeface="Arial" pitchFamily="34" charset="0"/>
              </a:rPr>
              <a:t>thụ</a:t>
            </a:r>
            <a:r>
              <a:rPr lang="en-US" sz="2800" i="1" dirty="0">
                <a:solidFill>
                  <a:srgbClr val="002060"/>
                </a:solidFill>
                <a:latin typeface="Cambria" panose="02040503050406030204" pitchFamily="18" charset="0"/>
                <a:ea typeface="Cambria" panose="02040503050406030204" pitchFamily="18" charset="0"/>
                <a:cs typeface="Arial" pitchFamily="34" charset="0"/>
              </a:rPr>
              <a:t> </a:t>
            </a:r>
            <a:r>
              <a:rPr lang="en-US" sz="2800" i="1" dirty="0" err="1">
                <a:solidFill>
                  <a:srgbClr val="002060"/>
                </a:solidFill>
                <a:latin typeface="Cambria" panose="02040503050406030204" pitchFamily="18" charset="0"/>
                <a:ea typeface="Cambria" panose="02040503050406030204" pitchFamily="18" charset="0"/>
                <a:cs typeface="Arial" pitchFamily="34" charset="0"/>
              </a:rPr>
              <a:t>khí</a:t>
            </a:r>
            <a:r>
              <a:rPr lang="en-US" sz="2800" i="1" dirty="0">
                <a:solidFill>
                  <a:srgbClr val="002060"/>
                </a:solidFill>
                <a:latin typeface="Cambria" panose="02040503050406030204" pitchFamily="18" charset="0"/>
                <a:ea typeface="Cambria" panose="02040503050406030204" pitchFamily="18" charset="0"/>
                <a:cs typeface="Arial" pitchFamily="34" charset="0"/>
              </a:rPr>
              <a:t> oxygen </a:t>
            </a:r>
            <a:endParaRPr lang="vi-VN" sz="2800" i="1" baseline="-25000" dirty="0">
              <a:solidFill>
                <a:srgbClr val="002060"/>
              </a:solidFill>
              <a:latin typeface="Cambria" panose="02040503050406030204" pitchFamily="18" charset="0"/>
              <a:ea typeface="Cambria" panose="02040503050406030204" pitchFamily="18" charset="0"/>
              <a:cs typeface="Arial" pitchFamily="34" charset="0"/>
            </a:endParaRPr>
          </a:p>
        </p:txBody>
      </p:sp>
      <p:pic>
        <p:nvPicPr>
          <p:cNvPr id="31747" name="Picture 3" descr="Bieu do ti le phan tram ve ung dung cua oxi trong cac nganh cong nghiep"/>
          <p:cNvPicPr>
            <a:picLocks noChangeAspect="1" noChangeArrowheads="1"/>
          </p:cNvPicPr>
          <p:nvPr/>
        </p:nvPicPr>
        <p:blipFill>
          <a:blip r:embed="rId2"/>
          <a:srcRect/>
          <a:stretch>
            <a:fillRect/>
          </a:stretch>
        </p:blipFill>
        <p:spPr bwMode="auto">
          <a:xfrm>
            <a:off x="1484244" y="2067339"/>
            <a:ext cx="9700592" cy="4028661"/>
          </a:xfrm>
          <a:prstGeom prst="rect">
            <a:avLst/>
          </a:prstGeom>
          <a:noFill/>
        </p:spPr>
      </p:pic>
      <p:sp>
        <p:nvSpPr>
          <p:cNvPr id="5" name="Rectangle 15"/>
          <p:cNvSpPr>
            <a:spLocks noChangeArrowheads="1"/>
          </p:cNvSpPr>
          <p:nvPr/>
        </p:nvSpPr>
        <p:spPr bwMode="auto">
          <a:xfrm>
            <a:off x="1043609" y="556590"/>
            <a:ext cx="10104782" cy="1407047"/>
          </a:xfrm>
          <a:prstGeom prst="rect">
            <a:avLst/>
          </a:prstGeom>
          <a:noFill/>
          <a:ln w="9525">
            <a:solidFill>
              <a:schemeClr val="tx1"/>
            </a:solidFill>
            <a:miter lim="800000"/>
            <a:headEnd/>
            <a:tailEnd/>
          </a:ln>
          <a:effectLst/>
        </p:spPr>
        <p:txBody>
          <a:bodyPr anchor="ctr"/>
          <a:lstStyle/>
          <a:p>
            <a:pPr marL="514350" indent="-514350" algn="ctr">
              <a:lnSpc>
                <a:spcPct val="150000"/>
              </a:lnSpc>
              <a:buAutoNum type="alphaLcParenR"/>
            </a:pPr>
            <a:r>
              <a:rPr lang="en-US" sz="2400" b="1" i="1" dirty="0" err="1">
                <a:latin typeface="Cambria" panose="02040503050406030204" pitchFamily="18" charset="0"/>
                <a:ea typeface="Cambria" panose="02040503050406030204" pitchFamily="18" charset="0"/>
                <a:cs typeface="Arial" pitchFamily="34" charset="0"/>
              </a:rPr>
              <a:t>Lĩnh</a:t>
            </a:r>
            <a:r>
              <a:rPr lang="en-US" sz="2400" b="1" i="1" dirty="0">
                <a:latin typeface="Cambria" panose="02040503050406030204" pitchFamily="18" charset="0"/>
                <a:ea typeface="Cambria" panose="02040503050406030204" pitchFamily="18" charset="0"/>
                <a:cs typeface="Arial" pitchFamily="34" charset="0"/>
              </a:rPr>
              <a:t> </a:t>
            </a:r>
            <a:r>
              <a:rPr lang="en-US" sz="2400" b="1" i="1" dirty="0" err="1">
                <a:latin typeface="Cambria" panose="02040503050406030204" pitchFamily="18" charset="0"/>
                <a:ea typeface="Cambria" panose="02040503050406030204" pitchFamily="18" charset="0"/>
                <a:cs typeface="Arial" pitchFamily="34" charset="0"/>
              </a:rPr>
              <a:t>vực</a:t>
            </a:r>
            <a:r>
              <a:rPr lang="en-US" sz="2400" b="1" i="1" dirty="0">
                <a:latin typeface="Cambria" panose="02040503050406030204" pitchFamily="18" charset="0"/>
                <a:ea typeface="Cambria" panose="02040503050406030204" pitchFamily="18" charset="0"/>
                <a:cs typeface="Arial" pitchFamily="34" charset="0"/>
              </a:rPr>
              <a:t> </a:t>
            </a:r>
            <a:r>
              <a:rPr lang="en-US" sz="2400" b="1" i="1" dirty="0" err="1">
                <a:latin typeface="Cambria" panose="02040503050406030204" pitchFamily="18" charset="0"/>
                <a:ea typeface="Cambria" panose="02040503050406030204" pitchFamily="18" charset="0"/>
                <a:cs typeface="Arial" pitchFamily="34" charset="0"/>
              </a:rPr>
              <a:t>nào</a:t>
            </a:r>
            <a:r>
              <a:rPr lang="en-US" sz="2400" b="1" i="1" dirty="0">
                <a:latin typeface="Cambria" panose="02040503050406030204" pitchFamily="18" charset="0"/>
                <a:ea typeface="Cambria" panose="02040503050406030204" pitchFamily="18" charset="0"/>
                <a:cs typeface="Arial" pitchFamily="34" charset="0"/>
              </a:rPr>
              <a:t> </a:t>
            </a:r>
            <a:r>
              <a:rPr lang="en-US" sz="2400" b="1" i="1" dirty="0" err="1">
                <a:latin typeface="Cambria" panose="02040503050406030204" pitchFamily="18" charset="0"/>
                <a:ea typeface="Cambria" panose="02040503050406030204" pitchFamily="18" charset="0"/>
                <a:cs typeface="Arial" pitchFamily="34" charset="0"/>
              </a:rPr>
              <a:t>tiêu</a:t>
            </a:r>
            <a:r>
              <a:rPr lang="en-US" sz="2400" b="1" i="1" dirty="0">
                <a:latin typeface="Cambria" panose="02040503050406030204" pitchFamily="18" charset="0"/>
                <a:ea typeface="Cambria" panose="02040503050406030204" pitchFamily="18" charset="0"/>
                <a:cs typeface="Arial" pitchFamily="34" charset="0"/>
              </a:rPr>
              <a:t> </a:t>
            </a:r>
            <a:r>
              <a:rPr lang="en-US" sz="2400" b="1" i="1" dirty="0" err="1">
                <a:latin typeface="Cambria" panose="02040503050406030204" pitchFamily="18" charset="0"/>
                <a:ea typeface="Cambria" panose="02040503050406030204" pitchFamily="18" charset="0"/>
                <a:cs typeface="Arial" pitchFamily="34" charset="0"/>
              </a:rPr>
              <a:t>thụ</a:t>
            </a:r>
            <a:r>
              <a:rPr lang="en-US" sz="2400" b="1" i="1" dirty="0">
                <a:latin typeface="Cambria" panose="02040503050406030204" pitchFamily="18" charset="0"/>
                <a:ea typeface="Cambria" panose="02040503050406030204" pitchFamily="18" charset="0"/>
                <a:cs typeface="Arial" pitchFamily="34" charset="0"/>
              </a:rPr>
              <a:t> </a:t>
            </a:r>
            <a:r>
              <a:rPr lang="en-US" sz="2400" b="1" i="1" dirty="0" err="1">
                <a:latin typeface="Cambria" panose="02040503050406030204" pitchFamily="18" charset="0"/>
                <a:ea typeface="Cambria" panose="02040503050406030204" pitchFamily="18" charset="0"/>
                <a:cs typeface="Arial" pitchFamily="34" charset="0"/>
              </a:rPr>
              <a:t>ít</a:t>
            </a:r>
            <a:r>
              <a:rPr lang="en-US" sz="2400" b="1" i="1" dirty="0">
                <a:latin typeface="Cambria" panose="02040503050406030204" pitchFamily="18" charset="0"/>
                <a:ea typeface="Cambria" panose="02040503050406030204" pitchFamily="18" charset="0"/>
                <a:cs typeface="Arial" pitchFamily="34" charset="0"/>
              </a:rPr>
              <a:t> oxygen </a:t>
            </a:r>
            <a:r>
              <a:rPr lang="en-US" sz="2400" b="1" i="1" dirty="0" err="1">
                <a:latin typeface="Cambria" panose="02040503050406030204" pitchFamily="18" charset="0"/>
                <a:ea typeface="Cambria" panose="02040503050406030204" pitchFamily="18" charset="0"/>
                <a:cs typeface="Arial" pitchFamily="34" charset="0"/>
              </a:rPr>
              <a:t>nhất</a:t>
            </a:r>
            <a:r>
              <a:rPr lang="en-US" sz="2400" b="1" i="1" dirty="0">
                <a:latin typeface="Cambria" panose="02040503050406030204" pitchFamily="18" charset="0"/>
                <a:ea typeface="Cambria" panose="02040503050406030204" pitchFamily="18" charset="0"/>
                <a:cs typeface="Arial" pitchFamily="34" charset="0"/>
              </a:rPr>
              <a:t>?</a:t>
            </a:r>
          </a:p>
          <a:p>
            <a:pPr marL="514350" indent="-514350" algn="ctr">
              <a:lnSpc>
                <a:spcPct val="150000"/>
              </a:lnSpc>
              <a:buAutoNum type="alphaLcParenR"/>
            </a:pPr>
            <a:r>
              <a:rPr lang="en-US" sz="2400" b="1" i="1" dirty="0" err="1">
                <a:latin typeface="Cambria" panose="02040503050406030204" pitchFamily="18" charset="0"/>
                <a:ea typeface="Cambria" panose="02040503050406030204" pitchFamily="18" charset="0"/>
                <a:cs typeface="Arial" pitchFamily="34" charset="0"/>
              </a:rPr>
              <a:t>Tìm</a:t>
            </a:r>
            <a:r>
              <a:rPr lang="en-US" sz="2400" b="1" i="1" dirty="0">
                <a:latin typeface="Cambria" panose="02040503050406030204" pitchFamily="18" charset="0"/>
                <a:ea typeface="Cambria" panose="02040503050406030204" pitchFamily="18" charset="0"/>
                <a:cs typeface="Arial" pitchFamily="34" charset="0"/>
              </a:rPr>
              <a:t> </a:t>
            </a:r>
            <a:r>
              <a:rPr lang="en-US" sz="2400" b="1" i="1" dirty="0" err="1">
                <a:latin typeface="Cambria" panose="02040503050406030204" pitchFamily="18" charset="0"/>
                <a:ea typeface="Cambria" panose="02040503050406030204" pitchFamily="18" charset="0"/>
                <a:cs typeface="Arial" pitchFamily="34" charset="0"/>
              </a:rPr>
              <a:t>hiểu</a:t>
            </a:r>
            <a:r>
              <a:rPr lang="en-US" sz="2400" b="1" i="1" dirty="0">
                <a:latin typeface="Cambria" panose="02040503050406030204" pitchFamily="18" charset="0"/>
                <a:ea typeface="Cambria" panose="02040503050406030204" pitchFamily="18" charset="0"/>
                <a:cs typeface="Arial" pitchFamily="34" charset="0"/>
              </a:rPr>
              <a:t> </a:t>
            </a:r>
            <a:r>
              <a:rPr lang="en-US" sz="2400" b="1" i="1" dirty="0" err="1">
                <a:latin typeface="Cambria" panose="02040503050406030204" pitchFamily="18" charset="0"/>
                <a:ea typeface="Cambria" panose="02040503050406030204" pitchFamily="18" charset="0"/>
                <a:cs typeface="Arial" pitchFamily="34" charset="0"/>
              </a:rPr>
              <a:t>và</a:t>
            </a:r>
            <a:r>
              <a:rPr lang="en-US" sz="2400" b="1" i="1" dirty="0">
                <a:latin typeface="Cambria" panose="02040503050406030204" pitchFamily="18" charset="0"/>
                <a:ea typeface="Cambria" panose="02040503050406030204" pitchFamily="18" charset="0"/>
                <a:cs typeface="Arial" pitchFamily="34" charset="0"/>
              </a:rPr>
              <a:t> </a:t>
            </a:r>
            <a:r>
              <a:rPr lang="en-US" sz="2400" b="1" i="1" dirty="0" err="1">
                <a:latin typeface="Cambria" panose="02040503050406030204" pitchFamily="18" charset="0"/>
                <a:ea typeface="Cambria" panose="02040503050406030204" pitchFamily="18" charset="0"/>
                <a:cs typeface="Arial" pitchFamily="34" charset="0"/>
              </a:rPr>
              <a:t>nêu</a:t>
            </a:r>
            <a:r>
              <a:rPr lang="en-US" sz="2400" b="1" i="1" dirty="0">
                <a:latin typeface="Cambria" panose="02040503050406030204" pitchFamily="18" charset="0"/>
                <a:ea typeface="Cambria" panose="02040503050406030204" pitchFamily="18" charset="0"/>
                <a:cs typeface="Arial" pitchFamily="34" charset="0"/>
              </a:rPr>
              <a:t> </a:t>
            </a:r>
            <a:r>
              <a:rPr lang="en-US" sz="2400" b="1" i="1" dirty="0" err="1">
                <a:latin typeface="Cambria" panose="02040503050406030204" pitchFamily="18" charset="0"/>
                <a:ea typeface="Cambria" panose="02040503050406030204" pitchFamily="18" charset="0"/>
                <a:cs typeface="Arial" pitchFamily="34" charset="0"/>
              </a:rPr>
              <a:t>vai</a:t>
            </a:r>
            <a:r>
              <a:rPr lang="en-US" sz="2400" b="1" i="1" dirty="0">
                <a:latin typeface="Cambria" panose="02040503050406030204" pitchFamily="18" charset="0"/>
                <a:ea typeface="Cambria" panose="02040503050406030204" pitchFamily="18" charset="0"/>
                <a:cs typeface="Arial" pitchFamily="34" charset="0"/>
              </a:rPr>
              <a:t> </a:t>
            </a:r>
            <a:r>
              <a:rPr lang="en-US" sz="2400" b="1" i="1" dirty="0" err="1">
                <a:latin typeface="Cambria" panose="02040503050406030204" pitchFamily="18" charset="0"/>
                <a:ea typeface="Cambria" panose="02040503050406030204" pitchFamily="18" charset="0"/>
                <a:cs typeface="Arial" pitchFamily="34" charset="0"/>
              </a:rPr>
              <a:t>trò</a:t>
            </a:r>
            <a:r>
              <a:rPr lang="en-US" sz="2400" b="1" i="1" dirty="0">
                <a:latin typeface="Cambria" panose="02040503050406030204" pitchFamily="18" charset="0"/>
                <a:ea typeface="Cambria" panose="02040503050406030204" pitchFamily="18" charset="0"/>
                <a:cs typeface="Arial" pitchFamily="34" charset="0"/>
              </a:rPr>
              <a:t> </a:t>
            </a:r>
            <a:r>
              <a:rPr lang="en-US" sz="2400" b="1" i="1" dirty="0" err="1">
                <a:latin typeface="Cambria" panose="02040503050406030204" pitchFamily="18" charset="0"/>
                <a:ea typeface="Cambria" panose="02040503050406030204" pitchFamily="18" charset="0"/>
                <a:cs typeface="Arial" pitchFamily="34" charset="0"/>
              </a:rPr>
              <a:t>của</a:t>
            </a:r>
            <a:r>
              <a:rPr lang="en-US" sz="2400" b="1" i="1" dirty="0">
                <a:latin typeface="Cambria" panose="02040503050406030204" pitchFamily="18" charset="0"/>
                <a:ea typeface="Cambria" panose="02040503050406030204" pitchFamily="18" charset="0"/>
                <a:cs typeface="Arial" pitchFamily="34" charset="0"/>
              </a:rPr>
              <a:t> oxygen </a:t>
            </a:r>
            <a:r>
              <a:rPr lang="en-US" sz="2400" b="1" i="1" dirty="0" err="1">
                <a:latin typeface="Cambria" panose="02040503050406030204" pitchFamily="18" charset="0"/>
                <a:ea typeface="Cambria" panose="02040503050406030204" pitchFamily="18" charset="0"/>
                <a:cs typeface="Arial" pitchFamily="34" charset="0"/>
              </a:rPr>
              <a:t>đối</a:t>
            </a:r>
            <a:r>
              <a:rPr lang="en-US" sz="2400" b="1" i="1" dirty="0">
                <a:latin typeface="Cambria" panose="02040503050406030204" pitchFamily="18" charset="0"/>
                <a:ea typeface="Cambria" panose="02040503050406030204" pitchFamily="18" charset="0"/>
                <a:cs typeface="Arial" pitchFamily="34" charset="0"/>
              </a:rPr>
              <a:t> </a:t>
            </a:r>
            <a:r>
              <a:rPr lang="en-US" sz="2400" b="1" i="1" dirty="0" err="1">
                <a:latin typeface="Cambria" panose="02040503050406030204" pitchFamily="18" charset="0"/>
                <a:ea typeface="Cambria" panose="02040503050406030204" pitchFamily="18" charset="0"/>
                <a:cs typeface="Arial" pitchFamily="34" charset="0"/>
              </a:rPr>
              <a:t>với</a:t>
            </a:r>
            <a:r>
              <a:rPr lang="en-US" sz="2400" b="1" i="1" dirty="0">
                <a:latin typeface="Cambria" panose="02040503050406030204" pitchFamily="18" charset="0"/>
                <a:ea typeface="Cambria" panose="02040503050406030204" pitchFamily="18" charset="0"/>
                <a:cs typeface="Arial" pitchFamily="34" charset="0"/>
              </a:rPr>
              <a:t> </a:t>
            </a:r>
            <a:r>
              <a:rPr lang="en-US" sz="2400" b="1" i="1" dirty="0" err="1">
                <a:latin typeface="Cambria" panose="02040503050406030204" pitchFamily="18" charset="0"/>
                <a:ea typeface="Cambria" panose="02040503050406030204" pitchFamily="18" charset="0"/>
                <a:cs typeface="Arial" pitchFamily="34" charset="0"/>
              </a:rPr>
              <a:t>lĩnh</a:t>
            </a:r>
            <a:r>
              <a:rPr lang="en-US" sz="2400" b="1" i="1" dirty="0">
                <a:latin typeface="Cambria" panose="02040503050406030204" pitchFamily="18" charset="0"/>
                <a:ea typeface="Cambria" panose="02040503050406030204" pitchFamily="18" charset="0"/>
                <a:cs typeface="Arial" pitchFamily="34" charset="0"/>
              </a:rPr>
              <a:t> </a:t>
            </a:r>
            <a:r>
              <a:rPr lang="en-US" sz="2400" b="1" i="1" dirty="0" err="1">
                <a:latin typeface="Cambria" panose="02040503050406030204" pitchFamily="18" charset="0"/>
                <a:ea typeface="Cambria" panose="02040503050406030204" pitchFamily="18" charset="0"/>
                <a:cs typeface="Arial" pitchFamily="34" charset="0"/>
              </a:rPr>
              <a:t>vực</a:t>
            </a:r>
            <a:r>
              <a:rPr lang="en-US" sz="2400" b="1" i="1" dirty="0">
                <a:latin typeface="Cambria" panose="02040503050406030204" pitchFamily="18" charset="0"/>
                <a:ea typeface="Cambria" panose="02040503050406030204" pitchFamily="18" charset="0"/>
                <a:cs typeface="Arial" pitchFamily="34" charset="0"/>
              </a:rPr>
              <a:t> </a:t>
            </a:r>
            <a:r>
              <a:rPr lang="en-US" sz="2400" b="1" i="1" dirty="0" err="1">
                <a:latin typeface="Cambria" panose="02040503050406030204" pitchFamily="18" charset="0"/>
                <a:ea typeface="Cambria" panose="02040503050406030204" pitchFamily="18" charset="0"/>
                <a:cs typeface="Arial" pitchFamily="34" charset="0"/>
              </a:rPr>
              <a:t>hàn</a:t>
            </a:r>
            <a:r>
              <a:rPr lang="en-US" sz="2400" b="1" i="1" dirty="0">
                <a:latin typeface="Cambria" panose="02040503050406030204" pitchFamily="18" charset="0"/>
                <a:ea typeface="Cambria" panose="02040503050406030204" pitchFamily="18" charset="0"/>
                <a:cs typeface="Arial" pitchFamily="34" charset="0"/>
              </a:rPr>
              <a:t> </a:t>
            </a:r>
            <a:r>
              <a:rPr lang="en-US" sz="2400" b="1" i="1" dirty="0" err="1">
                <a:latin typeface="Cambria" panose="02040503050406030204" pitchFamily="18" charset="0"/>
                <a:ea typeface="Cambria" panose="02040503050406030204" pitchFamily="18" charset="0"/>
                <a:cs typeface="Arial" pitchFamily="34" charset="0"/>
              </a:rPr>
              <a:t>cắt</a:t>
            </a:r>
            <a:r>
              <a:rPr lang="en-US" sz="2400" b="1" i="1" dirty="0">
                <a:latin typeface="Cambria" panose="02040503050406030204" pitchFamily="18" charset="0"/>
                <a:ea typeface="Cambria" panose="02040503050406030204" pitchFamily="18" charset="0"/>
                <a:cs typeface="Arial" pitchFamily="34" charset="0"/>
              </a:rPr>
              <a:t> </a:t>
            </a:r>
            <a:r>
              <a:rPr lang="en-US" sz="2400" b="1" i="1" dirty="0" err="1">
                <a:latin typeface="Cambria" panose="02040503050406030204" pitchFamily="18" charset="0"/>
                <a:ea typeface="Cambria" panose="02040503050406030204" pitchFamily="18" charset="0"/>
                <a:cs typeface="Arial" pitchFamily="34" charset="0"/>
              </a:rPr>
              <a:t>kim</a:t>
            </a:r>
            <a:r>
              <a:rPr lang="en-US" sz="2400" b="1" i="1" dirty="0">
                <a:latin typeface="Cambria" panose="02040503050406030204" pitchFamily="18" charset="0"/>
                <a:ea typeface="Cambria" panose="02040503050406030204" pitchFamily="18" charset="0"/>
                <a:cs typeface="Arial" pitchFamily="34" charset="0"/>
              </a:rPr>
              <a:t> </a:t>
            </a:r>
            <a:r>
              <a:rPr lang="en-US" sz="2400" b="1" i="1" dirty="0" err="1">
                <a:latin typeface="Cambria" panose="02040503050406030204" pitchFamily="18" charset="0"/>
                <a:ea typeface="Cambria" panose="02040503050406030204" pitchFamily="18" charset="0"/>
                <a:cs typeface="Arial" pitchFamily="34" charset="0"/>
              </a:rPr>
              <a:t>loại</a:t>
            </a:r>
            <a:r>
              <a:rPr lang="en-US" sz="2400" b="1" i="1" dirty="0">
                <a:latin typeface="Cambria" panose="02040503050406030204" pitchFamily="18" charset="0"/>
                <a:ea typeface="Cambria" panose="02040503050406030204" pitchFamily="18" charset="0"/>
                <a:cs typeface="Arial" pitchFamily="34" charset="0"/>
              </a:rPr>
              <a:t>.</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slide(fromBottom)">
                                      <p:cBhvr>
                                        <p:cTn id="7" dur="500"/>
                                        <p:tgtEl>
                                          <p:spTgt spid="31747"/>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31746"/>
                                        </p:tgtEl>
                                        <p:attrNameLst>
                                          <p:attrName>style.visibility</p:attrName>
                                        </p:attrNameLst>
                                      </p:cBhvr>
                                      <p:to>
                                        <p:strVal val="visible"/>
                                      </p:to>
                                    </p:set>
                                    <p:animEffect transition="in" filter="slide(fromBottom)">
                                      <p:cBhvr>
                                        <p:cTn id="10" dur="500"/>
                                        <p:tgtEl>
                                          <p:spTgt spid="31746"/>
                                        </p:tgtEl>
                                      </p:cBhvr>
                                    </p:animEffect>
                                  </p:childTnLst>
                                </p:cTn>
                              </p:par>
                              <p:par>
                                <p:cTn id="11" presetID="3" presetClass="exit" presetSubtype="10" fill="hold" grpId="0" nodeType="withEffect">
                                  <p:stCondLst>
                                    <p:cond delay="0"/>
                                  </p:stCondLst>
                                  <p:childTnLst>
                                    <p:animEffect transition="out" filter="blinds(horizontal)">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8F97942-6327-45DA-8B17-AF458F2C1A66}"/>
              </a:ext>
            </a:extLst>
          </p:cNvPr>
          <p:cNvSpPr>
            <a:spLocks noGrp="1"/>
          </p:cNvSpPr>
          <p:nvPr>
            <p:ph type="title"/>
          </p:nvPr>
        </p:nvSpPr>
        <p:spPr>
          <a:xfrm>
            <a:off x="1272209" y="327766"/>
            <a:ext cx="9912626" cy="1313572"/>
          </a:xfrm>
          <a:ln>
            <a:solidFill>
              <a:schemeClr val="tx1"/>
            </a:solidFill>
          </a:ln>
        </p:spPr>
        <p:txBody>
          <a:bodyPr>
            <a:noAutofit/>
          </a:bodyPr>
          <a:lstStyle/>
          <a:p>
            <a:pPr algn="ctr">
              <a:lnSpc>
                <a:spcPct val="150000"/>
              </a:lnSpc>
            </a:pPr>
            <a:r>
              <a:rPr lang="en-US" sz="2400" dirty="0">
                <a:solidFill>
                  <a:srgbClr val="FF0000"/>
                </a:solidFill>
                <a:latin typeface="Cambria" panose="02040503050406030204" pitchFamily="18" charset="0"/>
                <a:ea typeface="Cambria" panose="02040503050406030204" pitchFamily="18" charset="0"/>
                <a:cs typeface="Arial" pitchFamily="34" charset="0"/>
              </a:rPr>
              <a:t>a) </a:t>
            </a:r>
            <a:r>
              <a:rPr lang="en-US" sz="2400" dirty="0" err="1">
                <a:solidFill>
                  <a:srgbClr val="FF0000"/>
                </a:solidFill>
                <a:latin typeface="Cambria" panose="02040503050406030204" pitchFamily="18" charset="0"/>
                <a:ea typeface="Cambria" panose="02040503050406030204" pitchFamily="18" charset="0"/>
                <a:cs typeface="Arial" pitchFamily="34" charset="0"/>
              </a:rPr>
              <a:t>Lĩnh</a:t>
            </a:r>
            <a:r>
              <a:rPr lang="en-US" sz="2400" dirty="0">
                <a:solidFill>
                  <a:srgbClr val="FF0000"/>
                </a:solidFill>
                <a:latin typeface="Cambria" panose="02040503050406030204" pitchFamily="18" charset="0"/>
                <a:ea typeface="Cambria" panose="02040503050406030204" pitchFamily="18" charset="0"/>
                <a:cs typeface="Arial" pitchFamily="34" charset="0"/>
              </a:rPr>
              <a:t> </a:t>
            </a:r>
            <a:r>
              <a:rPr lang="en-US" sz="2400" dirty="0" err="1">
                <a:solidFill>
                  <a:srgbClr val="FF0000"/>
                </a:solidFill>
                <a:latin typeface="Cambria" panose="02040503050406030204" pitchFamily="18" charset="0"/>
                <a:ea typeface="Cambria" panose="02040503050406030204" pitchFamily="18" charset="0"/>
                <a:cs typeface="Arial" pitchFamily="34" charset="0"/>
              </a:rPr>
              <a:t>vực</a:t>
            </a:r>
            <a:r>
              <a:rPr lang="en-US" sz="2400" dirty="0">
                <a:solidFill>
                  <a:srgbClr val="FF0000"/>
                </a:solidFill>
                <a:latin typeface="Cambria" panose="02040503050406030204" pitchFamily="18" charset="0"/>
                <a:ea typeface="Cambria" panose="02040503050406030204" pitchFamily="18" charset="0"/>
                <a:cs typeface="Arial" pitchFamily="34" charset="0"/>
              </a:rPr>
              <a:t> </a:t>
            </a:r>
            <a:r>
              <a:rPr lang="en-US" sz="2400" dirty="0" err="1">
                <a:solidFill>
                  <a:srgbClr val="FF0000"/>
                </a:solidFill>
                <a:latin typeface="Cambria" panose="02040503050406030204" pitchFamily="18" charset="0"/>
                <a:ea typeface="Cambria" panose="02040503050406030204" pitchFamily="18" charset="0"/>
                <a:cs typeface="Arial" pitchFamily="34" charset="0"/>
              </a:rPr>
              <a:t>tiêu</a:t>
            </a:r>
            <a:r>
              <a:rPr lang="en-US" sz="2400" dirty="0">
                <a:solidFill>
                  <a:srgbClr val="FF0000"/>
                </a:solidFill>
                <a:latin typeface="Cambria" panose="02040503050406030204" pitchFamily="18" charset="0"/>
                <a:ea typeface="Cambria" panose="02040503050406030204" pitchFamily="18" charset="0"/>
                <a:cs typeface="Arial" pitchFamily="34" charset="0"/>
              </a:rPr>
              <a:t> </a:t>
            </a:r>
            <a:r>
              <a:rPr lang="en-US" sz="2400" dirty="0" err="1">
                <a:solidFill>
                  <a:srgbClr val="FF0000"/>
                </a:solidFill>
                <a:latin typeface="Cambria" panose="02040503050406030204" pitchFamily="18" charset="0"/>
                <a:ea typeface="Cambria" panose="02040503050406030204" pitchFamily="18" charset="0"/>
                <a:cs typeface="Arial" pitchFamily="34" charset="0"/>
              </a:rPr>
              <a:t>thụ</a:t>
            </a:r>
            <a:r>
              <a:rPr lang="en-US" sz="2400" dirty="0">
                <a:solidFill>
                  <a:srgbClr val="FF0000"/>
                </a:solidFill>
                <a:latin typeface="Cambria" panose="02040503050406030204" pitchFamily="18" charset="0"/>
                <a:ea typeface="Cambria" panose="02040503050406030204" pitchFamily="18" charset="0"/>
                <a:cs typeface="Arial" pitchFamily="34" charset="0"/>
              </a:rPr>
              <a:t> </a:t>
            </a:r>
            <a:r>
              <a:rPr lang="en-US" sz="2400" dirty="0" err="1">
                <a:solidFill>
                  <a:srgbClr val="FF0000"/>
                </a:solidFill>
                <a:latin typeface="Cambria" panose="02040503050406030204" pitchFamily="18" charset="0"/>
                <a:ea typeface="Cambria" panose="02040503050406030204" pitchFamily="18" charset="0"/>
                <a:cs typeface="Arial" pitchFamily="34" charset="0"/>
              </a:rPr>
              <a:t>ít</a:t>
            </a:r>
            <a:r>
              <a:rPr lang="en-US" sz="2400" dirty="0">
                <a:solidFill>
                  <a:srgbClr val="FF0000"/>
                </a:solidFill>
                <a:latin typeface="Cambria" panose="02040503050406030204" pitchFamily="18" charset="0"/>
                <a:ea typeface="Cambria" panose="02040503050406030204" pitchFamily="18" charset="0"/>
                <a:cs typeface="Arial" pitchFamily="34" charset="0"/>
              </a:rPr>
              <a:t> oxygen </a:t>
            </a:r>
            <a:r>
              <a:rPr lang="en-US" sz="2400" dirty="0" err="1">
                <a:solidFill>
                  <a:srgbClr val="FF0000"/>
                </a:solidFill>
                <a:latin typeface="Cambria" panose="02040503050406030204" pitchFamily="18" charset="0"/>
                <a:ea typeface="Cambria" panose="02040503050406030204" pitchFamily="18" charset="0"/>
                <a:cs typeface="Arial" pitchFamily="34" charset="0"/>
              </a:rPr>
              <a:t>nhất</a:t>
            </a:r>
            <a:r>
              <a:rPr lang="en-US" sz="2400" dirty="0">
                <a:solidFill>
                  <a:srgbClr val="FF0000"/>
                </a:solidFill>
                <a:latin typeface="Cambria" panose="02040503050406030204" pitchFamily="18" charset="0"/>
                <a:ea typeface="Cambria" panose="02040503050406030204" pitchFamily="18" charset="0"/>
                <a:cs typeface="Arial" pitchFamily="34" charset="0"/>
              </a:rPr>
              <a:t>: </a:t>
            </a:r>
            <a:br>
              <a:rPr lang="en-US" sz="2400" dirty="0">
                <a:solidFill>
                  <a:srgbClr val="FF0000"/>
                </a:solidFill>
                <a:latin typeface="Cambria" panose="02040503050406030204" pitchFamily="18" charset="0"/>
                <a:ea typeface="Cambria" panose="02040503050406030204" pitchFamily="18" charset="0"/>
                <a:cs typeface="Arial" pitchFamily="34" charset="0"/>
              </a:rPr>
            </a:br>
            <a:r>
              <a:rPr lang="en-US" sz="2400" b="1" i="1" dirty="0" err="1">
                <a:solidFill>
                  <a:srgbClr val="FF0000"/>
                </a:solidFill>
                <a:latin typeface="Cambria" panose="02040503050406030204" pitchFamily="18" charset="0"/>
                <a:ea typeface="Cambria" panose="02040503050406030204" pitchFamily="18" charset="0"/>
                <a:cs typeface="Arial" pitchFamily="34" charset="0"/>
              </a:rPr>
              <a:t>Thuốc</a:t>
            </a:r>
            <a:r>
              <a:rPr lang="en-US" sz="2400" b="1" i="1" dirty="0">
                <a:solidFill>
                  <a:srgbClr val="FF0000"/>
                </a:solidFill>
                <a:latin typeface="Cambria" panose="02040503050406030204" pitchFamily="18" charset="0"/>
                <a:ea typeface="Cambria" panose="02040503050406030204" pitchFamily="18" charset="0"/>
                <a:cs typeface="Arial" pitchFamily="34" charset="0"/>
              </a:rPr>
              <a:t> </a:t>
            </a:r>
            <a:r>
              <a:rPr lang="en-US" sz="2400" b="1" i="1" dirty="0" err="1">
                <a:solidFill>
                  <a:srgbClr val="FF0000"/>
                </a:solidFill>
                <a:latin typeface="Cambria" panose="02040503050406030204" pitchFamily="18" charset="0"/>
                <a:ea typeface="Cambria" panose="02040503050406030204" pitchFamily="18" charset="0"/>
                <a:cs typeface="Arial" pitchFamily="34" charset="0"/>
              </a:rPr>
              <a:t>nổ</a:t>
            </a:r>
            <a:r>
              <a:rPr lang="en-US" sz="2400" b="1" i="1" dirty="0">
                <a:solidFill>
                  <a:srgbClr val="FF0000"/>
                </a:solidFill>
                <a:latin typeface="Cambria" panose="02040503050406030204" pitchFamily="18" charset="0"/>
                <a:ea typeface="Cambria" panose="02040503050406030204" pitchFamily="18" charset="0"/>
                <a:cs typeface="Arial" pitchFamily="34" charset="0"/>
              </a:rPr>
              <a:t> </a:t>
            </a:r>
            <a:r>
              <a:rPr lang="en-US" sz="2400" b="1" i="1" dirty="0" err="1">
                <a:solidFill>
                  <a:srgbClr val="FF0000"/>
                </a:solidFill>
                <a:latin typeface="Cambria" panose="02040503050406030204" pitchFamily="18" charset="0"/>
                <a:ea typeface="Cambria" panose="02040503050406030204" pitchFamily="18" charset="0"/>
                <a:cs typeface="Arial" pitchFamily="34" charset="0"/>
              </a:rPr>
              <a:t>nhiên</a:t>
            </a:r>
            <a:r>
              <a:rPr lang="en-US" sz="2400" b="1" i="1" dirty="0">
                <a:solidFill>
                  <a:srgbClr val="FF0000"/>
                </a:solidFill>
                <a:latin typeface="Cambria" panose="02040503050406030204" pitchFamily="18" charset="0"/>
                <a:ea typeface="Cambria" panose="02040503050406030204" pitchFamily="18" charset="0"/>
                <a:cs typeface="Arial" pitchFamily="34" charset="0"/>
              </a:rPr>
              <a:t> </a:t>
            </a:r>
            <a:r>
              <a:rPr lang="en-US" sz="2400" b="1" i="1" dirty="0" err="1">
                <a:solidFill>
                  <a:srgbClr val="FF0000"/>
                </a:solidFill>
                <a:latin typeface="Cambria" panose="02040503050406030204" pitchFamily="18" charset="0"/>
                <a:ea typeface="Cambria" panose="02040503050406030204" pitchFamily="18" charset="0"/>
                <a:cs typeface="Arial" pitchFamily="34" charset="0"/>
              </a:rPr>
              <a:t>liệu</a:t>
            </a:r>
            <a:r>
              <a:rPr lang="en-US" sz="2400" b="1" i="1" dirty="0">
                <a:solidFill>
                  <a:srgbClr val="FF0000"/>
                </a:solidFill>
                <a:latin typeface="Cambria" panose="02040503050406030204" pitchFamily="18" charset="0"/>
                <a:ea typeface="Cambria" panose="02040503050406030204" pitchFamily="18" charset="0"/>
                <a:cs typeface="Arial" pitchFamily="34" charset="0"/>
              </a:rPr>
              <a:t> </a:t>
            </a:r>
            <a:r>
              <a:rPr lang="en-US" sz="2400" b="1" i="1" dirty="0" err="1">
                <a:solidFill>
                  <a:srgbClr val="FF0000"/>
                </a:solidFill>
                <a:latin typeface="Cambria" panose="02040503050406030204" pitchFamily="18" charset="0"/>
                <a:ea typeface="Cambria" panose="02040503050406030204" pitchFamily="18" charset="0"/>
                <a:cs typeface="Arial" pitchFamily="34" charset="0"/>
              </a:rPr>
              <a:t>tên</a:t>
            </a:r>
            <a:r>
              <a:rPr lang="en-US" sz="2400" b="1" i="1" dirty="0">
                <a:solidFill>
                  <a:srgbClr val="FF0000"/>
                </a:solidFill>
                <a:latin typeface="Cambria" panose="02040503050406030204" pitchFamily="18" charset="0"/>
                <a:ea typeface="Cambria" panose="02040503050406030204" pitchFamily="18" charset="0"/>
                <a:cs typeface="Arial" pitchFamily="34" charset="0"/>
              </a:rPr>
              <a:t> </a:t>
            </a:r>
            <a:r>
              <a:rPr lang="en-US" sz="2400" b="1" i="1" dirty="0" err="1">
                <a:solidFill>
                  <a:srgbClr val="FF0000"/>
                </a:solidFill>
                <a:latin typeface="Cambria" panose="02040503050406030204" pitchFamily="18" charset="0"/>
                <a:ea typeface="Cambria" panose="02040503050406030204" pitchFamily="18" charset="0"/>
                <a:cs typeface="Arial" pitchFamily="34" charset="0"/>
              </a:rPr>
              <a:t>lửa</a:t>
            </a:r>
            <a:r>
              <a:rPr lang="en-US" sz="2400" b="1" i="1" dirty="0">
                <a:solidFill>
                  <a:srgbClr val="FF0000"/>
                </a:solidFill>
                <a:latin typeface="Cambria" panose="02040503050406030204" pitchFamily="18" charset="0"/>
                <a:ea typeface="Cambria" panose="02040503050406030204" pitchFamily="18" charset="0"/>
                <a:cs typeface="Arial" pitchFamily="34" charset="0"/>
              </a:rPr>
              <a:t> </a:t>
            </a:r>
            <a:r>
              <a:rPr lang="en-US" sz="2400" b="1" i="1" dirty="0" err="1">
                <a:solidFill>
                  <a:srgbClr val="FF0000"/>
                </a:solidFill>
                <a:latin typeface="Cambria" panose="02040503050406030204" pitchFamily="18" charset="0"/>
                <a:ea typeface="Cambria" panose="02040503050406030204" pitchFamily="18" charset="0"/>
                <a:cs typeface="Arial" pitchFamily="34" charset="0"/>
              </a:rPr>
              <a:t>và</a:t>
            </a:r>
            <a:r>
              <a:rPr lang="en-US" sz="2400" b="1" i="1" dirty="0">
                <a:solidFill>
                  <a:srgbClr val="FF0000"/>
                </a:solidFill>
                <a:latin typeface="Cambria" panose="02040503050406030204" pitchFamily="18" charset="0"/>
                <a:ea typeface="Cambria" panose="02040503050406030204" pitchFamily="18" charset="0"/>
                <a:cs typeface="Arial" pitchFamily="34" charset="0"/>
              </a:rPr>
              <a:t> </a:t>
            </a:r>
            <a:r>
              <a:rPr lang="en-US" sz="2400" b="1" i="1" dirty="0" err="1">
                <a:solidFill>
                  <a:srgbClr val="FF0000"/>
                </a:solidFill>
                <a:latin typeface="Cambria" panose="02040503050406030204" pitchFamily="18" charset="0"/>
                <a:ea typeface="Cambria" panose="02040503050406030204" pitchFamily="18" charset="0"/>
                <a:cs typeface="Arial" pitchFamily="34" charset="0"/>
              </a:rPr>
              <a:t>hàn</a:t>
            </a:r>
            <a:r>
              <a:rPr lang="en-US" sz="2400" b="1" i="1" dirty="0">
                <a:solidFill>
                  <a:srgbClr val="FF0000"/>
                </a:solidFill>
                <a:latin typeface="Cambria" panose="02040503050406030204" pitchFamily="18" charset="0"/>
                <a:ea typeface="Cambria" panose="02040503050406030204" pitchFamily="18" charset="0"/>
                <a:cs typeface="Arial" pitchFamily="34" charset="0"/>
              </a:rPr>
              <a:t> </a:t>
            </a:r>
            <a:r>
              <a:rPr lang="en-US" sz="2400" b="1" i="1" dirty="0" err="1">
                <a:solidFill>
                  <a:srgbClr val="FF0000"/>
                </a:solidFill>
                <a:latin typeface="Cambria" panose="02040503050406030204" pitchFamily="18" charset="0"/>
                <a:ea typeface="Cambria" panose="02040503050406030204" pitchFamily="18" charset="0"/>
                <a:cs typeface="Arial" pitchFamily="34" charset="0"/>
              </a:rPr>
              <a:t>cắt</a:t>
            </a:r>
            <a:r>
              <a:rPr lang="en-US" sz="2400" b="1" i="1" dirty="0">
                <a:solidFill>
                  <a:srgbClr val="FF0000"/>
                </a:solidFill>
                <a:latin typeface="Cambria" panose="02040503050406030204" pitchFamily="18" charset="0"/>
                <a:ea typeface="Cambria" panose="02040503050406030204" pitchFamily="18" charset="0"/>
                <a:cs typeface="Arial" pitchFamily="34" charset="0"/>
              </a:rPr>
              <a:t> </a:t>
            </a:r>
            <a:r>
              <a:rPr lang="en-US" sz="2400" b="1" i="1" dirty="0" err="1">
                <a:solidFill>
                  <a:srgbClr val="FF0000"/>
                </a:solidFill>
                <a:latin typeface="Cambria" panose="02040503050406030204" pitchFamily="18" charset="0"/>
                <a:ea typeface="Cambria" panose="02040503050406030204" pitchFamily="18" charset="0"/>
                <a:cs typeface="Arial" pitchFamily="34" charset="0"/>
              </a:rPr>
              <a:t>kim</a:t>
            </a:r>
            <a:r>
              <a:rPr lang="en-US" sz="2400" b="1" i="1" dirty="0">
                <a:solidFill>
                  <a:srgbClr val="FF0000"/>
                </a:solidFill>
                <a:latin typeface="Cambria" panose="02040503050406030204" pitchFamily="18" charset="0"/>
                <a:ea typeface="Cambria" panose="02040503050406030204" pitchFamily="18" charset="0"/>
                <a:cs typeface="Arial" pitchFamily="34" charset="0"/>
              </a:rPr>
              <a:t> </a:t>
            </a:r>
            <a:r>
              <a:rPr lang="en-US" sz="2400" b="1" i="1" dirty="0" err="1">
                <a:solidFill>
                  <a:srgbClr val="FF0000"/>
                </a:solidFill>
                <a:latin typeface="Cambria" panose="02040503050406030204" pitchFamily="18" charset="0"/>
                <a:ea typeface="Cambria" panose="02040503050406030204" pitchFamily="18" charset="0"/>
                <a:cs typeface="Arial" pitchFamily="34" charset="0"/>
              </a:rPr>
              <a:t>loại</a:t>
            </a:r>
            <a:r>
              <a:rPr lang="en-US" sz="2400" b="1" i="1" dirty="0">
                <a:solidFill>
                  <a:srgbClr val="FF0000"/>
                </a:solidFill>
                <a:latin typeface="Cambria" panose="02040503050406030204" pitchFamily="18" charset="0"/>
                <a:ea typeface="Cambria" panose="02040503050406030204" pitchFamily="18" charset="0"/>
                <a:cs typeface="Arial" pitchFamily="34" charset="0"/>
              </a:rPr>
              <a:t> (5%)</a:t>
            </a:r>
            <a:endParaRPr lang="en-US" sz="2400" dirty="0">
              <a:solidFill>
                <a:srgbClr val="FF0000"/>
              </a:solidFill>
            </a:endParaRPr>
          </a:p>
        </p:txBody>
      </p:sp>
      <p:sp>
        <p:nvSpPr>
          <p:cNvPr id="7" name="Content Placeholder 6">
            <a:extLst>
              <a:ext uri="{FF2B5EF4-FFF2-40B4-BE49-F238E27FC236}">
                <a16:creationId xmlns:a16="http://schemas.microsoft.com/office/drawing/2014/main" id="{D6B6886E-0B58-4AAE-92C0-0BD9406E5271}"/>
              </a:ext>
            </a:extLst>
          </p:cNvPr>
          <p:cNvSpPr>
            <a:spLocks noGrp="1"/>
          </p:cNvSpPr>
          <p:nvPr>
            <p:ph sz="half" idx="2"/>
          </p:nvPr>
        </p:nvSpPr>
        <p:spPr>
          <a:xfrm>
            <a:off x="1272209" y="2380698"/>
            <a:ext cx="5049077" cy="3975652"/>
          </a:xfrm>
          <a:ln>
            <a:solidFill>
              <a:schemeClr val="tx1"/>
            </a:solidFill>
          </a:ln>
        </p:spPr>
        <p:txBody>
          <a:bodyPr>
            <a:noAutofit/>
          </a:bodyPr>
          <a:lstStyle/>
          <a:p>
            <a:pPr marL="0" indent="0" algn="just">
              <a:lnSpc>
                <a:spcPct val="170000"/>
              </a:lnSpc>
              <a:buNone/>
            </a:pPr>
            <a:r>
              <a:rPr lang="en-US" sz="2400" b="1" i="0" dirty="0">
                <a:solidFill>
                  <a:srgbClr val="000000"/>
                </a:solidFill>
                <a:effectLst/>
                <a:latin typeface="Cambria" panose="02040503050406030204" pitchFamily="18" charset="0"/>
                <a:ea typeface="Cambria" panose="02040503050406030204" pitchFamily="18" charset="0"/>
              </a:rPr>
              <a:t>b) </a:t>
            </a:r>
            <a:r>
              <a:rPr lang="vi-VN" sz="2400" b="1" i="0" dirty="0">
                <a:solidFill>
                  <a:srgbClr val="000000"/>
                </a:solidFill>
                <a:effectLst/>
                <a:latin typeface="Cambria" panose="02040503050406030204" pitchFamily="18" charset="0"/>
                <a:ea typeface="Cambria" panose="02040503050406030204" pitchFamily="18" charset="0"/>
              </a:rPr>
              <a:t>Đối với hàn cắt kim loại: </a:t>
            </a:r>
            <a:r>
              <a:rPr lang="vi-VN" sz="2400" b="0" i="0" dirty="0">
                <a:solidFill>
                  <a:srgbClr val="FF0000"/>
                </a:solidFill>
                <a:effectLst/>
                <a:latin typeface="Cambria" panose="02040503050406030204" pitchFamily="18" charset="0"/>
                <a:ea typeface="Cambria" panose="02040503050406030204" pitchFamily="18" charset="0"/>
              </a:rPr>
              <a:t>oxy</a:t>
            </a:r>
            <a:r>
              <a:rPr lang="en-US" sz="2400" b="0" i="0" dirty="0">
                <a:solidFill>
                  <a:srgbClr val="FF0000"/>
                </a:solidFill>
                <a:effectLst/>
                <a:latin typeface="Cambria" panose="02040503050406030204" pitchFamily="18" charset="0"/>
                <a:ea typeface="Cambria" panose="02040503050406030204" pitchFamily="18" charset="0"/>
              </a:rPr>
              <a:t>gen</a:t>
            </a:r>
            <a:r>
              <a:rPr lang="vi-VN" sz="2400" b="0" i="0" dirty="0">
                <a:solidFill>
                  <a:srgbClr val="FF0000"/>
                </a:solidFill>
                <a:effectLst/>
                <a:latin typeface="Cambria" panose="02040503050406030204" pitchFamily="18" charset="0"/>
                <a:ea typeface="Cambria" panose="02040503050406030204" pitchFamily="18" charset="0"/>
              </a:rPr>
              <a:t> giúp duy trì sự cháy. </a:t>
            </a:r>
            <a:r>
              <a:rPr lang="en-US" sz="2400" dirty="0">
                <a:solidFill>
                  <a:srgbClr val="FF0000"/>
                </a:solidFill>
                <a:latin typeface="Cambria" panose="02040503050406030204" pitchFamily="18" charset="0"/>
                <a:ea typeface="Cambria" panose="02040503050406030204" pitchFamily="18" charset="0"/>
              </a:rPr>
              <a:t>N</a:t>
            </a:r>
            <a:r>
              <a:rPr lang="vi-VN" sz="2400" b="0" i="0" dirty="0">
                <a:solidFill>
                  <a:srgbClr val="FF0000"/>
                </a:solidFill>
                <a:effectLst/>
                <a:latin typeface="Cambria" panose="02040503050406030204" pitchFamily="18" charset="0"/>
                <a:ea typeface="Cambria" panose="02040503050406030204" pitchFamily="18" charset="0"/>
              </a:rPr>
              <a:t>hiệt lượng phản ứng cháy của khí đốt trong oxy</a:t>
            </a:r>
            <a:r>
              <a:rPr lang="en-US" sz="2400" b="0" i="0" dirty="0">
                <a:solidFill>
                  <a:srgbClr val="FF0000"/>
                </a:solidFill>
                <a:effectLst/>
                <a:latin typeface="Cambria" panose="02040503050406030204" pitchFamily="18" charset="0"/>
                <a:ea typeface="Cambria" panose="02040503050406030204" pitchFamily="18" charset="0"/>
              </a:rPr>
              <a:t>gen</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dùng</a:t>
            </a:r>
            <a:r>
              <a:rPr lang="en-US" sz="2400" dirty="0">
                <a:solidFill>
                  <a:srgbClr val="FF0000"/>
                </a:solidFill>
                <a:latin typeface="Cambria" panose="02040503050406030204" pitchFamily="18" charset="0"/>
                <a:ea typeface="Cambria" panose="02040503050406030204" pitchFamily="18" charset="0"/>
              </a:rPr>
              <a:t> </a:t>
            </a:r>
            <a:r>
              <a:rPr lang="vi-VN" sz="2400" b="0" i="0" dirty="0">
                <a:solidFill>
                  <a:srgbClr val="FF0000"/>
                </a:solidFill>
                <a:effectLst/>
                <a:latin typeface="Cambria" panose="02040503050406030204" pitchFamily="18" charset="0"/>
                <a:ea typeface="Cambria" panose="02040503050406030204" pitchFamily="18" charset="0"/>
              </a:rPr>
              <a:t>để nung chảy các sản phần kim loại được hàn và que hàn bổ sung để tạo thành mối hàn.</a:t>
            </a:r>
            <a:endParaRPr lang="en-US" sz="2400" dirty="0">
              <a:solidFill>
                <a:srgbClr val="FF0000"/>
              </a:solidFill>
              <a:latin typeface="Cambria" panose="02040503050406030204" pitchFamily="18" charset="0"/>
              <a:ea typeface="Cambria" panose="02040503050406030204" pitchFamily="18" charset="0"/>
            </a:endParaRPr>
          </a:p>
        </p:txBody>
      </p:sp>
      <p:sp>
        <p:nvSpPr>
          <p:cNvPr id="4" name="Slide Number Placeholder 3">
            <a:extLst>
              <a:ext uri="{FF2B5EF4-FFF2-40B4-BE49-F238E27FC236}">
                <a16:creationId xmlns:a16="http://schemas.microsoft.com/office/drawing/2014/main" id="{26B400D0-433E-4862-BC4D-A68BA193221B}"/>
              </a:ext>
            </a:extLst>
          </p:cNvPr>
          <p:cNvSpPr>
            <a:spLocks noGrp="1"/>
          </p:cNvSpPr>
          <p:nvPr>
            <p:ph type="sldNum" sz="quarter" idx="12"/>
          </p:nvPr>
        </p:nvSpPr>
        <p:spPr/>
        <p:txBody>
          <a:bodyPr/>
          <a:lstStyle/>
          <a:p>
            <a:fld id="{B8F674BA-2DE0-4D90-8561-25BA31F62F13}" type="slidenum">
              <a:rPr lang="en-US" smtClean="0"/>
              <a:t>44</a:t>
            </a:fld>
            <a:endParaRPr lang="en-US"/>
          </a:p>
        </p:txBody>
      </p:sp>
      <p:grpSp>
        <p:nvGrpSpPr>
          <p:cNvPr id="11" name="Group 10">
            <a:extLst>
              <a:ext uri="{FF2B5EF4-FFF2-40B4-BE49-F238E27FC236}">
                <a16:creationId xmlns:a16="http://schemas.microsoft.com/office/drawing/2014/main" id="{90E827F9-1132-4CD3-B792-087077DEE37F}"/>
              </a:ext>
            </a:extLst>
          </p:cNvPr>
          <p:cNvGrpSpPr/>
          <p:nvPr/>
        </p:nvGrpSpPr>
        <p:grpSpPr>
          <a:xfrm>
            <a:off x="6586327" y="1777793"/>
            <a:ext cx="5499656" cy="5080206"/>
            <a:chOff x="6586327" y="1777793"/>
            <a:chExt cx="5499656" cy="5080206"/>
          </a:xfrm>
        </p:grpSpPr>
        <p:pic>
          <p:nvPicPr>
            <p:cNvPr id="2050" name="Picture 2" descr="Các giải pháp an toàn phòng cháy khi hàn cắt kim loại – Trường Đại học  Phòng cháy Chữa cháy">
              <a:extLst>
                <a:ext uri="{FF2B5EF4-FFF2-40B4-BE49-F238E27FC236}">
                  <a16:creationId xmlns:a16="http://schemas.microsoft.com/office/drawing/2014/main" id="{D4ED8EA9-0598-46D2-B164-2B3AD03E2E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883"/>
            <a:stretch/>
          </p:blipFill>
          <p:spPr bwMode="auto">
            <a:xfrm>
              <a:off x="6586327" y="1777793"/>
              <a:ext cx="3622976" cy="227935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2052" name="Picture 4" descr="HÀN CẮT KIM LOẠI">
              <a:extLst>
                <a:ext uri="{FF2B5EF4-FFF2-40B4-BE49-F238E27FC236}">
                  <a16:creationId xmlns:a16="http://schemas.microsoft.com/office/drawing/2014/main" id="{8172CC48-D2FF-443E-AD97-F819428D26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3903" y="4320208"/>
              <a:ext cx="3892080" cy="253779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758316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Effect transition="in" filter="fade">
                                      <p:cBhvr>
                                        <p:cTn id="12" dur="1000"/>
                                        <p:tgtEl>
                                          <p:spTgt spid="7">
                                            <p:bg/>
                                          </p:spTgt>
                                        </p:tgtEl>
                                      </p:cBhvr>
                                    </p:animEffect>
                                    <p:anim calcmode="lin" valueType="num">
                                      <p:cBhvr>
                                        <p:cTn id="13" dur="1000" fill="hold"/>
                                        <p:tgtEl>
                                          <p:spTgt spid="7">
                                            <p:bg/>
                                          </p:spTgt>
                                        </p:tgtEl>
                                        <p:attrNameLst>
                                          <p:attrName>ppt_x</p:attrName>
                                        </p:attrNameLst>
                                      </p:cBhvr>
                                      <p:tavLst>
                                        <p:tav tm="0">
                                          <p:val>
                                            <p:strVal val="#ppt_x"/>
                                          </p:val>
                                        </p:tav>
                                        <p:tav tm="100000">
                                          <p:val>
                                            <p:strVal val="#ppt_x"/>
                                          </p:val>
                                        </p:tav>
                                      </p:tavLst>
                                    </p:anim>
                                    <p:anim calcmode="lin" valueType="num">
                                      <p:cBhvr>
                                        <p:cTn id="14" dur="1000" fill="hold"/>
                                        <p:tgtEl>
                                          <p:spTgt spid="7">
                                            <p:bg/>
                                          </p:spTgt>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uiExpand="1"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604CA-787B-49E7-9469-DBCFC9556007}"/>
              </a:ext>
            </a:extLst>
          </p:cNvPr>
          <p:cNvSpPr>
            <a:spLocks noGrp="1"/>
          </p:cNvSpPr>
          <p:nvPr>
            <p:ph type="title"/>
          </p:nvPr>
        </p:nvSpPr>
        <p:spPr>
          <a:xfrm>
            <a:off x="838200" y="206100"/>
            <a:ext cx="10515600" cy="1900997"/>
          </a:xfrm>
          <a:ln>
            <a:solidFill>
              <a:schemeClr val="tx1"/>
            </a:solidFill>
          </a:ln>
        </p:spPr>
        <p:txBody>
          <a:bodyPr>
            <a:noAutofit/>
          </a:bodyPr>
          <a:lstStyle/>
          <a:p>
            <a:pPr algn="just">
              <a:lnSpc>
                <a:spcPct val="150000"/>
              </a:lnSpc>
            </a:pPr>
            <a:r>
              <a:rPr lang="vi-VN" sz="2400" b="1" i="1" dirty="0">
                <a:effectLst/>
                <a:latin typeface="Cambria" panose="02040503050406030204" pitchFamily="18" charset="0"/>
                <a:ea typeface="Cambria" panose="02040503050406030204" pitchFamily="18" charset="0"/>
              </a:rPr>
              <a:t>Trong quá trình lửa cháy, nếu đám cháy xăng dầu nhỏ, người ta có thể sử dụng tấm chăn dày, lớn và trùm nhanh lên đám cháy mà không dùng nước để dập tắt đám cháy. Em hãy giải thích tại sao lại làm như vậy?</a:t>
            </a:r>
            <a:endParaRPr lang="en-US" sz="2400" i="1" dirty="0">
              <a:latin typeface="Cambria" panose="02040503050406030204" pitchFamily="18" charset="0"/>
              <a:ea typeface="Cambria" panose="02040503050406030204" pitchFamily="18" charset="0"/>
            </a:endParaRPr>
          </a:p>
        </p:txBody>
      </p:sp>
      <p:sp>
        <p:nvSpPr>
          <p:cNvPr id="4" name="Content Placeholder 3">
            <a:extLst>
              <a:ext uri="{FF2B5EF4-FFF2-40B4-BE49-F238E27FC236}">
                <a16:creationId xmlns:a16="http://schemas.microsoft.com/office/drawing/2014/main" id="{F9EB5AE5-F412-4815-8A13-CC416C236013}"/>
              </a:ext>
            </a:extLst>
          </p:cNvPr>
          <p:cNvSpPr>
            <a:spLocks noGrp="1"/>
          </p:cNvSpPr>
          <p:nvPr>
            <p:ph sz="half" idx="2"/>
          </p:nvPr>
        </p:nvSpPr>
        <p:spPr>
          <a:xfrm>
            <a:off x="6662531" y="2720974"/>
            <a:ext cx="5181600" cy="3487324"/>
          </a:xfrm>
          <a:ln>
            <a:solidFill>
              <a:schemeClr val="tx1"/>
            </a:solidFill>
          </a:ln>
        </p:spPr>
        <p:txBody>
          <a:bodyPr>
            <a:normAutofit/>
          </a:bodyPr>
          <a:lstStyle/>
          <a:p>
            <a:pPr marL="0" indent="0" algn="just">
              <a:lnSpc>
                <a:spcPct val="150000"/>
              </a:lnSpc>
              <a:buNone/>
            </a:pPr>
            <a:r>
              <a:rPr lang="en-US" sz="2400" b="1" i="0" dirty="0">
                <a:solidFill>
                  <a:srgbClr val="FF0000"/>
                </a:solidFill>
                <a:effectLst/>
                <a:latin typeface="Cambria" panose="02040503050406030204" pitchFamily="18" charset="0"/>
                <a:ea typeface="Cambria" panose="02040503050406030204" pitchFamily="18" charset="0"/>
              </a:rPr>
              <a:t>V</a:t>
            </a:r>
            <a:r>
              <a:rPr lang="vi-VN" sz="2400" b="1" i="0" dirty="0">
                <a:solidFill>
                  <a:srgbClr val="FF0000"/>
                </a:solidFill>
                <a:effectLst/>
                <a:latin typeface="Cambria" panose="02040503050406030204" pitchFamily="18" charset="0"/>
                <a:ea typeface="Cambria" panose="02040503050406030204" pitchFamily="18" charset="0"/>
              </a:rPr>
              <a:t>ì xăng dầu nhẹ hơn </a:t>
            </a:r>
            <a:r>
              <a:rPr lang="en-US" sz="2400" b="1" i="0" dirty="0" err="1">
                <a:solidFill>
                  <a:srgbClr val="FF0000"/>
                </a:solidFill>
                <a:effectLst/>
                <a:latin typeface="Cambria" panose="02040503050406030204" pitchFamily="18" charset="0"/>
                <a:ea typeface="Cambria" panose="02040503050406030204" pitchFamily="18" charset="0"/>
              </a:rPr>
              <a:t>nước</a:t>
            </a:r>
            <a:r>
              <a:rPr lang="en-US" sz="2400" b="1" i="0" dirty="0">
                <a:solidFill>
                  <a:srgbClr val="FF0000"/>
                </a:solidFill>
                <a:effectLst/>
                <a:latin typeface="Cambria" panose="02040503050406030204" pitchFamily="18" charset="0"/>
                <a:ea typeface="Cambria" panose="02040503050406030204" pitchFamily="18" charset="0"/>
              </a:rPr>
              <a:t>, </a:t>
            </a:r>
            <a:r>
              <a:rPr lang="vi-VN" sz="2400" b="1" i="0" dirty="0">
                <a:solidFill>
                  <a:srgbClr val="FF0000"/>
                </a:solidFill>
                <a:effectLst/>
                <a:latin typeface="Cambria" panose="02040503050406030204" pitchFamily="18" charset="0"/>
                <a:ea typeface="Cambria" panose="02040503050406030204" pitchFamily="18" charset="0"/>
              </a:rPr>
              <a:t>nổi trên mặt nước khiến đám cháy còn lan rộng lớn và khó dập tắt hơn. Do đó </a:t>
            </a:r>
            <a:r>
              <a:rPr lang="en-US" sz="2400" b="1" i="0" dirty="0" err="1">
                <a:solidFill>
                  <a:srgbClr val="FF0000"/>
                </a:solidFill>
                <a:effectLst/>
                <a:latin typeface="Cambria" panose="02040503050406030204" pitchFamily="18" charset="0"/>
                <a:ea typeface="Cambria" panose="02040503050406030204" pitchFamily="18" charset="0"/>
              </a:rPr>
              <a:t>dùng</a:t>
            </a:r>
            <a:r>
              <a:rPr lang="en-US" sz="2400" b="1" i="0" dirty="0">
                <a:solidFill>
                  <a:srgbClr val="FF0000"/>
                </a:solidFill>
                <a:effectLst/>
                <a:latin typeface="Cambria" panose="02040503050406030204" pitchFamily="18" charset="0"/>
                <a:ea typeface="Cambria" panose="02040503050406030204" pitchFamily="18" charset="0"/>
              </a:rPr>
              <a:t> </a:t>
            </a:r>
            <a:r>
              <a:rPr lang="vi-VN" sz="2400" b="1" i="0" dirty="0">
                <a:solidFill>
                  <a:srgbClr val="FF0000"/>
                </a:solidFill>
                <a:effectLst/>
                <a:latin typeface="Cambria" panose="02040503050406030204" pitchFamily="18" charset="0"/>
                <a:ea typeface="Cambria" panose="02040503050406030204" pitchFamily="18" charset="0"/>
              </a:rPr>
              <a:t>tấm chăn dày, lớn và trùm nhanh lên đám cháy để cách li ngọn lửa với ox</a:t>
            </a:r>
            <a:r>
              <a:rPr lang="en-US" sz="2400" b="1" i="0" dirty="0" err="1">
                <a:solidFill>
                  <a:srgbClr val="FF0000"/>
                </a:solidFill>
                <a:effectLst/>
                <a:latin typeface="Cambria" panose="02040503050406030204" pitchFamily="18" charset="0"/>
                <a:ea typeface="Cambria" panose="02040503050406030204" pitchFamily="18" charset="0"/>
              </a:rPr>
              <a:t>ygen</a:t>
            </a:r>
            <a:r>
              <a:rPr lang="vi-VN" sz="2400" b="1" i="0" dirty="0">
                <a:solidFill>
                  <a:srgbClr val="FF0000"/>
                </a:solidFill>
                <a:effectLst/>
                <a:latin typeface="Cambria" panose="02040503050406030204" pitchFamily="18" charset="0"/>
                <a:ea typeface="Cambria" panose="02040503050406030204" pitchFamily="18" charset="0"/>
              </a:rPr>
              <a:t>.</a:t>
            </a:r>
            <a:endParaRPr lang="en-US" sz="2400" b="1" dirty="0">
              <a:solidFill>
                <a:srgbClr val="FF0000"/>
              </a:solidFill>
              <a:latin typeface="Cambria" panose="02040503050406030204" pitchFamily="18" charset="0"/>
              <a:ea typeface="Cambria" panose="02040503050406030204" pitchFamily="18" charset="0"/>
            </a:endParaRPr>
          </a:p>
        </p:txBody>
      </p:sp>
      <p:sp>
        <p:nvSpPr>
          <p:cNvPr id="5" name="Slide Number Placeholder 4">
            <a:extLst>
              <a:ext uri="{FF2B5EF4-FFF2-40B4-BE49-F238E27FC236}">
                <a16:creationId xmlns:a16="http://schemas.microsoft.com/office/drawing/2014/main" id="{FC245F68-3D0F-4C40-85E4-9153718B26F3}"/>
              </a:ext>
            </a:extLst>
          </p:cNvPr>
          <p:cNvSpPr>
            <a:spLocks noGrp="1"/>
          </p:cNvSpPr>
          <p:nvPr>
            <p:ph type="sldNum" sz="quarter" idx="12"/>
          </p:nvPr>
        </p:nvSpPr>
        <p:spPr/>
        <p:txBody>
          <a:bodyPr/>
          <a:lstStyle/>
          <a:p>
            <a:fld id="{B8F674BA-2DE0-4D90-8561-25BA31F62F13}" type="slidenum">
              <a:rPr lang="en-US" smtClean="0"/>
              <a:t>45</a:t>
            </a:fld>
            <a:endParaRPr lang="en-US"/>
          </a:p>
        </p:txBody>
      </p:sp>
      <p:pic>
        <p:nvPicPr>
          <p:cNvPr id="1028" name="Picture 4">
            <a:extLst>
              <a:ext uri="{FF2B5EF4-FFF2-40B4-BE49-F238E27FC236}">
                <a16:creationId xmlns:a16="http://schemas.microsoft.com/office/drawing/2014/main" id="{7D00D582-9598-4B73-B20C-E68385A660FA}"/>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2370137"/>
            <a:ext cx="5462158" cy="418899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8029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additive="base">
                                        <p:cTn id="12" dur="500" fill="hold"/>
                                        <p:tgtEl>
                                          <p:spTgt spid="1028"/>
                                        </p:tgtEl>
                                        <p:attrNameLst>
                                          <p:attrName>ppt_x</p:attrName>
                                        </p:attrNameLst>
                                      </p:cBhvr>
                                      <p:tavLst>
                                        <p:tav tm="0">
                                          <p:val>
                                            <p:strVal val="#ppt_x"/>
                                          </p:val>
                                        </p:tav>
                                        <p:tav tm="100000">
                                          <p:val>
                                            <p:strVal val="#ppt_x"/>
                                          </p:val>
                                        </p:tav>
                                      </p:tavLst>
                                    </p:anim>
                                    <p:anim calcmode="lin" valueType="num">
                                      <p:cBhvr additive="base">
                                        <p:cTn id="13"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bg/>
                                          </p:spTgt>
                                        </p:tgtEl>
                                        <p:attrNameLst>
                                          <p:attrName>style.visibility</p:attrName>
                                        </p:attrNameLst>
                                      </p:cBhvr>
                                      <p:to>
                                        <p:strVal val="visible"/>
                                      </p:to>
                                    </p:set>
                                    <p:animEffect transition="in" filter="fade">
                                      <p:cBhvr>
                                        <p:cTn id="18" dur="500"/>
                                        <p:tgtEl>
                                          <p:spTgt spid="4">
                                            <p:bg/>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fade">
                                      <p:cBhvr>
                                        <p:cTn id="2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a:extLst>
              <a:ext uri="{FF2B5EF4-FFF2-40B4-BE49-F238E27FC236}">
                <a16:creationId xmlns:a16="http://schemas.microsoft.com/office/drawing/2014/main" id="{5492566E-E03F-4151-B9CA-F99C45DDCE35}"/>
              </a:ext>
            </a:extLst>
          </p:cNvPr>
          <p:cNvSpPr>
            <a:spLocks noGrp="1" noChangeArrowheads="1"/>
          </p:cNvSpPr>
          <p:nvPr>
            <p:ph type="title" idx="4294967295"/>
          </p:nvPr>
        </p:nvSpPr>
        <p:spPr>
          <a:xfrm>
            <a:off x="2590706" y="304882"/>
            <a:ext cx="7086600" cy="487362"/>
          </a:xfrm>
          <a:gradFill rotWithShape="1">
            <a:gsLst>
              <a:gs pos="0">
                <a:srgbClr val="FF99CC"/>
              </a:gs>
              <a:gs pos="50000">
                <a:schemeClr val="bg1"/>
              </a:gs>
              <a:gs pos="100000">
                <a:srgbClr val="FF99CC"/>
              </a:gs>
            </a:gsLst>
            <a:lin ang="5400000" scaled="1"/>
          </a:gradFill>
        </p:spPr>
        <p:txBody>
          <a:bodyPr>
            <a:noAutofit/>
          </a:bodyPr>
          <a:lstStyle/>
          <a:p>
            <a:pPr algn="ctr">
              <a:lnSpc>
                <a:spcPct val="150000"/>
              </a:lnSpc>
              <a:defRPr/>
            </a:pPr>
            <a:r>
              <a:rPr lang="en-US" altLang="en-US" sz="3200" b="1" dirty="0">
                <a:latin typeface="Cambria" panose="02040503050406030204" pitchFamily="18" charset="0"/>
                <a:ea typeface="Cambria" panose="02040503050406030204" pitchFamily="18" charset="0"/>
                <a:cs typeface="Times New Roman" panose="02020603050405020304" pitchFamily="18" charset="0"/>
              </a:rPr>
              <a:t>KIẾN THỨC CẦN NẮM VỮNG</a:t>
            </a:r>
          </a:p>
        </p:txBody>
      </p:sp>
      <p:sp>
        <p:nvSpPr>
          <p:cNvPr id="21508" name="Text Box 4">
            <a:extLst>
              <a:ext uri="{FF2B5EF4-FFF2-40B4-BE49-F238E27FC236}">
                <a16:creationId xmlns:a16="http://schemas.microsoft.com/office/drawing/2014/main" id="{9F09449C-7A7F-47F1-9411-BC33F9E19996}"/>
              </a:ext>
            </a:extLst>
          </p:cNvPr>
          <p:cNvSpPr txBox="1">
            <a:spLocks noChangeArrowheads="1"/>
          </p:cNvSpPr>
          <p:nvPr/>
        </p:nvSpPr>
        <p:spPr bwMode="auto">
          <a:xfrm>
            <a:off x="5312259" y="1067919"/>
            <a:ext cx="1912033" cy="461665"/>
          </a:xfrm>
          <a:prstGeom prst="rect">
            <a:avLst/>
          </a:prstGeom>
          <a:solidFill>
            <a:srgbClr val="FFFF00"/>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spcBef>
                <a:spcPct val="50000"/>
              </a:spcBef>
              <a:buFont typeface="Arial" panose="020B0604020202020204" pitchFamily="34" charset="0"/>
              <a:buNone/>
              <a:defRPr/>
            </a:pPr>
            <a:r>
              <a:rPr lang="en-US" altLang="en-US" sz="2400" b="1" dirty="0">
                <a:latin typeface="Cambria" panose="02040503050406030204" pitchFamily="18" charset="0"/>
                <a:ea typeface="Cambria" panose="02040503050406030204" pitchFamily="18" charset="0"/>
                <a:cs typeface="Times New Roman" panose="02020603050405020304" pitchFamily="18" charset="0"/>
              </a:rPr>
              <a:t>OXYGEN</a:t>
            </a:r>
          </a:p>
        </p:txBody>
      </p:sp>
      <p:sp>
        <p:nvSpPr>
          <p:cNvPr id="21509" name="Line 5">
            <a:extLst>
              <a:ext uri="{FF2B5EF4-FFF2-40B4-BE49-F238E27FC236}">
                <a16:creationId xmlns:a16="http://schemas.microsoft.com/office/drawing/2014/main" id="{0E3AED2F-54FD-4B01-A963-2CDE36EC652A}"/>
              </a:ext>
            </a:extLst>
          </p:cNvPr>
          <p:cNvSpPr>
            <a:spLocks noChangeShapeType="1"/>
          </p:cNvSpPr>
          <p:nvPr/>
        </p:nvSpPr>
        <p:spPr bwMode="auto">
          <a:xfrm flipV="1">
            <a:off x="3871911" y="1553943"/>
            <a:ext cx="2396365" cy="10502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Cambria" panose="02040503050406030204" pitchFamily="18" charset="0"/>
              <a:ea typeface="Cambria" panose="02040503050406030204" pitchFamily="18" charset="0"/>
            </a:endParaRPr>
          </a:p>
        </p:txBody>
      </p:sp>
      <p:sp>
        <p:nvSpPr>
          <p:cNvPr id="21510" name="Line 6">
            <a:extLst>
              <a:ext uri="{FF2B5EF4-FFF2-40B4-BE49-F238E27FC236}">
                <a16:creationId xmlns:a16="http://schemas.microsoft.com/office/drawing/2014/main" id="{D44F52DB-EEA7-4A24-AFD0-800E0B300B4D}"/>
              </a:ext>
            </a:extLst>
          </p:cNvPr>
          <p:cNvSpPr>
            <a:spLocks noChangeShapeType="1"/>
          </p:cNvSpPr>
          <p:nvPr/>
        </p:nvSpPr>
        <p:spPr bwMode="auto">
          <a:xfrm>
            <a:off x="6268278" y="1553943"/>
            <a:ext cx="2822705" cy="102859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Cambria" panose="02040503050406030204" pitchFamily="18" charset="0"/>
              <a:ea typeface="Cambria" panose="02040503050406030204" pitchFamily="18" charset="0"/>
            </a:endParaRPr>
          </a:p>
        </p:txBody>
      </p:sp>
      <p:sp>
        <p:nvSpPr>
          <p:cNvPr id="21511" name="Line 7">
            <a:extLst>
              <a:ext uri="{FF2B5EF4-FFF2-40B4-BE49-F238E27FC236}">
                <a16:creationId xmlns:a16="http://schemas.microsoft.com/office/drawing/2014/main" id="{C685804B-5804-4DEA-8B88-6984FBBC1F8B}"/>
              </a:ext>
            </a:extLst>
          </p:cNvPr>
          <p:cNvSpPr>
            <a:spLocks noChangeShapeType="1"/>
          </p:cNvSpPr>
          <p:nvPr/>
        </p:nvSpPr>
        <p:spPr bwMode="auto">
          <a:xfrm flipH="1" flipV="1">
            <a:off x="6268278" y="1542751"/>
            <a:ext cx="145774" cy="107261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Cambria" panose="02040503050406030204" pitchFamily="18" charset="0"/>
              <a:ea typeface="Cambria" panose="02040503050406030204" pitchFamily="18" charset="0"/>
            </a:endParaRPr>
          </a:p>
        </p:txBody>
      </p:sp>
      <p:sp>
        <p:nvSpPr>
          <p:cNvPr id="21512" name="Text Box 8">
            <a:extLst>
              <a:ext uri="{FF2B5EF4-FFF2-40B4-BE49-F238E27FC236}">
                <a16:creationId xmlns:a16="http://schemas.microsoft.com/office/drawing/2014/main" id="{9E7234EB-1907-4FAE-87C9-15A48961D120}"/>
              </a:ext>
            </a:extLst>
          </p:cNvPr>
          <p:cNvSpPr txBox="1">
            <a:spLocks noChangeArrowheads="1"/>
          </p:cNvSpPr>
          <p:nvPr/>
        </p:nvSpPr>
        <p:spPr bwMode="auto">
          <a:xfrm>
            <a:off x="2362298" y="2590823"/>
            <a:ext cx="2286000" cy="1131785"/>
          </a:xfrm>
          <a:prstGeom prst="rect">
            <a:avLst/>
          </a:prstGeom>
          <a:solidFill>
            <a:srgbClr val="FF6600"/>
          </a:solid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lnSpc>
                <a:spcPct val="150000"/>
              </a:lnSpc>
              <a:spcBef>
                <a:spcPct val="50000"/>
              </a:spcBef>
              <a:buFont typeface="Arial" panose="020B0604020202020204" pitchFamily="34" charset="0"/>
              <a:buNone/>
              <a:defRPr/>
            </a:pPr>
            <a:r>
              <a:rPr lang="en-US" altLang="en-US" sz="2400" b="1" dirty="0">
                <a:latin typeface="Cambria" panose="02040503050406030204" pitchFamily="18" charset="0"/>
                <a:ea typeface="Cambria" panose="02040503050406030204" pitchFamily="18" charset="0"/>
                <a:cs typeface="Times New Roman" panose="02020603050405020304" pitchFamily="18" charset="0"/>
              </a:rPr>
              <a:t>TÍNH CHẤT TIÊU BIỂU</a:t>
            </a:r>
          </a:p>
        </p:txBody>
      </p:sp>
      <p:sp>
        <p:nvSpPr>
          <p:cNvPr id="21513" name="Text Box 9">
            <a:extLst>
              <a:ext uri="{FF2B5EF4-FFF2-40B4-BE49-F238E27FC236}">
                <a16:creationId xmlns:a16="http://schemas.microsoft.com/office/drawing/2014/main" id="{16200CEE-8415-480D-9489-86797EFEC2FA}"/>
              </a:ext>
            </a:extLst>
          </p:cNvPr>
          <p:cNvSpPr txBox="1">
            <a:spLocks noChangeArrowheads="1"/>
          </p:cNvSpPr>
          <p:nvPr/>
        </p:nvSpPr>
        <p:spPr bwMode="auto">
          <a:xfrm>
            <a:off x="5490168" y="2604178"/>
            <a:ext cx="1807750" cy="1131785"/>
          </a:xfrm>
          <a:prstGeom prst="rect">
            <a:avLst/>
          </a:prstGeom>
          <a:solidFill>
            <a:srgbClr val="92D050"/>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lnSpc>
                <a:spcPct val="150000"/>
              </a:lnSpc>
              <a:spcBef>
                <a:spcPct val="50000"/>
              </a:spcBef>
              <a:buFont typeface="Arial" panose="020B0604020202020204" pitchFamily="34" charset="0"/>
              <a:buNone/>
              <a:defRPr/>
            </a:pPr>
            <a:r>
              <a:rPr lang="en-US" altLang="en-US" sz="2400" b="1" dirty="0">
                <a:latin typeface="Cambria" panose="02040503050406030204" pitchFamily="18" charset="0"/>
                <a:ea typeface="Cambria" panose="02040503050406030204" pitchFamily="18" charset="0"/>
                <a:cs typeface="Times New Roman" panose="02020603050405020304" pitchFamily="18" charset="0"/>
              </a:rPr>
              <a:t>DUY TRÌ SỰ SỐNG</a:t>
            </a:r>
          </a:p>
        </p:txBody>
      </p:sp>
      <p:sp>
        <p:nvSpPr>
          <p:cNvPr id="21514" name="Text Box 10">
            <a:extLst>
              <a:ext uri="{FF2B5EF4-FFF2-40B4-BE49-F238E27FC236}">
                <a16:creationId xmlns:a16="http://schemas.microsoft.com/office/drawing/2014/main" id="{D9CB3066-499D-45A8-9553-D4448EAC2D2A}"/>
              </a:ext>
            </a:extLst>
          </p:cNvPr>
          <p:cNvSpPr txBox="1">
            <a:spLocks noChangeArrowheads="1"/>
          </p:cNvSpPr>
          <p:nvPr/>
        </p:nvSpPr>
        <p:spPr bwMode="auto">
          <a:xfrm>
            <a:off x="8424995" y="2584220"/>
            <a:ext cx="1752641" cy="1131785"/>
          </a:xfrm>
          <a:prstGeom prst="rect">
            <a:avLst/>
          </a:prstGeom>
          <a:solidFill>
            <a:srgbClr val="00B0F0"/>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lnSpc>
                <a:spcPct val="150000"/>
              </a:lnSpc>
              <a:spcBef>
                <a:spcPct val="50000"/>
              </a:spcBef>
              <a:buFont typeface="Arial" panose="020B0604020202020204" pitchFamily="34" charset="0"/>
              <a:buNone/>
              <a:defRPr/>
            </a:pPr>
            <a:r>
              <a:rPr lang="en-US" altLang="en-US" sz="2400" b="1" dirty="0">
                <a:latin typeface="Cambria" panose="02040503050406030204" pitchFamily="18" charset="0"/>
                <a:ea typeface="Cambria" panose="02040503050406030204" pitchFamily="18" charset="0"/>
                <a:cs typeface="Times New Roman" panose="02020603050405020304" pitchFamily="18" charset="0"/>
              </a:rPr>
              <a:t>DUY TRÌ SỰ CHÁY</a:t>
            </a:r>
          </a:p>
        </p:txBody>
      </p:sp>
      <p:sp>
        <p:nvSpPr>
          <p:cNvPr id="21516" name="Text Box 12">
            <a:extLst>
              <a:ext uri="{FF2B5EF4-FFF2-40B4-BE49-F238E27FC236}">
                <a16:creationId xmlns:a16="http://schemas.microsoft.com/office/drawing/2014/main" id="{C9D3C404-6D36-460D-B3C8-B44C9D5AD2B7}"/>
              </a:ext>
            </a:extLst>
          </p:cNvPr>
          <p:cNvSpPr txBox="1">
            <a:spLocks noChangeArrowheads="1"/>
          </p:cNvSpPr>
          <p:nvPr/>
        </p:nvSpPr>
        <p:spPr bwMode="auto">
          <a:xfrm>
            <a:off x="3343854" y="4509920"/>
            <a:ext cx="1253362" cy="2308324"/>
          </a:xfrm>
          <a:prstGeom prst="rect">
            <a:avLst/>
          </a:prstGeom>
          <a:solidFill>
            <a:srgbClr val="00FF00"/>
          </a:solidFill>
          <a:ln w="9525">
            <a:solidFill>
              <a:srgbClr val="000000"/>
            </a:solidFill>
            <a:miter lim="800000"/>
            <a:headEnd/>
            <a:tailEnd/>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spcBef>
                <a:spcPct val="50000"/>
              </a:spcBef>
              <a:buFont typeface="Arial" panose="020B0604020202020204" pitchFamily="34" charset="0"/>
              <a:buNone/>
              <a:defRPr/>
            </a:pPr>
            <a:r>
              <a:rPr lang="en-US" altLang="en-US" sz="2400" dirty="0" err="1">
                <a:effectLst>
                  <a:outerShdw blurRad="38100" dist="38100" dir="2700000" algn="tl">
                    <a:srgbClr val="C0C0C0"/>
                  </a:outerShdw>
                </a:effectLst>
                <a:latin typeface="Cambria" panose="02040503050406030204" pitchFamily="18" charset="0"/>
                <a:ea typeface="Cambria" panose="02040503050406030204" pitchFamily="18" charset="0"/>
              </a:rPr>
              <a:t>Chất</a:t>
            </a:r>
            <a:r>
              <a:rPr lang="en-US" altLang="en-US" sz="2400" dirty="0">
                <a:effectLst>
                  <a:outerShdw blurRad="38100" dist="38100" dir="2700000" algn="tl">
                    <a:srgbClr val="C0C0C0"/>
                  </a:outerShdw>
                </a:effectLst>
                <a:latin typeface="Cambria" panose="02040503050406030204" pitchFamily="18" charset="0"/>
                <a:ea typeface="Cambria" panose="02040503050406030204" pitchFamily="18" charset="0"/>
              </a:rPr>
              <a:t> </a:t>
            </a:r>
            <a:r>
              <a:rPr lang="en-US" altLang="en-US" sz="2400" dirty="0" err="1">
                <a:effectLst>
                  <a:outerShdw blurRad="38100" dist="38100" dir="2700000" algn="tl">
                    <a:srgbClr val="C0C0C0"/>
                  </a:outerShdw>
                </a:effectLst>
                <a:latin typeface="Cambria" panose="02040503050406030204" pitchFamily="18" charset="0"/>
                <a:ea typeface="Cambria" panose="02040503050406030204" pitchFamily="18" charset="0"/>
              </a:rPr>
              <a:t>khí</a:t>
            </a:r>
            <a:r>
              <a:rPr lang="en-US" altLang="en-US" sz="2400" dirty="0">
                <a:effectLst>
                  <a:outerShdw blurRad="38100" dist="38100" dir="2700000" algn="tl">
                    <a:srgbClr val="C0C0C0"/>
                  </a:outerShdw>
                </a:effectLst>
                <a:latin typeface="Cambria" panose="02040503050406030204" pitchFamily="18" charset="0"/>
                <a:ea typeface="Cambria" panose="02040503050406030204" pitchFamily="18" charset="0"/>
              </a:rPr>
              <a:t>, </a:t>
            </a:r>
            <a:r>
              <a:rPr lang="en-US" altLang="en-US" sz="2400" dirty="0" err="1">
                <a:effectLst>
                  <a:outerShdw blurRad="38100" dist="38100" dir="2700000" algn="tl">
                    <a:srgbClr val="C0C0C0"/>
                  </a:outerShdw>
                </a:effectLst>
                <a:latin typeface="Cambria" panose="02040503050406030204" pitchFamily="18" charset="0"/>
                <a:ea typeface="Cambria" panose="02040503050406030204" pitchFamily="18" charset="0"/>
              </a:rPr>
              <a:t>không</a:t>
            </a:r>
            <a:r>
              <a:rPr lang="en-US" altLang="en-US" sz="2400" dirty="0">
                <a:effectLst>
                  <a:outerShdw blurRad="38100" dist="38100" dir="2700000" algn="tl">
                    <a:srgbClr val="C0C0C0"/>
                  </a:outerShdw>
                </a:effectLst>
                <a:latin typeface="Cambria" panose="02040503050406030204" pitchFamily="18" charset="0"/>
                <a:ea typeface="Cambria" panose="02040503050406030204" pitchFamily="18" charset="0"/>
              </a:rPr>
              <a:t> </a:t>
            </a:r>
            <a:r>
              <a:rPr lang="en-US" altLang="en-US" sz="2400" dirty="0" err="1">
                <a:effectLst>
                  <a:outerShdw blurRad="38100" dist="38100" dir="2700000" algn="tl">
                    <a:srgbClr val="C0C0C0"/>
                  </a:outerShdw>
                </a:effectLst>
                <a:latin typeface="Cambria" panose="02040503050406030204" pitchFamily="18" charset="0"/>
                <a:ea typeface="Cambria" panose="02040503050406030204" pitchFamily="18" charset="0"/>
              </a:rPr>
              <a:t>màu</a:t>
            </a:r>
            <a:r>
              <a:rPr lang="en-US" altLang="en-US" sz="2400" dirty="0">
                <a:effectLst>
                  <a:outerShdw blurRad="38100" dist="38100" dir="2700000" algn="tl">
                    <a:srgbClr val="C0C0C0"/>
                  </a:outerShdw>
                </a:effectLst>
                <a:latin typeface="Cambria" panose="02040503050406030204" pitchFamily="18" charset="0"/>
                <a:ea typeface="Cambria" panose="02040503050406030204" pitchFamily="18" charset="0"/>
              </a:rPr>
              <a:t> </a:t>
            </a:r>
            <a:r>
              <a:rPr lang="en-US" altLang="en-US" sz="2400" dirty="0" err="1">
                <a:effectLst>
                  <a:outerShdw blurRad="38100" dist="38100" dir="2700000" algn="tl">
                    <a:srgbClr val="C0C0C0"/>
                  </a:outerShdw>
                </a:effectLst>
                <a:latin typeface="Cambria" panose="02040503050406030204" pitchFamily="18" charset="0"/>
                <a:ea typeface="Cambria" panose="02040503050406030204" pitchFamily="18" charset="0"/>
              </a:rPr>
              <a:t>không</a:t>
            </a:r>
            <a:r>
              <a:rPr lang="en-US" altLang="en-US" sz="2400" dirty="0">
                <a:effectLst>
                  <a:outerShdw blurRad="38100" dist="38100" dir="2700000" algn="tl">
                    <a:srgbClr val="C0C0C0"/>
                  </a:outerShdw>
                </a:effectLst>
                <a:latin typeface="Cambria" panose="02040503050406030204" pitchFamily="18" charset="0"/>
                <a:ea typeface="Cambria" panose="02040503050406030204" pitchFamily="18" charset="0"/>
              </a:rPr>
              <a:t> </a:t>
            </a:r>
            <a:r>
              <a:rPr lang="en-US" altLang="en-US" sz="2400" dirty="0" err="1">
                <a:effectLst>
                  <a:outerShdw blurRad="38100" dist="38100" dir="2700000" algn="tl">
                    <a:srgbClr val="C0C0C0"/>
                  </a:outerShdw>
                </a:effectLst>
                <a:latin typeface="Cambria" panose="02040503050406030204" pitchFamily="18" charset="0"/>
                <a:ea typeface="Cambria" panose="02040503050406030204" pitchFamily="18" charset="0"/>
              </a:rPr>
              <a:t>mùi</a:t>
            </a:r>
            <a:endParaRPr lang="en-US" altLang="en-US" sz="2400" dirty="0">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21517" name="Text Box 13">
            <a:extLst>
              <a:ext uri="{FF2B5EF4-FFF2-40B4-BE49-F238E27FC236}">
                <a16:creationId xmlns:a16="http://schemas.microsoft.com/office/drawing/2014/main" id="{AC888BA3-4A0C-4459-AEC9-4636E29E3692}"/>
              </a:ext>
            </a:extLst>
          </p:cNvPr>
          <p:cNvSpPr txBox="1">
            <a:spLocks noChangeArrowheads="1"/>
          </p:cNvSpPr>
          <p:nvPr/>
        </p:nvSpPr>
        <p:spPr bwMode="auto">
          <a:xfrm>
            <a:off x="4849239" y="4505170"/>
            <a:ext cx="1043322" cy="1569660"/>
          </a:xfrm>
          <a:prstGeom prst="rect">
            <a:avLst/>
          </a:prstGeom>
          <a:solidFill>
            <a:schemeClr val="accent4"/>
          </a:solidFill>
          <a:ln w="9525">
            <a:solidFill>
              <a:srgbClr val="000000"/>
            </a:solidFill>
            <a:miter lim="800000"/>
            <a:headEnd/>
            <a:tailEnd/>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spcBef>
                <a:spcPct val="50000"/>
              </a:spcBef>
              <a:buFont typeface="Arial" panose="020B0604020202020204" pitchFamily="34" charset="0"/>
              <a:buNone/>
              <a:defRPr/>
            </a:pPr>
            <a:r>
              <a:rPr lang="en-US" altLang="en-US" sz="2400" dirty="0" err="1">
                <a:effectLst>
                  <a:outerShdw blurRad="38100" dist="38100" dir="2700000" algn="tl">
                    <a:srgbClr val="C0C0C0"/>
                  </a:outerShdw>
                </a:effectLst>
                <a:latin typeface="Cambria" panose="02040503050406030204" pitchFamily="18" charset="0"/>
                <a:ea typeface="Cambria" panose="02040503050406030204" pitchFamily="18" charset="0"/>
              </a:rPr>
              <a:t>Hóa</a:t>
            </a:r>
            <a:r>
              <a:rPr lang="en-US" altLang="en-US" sz="2400" dirty="0">
                <a:effectLst>
                  <a:outerShdw blurRad="38100" dist="38100" dir="2700000" algn="tl">
                    <a:srgbClr val="C0C0C0"/>
                  </a:outerShdw>
                </a:effectLst>
                <a:latin typeface="Cambria" panose="02040503050406030204" pitchFamily="18" charset="0"/>
                <a:ea typeface="Cambria" panose="02040503050406030204" pitchFamily="18" charset="0"/>
              </a:rPr>
              <a:t> </a:t>
            </a:r>
            <a:r>
              <a:rPr lang="en-US" altLang="en-US" sz="2400" dirty="0" err="1">
                <a:effectLst>
                  <a:outerShdw blurRad="38100" dist="38100" dir="2700000" algn="tl">
                    <a:srgbClr val="C0C0C0"/>
                  </a:outerShdw>
                </a:effectLst>
                <a:latin typeface="Cambria" panose="02040503050406030204" pitchFamily="18" charset="0"/>
                <a:ea typeface="Cambria" panose="02040503050406030204" pitchFamily="18" charset="0"/>
              </a:rPr>
              <a:t>lỏng</a:t>
            </a:r>
            <a:r>
              <a:rPr lang="en-US" altLang="en-US" sz="2400" dirty="0">
                <a:effectLst>
                  <a:outerShdw blurRad="38100" dist="38100" dir="2700000" algn="tl">
                    <a:srgbClr val="C0C0C0"/>
                  </a:outerShdw>
                </a:effectLst>
                <a:latin typeface="Cambria" panose="02040503050406030204" pitchFamily="18" charset="0"/>
                <a:ea typeface="Cambria" panose="02040503050406030204" pitchFamily="18" charset="0"/>
              </a:rPr>
              <a:t> ở -183 </a:t>
            </a:r>
            <a:r>
              <a:rPr lang="en-US" altLang="en-US" sz="2400" dirty="0" err="1">
                <a:effectLst>
                  <a:outerShdw blurRad="38100" dist="38100" dir="2700000" algn="tl">
                    <a:srgbClr val="C0C0C0"/>
                  </a:outerShdw>
                </a:effectLst>
                <a:latin typeface="Cambria" panose="02040503050406030204" pitchFamily="18" charset="0"/>
                <a:ea typeface="Cambria" panose="02040503050406030204" pitchFamily="18" charset="0"/>
              </a:rPr>
              <a:t>độ</a:t>
            </a:r>
            <a:r>
              <a:rPr lang="en-US" altLang="en-US" sz="2400" dirty="0">
                <a:effectLst>
                  <a:outerShdw blurRad="38100" dist="38100" dir="2700000" algn="tl">
                    <a:srgbClr val="C0C0C0"/>
                  </a:outerShdw>
                </a:effectLst>
                <a:latin typeface="Cambria" panose="02040503050406030204" pitchFamily="18" charset="0"/>
                <a:ea typeface="Cambria" panose="02040503050406030204" pitchFamily="18" charset="0"/>
              </a:rPr>
              <a:t> C</a:t>
            </a:r>
          </a:p>
        </p:txBody>
      </p:sp>
      <p:sp>
        <p:nvSpPr>
          <p:cNvPr id="21518" name="Text Box 14">
            <a:extLst>
              <a:ext uri="{FF2B5EF4-FFF2-40B4-BE49-F238E27FC236}">
                <a16:creationId xmlns:a16="http://schemas.microsoft.com/office/drawing/2014/main" id="{9F057DA8-4F30-45ED-BC48-A84E8649345E}"/>
              </a:ext>
            </a:extLst>
          </p:cNvPr>
          <p:cNvSpPr txBox="1">
            <a:spLocks noChangeArrowheads="1"/>
          </p:cNvSpPr>
          <p:nvPr/>
        </p:nvSpPr>
        <p:spPr bwMode="auto">
          <a:xfrm>
            <a:off x="1790801" y="5201077"/>
            <a:ext cx="1142994" cy="1569660"/>
          </a:xfrm>
          <a:prstGeom prst="rect">
            <a:avLst/>
          </a:prstGeom>
          <a:solidFill>
            <a:schemeClr val="accent4">
              <a:lumMod val="60000"/>
              <a:lumOff val="40000"/>
            </a:schemeClr>
          </a:solidFill>
          <a:ln w="9525">
            <a:solidFill>
              <a:srgbClr val="000000"/>
            </a:solidFill>
            <a:miter lim="800000"/>
            <a:headEnd/>
            <a:tailEnd/>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spcBef>
                <a:spcPct val="50000"/>
              </a:spcBef>
              <a:buFont typeface="Arial" panose="020B0604020202020204" pitchFamily="34" charset="0"/>
              <a:buNone/>
              <a:defRPr/>
            </a:pPr>
            <a:r>
              <a:rPr lang="en-US" altLang="en-US" sz="2400" dirty="0" err="1">
                <a:effectLst>
                  <a:outerShdw blurRad="38100" dist="38100" dir="2700000" algn="tl">
                    <a:srgbClr val="C0C0C0"/>
                  </a:outerShdw>
                </a:effectLst>
                <a:latin typeface="Cambria" panose="02040503050406030204" pitchFamily="18" charset="0"/>
                <a:ea typeface="Cambria" panose="02040503050406030204" pitchFamily="18" charset="0"/>
              </a:rPr>
              <a:t>Nặng</a:t>
            </a:r>
            <a:r>
              <a:rPr lang="en-US" altLang="en-US" sz="2400" dirty="0">
                <a:effectLst>
                  <a:outerShdw blurRad="38100" dist="38100" dir="2700000" algn="tl">
                    <a:srgbClr val="C0C0C0"/>
                  </a:outerShdw>
                </a:effectLst>
                <a:latin typeface="Cambria" panose="02040503050406030204" pitchFamily="18" charset="0"/>
                <a:ea typeface="Cambria" panose="02040503050406030204" pitchFamily="18" charset="0"/>
              </a:rPr>
              <a:t> </a:t>
            </a:r>
            <a:r>
              <a:rPr lang="en-US" altLang="en-US" sz="2400" dirty="0" err="1">
                <a:effectLst>
                  <a:outerShdw blurRad="38100" dist="38100" dir="2700000" algn="tl">
                    <a:srgbClr val="C0C0C0"/>
                  </a:outerShdw>
                </a:effectLst>
                <a:latin typeface="Cambria" panose="02040503050406030204" pitchFamily="18" charset="0"/>
                <a:ea typeface="Cambria" panose="02040503050406030204" pitchFamily="18" charset="0"/>
              </a:rPr>
              <a:t>hơn</a:t>
            </a:r>
            <a:r>
              <a:rPr lang="en-US" altLang="en-US" sz="2400" dirty="0">
                <a:effectLst>
                  <a:outerShdw blurRad="38100" dist="38100" dir="2700000" algn="tl">
                    <a:srgbClr val="C0C0C0"/>
                  </a:outerShdw>
                </a:effectLst>
                <a:latin typeface="Cambria" panose="02040503050406030204" pitchFamily="18" charset="0"/>
                <a:ea typeface="Cambria" panose="02040503050406030204" pitchFamily="18" charset="0"/>
              </a:rPr>
              <a:t> </a:t>
            </a:r>
            <a:r>
              <a:rPr lang="en-US" altLang="en-US" sz="2400" dirty="0" err="1">
                <a:effectLst>
                  <a:outerShdw blurRad="38100" dist="38100" dir="2700000" algn="tl">
                    <a:srgbClr val="C0C0C0"/>
                  </a:outerShdw>
                </a:effectLst>
                <a:latin typeface="Cambria" panose="02040503050406030204" pitchFamily="18" charset="0"/>
                <a:ea typeface="Cambria" panose="02040503050406030204" pitchFamily="18" charset="0"/>
              </a:rPr>
              <a:t>không</a:t>
            </a:r>
            <a:r>
              <a:rPr lang="en-US" altLang="en-US" sz="2400" dirty="0">
                <a:effectLst>
                  <a:outerShdw blurRad="38100" dist="38100" dir="2700000" algn="tl">
                    <a:srgbClr val="C0C0C0"/>
                  </a:outerShdw>
                </a:effectLst>
                <a:latin typeface="Cambria" panose="02040503050406030204" pitchFamily="18" charset="0"/>
                <a:ea typeface="Cambria" panose="02040503050406030204" pitchFamily="18" charset="0"/>
              </a:rPr>
              <a:t> </a:t>
            </a:r>
            <a:r>
              <a:rPr lang="en-US" altLang="en-US" sz="2400" dirty="0" err="1">
                <a:effectLst>
                  <a:outerShdw blurRad="38100" dist="38100" dir="2700000" algn="tl">
                    <a:srgbClr val="C0C0C0"/>
                  </a:outerShdw>
                </a:effectLst>
                <a:latin typeface="Cambria" panose="02040503050406030204" pitchFamily="18" charset="0"/>
                <a:ea typeface="Cambria" panose="02040503050406030204" pitchFamily="18" charset="0"/>
              </a:rPr>
              <a:t>khí</a:t>
            </a:r>
            <a:endParaRPr lang="en-US" altLang="en-US" sz="2400" dirty="0">
              <a:effectLst>
                <a:outerShdw blurRad="38100" dist="38100" dir="2700000" algn="tl">
                  <a:srgbClr val="C0C0C0"/>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1519" name="Text Box 15">
            <a:extLst>
              <a:ext uri="{FF2B5EF4-FFF2-40B4-BE49-F238E27FC236}">
                <a16:creationId xmlns:a16="http://schemas.microsoft.com/office/drawing/2014/main" id="{05199333-B75F-4B46-B84D-D0A6DA99DDCF}"/>
              </a:ext>
            </a:extLst>
          </p:cNvPr>
          <p:cNvSpPr txBox="1">
            <a:spLocks noChangeArrowheads="1"/>
          </p:cNvSpPr>
          <p:nvPr/>
        </p:nvSpPr>
        <p:spPr bwMode="auto">
          <a:xfrm>
            <a:off x="728116" y="4272199"/>
            <a:ext cx="948462" cy="1200329"/>
          </a:xfrm>
          <a:prstGeom prst="rect">
            <a:avLst/>
          </a:prstGeom>
          <a:solidFill>
            <a:schemeClr val="accent1">
              <a:lumMod val="40000"/>
              <a:lumOff val="60000"/>
            </a:schemeClr>
          </a:solidFill>
          <a:ln w="9525">
            <a:solidFill>
              <a:srgbClr val="000000"/>
            </a:solidFill>
            <a:miter lim="800000"/>
            <a:headEnd/>
            <a:tailEnd/>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spcBef>
                <a:spcPct val="50000"/>
              </a:spcBef>
              <a:buFont typeface="Arial" panose="020B0604020202020204" pitchFamily="34" charset="0"/>
              <a:buNone/>
              <a:defRPr/>
            </a:pPr>
            <a:r>
              <a:rPr lang="en-US" altLang="en-US" sz="2400" dirty="0" err="1">
                <a:effectLst>
                  <a:outerShdw blurRad="38100" dist="38100" dir="2700000" algn="tl">
                    <a:srgbClr val="C0C0C0"/>
                  </a:outerShdw>
                </a:effectLst>
                <a:latin typeface="Cambria" panose="02040503050406030204" pitchFamily="18" charset="0"/>
                <a:ea typeface="Cambria" panose="02040503050406030204" pitchFamily="18" charset="0"/>
                <a:cs typeface="Times New Roman" panose="02020603050405020304" pitchFamily="18" charset="0"/>
              </a:rPr>
              <a:t>Ít</a:t>
            </a:r>
            <a:r>
              <a:rPr lang="en-US" altLang="en-US" sz="2400" dirty="0">
                <a:effectLst>
                  <a:outerShdw blurRad="38100" dist="38100" dir="2700000" algn="tl">
                    <a:srgbClr val="C0C0C0"/>
                  </a:outerShdw>
                </a:effectLst>
                <a:latin typeface="Cambria" panose="02040503050406030204" pitchFamily="18" charset="0"/>
                <a:ea typeface="Cambria" panose="02040503050406030204" pitchFamily="18" charset="0"/>
                <a:cs typeface="Times New Roman" panose="02020603050405020304" pitchFamily="18" charset="0"/>
              </a:rPr>
              <a:t> tan </a:t>
            </a:r>
            <a:r>
              <a:rPr lang="en-US" altLang="en-US" sz="2400" dirty="0" err="1">
                <a:effectLst>
                  <a:outerShdw blurRad="38100" dist="38100" dir="2700000" algn="tl">
                    <a:srgbClr val="C0C0C0"/>
                  </a:outerShdw>
                </a:effectLst>
                <a:latin typeface="Cambria" panose="02040503050406030204" pitchFamily="18" charset="0"/>
                <a:ea typeface="Cambria" panose="02040503050406030204" pitchFamily="18" charset="0"/>
                <a:cs typeface="Times New Roman" panose="02020603050405020304" pitchFamily="18" charset="0"/>
              </a:rPr>
              <a:t>trong</a:t>
            </a:r>
            <a:r>
              <a:rPr lang="en-US" altLang="en-US" sz="2400" dirty="0">
                <a:effectLst>
                  <a:outerShdw blurRad="38100" dist="38100" dir="2700000" algn="tl">
                    <a:srgbClr val="C0C0C0"/>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effectLst>
                  <a:outerShdw blurRad="38100" dist="38100" dir="2700000" algn="tl">
                    <a:srgbClr val="C0C0C0"/>
                  </a:outerShdw>
                </a:effectLst>
                <a:latin typeface="Cambria" panose="02040503050406030204" pitchFamily="18" charset="0"/>
                <a:ea typeface="Cambria" panose="02040503050406030204" pitchFamily="18" charset="0"/>
                <a:cs typeface="Times New Roman" panose="02020603050405020304" pitchFamily="18" charset="0"/>
              </a:rPr>
              <a:t>nước</a:t>
            </a:r>
            <a:endParaRPr lang="en-US" altLang="en-US" sz="2400" dirty="0">
              <a:effectLst>
                <a:outerShdw blurRad="38100" dist="38100" dir="2700000" algn="tl">
                  <a:srgbClr val="C0C0C0"/>
                </a:outerShdw>
              </a:effectLst>
              <a:latin typeface="Cambria" panose="02040503050406030204" pitchFamily="18" charset="0"/>
              <a:ea typeface="Cambria" panose="020405030504060302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EDC4FD3C-4AA4-4BE7-9864-73B4D9D64CAD}"/>
              </a:ext>
            </a:extLst>
          </p:cNvPr>
          <p:cNvGrpSpPr/>
          <p:nvPr/>
        </p:nvGrpSpPr>
        <p:grpSpPr>
          <a:xfrm rot="5400000">
            <a:off x="2472241" y="2491693"/>
            <a:ext cx="1486242" cy="3932528"/>
            <a:chOff x="2306172" y="3600282"/>
            <a:chExt cx="1486242" cy="3932528"/>
          </a:xfrm>
        </p:grpSpPr>
        <p:sp>
          <p:nvSpPr>
            <p:cNvPr id="21520" name="Line 16">
              <a:extLst>
                <a:ext uri="{FF2B5EF4-FFF2-40B4-BE49-F238E27FC236}">
                  <a16:creationId xmlns:a16="http://schemas.microsoft.com/office/drawing/2014/main" id="{0E1CA58F-6175-4088-80CA-1FB60897C3E3}"/>
                </a:ext>
              </a:extLst>
            </p:cNvPr>
            <p:cNvSpPr>
              <a:spLocks noChangeShapeType="1"/>
            </p:cNvSpPr>
            <p:nvPr/>
          </p:nvSpPr>
          <p:spPr bwMode="auto">
            <a:xfrm flipV="1">
              <a:off x="2320542" y="3600282"/>
              <a:ext cx="799450" cy="16465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Cambria" panose="02040503050406030204" pitchFamily="18" charset="0"/>
                <a:ea typeface="Cambria" panose="02040503050406030204" pitchFamily="18" charset="0"/>
              </a:endParaRPr>
            </a:p>
          </p:txBody>
        </p:sp>
        <p:sp>
          <p:nvSpPr>
            <p:cNvPr id="21521" name="Line 17">
              <a:extLst>
                <a:ext uri="{FF2B5EF4-FFF2-40B4-BE49-F238E27FC236}">
                  <a16:creationId xmlns:a16="http://schemas.microsoft.com/office/drawing/2014/main" id="{348D6F53-1404-4130-936F-233B436B23E3}"/>
                </a:ext>
              </a:extLst>
            </p:cNvPr>
            <p:cNvSpPr>
              <a:spLocks noChangeShapeType="1"/>
            </p:cNvSpPr>
            <p:nvPr/>
          </p:nvSpPr>
          <p:spPr bwMode="auto">
            <a:xfrm flipV="1">
              <a:off x="2306172" y="4815627"/>
              <a:ext cx="834843" cy="43118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Cambria" panose="02040503050406030204" pitchFamily="18" charset="0"/>
                <a:ea typeface="Cambria" panose="02040503050406030204" pitchFamily="18" charset="0"/>
              </a:endParaRPr>
            </a:p>
          </p:txBody>
        </p:sp>
        <p:sp>
          <p:nvSpPr>
            <p:cNvPr id="21522" name="Line 18">
              <a:extLst>
                <a:ext uri="{FF2B5EF4-FFF2-40B4-BE49-F238E27FC236}">
                  <a16:creationId xmlns:a16="http://schemas.microsoft.com/office/drawing/2014/main" id="{2CF6D6C2-747B-479A-BA11-210401AB7685}"/>
                </a:ext>
              </a:extLst>
            </p:cNvPr>
            <p:cNvSpPr>
              <a:spLocks noChangeShapeType="1"/>
            </p:cNvSpPr>
            <p:nvPr/>
          </p:nvSpPr>
          <p:spPr bwMode="auto">
            <a:xfrm>
              <a:off x="2334965" y="5252526"/>
              <a:ext cx="1457449" cy="11670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latin typeface="Cambria" panose="02040503050406030204" pitchFamily="18" charset="0"/>
                <a:ea typeface="Cambria" panose="02040503050406030204" pitchFamily="18" charset="0"/>
              </a:endParaRPr>
            </a:p>
          </p:txBody>
        </p:sp>
        <p:sp>
          <p:nvSpPr>
            <p:cNvPr id="21523" name="Line 19">
              <a:extLst>
                <a:ext uri="{FF2B5EF4-FFF2-40B4-BE49-F238E27FC236}">
                  <a16:creationId xmlns:a16="http://schemas.microsoft.com/office/drawing/2014/main" id="{F1F99952-9B49-4B64-AF10-23F6B6293DC2}"/>
                </a:ext>
              </a:extLst>
            </p:cNvPr>
            <p:cNvSpPr>
              <a:spLocks noChangeShapeType="1"/>
            </p:cNvSpPr>
            <p:nvPr/>
          </p:nvSpPr>
          <p:spPr bwMode="auto">
            <a:xfrm>
              <a:off x="2320539" y="5246810"/>
              <a:ext cx="543001" cy="2286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dirty="0">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blinds(horizontal)">
                                      <p:cBhvr>
                                        <p:cTn id="7" dur="500"/>
                                        <p:tgtEl>
                                          <p:spTgt spid="215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1508"/>
                                        </p:tgtEl>
                                        <p:attrNameLst>
                                          <p:attrName>style.visibility</p:attrName>
                                        </p:attrNameLst>
                                      </p:cBhvr>
                                      <p:to>
                                        <p:strVal val="visible"/>
                                      </p:to>
                                    </p:set>
                                    <p:animEffect transition="in" filter="checkerboard(across)">
                                      <p:cBhvr>
                                        <p:cTn id="12" dur="500"/>
                                        <p:tgtEl>
                                          <p:spTgt spid="2150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1512"/>
                                        </p:tgtEl>
                                        <p:attrNameLst>
                                          <p:attrName>style.visibility</p:attrName>
                                        </p:attrNameLst>
                                      </p:cBhvr>
                                      <p:to>
                                        <p:strVal val="visible"/>
                                      </p:to>
                                    </p:set>
                                    <p:animEffect transition="in" filter="checkerboard(across)">
                                      <p:cBhvr>
                                        <p:cTn id="17" dur="500"/>
                                        <p:tgtEl>
                                          <p:spTgt spid="21512"/>
                                        </p:tgtEl>
                                      </p:cBhvr>
                                    </p:animEffect>
                                  </p:childTnLst>
                                </p:cTn>
                              </p:par>
                              <p:par>
                                <p:cTn id="18" presetID="5" presetClass="entr" presetSubtype="10" fill="hold" nodeType="withEffect">
                                  <p:stCondLst>
                                    <p:cond delay="0"/>
                                  </p:stCondLst>
                                  <p:childTnLst>
                                    <p:set>
                                      <p:cBhvr>
                                        <p:cTn id="19" dur="1" fill="hold">
                                          <p:stCondLst>
                                            <p:cond delay="0"/>
                                          </p:stCondLst>
                                        </p:cTn>
                                        <p:tgtEl>
                                          <p:spTgt spid="21509"/>
                                        </p:tgtEl>
                                        <p:attrNameLst>
                                          <p:attrName>style.visibility</p:attrName>
                                        </p:attrNameLst>
                                      </p:cBhvr>
                                      <p:to>
                                        <p:strVal val="visible"/>
                                      </p:to>
                                    </p:set>
                                    <p:animEffect transition="in" filter="checkerboard(across)">
                                      <p:cBhvr>
                                        <p:cTn id="20" dur="500"/>
                                        <p:tgtEl>
                                          <p:spTgt spid="2150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21513"/>
                                        </p:tgtEl>
                                        <p:attrNameLst>
                                          <p:attrName>style.visibility</p:attrName>
                                        </p:attrNameLst>
                                      </p:cBhvr>
                                      <p:to>
                                        <p:strVal val="visible"/>
                                      </p:to>
                                    </p:set>
                                    <p:animEffect transition="in" filter="checkerboard(across)">
                                      <p:cBhvr>
                                        <p:cTn id="25" dur="500"/>
                                        <p:tgtEl>
                                          <p:spTgt spid="21513"/>
                                        </p:tgtEl>
                                      </p:cBhvr>
                                    </p:animEffect>
                                  </p:childTnLst>
                                </p:cTn>
                              </p:par>
                              <p:par>
                                <p:cTn id="26" presetID="5" presetClass="entr" presetSubtype="10" fill="hold" nodeType="withEffect">
                                  <p:stCondLst>
                                    <p:cond delay="0"/>
                                  </p:stCondLst>
                                  <p:childTnLst>
                                    <p:set>
                                      <p:cBhvr>
                                        <p:cTn id="27" dur="1" fill="hold">
                                          <p:stCondLst>
                                            <p:cond delay="0"/>
                                          </p:stCondLst>
                                        </p:cTn>
                                        <p:tgtEl>
                                          <p:spTgt spid="21511"/>
                                        </p:tgtEl>
                                        <p:attrNameLst>
                                          <p:attrName>style.visibility</p:attrName>
                                        </p:attrNameLst>
                                      </p:cBhvr>
                                      <p:to>
                                        <p:strVal val="visible"/>
                                      </p:to>
                                    </p:set>
                                    <p:animEffect transition="in" filter="checkerboard(across)">
                                      <p:cBhvr>
                                        <p:cTn id="28" dur="500"/>
                                        <p:tgtEl>
                                          <p:spTgt spid="2151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21514"/>
                                        </p:tgtEl>
                                        <p:attrNameLst>
                                          <p:attrName>style.visibility</p:attrName>
                                        </p:attrNameLst>
                                      </p:cBhvr>
                                      <p:to>
                                        <p:strVal val="visible"/>
                                      </p:to>
                                    </p:set>
                                    <p:animEffect transition="in" filter="checkerboard(across)">
                                      <p:cBhvr>
                                        <p:cTn id="33" dur="500"/>
                                        <p:tgtEl>
                                          <p:spTgt spid="21514"/>
                                        </p:tgtEl>
                                      </p:cBhvr>
                                    </p:animEffect>
                                  </p:childTnLst>
                                </p:cTn>
                              </p:par>
                              <p:par>
                                <p:cTn id="34" presetID="5" presetClass="entr" presetSubtype="10" fill="hold" nodeType="withEffect">
                                  <p:stCondLst>
                                    <p:cond delay="0"/>
                                  </p:stCondLst>
                                  <p:childTnLst>
                                    <p:set>
                                      <p:cBhvr>
                                        <p:cTn id="35" dur="1" fill="hold">
                                          <p:stCondLst>
                                            <p:cond delay="0"/>
                                          </p:stCondLst>
                                        </p:cTn>
                                        <p:tgtEl>
                                          <p:spTgt spid="21510"/>
                                        </p:tgtEl>
                                        <p:attrNameLst>
                                          <p:attrName>style.visibility</p:attrName>
                                        </p:attrNameLst>
                                      </p:cBhvr>
                                      <p:to>
                                        <p:strVal val="visible"/>
                                      </p:to>
                                    </p:set>
                                    <p:animEffect transition="in" filter="checkerboard(across)">
                                      <p:cBhvr>
                                        <p:cTn id="36" dur="500"/>
                                        <p:tgtEl>
                                          <p:spTgt spid="21510"/>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21516"/>
                                        </p:tgtEl>
                                        <p:attrNameLst>
                                          <p:attrName>style.visibility</p:attrName>
                                        </p:attrNameLst>
                                      </p:cBhvr>
                                      <p:to>
                                        <p:strVal val="visible"/>
                                      </p:to>
                                    </p:set>
                                    <p:animEffect transition="in" filter="checkerboard(across)">
                                      <p:cBhvr>
                                        <p:cTn id="39" dur="500"/>
                                        <p:tgtEl>
                                          <p:spTgt spid="21516"/>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21517"/>
                                        </p:tgtEl>
                                        <p:attrNameLst>
                                          <p:attrName>style.visibility</p:attrName>
                                        </p:attrNameLst>
                                      </p:cBhvr>
                                      <p:to>
                                        <p:strVal val="visible"/>
                                      </p:to>
                                    </p:set>
                                    <p:animEffect transition="in" filter="checkerboard(across)">
                                      <p:cBhvr>
                                        <p:cTn id="42" dur="500"/>
                                        <p:tgtEl>
                                          <p:spTgt spid="2151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1518"/>
                                        </p:tgtEl>
                                        <p:attrNameLst>
                                          <p:attrName>style.visibility</p:attrName>
                                        </p:attrNameLst>
                                      </p:cBhvr>
                                      <p:to>
                                        <p:strVal val="visible"/>
                                      </p:to>
                                    </p:set>
                                    <p:animEffect transition="in" filter="checkerboard(across)">
                                      <p:cBhvr>
                                        <p:cTn id="47" dur="500"/>
                                        <p:tgtEl>
                                          <p:spTgt spid="2151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21519"/>
                                        </p:tgtEl>
                                        <p:attrNameLst>
                                          <p:attrName>style.visibility</p:attrName>
                                        </p:attrNameLst>
                                      </p:cBhvr>
                                      <p:to>
                                        <p:strVal val="visible"/>
                                      </p:to>
                                    </p:set>
                                    <p:animEffect transition="in" filter="checkerboard(across)">
                                      <p:cBhvr>
                                        <p:cTn id="52" dur="500"/>
                                        <p:tgtEl>
                                          <p:spTgt spid="21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animBg="1" autoUpdateAnimBg="0"/>
      <p:bldP spid="21508" grpId="0" bldLvl="0" animBg="1" autoUpdateAnimBg="0"/>
      <p:bldP spid="21512" grpId="0" bldLvl="0" animBg="1" autoUpdateAnimBg="0"/>
      <p:bldP spid="21513" grpId="0" bldLvl="0" animBg="1" autoUpdateAnimBg="0"/>
      <p:bldP spid="21514" grpId="0" bldLvl="0" animBg="1" autoUpdateAnimBg="0"/>
      <p:bldP spid="21516" grpId="0" animBg="1" autoUpdateAnimBg="0"/>
      <p:bldP spid="21517" grpId="0" animBg="1" autoUpdateAnimBg="0"/>
      <p:bldP spid="21518" grpId="0" animBg="1" autoUpdateAnimBg="0"/>
      <p:bldP spid="21519"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loud">
            <a:hlinkClick r:id="rId2" action="ppaction://hlinksldjump"/>
          </p:cNvPr>
          <p:cNvSpPr>
            <a:spLocks noChangeAspect="1" noEditPoints="1" noChangeArrowheads="1"/>
          </p:cNvSpPr>
          <p:nvPr/>
        </p:nvSpPr>
        <p:spPr bwMode="auto">
          <a:xfrm>
            <a:off x="193812" y="304800"/>
            <a:ext cx="11804375" cy="4558748"/>
          </a:xfrm>
          <a:custGeom>
            <a:avLst/>
            <a:gdLst>
              <a:gd name="T0" fmla="*/ 23636 w 21600"/>
              <a:gd name="T1" fmla="*/ 1828800 h 21600"/>
              <a:gd name="T2" fmla="*/ 3810000 w 21600"/>
              <a:gd name="T3" fmla="*/ 3653705 h 21600"/>
              <a:gd name="T4" fmla="*/ 7613650 w 21600"/>
              <a:gd name="T5" fmla="*/ 1828800 h 21600"/>
              <a:gd name="T6" fmla="*/ 3810000 w 21600"/>
              <a:gd name="T7" fmla="*/ 20912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C000"/>
          </a:solidFill>
          <a:ln w="9525">
            <a:solidFill>
              <a:srgbClr val="000000"/>
            </a:solidFill>
            <a:miter lim="800000"/>
            <a:headEnd/>
            <a:tailEnd/>
          </a:ln>
          <a:effectLst>
            <a:outerShdw dist="107763" dir="2700000" algn="ctr" rotWithShape="0">
              <a:srgbClr val="808080"/>
            </a:outerShdw>
          </a:effectLst>
        </p:spPr>
        <p:txBody>
          <a:bodyPr/>
          <a:lstStyle/>
          <a:p>
            <a:pPr algn="ctr">
              <a:lnSpc>
                <a:spcPct val="150000"/>
              </a:lnSpc>
              <a:defRPr/>
            </a:pPr>
            <a:r>
              <a:rPr lang="en-US" sz="6000" b="1" u="sng" dirty="0">
                <a:solidFill>
                  <a:srgbClr val="FF0000"/>
                </a:solidFill>
                <a:latin typeface="Cambria" panose="02040503050406030204" pitchFamily="18" charset="0"/>
                <a:ea typeface="Cambria" panose="02040503050406030204" pitchFamily="18" charset="0"/>
                <a:cs typeface="Times New Roman" pitchFamily="18" charset="0"/>
              </a:rPr>
              <a:t>DẶN DÒ</a:t>
            </a:r>
            <a:r>
              <a:rPr lang="en-US" sz="6000" dirty="0">
                <a:solidFill>
                  <a:srgbClr val="FF0000"/>
                </a:solidFill>
                <a:latin typeface="Cambria" panose="02040503050406030204" pitchFamily="18" charset="0"/>
                <a:ea typeface="Cambria" panose="02040503050406030204" pitchFamily="18" charset="0"/>
                <a:cs typeface="Times New Roman" pitchFamily="18" charset="0"/>
              </a:rPr>
              <a:t> </a:t>
            </a:r>
          </a:p>
          <a:p>
            <a:pPr marL="270510" algn="ctr">
              <a:lnSpc>
                <a:spcPct val="150000"/>
              </a:lnSpc>
              <a:spcAft>
                <a:spcPts val="800"/>
              </a:spcAft>
              <a:tabLst>
                <a:tab pos="810260" algn="l"/>
              </a:tabLst>
            </a:pP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vi-VN" sz="2800" b="1" dirty="0">
                <a:latin typeface="Cambria" panose="02040503050406030204" pitchFamily="18" charset="0"/>
                <a:ea typeface="Cambria" panose="02040503050406030204" pitchFamily="18" charset="0"/>
                <a:cs typeface="Times New Roman" panose="02020603050405020304" pitchFamily="18" charset="0"/>
              </a:rPr>
              <a:t>HS về nhà học bài, làm bài tập SBT;</a:t>
            </a:r>
            <a:endParaRPr lang="en-US" sz="2800" b="1" dirty="0">
              <a:latin typeface="Cambria" panose="02040503050406030204" pitchFamily="18" charset="0"/>
              <a:ea typeface="Cambria" panose="02040503050406030204" pitchFamily="18" charset="0"/>
              <a:cs typeface="Times New Roman" panose="02020603050405020304" pitchFamily="18" charset="0"/>
            </a:endParaRPr>
          </a:p>
          <a:p>
            <a:pPr marL="270510" algn="ctr">
              <a:lnSpc>
                <a:spcPct val="150000"/>
              </a:lnSpc>
              <a:spcAft>
                <a:spcPts val="800"/>
              </a:spcAft>
              <a:tabLst>
                <a:tab pos="810260" algn="l"/>
              </a:tabLst>
            </a:pP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vi-VN" sz="2800" b="1" dirty="0">
                <a:latin typeface="Cambria" panose="02040503050406030204" pitchFamily="18" charset="0"/>
                <a:ea typeface="Cambria" panose="02040503050406030204" pitchFamily="18" charset="0"/>
                <a:cs typeface="Times New Roman" panose="02020603050405020304" pitchFamily="18" charset="0"/>
              </a:rPr>
              <a:t>Chuẩn bị bài tiếp theo: đọc bài trước ở nhà.</a:t>
            </a:r>
            <a:endParaRPr lang="en-US" sz="2800" b="1" dirty="0">
              <a:latin typeface="Cambria" panose="02040503050406030204" pitchFamily="18" charset="0"/>
              <a:ea typeface="Cambria" panose="02040503050406030204" pitchFamily="18" charset="0"/>
              <a:cs typeface="Times New Roman" panose="02020603050405020304" pitchFamily="18" charset="0"/>
            </a:endParaRPr>
          </a:p>
        </p:txBody>
      </p:sp>
      <p:pic>
        <p:nvPicPr>
          <p:cNvPr id="22531" name="Picture 6" descr="!danc_cl"/>
          <p:cNvPicPr>
            <a:picLocks noChangeAspect="1" noChangeArrowheads="1" noCrop="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8686800" y="3352800"/>
            <a:ext cx="3459956"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5" cstate="screen">
            <a:extLst>
              <a:ext uri="{28A0092B-C50C-407E-A947-70E740481C1C}">
                <a14:useLocalDpi xmlns:a14="http://schemas.microsoft.com/office/drawing/2010/main"/>
              </a:ext>
            </a:extLst>
          </a:blip>
          <a:srcRect r="1773"/>
          <a:stretch/>
        </p:blipFill>
        <p:spPr>
          <a:xfrm>
            <a:off x="1144291" y="3852782"/>
            <a:ext cx="9915354" cy="3005229"/>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84243" y="0"/>
            <a:ext cx="8918714" cy="6858000"/>
          </a:xfrm>
          <a:prstGeom prst="rect">
            <a:avLst/>
          </a:prstGeom>
        </p:spPr>
      </p:pic>
      <p:pic>
        <p:nvPicPr>
          <p:cNvPr id="14" name="图片 13"/>
          <p:cNvPicPr>
            <a:picLocks noChangeAspect="1"/>
          </p:cNvPicPr>
          <p:nvPr/>
        </p:nvPicPr>
        <p:blipFill rotWithShape="1">
          <a:blip r:embed="rId7" cstate="screen">
            <a:extLst>
              <a:ext uri="{28A0092B-C50C-407E-A947-70E740481C1C}">
                <a14:useLocalDpi xmlns:a14="http://schemas.microsoft.com/office/drawing/2010/main"/>
              </a:ext>
            </a:extLst>
          </a:blip>
          <a:srcRect l="1020" b="5828"/>
          <a:stretch/>
        </p:blipFill>
        <p:spPr>
          <a:xfrm>
            <a:off x="1144294" y="4708294"/>
            <a:ext cx="9903421" cy="2149717"/>
          </a:xfrm>
          <a:prstGeom prst="rect">
            <a:avLst/>
          </a:prstGeom>
        </p:spPr>
      </p:pic>
      <p:pic>
        <p:nvPicPr>
          <p:cNvPr id="15" name="图片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65949" y="2844778"/>
            <a:ext cx="658457" cy="957173"/>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052032" y="294650"/>
            <a:ext cx="1239070" cy="2730479"/>
          </a:xfrm>
          <a:prstGeom prst="rect">
            <a:avLst/>
          </a:prstGeom>
        </p:spPr>
      </p:pic>
      <p:pic>
        <p:nvPicPr>
          <p:cNvPr id="17" name="图片 16"/>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15618" y="4077709"/>
            <a:ext cx="10959548" cy="2786931"/>
          </a:xfrm>
          <a:prstGeom prst="rect">
            <a:avLst/>
          </a:prstGeom>
        </p:spPr>
      </p:pic>
      <p:pic>
        <p:nvPicPr>
          <p:cNvPr id="18" name="5"/>
          <p:cNvPicPr>
            <a:picLocks noChangeAspect="1"/>
          </p:cNvPicPr>
          <p:nvPr/>
        </p:nvPicPr>
        <p:blipFill>
          <a:blip r:embed="rId11">
            <a:extLst>
              <a:ext uri="{28A0092B-C50C-407E-A947-70E740481C1C}">
                <a14:useLocalDpi xmlns:a14="http://schemas.microsoft.com/office/drawing/2010/main" val="0"/>
              </a:ext>
            </a:extLst>
          </a:blip>
          <a:srcRect l="3465" r="34399" b="5898"/>
          <a:stretch>
            <a:fillRect/>
          </a:stretch>
        </p:blipFill>
        <p:spPr bwMode="auto">
          <a:xfrm>
            <a:off x="3143672" y="299312"/>
            <a:ext cx="6264696" cy="4791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3949558" y="1119480"/>
            <a:ext cx="5170779" cy="3677673"/>
          </a:xfrm>
          <a:prstGeom prst="rect">
            <a:avLst/>
          </a:prstGeom>
          <a:noFill/>
        </p:spPr>
        <p:txBody>
          <a:bodyPr wrap="square">
            <a:spAutoFit/>
          </a:bodyPr>
          <a:lstStyle/>
          <a:p>
            <a:pPr algn="ctr">
              <a:lnSpc>
                <a:spcPct val="150000"/>
              </a:lnSpc>
              <a:defRPr/>
            </a:pPr>
            <a:r>
              <a:rPr lang="en-US" sz="5400" b="1" dirty="0" err="1">
                <a:ln w="10541" cmpd="sng">
                  <a:solidFill>
                    <a:schemeClr val="accent1">
                      <a:shade val="88000"/>
                      <a:satMod val="110000"/>
                    </a:schemeClr>
                  </a:solidFill>
                  <a:prstDash val="solid"/>
                </a:ln>
                <a:solidFill>
                  <a:srgbClr val="FF0000"/>
                </a:solidFill>
                <a:latin typeface="Cambria" panose="02040503050406030204" pitchFamily="18" charset="0"/>
                <a:ea typeface="Cambria" panose="02040503050406030204" pitchFamily="18" charset="0"/>
              </a:rPr>
              <a:t>Cảm</a:t>
            </a:r>
            <a:r>
              <a:rPr lang="en-US" sz="5400" b="1" dirty="0">
                <a:ln w="10541" cmpd="sng">
                  <a:solidFill>
                    <a:schemeClr val="accent1">
                      <a:shade val="88000"/>
                      <a:satMod val="110000"/>
                    </a:schemeClr>
                  </a:solidFill>
                  <a:prstDash val="solid"/>
                </a:ln>
                <a:solidFill>
                  <a:srgbClr val="FF0000"/>
                </a:solidFill>
                <a:latin typeface="Cambria" panose="02040503050406030204" pitchFamily="18" charset="0"/>
                <a:ea typeface="Cambria" panose="02040503050406030204" pitchFamily="18" charset="0"/>
              </a:rPr>
              <a:t> </a:t>
            </a:r>
            <a:r>
              <a:rPr lang="en-US" sz="5400" b="1" dirty="0" err="1">
                <a:ln w="10541" cmpd="sng">
                  <a:solidFill>
                    <a:schemeClr val="accent1">
                      <a:shade val="88000"/>
                      <a:satMod val="110000"/>
                    </a:schemeClr>
                  </a:solidFill>
                  <a:prstDash val="solid"/>
                </a:ln>
                <a:solidFill>
                  <a:srgbClr val="FF0000"/>
                </a:solidFill>
                <a:latin typeface="Cambria" panose="02040503050406030204" pitchFamily="18" charset="0"/>
                <a:ea typeface="Cambria" panose="02040503050406030204" pitchFamily="18" charset="0"/>
              </a:rPr>
              <a:t>ơn</a:t>
            </a:r>
            <a:r>
              <a:rPr lang="en-US" sz="5400" b="1" dirty="0">
                <a:ln w="10541" cmpd="sng">
                  <a:solidFill>
                    <a:schemeClr val="accent1">
                      <a:shade val="88000"/>
                      <a:satMod val="110000"/>
                    </a:schemeClr>
                  </a:solidFill>
                  <a:prstDash val="solid"/>
                </a:ln>
                <a:solidFill>
                  <a:srgbClr val="FF0000"/>
                </a:solidFill>
                <a:latin typeface="Cambria" panose="02040503050406030204" pitchFamily="18" charset="0"/>
                <a:ea typeface="Cambria" panose="02040503050406030204" pitchFamily="18" charset="0"/>
              </a:rPr>
              <a:t> </a:t>
            </a:r>
            <a:r>
              <a:rPr lang="en-US" sz="5400" b="1" dirty="0" err="1">
                <a:ln w="10541" cmpd="sng">
                  <a:solidFill>
                    <a:schemeClr val="accent1">
                      <a:shade val="88000"/>
                      <a:satMod val="110000"/>
                    </a:schemeClr>
                  </a:solidFill>
                  <a:prstDash val="solid"/>
                </a:ln>
                <a:solidFill>
                  <a:srgbClr val="FF0000"/>
                </a:solidFill>
                <a:latin typeface="Cambria" panose="02040503050406030204" pitchFamily="18" charset="0"/>
                <a:ea typeface="Cambria" panose="02040503050406030204" pitchFamily="18" charset="0"/>
              </a:rPr>
              <a:t>quý</a:t>
            </a:r>
            <a:r>
              <a:rPr lang="en-US" sz="5400" b="1" dirty="0">
                <a:ln w="10541" cmpd="sng">
                  <a:solidFill>
                    <a:schemeClr val="accent1">
                      <a:shade val="88000"/>
                      <a:satMod val="110000"/>
                    </a:schemeClr>
                  </a:solidFill>
                  <a:prstDash val="solid"/>
                </a:ln>
                <a:solidFill>
                  <a:srgbClr val="FF0000"/>
                </a:solidFill>
                <a:latin typeface="Cambria" panose="02040503050406030204" pitchFamily="18" charset="0"/>
                <a:ea typeface="Cambria" panose="02040503050406030204" pitchFamily="18" charset="0"/>
              </a:rPr>
              <a:t> </a:t>
            </a:r>
            <a:r>
              <a:rPr lang="en-US" sz="5400" b="1" dirty="0" err="1">
                <a:ln w="10541" cmpd="sng">
                  <a:solidFill>
                    <a:schemeClr val="accent1">
                      <a:shade val="88000"/>
                      <a:satMod val="110000"/>
                    </a:schemeClr>
                  </a:solidFill>
                  <a:prstDash val="solid"/>
                </a:ln>
                <a:solidFill>
                  <a:srgbClr val="FF0000"/>
                </a:solidFill>
                <a:latin typeface="Cambria" panose="02040503050406030204" pitchFamily="18" charset="0"/>
                <a:ea typeface="Cambria" panose="02040503050406030204" pitchFamily="18" charset="0"/>
              </a:rPr>
              <a:t>Thầy</a:t>
            </a:r>
            <a:r>
              <a:rPr lang="en-US" sz="5400" b="1" dirty="0">
                <a:ln w="10541" cmpd="sng">
                  <a:solidFill>
                    <a:schemeClr val="accent1">
                      <a:shade val="88000"/>
                      <a:satMod val="110000"/>
                    </a:schemeClr>
                  </a:solidFill>
                  <a:prstDash val="solid"/>
                </a:ln>
                <a:solidFill>
                  <a:srgbClr val="FF0000"/>
                </a:solidFill>
                <a:latin typeface="Cambria" panose="02040503050406030204" pitchFamily="18" charset="0"/>
                <a:ea typeface="Cambria" panose="02040503050406030204" pitchFamily="18" charset="0"/>
              </a:rPr>
              <a:t> </a:t>
            </a:r>
            <a:r>
              <a:rPr lang="en-US" sz="5400" b="1" dirty="0" err="1">
                <a:ln w="10541" cmpd="sng">
                  <a:solidFill>
                    <a:schemeClr val="accent1">
                      <a:shade val="88000"/>
                      <a:satMod val="110000"/>
                    </a:schemeClr>
                  </a:solidFill>
                  <a:prstDash val="solid"/>
                </a:ln>
                <a:solidFill>
                  <a:srgbClr val="FF0000"/>
                </a:solidFill>
                <a:latin typeface="Cambria" panose="02040503050406030204" pitchFamily="18" charset="0"/>
                <a:ea typeface="Cambria" panose="02040503050406030204" pitchFamily="18" charset="0"/>
              </a:rPr>
              <a:t>Cô</a:t>
            </a:r>
            <a:endParaRPr lang="en-US" sz="5400" b="1" dirty="0">
              <a:ln w="10541" cmpd="sng">
                <a:solidFill>
                  <a:schemeClr val="accent1">
                    <a:shade val="88000"/>
                    <a:satMod val="110000"/>
                  </a:schemeClr>
                </a:solidFill>
                <a:prstDash val="solid"/>
              </a:ln>
              <a:solidFill>
                <a:srgbClr val="FF0000"/>
              </a:solidFill>
              <a:latin typeface="Cambria" panose="02040503050406030204" pitchFamily="18" charset="0"/>
              <a:ea typeface="Cambria" panose="02040503050406030204" pitchFamily="18" charset="0"/>
            </a:endParaRPr>
          </a:p>
          <a:p>
            <a:pPr algn="ctr">
              <a:lnSpc>
                <a:spcPct val="150000"/>
              </a:lnSpc>
              <a:defRPr/>
            </a:pPr>
            <a:r>
              <a:rPr lang="en-US" sz="5400" b="1" dirty="0">
                <a:ln w="10541" cmpd="sng">
                  <a:solidFill>
                    <a:schemeClr val="accent1">
                      <a:shade val="88000"/>
                      <a:satMod val="110000"/>
                    </a:schemeClr>
                  </a:solidFill>
                  <a:prstDash val="solid"/>
                </a:ln>
                <a:solidFill>
                  <a:srgbClr val="FF0000"/>
                </a:solidFill>
                <a:latin typeface="Cambria" panose="02040503050406030204" pitchFamily="18" charset="0"/>
                <a:ea typeface="Cambria" panose="02040503050406030204" pitchFamily="18" charset="0"/>
              </a:rPr>
              <a:t>và </a:t>
            </a:r>
            <a:r>
              <a:rPr lang="en-US" sz="5400" b="1" dirty="0" err="1">
                <a:ln w="10541" cmpd="sng">
                  <a:solidFill>
                    <a:schemeClr val="accent1">
                      <a:shade val="88000"/>
                      <a:satMod val="110000"/>
                    </a:schemeClr>
                  </a:solidFill>
                  <a:prstDash val="solid"/>
                </a:ln>
                <a:solidFill>
                  <a:srgbClr val="FF0000"/>
                </a:solidFill>
                <a:latin typeface="Cambria" panose="02040503050406030204" pitchFamily="18" charset="0"/>
                <a:ea typeface="Cambria" panose="02040503050406030204" pitchFamily="18" charset="0"/>
              </a:rPr>
              <a:t>các</a:t>
            </a:r>
            <a:r>
              <a:rPr lang="en-US" sz="5400" b="1" dirty="0">
                <a:ln w="10541" cmpd="sng">
                  <a:solidFill>
                    <a:schemeClr val="accent1">
                      <a:shade val="88000"/>
                      <a:satMod val="110000"/>
                    </a:schemeClr>
                  </a:solidFill>
                  <a:prstDash val="solid"/>
                </a:ln>
                <a:solidFill>
                  <a:srgbClr val="FF0000"/>
                </a:solidFill>
                <a:latin typeface="Cambria" panose="02040503050406030204" pitchFamily="18" charset="0"/>
                <a:ea typeface="Cambria" panose="02040503050406030204" pitchFamily="18" charset="0"/>
              </a:rPr>
              <a:t> </a:t>
            </a:r>
            <a:r>
              <a:rPr lang="en-US" sz="5400" b="1" dirty="0" err="1">
                <a:ln w="10541" cmpd="sng">
                  <a:solidFill>
                    <a:schemeClr val="accent1">
                      <a:shade val="88000"/>
                      <a:satMod val="110000"/>
                    </a:schemeClr>
                  </a:solidFill>
                  <a:prstDash val="solid"/>
                </a:ln>
                <a:solidFill>
                  <a:srgbClr val="FF0000"/>
                </a:solidFill>
                <a:latin typeface="Cambria" panose="02040503050406030204" pitchFamily="18" charset="0"/>
                <a:ea typeface="Cambria" panose="02040503050406030204" pitchFamily="18" charset="0"/>
              </a:rPr>
              <a:t>em</a:t>
            </a:r>
            <a:endParaRPr lang="en-US" sz="5400" b="1" dirty="0">
              <a:ln w="10541" cmpd="sng">
                <a:solidFill>
                  <a:schemeClr val="accent1">
                    <a:shade val="88000"/>
                    <a:satMod val="110000"/>
                  </a:schemeClr>
                </a:solidFill>
                <a:prstDash val="solid"/>
              </a:ln>
              <a:solidFill>
                <a:srgbClr val="FF0000"/>
              </a:solidFill>
              <a:latin typeface="Cambria" panose="02040503050406030204" pitchFamily="18" charset="0"/>
              <a:ea typeface="Cambria" panose="02040503050406030204" pitchFamily="18" charset="0"/>
            </a:endParaRPr>
          </a:p>
        </p:txBody>
      </p:sp>
      <p:pic>
        <p:nvPicPr>
          <p:cNvPr id="2" name="277021__sandermotions__applause-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248277" y="2785734"/>
            <a:ext cx="609600" cy="609600"/>
          </a:xfrm>
          <a:prstGeom prst="rect">
            <a:avLst/>
          </a:prstGeom>
        </p:spPr>
      </p:pic>
    </p:spTree>
    <p:extLst>
      <p:ext uri="{BB962C8B-B14F-4D97-AF65-F5344CB8AC3E}">
        <p14:creationId xmlns:p14="http://schemas.microsoft.com/office/powerpoint/2010/main" val="33048228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3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900" decel="100000" fill="hold"/>
                                        <p:tgtEl>
                                          <p:spTgt spid="9"/>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par>
                                <p:cTn id="26" presetID="22" presetClass="entr" presetSubtype="4"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750"/>
                                        <p:tgtEl>
                                          <p:spTgt spid="16"/>
                                        </p:tgtEl>
                                      </p:cBhvr>
                                    </p:animEffect>
                                  </p:childTnLst>
                                </p:cTn>
                              </p:par>
                            </p:childTnLst>
                          </p:cTn>
                        </p:par>
                        <p:par>
                          <p:cTn id="29" fill="hold">
                            <p:stCondLst>
                              <p:cond delay="1000"/>
                            </p:stCondLst>
                            <p:childTnLst>
                              <p:par>
                                <p:cTn id="30" presetID="42"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750"/>
                                        <p:tgtEl>
                                          <p:spTgt spid="15"/>
                                        </p:tgtEl>
                                      </p:cBhvr>
                                    </p:animEffect>
                                    <p:anim calcmode="lin" valueType="num">
                                      <p:cBhvr>
                                        <p:cTn id="33" dur="750" fill="hold"/>
                                        <p:tgtEl>
                                          <p:spTgt spid="15"/>
                                        </p:tgtEl>
                                        <p:attrNameLst>
                                          <p:attrName>ppt_x</p:attrName>
                                        </p:attrNameLst>
                                      </p:cBhvr>
                                      <p:tavLst>
                                        <p:tav tm="0">
                                          <p:val>
                                            <p:strVal val="#ppt_x"/>
                                          </p:val>
                                        </p:tav>
                                        <p:tav tm="100000">
                                          <p:val>
                                            <p:strVal val="#ppt_x"/>
                                          </p:val>
                                        </p:tav>
                                      </p:tavLst>
                                    </p:anim>
                                    <p:anim calcmode="lin" valueType="num">
                                      <p:cBhvr>
                                        <p:cTn id="34" dur="750" fill="hold"/>
                                        <p:tgtEl>
                                          <p:spTgt spid="15"/>
                                        </p:tgtEl>
                                        <p:attrNameLst>
                                          <p:attrName>ppt_y</p:attrName>
                                        </p:attrNameLst>
                                      </p:cBhvr>
                                      <p:tavLst>
                                        <p:tav tm="0">
                                          <p:val>
                                            <p:strVal val="#ppt_y+.1"/>
                                          </p:val>
                                        </p:tav>
                                        <p:tav tm="100000">
                                          <p:val>
                                            <p:strVal val="#ppt_y"/>
                                          </p:val>
                                        </p:tav>
                                      </p:tavLst>
                                    </p:anim>
                                  </p:childTnLst>
                                </p:cTn>
                              </p:par>
                              <p:par>
                                <p:cTn id="35" presetID="3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800" decel="100000"/>
                                        <p:tgtEl>
                                          <p:spTgt spid="18"/>
                                        </p:tgtEl>
                                      </p:cBhvr>
                                    </p:animEffect>
                                    <p:anim calcmode="lin" valueType="num">
                                      <p:cBhvr>
                                        <p:cTn id="38" dur="800" decel="100000" fill="hold"/>
                                        <p:tgtEl>
                                          <p:spTgt spid="18"/>
                                        </p:tgtEl>
                                        <p:attrNameLst>
                                          <p:attrName>style.rotation</p:attrName>
                                        </p:attrNameLst>
                                      </p:cBhvr>
                                      <p:tavLst>
                                        <p:tav tm="0">
                                          <p:val>
                                            <p:fltVal val="-90"/>
                                          </p:val>
                                        </p:tav>
                                        <p:tav tm="100000">
                                          <p:val>
                                            <p:fltVal val="0"/>
                                          </p:val>
                                        </p:tav>
                                      </p:tavLst>
                                    </p:anim>
                                    <p:anim calcmode="lin" valueType="num">
                                      <p:cBhvr>
                                        <p:cTn id="39" dur="800" decel="100000" fill="hold"/>
                                        <p:tgtEl>
                                          <p:spTgt spid="18"/>
                                        </p:tgtEl>
                                        <p:attrNameLst>
                                          <p:attrName>ppt_x</p:attrName>
                                        </p:attrNameLst>
                                      </p:cBhvr>
                                      <p:tavLst>
                                        <p:tav tm="0">
                                          <p:val>
                                            <p:strVal val="#ppt_x+0.4"/>
                                          </p:val>
                                        </p:tav>
                                        <p:tav tm="100000">
                                          <p:val>
                                            <p:strVal val="#ppt_x-0.05"/>
                                          </p:val>
                                        </p:tav>
                                      </p:tavLst>
                                    </p:anim>
                                    <p:anim calcmode="lin" valueType="num">
                                      <p:cBhvr>
                                        <p:cTn id="40" dur="800" decel="100000" fill="hold"/>
                                        <p:tgtEl>
                                          <p:spTgt spid="18"/>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par>
                                <p:cTn id="43" presetID="3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0" fill="hold"/>
                                        <p:tgtEl>
                                          <p:spTgt spid="19"/>
                                        </p:tgtEl>
                                        <p:attrNameLst>
                                          <p:attrName>ppt_w</p:attrName>
                                        </p:attrNameLst>
                                      </p:cBhvr>
                                      <p:tavLst>
                                        <p:tav tm="0">
                                          <p:val>
                                            <p:fltVal val="0"/>
                                          </p:val>
                                        </p:tav>
                                        <p:tav tm="100000">
                                          <p:val>
                                            <p:strVal val="#ppt_w"/>
                                          </p:val>
                                        </p:tav>
                                      </p:tavLst>
                                    </p:anim>
                                    <p:anim calcmode="lin" valueType="num">
                                      <p:cBhvr>
                                        <p:cTn id="46" dur="5000" fill="hold"/>
                                        <p:tgtEl>
                                          <p:spTgt spid="19"/>
                                        </p:tgtEl>
                                        <p:attrNameLst>
                                          <p:attrName>ppt_h</p:attrName>
                                        </p:attrNameLst>
                                      </p:cBhvr>
                                      <p:tavLst>
                                        <p:tav tm="0">
                                          <p:val>
                                            <p:fltVal val="0"/>
                                          </p:val>
                                        </p:tav>
                                        <p:tav tm="100000">
                                          <p:val>
                                            <p:strVal val="#ppt_h"/>
                                          </p:val>
                                        </p:tav>
                                      </p:tavLst>
                                    </p:anim>
                                    <p:anim calcmode="lin" valueType="num">
                                      <p:cBhvr>
                                        <p:cTn id="47" dur="5000" fill="hold"/>
                                        <p:tgtEl>
                                          <p:spTgt spid="19"/>
                                        </p:tgtEl>
                                        <p:attrNameLst>
                                          <p:attrName>style.rotation</p:attrName>
                                        </p:attrNameLst>
                                      </p:cBhvr>
                                      <p:tavLst>
                                        <p:tav tm="0">
                                          <p:val>
                                            <p:fltVal val="90"/>
                                          </p:val>
                                        </p:tav>
                                        <p:tav tm="100000">
                                          <p:val>
                                            <p:fltVal val="0"/>
                                          </p:val>
                                        </p:tav>
                                      </p:tavLst>
                                    </p:anim>
                                    <p:animEffect transition="in" filter="fade">
                                      <p:cBhvr>
                                        <p:cTn id="48" dur="5000"/>
                                        <p:tgtEl>
                                          <p:spTgt spid="19"/>
                                        </p:tgtEl>
                                      </p:cBhvr>
                                    </p:animEffect>
                                  </p:childTnLst>
                                </p:cTn>
                              </p:par>
                            </p:childTnLst>
                          </p:cTn>
                        </p:par>
                        <p:par>
                          <p:cTn id="49" fill="hold">
                            <p:stCondLst>
                              <p:cond delay="6000"/>
                            </p:stCondLst>
                            <p:childTnLst>
                              <p:par>
                                <p:cTn id="50" presetID="1" presetClass="mediacall" presetSubtype="0" fill="hold" nodeType="afterEffect">
                                  <p:stCondLst>
                                    <p:cond delay="0"/>
                                  </p:stCondLst>
                                  <p:childTnLst>
                                    <p:cmd type="call" cmd="playFrom(0.0)">
                                      <p:cBhvr>
                                        <p:cTn id="51" dur="63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2"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29227" y="410935"/>
            <a:ext cx="10524573" cy="3912936"/>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b="1" i="1" dirty="0" err="1">
                <a:solidFill>
                  <a:srgbClr val="FFFF00"/>
                </a:solidFill>
                <a:latin typeface="Cambria" panose="02040503050406030204" pitchFamily="18" charset="0"/>
                <a:cs typeface="Arial" panose="020B0604020202020204" pitchFamily="34" charset="0"/>
              </a:rPr>
              <a:t>Câu</a:t>
            </a:r>
            <a:r>
              <a:rPr lang="en-US" sz="2800" b="1" i="1" dirty="0">
                <a:solidFill>
                  <a:srgbClr val="FFFF00"/>
                </a:solidFill>
                <a:latin typeface="Cambria" panose="02040503050406030204" pitchFamily="18" charset="0"/>
                <a:cs typeface="Arial" panose="020B0604020202020204" pitchFamily="34" charset="0"/>
              </a:rPr>
              <a:t> 4. </a:t>
            </a:r>
            <a:r>
              <a:rPr lang="vi-VN" sz="2800" b="1" i="1" dirty="0">
                <a:solidFill>
                  <a:srgbClr val="FFFF00"/>
                </a:solidFill>
                <a:latin typeface="Cambria" panose="02040503050406030204" pitchFamily="18" charset="0"/>
                <a:cs typeface="Arial" panose="020B0604020202020204" pitchFamily="34" charset="0"/>
              </a:rPr>
              <a:t>Làm thế nào để khắc phục hiện tượng </a:t>
            </a:r>
            <a:r>
              <a:rPr lang="en-US" sz="2800" b="1" i="1" dirty="0" err="1">
                <a:solidFill>
                  <a:srgbClr val="FFFF00"/>
                </a:solidFill>
                <a:latin typeface="Cambria" panose="02040503050406030204" pitchFamily="18" charset="0"/>
                <a:cs typeface="Arial" panose="020B0604020202020204" pitchFamily="34" charset="0"/>
              </a:rPr>
              <a:t>mặt</a:t>
            </a:r>
            <a:r>
              <a:rPr lang="en-US" sz="2800" b="1" i="1" dirty="0">
                <a:solidFill>
                  <a:srgbClr val="FFFF00"/>
                </a:solidFill>
                <a:latin typeface="Cambria" panose="02040503050406030204" pitchFamily="18" charset="0"/>
                <a:cs typeface="Arial" panose="020B0604020202020204" pitchFamily="34" charset="0"/>
              </a:rPr>
              <a:t> </a:t>
            </a:r>
            <a:r>
              <a:rPr lang="vi-VN" sz="2800" b="1" i="1" dirty="0">
                <a:solidFill>
                  <a:srgbClr val="FFFF00"/>
                </a:solidFill>
                <a:latin typeface="Cambria" panose="02040503050406030204" pitchFamily="18" charset="0"/>
                <a:cs typeface="Arial" panose="020B0604020202020204" pitchFamily="34" charset="0"/>
              </a:rPr>
              <a:t>kính </a:t>
            </a:r>
            <a:r>
              <a:rPr lang="en-US" sz="2800" b="1" i="1" dirty="0" err="1">
                <a:solidFill>
                  <a:srgbClr val="FFFF00"/>
                </a:solidFill>
                <a:latin typeface="Cambria" panose="02040503050406030204" pitchFamily="18" charset="0"/>
                <a:cs typeface="Arial" panose="020B0604020202020204" pitchFamily="34" charset="0"/>
              </a:rPr>
              <a:t>trong</a:t>
            </a:r>
            <a:r>
              <a:rPr lang="en-US" sz="2800" b="1" i="1" dirty="0">
                <a:solidFill>
                  <a:srgbClr val="FFFF00"/>
                </a:solidFill>
                <a:latin typeface="Cambria" panose="02040503050406030204" pitchFamily="18" charset="0"/>
                <a:cs typeface="Arial" panose="020B0604020202020204" pitchFamily="34" charset="0"/>
              </a:rPr>
              <a:t> </a:t>
            </a:r>
            <a:r>
              <a:rPr lang="vi-VN" sz="2800" b="1" i="1" dirty="0">
                <a:solidFill>
                  <a:srgbClr val="FFFF00"/>
                </a:solidFill>
                <a:latin typeface="Cambria" panose="02040503050406030204" pitchFamily="18" charset="0"/>
                <a:cs typeface="Arial" panose="020B0604020202020204" pitchFamily="34" charset="0"/>
              </a:rPr>
              <a:t>ô tô bị mờ</a:t>
            </a:r>
            <a:r>
              <a:rPr lang="en-US" sz="2800" b="1" i="1" dirty="0">
                <a:solidFill>
                  <a:srgbClr val="FFFF00"/>
                </a:solidFill>
                <a:latin typeface="Cambria" panose="02040503050406030204" pitchFamily="18" charset="0"/>
                <a:cs typeface="Arial" panose="020B0604020202020204" pitchFamily="34" charset="0"/>
              </a:rPr>
              <a:t> </a:t>
            </a:r>
            <a:r>
              <a:rPr lang="en-US" sz="2800" b="1" i="1" dirty="0" err="1">
                <a:solidFill>
                  <a:srgbClr val="FFFF00"/>
                </a:solidFill>
                <a:latin typeface="Cambria" panose="02040503050406030204" pitchFamily="18" charset="0"/>
                <a:cs typeface="Arial" panose="020B0604020202020204" pitchFamily="34" charset="0"/>
              </a:rPr>
              <a:t>khi</a:t>
            </a:r>
            <a:r>
              <a:rPr lang="en-US" sz="2800" b="1" i="1" dirty="0">
                <a:solidFill>
                  <a:srgbClr val="FFFF00"/>
                </a:solidFill>
                <a:latin typeface="Cambria" panose="02040503050406030204" pitchFamily="18" charset="0"/>
                <a:cs typeface="Arial" panose="020B0604020202020204" pitchFamily="34" charset="0"/>
              </a:rPr>
              <a:t> </a:t>
            </a:r>
            <a:r>
              <a:rPr lang="en-US" sz="2800" b="1" i="1" dirty="0" err="1">
                <a:solidFill>
                  <a:srgbClr val="FFFF00"/>
                </a:solidFill>
                <a:latin typeface="Cambria" panose="02040503050406030204" pitchFamily="18" charset="0"/>
                <a:cs typeface="Arial" panose="020B0604020202020204" pitchFamily="34" charset="0"/>
              </a:rPr>
              <a:t>đi</a:t>
            </a:r>
            <a:r>
              <a:rPr lang="en-US" sz="2800" b="1" i="1" dirty="0">
                <a:solidFill>
                  <a:srgbClr val="FFFF00"/>
                </a:solidFill>
                <a:latin typeface="Cambria" panose="02040503050406030204" pitchFamily="18" charset="0"/>
                <a:cs typeface="Arial" panose="020B0604020202020204" pitchFamily="34" charset="0"/>
              </a:rPr>
              <a:t> </a:t>
            </a:r>
            <a:r>
              <a:rPr lang="en-US" sz="2800" b="1" i="1" dirty="0" err="1">
                <a:solidFill>
                  <a:srgbClr val="FFFF00"/>
                </a:solidFill>
                <a:latin typeface="Cambria" panose="02040503050406030204" pitchFamily="18" charset="0"/>
                <a:cs typeface="Arial" panose="020B0604020202020204" pitchFamily="34" charset="0"/>
              </a:rPr>
              <a:t>trời</a:t>
            </a:r>
            <a:r>
              <a:rPr lang="en-US" sz="2800" b="1" i="1" dirty="0">
                <a:solidFill>
                  <a:srgbClr val="FFFF00"/>
                </a:solidFill>
                <a:latin typeface="Cambria" panose="02040503050406030204" pitchFamily="18" charset="0"/>
                <a:cs typeface="Arial" panose="020B0604020202020204" pitchFamily="34" charset="0"/>
              </a:rPr>
              <a:t> </a:t>
            </a:r>
            <a:r>
              <a:rPr lang="en-US" sz="2800" b="1" i="1" dirty="0" err="1">
                <a:solidFill>
                  <a:srgbClr val="FFFF00"/>
                </a:solidFill>
                <a:latin typeface="Cambria" panose="02040503050406030204" pitchFamily="18" charset="0"/>
                <a:cs typeface="Arial" panose="020B0604020202020204" pitchFamily="34" charset="0"/>
              </a:rPr>
              <a:t>mưa</a:t>
            </a:r>
            <a:r>
              <a:rPr lang="vi-VN" sz="2800" b="1" i="1" dirty="0">
                <a:solidFill>
                  <a:srgbClr val="FFFF00"/>
                </a:solidFill>
                <a:latin typeface="Cambria" panose="02040503050406030204" pitchFamily="18" charset="0"/>
                <a:cs typeface="Arial" panose="020B0604020202020204" pitchFamily="34" charset="0"/>
              </a:rPr>
              <a:t>?</a:t>
            </a:r>
            <a:endParaRPr lang="en-US" sz="2800" b="1" i="1" dirty="0">
              <a:solidFill>
                <a:srgbClr val="FFFF00"/>
              </a:solidFill>
              <a:latin typeface="Cambria" panose="02040503050406030204" pitchFamily="18" charset="0"/>
              <a:cs typeface="Arial" panose="020B0604020202020204" pitchFamily="34" charset="0"/>
            </a:endParaRPr>
          </a:p>
          <a:p>
            <a:pPr marL="514350" lvl="0" indent="-514350" algn="ctr">
              <a:lnSpc>
                <a:spcPct val="150000"/>
              </a:lnSpc>
              <a:buFont typeface="+mj-lt"/>
              <a:buAutoNum type="alphaUcPeriod"/>
            </a:pPr>
            <a:r>
              <a:rPr lang="vi-VN" sz="2800" dirty="0">
                <a:latin typeface="Cambria" panose="02040503050406030204" pitchFamily="18" charset="0"/>
                <a:cs typeface="Arial" panose="020B0604020202020204" pitchFamily="34" charset="0"/>
              </a:rPr>
              <a:t>Lau kính thường xuyên.	</a:t>
            </a:r>
            <a:endParaRPr lang="en-US" sz="2800" dirty="0">
              <a:latin typeface="Cambria" panose="02040503050406030204" pitchFamily="18" charset="0"/>
              <a:cs typeface="Arial" panose="020B0604020202020204" pitchFamily="34" charset="0"/>
            </a:endParaRPr>
          </a:p>
          <a:p>
            <a:pPr marL="514350" lvl="0" indent="-514350" algn="ctr">
              <a:lnSpc>
                <a:spcPct val="150000"/>
              </a:lnSpc>
              <a:buFont typeface="+mj-lt"/>
              <a:buAutoNum type="alphaUcPeriod"/>
            </a:pPr>
            <a:r>
              <a:rPr lang="vi-VN" sz="2800" dirty="0">
                <a:latin typeface="Cambria" panose="02040503050406030204" pitchFamily="18" charset="0"/>
                <a:cs typeface="Arial" panose="020B0604020202020204" pitchFamily="34" charset="0"/>
              </a:rPr>
              <a:t>Cân bằng nhiệt độ trong và ngoài xe.</a:t>
            </a:r>
            <a:endParaRPr lang="en-US" sz="2800" dirty="0">
              <a:latin typeface="Cambria" panose="02040503050406030204" pitchFamily="18" charset="0"/>
              <a:cs typeface="Arial" panose="020B0604020202020204" pitchFamily="34" charset="0"/>
            </a:endParaRPr>
          </a:p>
          <a:p>
            <a:pPr marL="514350" lvl="0" indent="-514350" algn="ctr">
              <a:lnSpc>
                <a:spcPct val="150000"/>
              </a:lnSpc>
              <a:buFont typeface="+mj-lt"/>
              <a:buAutoNum type="alphaUcPeriod"/>
            </a:pPr>
            <a:r>
              <a:rPr lang="vi-VN" sz="2800" dirty="0">
                <a:latin typeface="Cambria" panose="02040503050406030204" pitchFamily="18" charset="0"/>
                <a:cs typeface="Arial" panose="020B0604020202020204" pitchFamily="34" charset="0"/>
              </a:rPr>
              <a:t>Đóng kín cửa xe.	</a:t>
            </a:r>
            <a:endParaRPr lang="en-US" sz="2800" dirty="0">
              <a:latin typeface="Cambria" panose="02040503050406030204" pitchFamily="18" charset="0"/>
              <a:cs typeface="Arial" panose="020B0604020202020204" pitchFamily="34" charset="0"/>
            </a:endParaRPr>
          </a:p>
          <a:p>
            <a:pPr marL="514350" lvl="0" indent="-514350" algn="ctr">
              <a:lnSpc>
                <a:spcPct val="150000"/>
              </a:lnSpc>
              <a:buFont typeface="+mj-lt"/>
              <a:buAutoNum type="alphaUcPeriod"/>
            </a:pPr>
            <a:r>
              <a:rPr lang="vi-VN" sz="2800" dirty="0">
                <a:latin typeface="Cambria" panose="02040503050406030204" pitchFamily="18" charset="0"/>
                <a:cs typeface="Arial" panose="020B0604020202020204" pitchFamily="34" charset="0"/>
              </a:rPr>
              <a:t>Tăng nhiệt độ trong xe.</a:t>
            </a:r>
            <a:endParaRPr lang="en-US" sz="2800" dirty="0">
              <a:latin typeface="Cambria" panose="02040503050406030204" pitchFamily="18" charset="0"/>
              <a:cs typeface="Arial" panose="020B0604020202020204" pitchFamily="34" charset="0"/>
            </a:endParaRPr>
          </a:p>
        </p:txBody>
      </p:sp>
      <p:sp>
        <p:nvSpPr>
          <p:cNvPr id="50" name="Snip Diagonal Corner Rectangle 49"/>
          <p:cNvSpPr/>
          <p:nvPr/>
        </p:nvSpPr>
        <p:spPr>
          <a:xfrm>
            <a:off x="829227" y="4532242"/>
            <a:ext cx="10524573" cy="647592"/>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cs typeface="Arial" panose="020B0604020202020204" pitchFamily="34" charset="0"/>
              </a:rPr>
              <a:t>ĐÁP ÁN B</a:t>
            </a:r>
          </a:p>
        </p:txBody>
      </p:sp>
      <p:pic>
        <p:nvPicPr>
          <p:cNvPr id="46" name="Picture 4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pic>
        <p:nvPicPr>
          <p:cNvPr id="5" name="30 seconds countdown (Đồng hồ đếm ngược 30 giây)">
            <a:hlinkClick r:id="" action="ppaction://media"/>
            <a:extLst>
              <a:ext uri="{FF2B5EF4-FFF2-40B4-BE49-F238E27FC236}">
                <a16:creationId xmlns:a16="http://schemas.microsoft.com/office/drawing/2014/main" id="{910341D5-D9AA-4CC4-B1AE-2BBF52A118E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5388205"/>
            <a:ext cx="3193774" cy="1468203"/>
          </a:xfrm>
          <a:prstGeom prst="rect">
            <a:avLst/>
          </a:prstGeom>
        </p:spPr>
      </p:pic>
      <p:sp>
        <p:nvSpPr>
          <p:cNvPr id="4" name="Slide Number Placeholder 3">
            <a:extLst>
              <a:ext uri="{FF2B5EF4-FFF2-40B4-BE49-F238E27FC236}">
                <a16:creationId xmlns:a16="http://schemas.microsoft.com/office/drawing/2014/main" id="{671040F9-E41E-4F88-A769-549DDDE7FD5C}"/>
              </a:ext>
            </a:extLst>
          </p:cNvPr>
          <p:cNvSpPr>
            <a:spLocks noGrp="1"/>
          </p:cNvSpPr>
          <p:nvPr>
            <p:ph type="sldNum" sz="quarter" idx="12"/>
          </p:nvPr>
        </p:nvSpPr>
        <p:spPr/>
        <p:txBody>
          <a:bodyPr/>
          <a:lstStyle/>
          <a:p>
            <a:fld id="{B8F674BA-2DE0-4D90-8561-25BA31F62F13}" type="slidenum">
              <a:rPr lang="en-US" smtClean="0"/>
              <a:t>5</a:t>
            </a:fld>
            <a:endParaRPr lang="en-US"/>
          </a:p>
        </p:txBody>
      </p:sp>
    </p:spTree>
    <p:extLst>
      <p:ext uri="{BB962C8B-B14F-4D97-AF65-F5344CB8AC3E}">
        <p14:creationId xmlns:p14="http://schemas.microsoft.com/office/powerpoint/2010/main" val="19193348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par>
                          <p:cTn id="11" fill="hold">
                            <p:stCondLst>
                              <p:cond delay="1000"/>
                            </p:stCondLst>
                            <p:childTnLst>
                              <p:par>
                                <p:cTn id="12" presetID="1" presetClass="mediacall" presetSubtype="0" fill="hold" nodeType="afterEffect">
                                  <p:stCondLst>
                                    <p:cond delay="0"/>
                                  </p:stCondLst>
                                  <p:childTnLst>
                                    <p:cmd type="call" cmd="playFrom(0.0)">
                                      <p:cBhvr>
                                        <p:cTn id="13" dur="30962" fill="hold"/>
                                        <p:tgtEl>
                                          <p:spTgt spid="5"/>
                                        </p:tgtEl>
                                      </p:cBhvr>
                                    </p:cmd>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video>
              <p:cMediaNode vol="80000">
                <p:cTn id="23" fill="hold" display="0">
                  <p:stCondLst>
                    <p:cond delay="indefinite"/>
                  </p:stCondLst>
                </p:cTn>
                <p:tgtEl>
                  <p:spTgt spid="5"/>
                </p:tgtEl>
              </p:cMediaNode>
            </p:video>
          </p:childTnLst>
        </p:cTn>
      </p:par>
    </p:tnLst>
    <p:bldLst>
      <p:bldP spid="40"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530087" y="410935"/>
            <a:ext cx="11184835" cy="3740659"/>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i="1" dirty="0" err="1">
                <a:solidFill>
                  <a:srgbClr val="FFFF00"/>
                </a:solidFill>
                <a:latin typeface="Cambria" panose="02040503050406030204" pitchFamily="18" charset="0"/>
                <a:cs typeface="Arial" panose="020B0604020202020204" pitchFamily="34" charset="0"/>
              </a:rPr>
              <a:t>Câu</a:t>
            </a:r>
            <a:r>
              <a:rPr lang="en-US" sz="2800" b="1" i="1" dirty="0">
                <a:solidFill>
                  <a:srgbClr val="FFFF00"/>
                </a:solidFill>
                <a:latin typeface="Cambria" panose="02040503050406030204" pitchFamily="18" charset="0"/>
                <a:cs typeface="Arial" panose="020B0604020202020204" pitchFamily="34" charset="0"/>
              </a:rPr>
              <a:t> 5. </a:t>
            </a:r>
            <a:r>
              <a:rPr lang="vi-VN" sz="2800" b="1" i="1" dirty="0">
                <a:solidFill>
                  <a:srgbClr val="FFFF00"/>
                </a:solidFill>
                <a:latin typeface="Cambria" panose="02040503050406030204" pitchFamily="18" charset="0"/>
                <a:cs typeface="Arial" panose="020B0604020202020204" pitchFamily="34" charset="0"/>
              </a:rPr>
              <a:t>Tính chất nào sau đây không phải tính chất vật lí của cồn ?</a:t>
            </a:r>
            <a:endParaRPr lang="en-US" sz="2800" b="1" dirty="0">
              <a:solidFill>
                <a:srgbClr val="FFFF00"/>
              </a:solidFill>
              <a:latin typeface="Cambria" panose="02040503050406030204" pitchFamily="18" charset="0"/>
              <a:cs typeface="Arial" panose="020B0604020202020204" pitchFamily="34" charset="0"/>
            </a:endParaRPr>
          </a:p>
          <a:p>
            <a:pPr marL="457200" lvl="0" indent="-457200" algn="ctr">
              <a:lnSpc>
                <a:spcPct val="150000"/>
              </a:lnSpc>
              <a:buFont typeface="+mj-lt"/>
              <a:buAutoNum type="alphaUcPeriod"/>
            </a:pPr>
            <a:r>
              <a:rPr lang="vi-VN" sz="2800" dirty="0">
                <a:latin typeface="Cambria" panose="02040503050406030204" pitchFamily="18" charset="0"/>
                <a:cs typeface="Arial" panose="020B0604020202020204" pitchFamily="34" charset="0"/>
              </a:rPr>
              <a:t>Là chất lỏng, không màu.</a:t>
            </a:r>
            <a:endParaRPr lang="en-US" sz="2800" dirty="0">
              <a:latin typeface="Cambria" panose="02040503050406030204" pitchFamily="18" charset="0"/>
              <a:cs typeface="Arial" panose="020B0604020202020204" pitchFamily="34" charset="0"/>
            </a:endParaRPr>
          </a:p>
          <a:p>
            <a:pPr marL="457200" lvl="0" indent="-457200" algn="ctr">
              <a:lnSpc>
                <a:spcPct val="150000"/>
              </a:lnSpc>
              <a:buFont typeface="+mj-lt"/>
              <a:buAutoNum type="alphaUcPeriod"/>
            </a:pPr>
            <a:r>
              <a:rPr lang="vi-VN" sz="2800" dirty="0">
                <a:latin typeface="Cambria" panose="02040503050406030204" pitchFamily="18" charset="0"/>
                <a:cs typeface="Arial" panose="020B0604020202020204" pitchFamily="34" charset="0"/>
              </a:rPr>
              <a:t>Có thể hoà tan được một số chất khác.</a:t>
            </a:r>
            <a:endParaRPr lang="en-US" sz="2800" dirty="0">
              <a:latin typeface="Cambria" panose="02040503050406030204" pitchFamily="18" charset="0"/>
              <a:cs typeface="Arial" panose="020B0604020202020204" pitchFamily="34" charset="0"/>
            </a:endParaRPr>
          </a:p>
          <a:p>
            <a:pPr marL="457200" lvl="0" indent="-457200" algn="ctr">
              <a:lnSpc>
                <a:spcPct val="150000"/>
              </a:lnSpc>
              <a:buFont typeface="+mj-lt"/>
              <a:buAutoNum type="alphaUcPeriod"/>
            </a:pPr>
            <a:r>
              <a:rPr lang="vi-VN" sz="2800" dirty="0">
                <a:latin typeface="Cambria" panose="02040503050406030204" pitchFamily="18" charset="0"/>
                <a:cs typeface="Arial" panose="020B0604020202020204" pitchFamily="34" charset="0"/>
              </a:rPr>
              <a:t>Tan nhiều trong nước.</a:t>
            </a:r>
            <a:endParaRPr lang="en-US" sz="2800" dirty="0">
              <a:latin typeface="Cambria" panose="02040503050406030204" pitchFamily="18" charset="0"/>
              <a:cs typeface="Arial" panose="020B0604020202020204" pitchFamily="34" charset="0"/>
            </a:endParaRPr>
          </a:p>
          <a:p>
            <a:pPr marL="457200" lvl="0" indent="-457200" algn="ctr">
              <a:lnSpc>
                <a:spcPct val="150000"/>
              </a:lnSpc>
              <a:buFont typeface="+mj-lt"/>
              <a:buAutoNum type="alphaUcPeriod"/>
            </a:pPr>
            <a:r>
              <a:rPr lang="vi-VN" sz="2800" dirty="0">
                <a:latin typeface="Cambria" panose="02040503050406030204" pitchFamily="18" charset="0"/>
                <a:cs typeface="Arial" panose="020B0604020202020204" pitchFamily="34" charset="0"/>
              </a:rPr>
              <a:t>Cháy được trong oxygen sinh ra khí carbon dioxide và nước.</a:t>
            </a:r>
            <a:endParaRPr lang="en-US" sz="2800" dirty="0">
              <a:latin typeface="Cambria" panose="02040503050406030204" pitchFamily="18" charset="0"/>
              <a:cs typeface="Arial" panose="020B0604020202020204" pitchFamily="34" charset="0"/>
            </a:endParaRPr>
          </a:p>
        </p:txBody>
      </p:sp>
      <p:sp>
        <p:nvSpPr>
          <p:cNvPr id="50" name="Snip Diagonal Corner Rectangle 49"/>
          <p:cNvSpPr/>
          <p:nvPr/>
        </p:nvSpPr>
        <p:spPr>
          <a:xfrm>
            <a:off x="530087" y="4426225"/>
            <a:ext cx="11184835" cy="687349"/>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cs typeface="Arial" panose="020B0604020202020204" pitchFamily="34" charset="0"/>
              </a:rPr>
              <a:t>ĐÁP ÁN B</a:t>
            </a:r>
          </a:p>
        </p:txBody>
      </p:sp>
      <p:pic>
        <p:nvPicPr>
          <p:cNvPr id="46" name="Picture 4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pic>
        <p:nvPicPr>
          <p:cNvPr id="5" name="30 seconds countdown (Đồng hồ đếm ngược 30 giây)">
            <a:hlinkClick r:id="" action="ppaction://media"/>
            <a:extLst>
              <a:ext uri="{FF2B5EF4-FFF2-40B4-BE49-F238E27FC236}">
                <a16:creationId xmlns:a16="http://schemas.microsoft.com/office/drawing/2014/main" id="{987D3F95-C521-4C5E-A763-4688C3E084F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5388205"/>
            <a:ext cx="3193774" cy="1468203"/>
          </a:xfrm>
          <a:prstGeom prst="rect">
            <a:avLst/>
          </a:prstGeom>
        </p:spPr>
      </p:pic>
      <p:sp>
        <p:nvSpPr>
          <p:cNvPr id="4" name="Slide Number Placeholder 3">
            <a:extLst>
              <a:ext uri="{FF2B5EF4-FFF2-40B4-BE49-F238E27FC236}">
                <a16:creationId xmlns:a16="http://schemas.microsoft.com/office/drawing/2014/main" id="{0722AF48-8B33-4555-BE01-2807D71B2F25}"/>
              </a:ext>
            </a:extLst>
          </p:cNvPr>
          <p:cNvSpPr>
            <a:spLocks noGrp="1"/>
          </p:cNvSpPr>
          <p:nvPr>
            <p:ph type="sldNum" sz="quarter" idx="12"/>
          </p:nvPr>
        </p:nvSpPr>
        <p:spPr/>
        <p:txBody>
          <a:bodyPr/>
          <a:lstStyle/>
          <a:p>
            <a:fld id="{B8F674BA-2DE0-4D90-8561-25BA31F62F13}" type="slidenum">
              <a:rPr lang="en-US" smtClean="0"/>
              <a:t>6</a:t>
            </a:fld>
            <a:endParaRPr lang="en-US"/>
          </a:p>
        </p:txBody>
      </p:sp>
    </p:spTree>
    <p:extLst>
      <p:ext uri="{BB962C8B-B14F-4D97-AF65-F5344CB8AC3E}">
        <p14:creationId xmlns:p14="http://schemas.microsoft.com/office/powerpoint/2010/main" val="3207871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par>
                          <p:cTn id="11" fill="hold">
                            <p:stCondLst>
                              <p:cond delay="1000"/>
                            </p:stCondLst>
                            <p:childTnLst>
                              <p:par>
                                <p:cTn id="12" presetID="1" presetClass="mediacall" presetSubtype="0" fill="hold" nodeType="afterEffect">
                                  <p:stCondLst>
                                    <p:cond delay="0"/>
                                  </p:stCondLst>
                                  <p:childTnLst>
                                    <p:cmd type="call" cmd="playFrom(0.0)">
                                      <p:cBhvr>
                                        <p:cTn id="13" dur="30962" fill="hold"/>
                                        <p:tgtEl>
                                          <p:spTgt spid="5"/>
                                        </p:tgtEl>
                                      </p:cBhvr>
                                    </p:cmd>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anim calcmode="lin" valueType="num">
                                      <p:cBhvr additive="base">
                                        <p:cTn id="18" dur="500" fill="hold"/>
                                        <p:tgtEl>
                                          <p:spTgt spid="50"/>
                                        </p:tgtEl>
                                        <p:attrNameLst>
                                          <p:attrName>ppt_x</p:attrName>
                                        </p:attrNameLst>
                                      </p:cBhvr>
                                      <p:tavLst>
                                        <p:tav tm="0">
                                          <p:val>
                                            <p:strVal val="#ppt_x"/>
                                          </p:val>
                                        </p:tav>
                                        <p:tav tm="100000">
                                          <p:val>
                                            <p:strVal val="#ppt_x"/>
                                          </p:val>
                                        </p:tav>
                                      </p:tavLst>
                                    </p:anim>
                                    <p:anim calcmode="lin" valueType="num">
                                      <p:cBhvr additive="base">
                                        <p:cTn id="19"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video>
              <p:cMediaNode vol="80000">
                <p:cTn id="25" fill="hold" display="0">
                  <p:stCondLst>
                    <p:cond delay="indefinite"/>
                  </p:stCondLst>
                </p:cTn>
                <p:tgtEl>
                  <p:spTgt spid="5"/>
                </p:tgtEl>
              </p:cMediaNode>
            </p:video>
          </p:childTnLst>
        </p:cTn>
      </p:par>
    </p:tnLst>
    <p:bldLst>
      <p:bldP spid="40"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363957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i="1" dirty="0" err="1">
                <a:solidFill>
                  <a:srgbClr val="FFFF00"/>
                </a:solidFill>
                <a:latin typeface="Cambria" panose="02040503050406030204" pitchFamily="18" charset="0"/>
                <a:cs typeface="Arial" panose="020B0604020202020204" pitchFamily="34" charset="0"/>
              </a:rPr>
              <a:t>Câu</a:t>
            </a:r>
            <a:r>
              <a:rPr lang="en-US" sz="2800" b="1" i="1" dirty="0">
                <a:solidFill>
                  <a:srgbClr val="FFFF00"/>
                </a:solidFill>
                <a:latin typeface="Cambria" panose="02040503050406030204" pitchFamily="18" charset="0"/>
                <a:cs typeface="Arial" panose="020B0604020202020204" pitchFamily="34" charset="0"/>
              </a:rPr>
              <a:t> 6. </a:t>
            </a:r>
            <a:r>
              <a:rPr lang="vi-VN" sz="2800" b="1" i="1" dirty="0">
                <a:solidFill>
                  <a:srgbClr val="FFFF00"/>
                </a:solidFill>
                <a:latin typeface="Cambria" panose="02040503050406030204" pitchFamily="18" charset="0"/>
                <a:cs typeface="Arial" panose="020B0604020202020204" pitchFamily="34" charset="0"/>
              </a:rPr>
              <a:t>Trường hợp nào sau đây không phải là sự ngưng tụ?</a:t>
            </a:r>
            <a:endParaRPr lang="en-US" sz="2800" b="1" dirty="0">
              <a:solidFill>
                <a:srgbClr val="FFFF00"/>
              </a:solidFill>
              <a:latin typeface="Cambria" panose="02040503050406030204" pitchFamily="18" charset="0"/>
              <a:cs typeface="Arial" panose="020B0604020202020204" pitchFamily="34" charset="0"/>
            </a:endParaRPr>
          </a:p>
          <a:p>
            <a:pPr marL="514350" lvl="0" indent="-514350" algn="ctr">
              <a:lnSpc>
                <a:spcPct val="150000"/>
              </a:lnSpc>
              <a:buFont typeface="+mj-lt"/>
              <a:buAutoNum type="alphaUcPeriod"/>
            </a:pPr>
            <a:r>
              <a:rPr lang="vi-VN" sz="2800" dirty="0">
                <a:latin typeface="Cambria" panose="02040503050406030204" pitchFamily="18" charset="0"/>
                <a:cs typeface="Arial" panose="020B0604020202020204" pitchFamily="34" charset="0"/>
              </a:rPr>
              <a:t>Nước đọng trên lá cây vào buổi sáng sớm.</a:t>
            </a:r>
            <a:endParaRPr lang="en-US" sz="2800" dirty="0">
              <a:latin typeface="Cambria" panose="02040503050406030204" pitchFamily="18" charset="0"/>
              <a:cs typeface="Arial" panose="020B0604020202020204" pitchFamily="34" charset="0"/>
            </a:endParaRPr>
          </a:p>
          <a:p>
            <a:pPr marL="514350" lvl="0" indent="-514350" algn="ctr">
              <a:lnSpc>
                <a:spcPct val="150000"/>
              </a:lnSpc>
              <a:buFont typeface="+mj-lt"/>
              <a:buAutoNum type="alphaUcPeriod"/>
            </a:pPr>
            <a:r>
              <a:rPr lang="vi-VN" sz="2800" dirty="0">
                <a:latin typeface="Cambria" panose="02040503050406030204" pitchFamily="18" charset="0"/>
                <a:cs typeface="Arial" panose="020B0604020202020204" pitchFamily="34" charset="0"/>
              </a:rPr>
              <a:t>Nước bám bên ngoài tủ lạnh khi độ ẩm cao.</a:t>
            </a:r>
            <a:endParaRPr lang="en-US" sz="2800" dirty="0">
              <a:latin typeface="Cambria" panose="02040503050406030204" pitchFamily="18" charset="0"/>
              <a:cs typeface="Arial" panose="020B0604020202020204" pitchFamily="34" charset="0"/>
            </a:endParaRPr>
          </a:p>
          <a:p>
            <a:pPr marL="514350" lvl="0" indent="-514350" algn="ctr">
              <a:lnSpc>
                <a:spcPct val="150000"/>
              </a:lnSpc>
              <a:buFont typeface="+mj-lt"/>
              <a:buAutoNum type="alphaUcPeriod"/>
            </a:pPr>
            <a:r>
              <a:rPr lang="vi-VN" sz="2800" dirty="0">
                <a:latin typeface="Cambria" panose="02040503050406030204" pitchFamily="18" charset="0"/>
                <a:cs typeface="Arial" panose="020B0604020202020204" pitchFamily="34" charset="0"/>
              </a:rPr>
              <a:t>Nước đọng từng giọt trên lá cây sau khi tưới cây.</a:t>
            </a:r>
            <a:endParaRPr lang="en-US" sz="2800" dirty="0">
              <a:latin typeface="Cambria" panose="02040503050406030204" pitchFamily="18" charset="0"/>
              <a:cs typeface="Arial" panose="020B0604020202020204" pitchFamily="34" charset="0"/>
            </a:endParaRPr>
          </a:p>
          <a:p>
            <a:pPr marL="514350" lvl="0" indent="-514350" algn="ctr">
              <a:lnSpc>
                <a:spcPct val="150000"/>
              </a:lnSpc>
              <a:buFont typeface="+mj-lt"/>
              <a:buAutoNum type="alphaUcPeriod"/>
            </a:pPr>
            <a:r>
              <a:rPr lang="vi-VN" sz="2800" dirty="0">
                <a:latin typeface="Cambria" panose="02040503050406030204" pitchFamily="18" charset="0"/>
                <a:cs typeface="Arial" panose="020B0604020202020204" pitchFamily="34" charset="0"/>
              </a:rPr>
              <a:t>Nước bám dưới nắp nồi khi nấu canh.</a:t>
            </a:r>
            <a:endParaRPr lang="en-US" sz="2800" dirty="0">
              <a:latin typeface="Cambria" panose="02040503050406030204" pitchFamily="18" charset="0"/>
              <a:cs typeface="Arial" panose="020B0604020202020204" pitchFamily="34" charset="0"/>
            </a:endParaRPr>
          </a:p>
        </p:txBody>
      </p:sp>
      <p:sp>
        <p:nvSpPr>
          <p:cNvPr id="50" name="Snip Diagonal Corner Rectangle 49"/>
          <p:cNvSpPr/>
          <p:nvPr/>
        </p:nvSpPr>
        <p:spPr>
          <a:xfrm>
            <a:off x="829227" y="4298635"/>
            <a:ext cx="10522857" cy="8414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cs typeface="Arial" panose="020B0604020202020204" pitchFamily="34" charset="0"/>
              </a:rPr>
              <a:t>ĐÁP ÁN B </a:t>
            </a:r>
          </a:p>
        </p:txBody>
      </p:sp>
      <p:pic>
        <p:nvPicPr>
          <p:cNvPr id="46" name="Picture 4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pic>
        <p:nvPicPr>
          <p:cNvPr id="5" name="30 seconds countdown (Đồng hồ đếm ngược 30 giây)">
            <a:hlinkClick r:id="" action="ppaction://media"/>
            <a:extLst>
              <a:ext uri="{FF2B5EF4-FFF2-40B4-BE49-F238E27FC236}">
                <a16:creationId xmlns:a16="http://schemas.microsoft.com/office/drawing/2014/main" id="{6B2ADD0D-CC81-436B-BC6B-24C773936C4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5388205"/>
            <a:ext cx="3193774" cy="1468203"/>
          </a:xfrm>
          <a:prstGeom prst="rect">
            <a:avLst/>
          </a:prstGeom>
        </p:spPr>
      </p:pic>
      <p:sp>
        <p:nvSpPr>
          <p:cNvPr id="4" name="Slide Number Placeholder 3">
            <a:extLst>
              <a:ext uri="{FF2B5EF4-FFF2-40B4-BE49-F238E27FC236}">
                <a16:creationId xmlns:a16="http://schemas.microsoft.com/office/drawing/2014/main" id="{D2C14E6F-D119-4F9B-AC2A-132615A3C804}"/>
              </a:ext>
            </a:extLst>
          </p:cNvPr>
          <p:cNvSpPr>
            <a:spLocks noGrp="1"/>
          </p:cNvSpPr>
          <p:nvPr>
            <p:ph type="sldNum" sz="quarter" idx="12"/>
          </p:nvPr>
        </p:nvSpPr>
        <p:spPr/>
        <p:txBody>
          <a:bodyPr/>
          <a:lstStyle/>
          <a:p>
            <a:fld id="{B8F674BA-2DE0-4D90-8561-25BA31F62F13}" type="slidenum">
              <a:rPr lang="en-US" smtClean="0"/>
              <a:t>7</a:t>
            </a:fld>
            <a:endParaRPr lang="en-US"/>
          </a:p>
        </p:txBody>
      </p:sp>
    </p:spTree>
    <p:extLst>
      <p:ext uri="{BB962C8B-B14F-4D97-AF65-F5344CB8AC3E}">
        <p14:creationId xmlns:p14="http://schemas.microsoft.com/office/powerpoint/2010/main" val="20274138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par>
                          <p:cTn id="11" fill="hold">
                            <p:stCondLst>
                              <p:cond delay="1000"/>
                            </p:stCondLst>
                            <p:childTnLst>
                              <p:par>
                                <p:cTn id="12" presetID="1" presetClass="mediacall" presetSubtype="0" fill="hold" nodeType="afterEffect">
                                  <p:stCondLst>
                                    <p:cond delay="0"/>
                                  </p:stCondLst>
                                  <p:childTnLst>
                                    <p:cmd type="call" cmd="playFrom(0.0)">
                                      <p:cBhvr>
                                        <p:cTn id="13" dur="30962" fill="hold"/>
                                        <p:tgtEl>
                                          <p:spTgt spid="5"/>
                                        </p:tgtEl>
                                      </p:cBhvr>
                                    </p:cmd>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inVertical)">
                                      <p:cBhvr>
                                        <p:cTn id="1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5"/>
                                        </p:tgtEl>
                                      </p:cBhvr>
                                    </p:cmd>
                                  </p:childTnLst>
                                </p:cTn>
                              </p:par>
                            </p:childTnLst>
                          </p:cTn>
                        </p:par>
                      </p:childTnLst>
                    </p:cTn>
                  </p:par>
                </p:childTnLst>
              </p:cTn>
              <p:nextCondLst>
                <p:cond evt="onClick" delay="0">
                  <p:tgtEl>
                    <p:spTgt spid="5"/>
                  </p:tgtEl>
                </p:cond>
              </p:nextCondLst>
            </p:seq>
            <p:video>
              <p:cMediaNode vol="80000">
                <p:cTn id="24" fill="hold" display="0">
                  <p:stCondLst>
                    <p:cond delay="indefinite"/>
                  </p:stCondLst>
                </p:cTn>
                <p:tgtEl>
                  <p:spTgt spid="5"/>
                </p:tgtEl>
              </p:cMediaNode>
            </p:video>
          </p:childTnLst>
        </p:cTn>
      </p:par>
    </p:tnLst>
    <p:bldLst>
      <p:bldP spid="40"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Box 7">
            <a:extLst>
              <a:ext uri="{FF2B5EF4-FFF2-40B4-BE49-F238E27FC236}">
                <a16:creationId xmlns:a16="http://schemas.microsoft.com/office/drawing/2014/main" id="{E3BA9E78-CB6A-4AFD-9F3E-A5EBDFFB49B9}"/>
              </a:ext>
            </a:extLst>
          </p:cNvPr>
          <p:cNvSpPr txBox="1">
            <a:spLocks noChangeArrowheads="1"/>
          </p:cNvSpPr>
          <p:nvPr/>
        </p:nvSpPr>
        <p:spPr bwMode="auto">
          <a:xfrm>
            <a:off x="1210557" y="2565175"/>
            <a:ext cx="1564274" cy="40011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non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000" b="1" i="0" u="none" strike="noStrike" cap="none" normalizeH="0" baseline="0" dirty="0">
                <a:ln>
                  <a:noFill/>
                </a:ln>
                <a:effectLst/>
                <a:latin typeface="Cambria" panose="02040503050406030204" pitchFamily="18" charset="0"/>
                <a:ea typeface="Cambria" panose="02040503050406030204" pitchFamily="18" charset="0"/>
                <a:cs typeface="Times New Roman" panose="02020603050405020304" pitchFamily="18" charset="0"/>
              </a:rPr>
              <a:t>Thở oxygen</a:t>
            </a:r>
            <a:endParaRPr kumimoji="0" lang="vi-VN" altLang="en-US" sz="3600" b="0" i="0" u="none" strike="noStrike" cap="none" normalizeH="0" baseline="0" dirty="0">
              <a:ln>
                <a:noFill/>
              </a:ln>
              <a:effectLst/>
              <a:latin typeface="Cambria" panose="02040503050406030204" pitchFamily="18" charset="0"/>
            </a:endParaRPr>
          </a:p>
        </p:txBody>
      </p:sp>
      <p:sp>
        <p:nvSpPr>
          <p:cNvPr id="9" name="Text Box 6">
            <a:extLst>
              <a:ext uri="{FF2B5EF4-FFF2-40B4-BE49-F238E27FC236}">
                <a16:creationId xmlns:a16="http://schemas.microsoft.com/office/drawing/2014/main" id="{01F2E91C-FD79-485A-BA39-BCCB9B1A6680}"/>
              </a:ext>
            </a:extLst>
          </p:cNvPr>
          <p:cNvSpPr txBox="1">
            <a:spLocks noChangeArrowheads="1"/>
          </p:cNvSpPr>
          <p:nvPr/>
        </p:nvSpPr>
        <p:spPr bwMode="auto">
          <a:xfrm>
            <a:off x="9421420" y="2557099"/>
            <a:ext cx="1122423" cy="40011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non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000" b="1" i="0" u="none" strike="noStrike" cap="none" normalizeH="0" baseline="0" dirty="0">
                <a:ln>
                  <a:noFill/>
                </a:ln>
                <a:effectLst/>
                <a:latin typeface="Cambria" panose="02040503050406030204" pitchFamily="18" charset="0"/>
                <a:ea typeface="Cambria" panose="02040503050406030204" pitchFamily="18" charset="0"/>
                <a:cs typeface="Times New Roman" panose="02020603050405020304" pitchFamily="18" charset="0"/>
              </a:rPr>
              <a:t>Thợ lặn</a:t>
            </a:r>
            <a:endParaRPr kumimoji="0" lang="vi-VN" altLang="en-US" sz="3600" b="0" i="0" u="none" strike="noStrike" cap="none" normalizeH="0" baseline="0" dirty="0">
              <a:ln>
                <a:noFill/>
              </a:ln>
              <a:effectLst/>
              <a:latin typeface="Cambria" panose="02040503050406030204" pitchFamily="18" charset="0"/>
            </a:endParaRPr>
          </a:p>
        </p:txBody>
      </p:sp>
      <p:sp>
        <p:nvSpPr>
          <p:cNvPr id="10" name="Text Box 8">
            <a:extLst>
              <a:ext uri="{FF2B5EF4-FFF2-40B4-BE49-F238E27FC236}">
                <a16:creationId xmlns:a16="http://schemas.microsoft.com/office/drawing/2014/main" id="{D62A9821-322B-45E3-96C3-2EA243FF9D68}"/>
              </a:ext>
            </a:extLst>
          </p:cNvPr>
          <p:cNvSpPr txBox="1">
            <a:spLocks noChangeArrowheads="1"/>
          </p:cNvSpPr>
          <p:nvPr/>
        </p:nvSpPr>
        <p:spPr bwMode="auto">
          <a:xfrm>
            <a:off x="1528744" y="5764486"/>
            <a:ext cx="1111202" cy="40011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non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000" b="1" i="0" u="none" strike="noStrike" cap="none" normalizeH="0" baseline="0" dirty="0">
                <a:ln>
                  <a:noFill/>
                </a:ln>
                <a:effectLst/>
                <a:latin typeface="Cambria" panose="02040503050406030204" pitchFamily="18" charset="0"/>
                <a:ea typeface="Cambria" panose="02040503050406030204" pitchFamily="18" charset="0"/>
                <a:cs typeface="Times New Roman" panose="02020603050405020304" pitchFamily="18" charset="0"/>
              </a:rPr>
              <a:t>Tên lửa</a:t>
            </a:r>
            <a:endParaRPr kumimoji="0" lang="vi-VN" altLang="en-US" sz="3600" b="0" i="0" u="none" strike="noStrike" cap="none" normalizeH="0" baseline="0" dirty="0">
              <a:ln>
                <a:noFill/>
              </a:ln>
              <a:effectLst/>
              <a:latin typeface="Cambria" panose="02040503050406030204" pitchFamily="18" charset="0"/>
            </a:endParaRPr>
          </a:p>
        </p:txBody>
      </p:sp>
      <p:sp>
        <p:nvSpPr>
          <p:cNvPr id="11" name="Text Box 9">
            <a:extLst>
              <a:ext uri="{FF2B5EF4-FFF2-40B4-BE49-F238E27FC236}">
                <a16:creationId xmlns:a16="http://schemas.microsoft.com/office/drawing/2014/main" id="{381CB066-DDB4-4B37-8B32-884B2C452552}"/>
              </a:ext>
            </a:extLst>
          </p:cNvPr>
          <p:cNvSpPr txBox="1">
            <a:spLocks noChangeArrowheads="1"/>
          </p:cNvSpPr>
          <p:nvPr/>
        </p:nvSpPr>
        <p:spPr bwMode="auto">
          <a:xfrm>
            <a:off x="9384918" y="5751228"/>
            <a:ext cx="1237711" cy="400110"/>
          </a:xfrm>
          <a:prstGeom prst="rect">
            <a:avLst/>
          </a:prstGeom>
          <a:noFill/>
          <a:ln>
            <a:noFill/>
          </a:ln>
          <a:effectLst/>
          <a:extLst>
            <a:ext uri="{909E8E84-426E-40DD-AFC4-6F175D3DCCD1}">
              <a14:hiddenFill xmlns:a14="http://schemas.microsoft.com/office/drawing/2010/main">
                <a:solidFill>
                  <a:srgbClr val="4472C4"/>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txBody>
          <a:bodyPr vert="horz" wrap="non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000" b="1" i="0" u="none" strike="noStrike" cap="none" normalizeH="0" baseline="0" dirty="0">
                <a:ln>
                  <a:noFill/>
                </a:ln>
                <a:effectLst/>
                <a:latin typeface="Cambria" panose="02040503050406030204" pitchFamily="18" charset="0"/>
                <a:ea typeface="Cambria" panose="02040503050406030204" pitchFamily="18" charset="0"/>
                <a:cs typeface="Times New Roman" panose="02020603050405020304" pitchFamily="18" charset="0"/>
              </a:rPr>
              <a:t>Lửa cháy</a:t>
            </a:r>
            <a:endParaRPr kumimoji="0" lang="vi-VN" altLang="en-US" sz="3600" b="0" i="0" u="none" strike="noStrike" cap="none" normalizeH="0" baseline="0" dirty="0">
              <a:ln>
                <a:noFill/>
              </a:ln>
              <a:effectLst/>
              <a:latin typeface="Cambria" panose="02040503050406030204" pitchFamily="18" charset="0"/>
            </a:endParaRPr>
          </a:p>
        </p:txBody>
      </p:sp>
      <mc:AlternateContent xmlns:mc="http://schemas.openxmlformats.org/markup-compatibility/2006" xmlns:p14="http://schemas.microsoft.com/office/powerpoint/2010/main">
        <mc:Choice Requires="p14">
          <p:contentPart p14:bwMode="auto" r:id="rId3">
            <p14:nvContentPartPr>
              <p14:cNvPr id="2057" name="Ink 18">
                <a:extLst>
                  <a:ext uri="{FF2B5EF4-FFF2-40B4-BE49-F238E27FC236}">
                    <a16:creationId xmlns:a16="http://schemas.microsoft.com/office/drawing/2014/main" id="{6FE34A14-E177-4D20-9F3A-5A5AD5C29578}"/>
                  </a:ext>
                </a:extLst>
              </p14:cNvPr>
              <p14:cNvContentPartPr>
                <a14:cpLocks xmlns:a14="http://schemas.microsoft.com/office/drawing/2010/main" noRot="1" noChangeAspect="1" noEditPoints="1" noChangeArrowheads="1" noChangeShapeType="1"/>
              </p14:cNvContentPartPr>
              <p14:nvPr/>
            </p14:nvContentPartPr>
            <p14:xfrm>
              <a:off x="4402138" y="2933700"/>
              <a:ext cx="36512" cy="215900"/>
            </p14:xfrm>
          </p:contentPart>
        </mc:Choice>
        <mc:Fallback xmlns="">
          <p:pic>
            <p:nvPicPr>
              <p:cNvPr id="2057" name="Ink 18">
                <a:extLst>
                  <a:ext uri="{FF2B5EF4-FFF2-40B4-BE49-F238E27FC236}">
                    <a16:creationId xmlns:a16="http://schemas.microsoft.com/office/drawing/2014/main" id="{6FE34A14-E177-4D20-9F3A-5A5AD5C29578}"/>
                  </a:ext>
                </a:extLst>
              </p:cNvPr>
              <p:cNvPicPr>
                <a:picLocks noRot="1" noChangeAspect="1" noEditPoints="1" noChangeArrowheads="1" noChangeShapeType="1"/>
              </p:cNvPicPr>
              <p:nvPr/>
            </p:nvPicPr>
            <p:blipFill>
              <a:blip r:embed="rId4"/>
              <a:stretch>
                <a:fillRect/>
              </a:stretch>
            </p:blipFill>
            <p:spPr>
              <a:xfrm>
                <a:off x="0" y="0"/>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056" name="Ink 19">
                <a:extLst>
                  <a:ext uri="{FF2B5EF4-FFF2-40B4-BE49-F238E27FC236}">
                    <a16:creationId xmlns:a16="http://schemas.microsoft.com/office/drawing/2014/main" id="{325FA861-22E9-4ADA-9BB9-37B8E5F9A90E}"/>
                  </a:ext>
                </a:extLst>
              </p14:cNvPr>
              <p14:cNvContentPartPr>
                <a14:cpLocks xmlns:a14="http://schemas.microsoft.com/office/drawing/2010/main" noRot="1" noChangeAspect="1" noEditPoints="1" noChangeArrowheads="1" noChangeShapeType="1"/>
              </p14:cNvContentPartPr>
              <p14:nvPr/>
            </p14:nvContentPartPr>
            <p14:xfrm>
              <a:off x="1487488" y="3182938"/>
              <a:ext cx="36512" cy="215900"/>
            </p14:xfrm>
          </p:contentPart>
        </mc:Choice>
        <mc:Fallback xmlns="">
          <p:pic>
            <p:nvPicPr>
              <p:cNvPr id="2056" name="Ink 19">
                <a:extLst>
                  <a:ext uri="{FF2B5EF4-FFF2-40B4-BE49-F238E27FC236}">
                    <a16:creationId xmlns:a16="http://schemas.microsoft.com/office/drawing/2014/main" id="{325FA861-22E9-4ADA-9BB9-37B8E5F9A90E}"/>
                  </a:ext>
                </a:extLst>
              </p:cNvPr>
              <p:cNvPicPr>
                <a:picLocks noRot="1" noChangeAspect="1" noEditPoints="1" noChangeArrowheads="1" noChangeShapeType="1"/>
              </p:cNvPicPr>
              <p:nvPr/>
            </p:nvPicPr>
            <p:blipFill>
              <a:blip r:embed="rId4"/>
              <a:stretch>
                <a:fillRect/>
              </a:stretch>
            </p:blipFill>
            <p:spPr>
              <a:xfrm>
                <a:off x="0" y="0"/>
                <a:ext cx="0" cy="0"/>
              </a:xfrm>
              <a:prstGeom prst="rect">
                <a:avLst/>
              </a:prstGeom>
            </p:spPr>
          </p:pic>
        </mc:Fallback>
      </mc:AlternateContent>
      <p:pic>
        <p:nvPicPr>
          <p:cNvPr id="18" name="Picture 17">
            <a:extLst>
              <a:ext uri="{FF2B5EF4-FFF2-40B4-BE49-F238E27FC236}">
                <a16:creationId xmlns:a16="http://schemas.microsoft.com/office/drawing/2014/main" id="{A5304A98-4E83-4532-95D6-E0130647BE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9856" y="388397"/>
            <a:ext cx="3776658" cy="21656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90AC44A-FAD0-4289-BB69-55B6FCA5CE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249" y="3641091"/>
            <a:ext cx="3659434" cy="21168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A1003C2B-E720-4913-AFBD-B78E0FE473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7808" y="3631097"/>
            <a:ext cx="3758706" cy="2126808"/>
          </a:xfrm>
          <a:prstGeom prst="rect">
            <a:avLst/>
          </a:prstGeom>
        </p:spPr>
      </p:pic>
      <p:sp>
        <p:nvSpPr>
          <p:cNvPr id="12" name="Rectangle 13">
            <a:extLst>
              <a:ext uri="{FF2B5EF4-FFF2-40B4-BE49-F238E27FC236}">
                <a16:creationId xmlns:a16="http://schemas.microsoft.com/office/drawing/2014/main" id="{EE309FE4-19B6-4DDB-B187-EFC06236E86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16">
            <a:extLst>
              <a:ext uri="{FF2B5EF4-FFF2-40B4-BE49-F238E27FC236}">
                <a16:creationId xmlns:a16="http://schemas.microsoft.com/office/drawing/2014/main" id="{816C4451-AFD2-4BE4-BB1E-A8A5F904FC83}"/>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7" name="Picture 16">
            <a:extLst>
              <a:ext uri="{FF2B5EF4-FFF2-40B4-BE49-F238E27FC236}">
                <a16:creationId xmlns:a16="http://schemas.microsoft.com/office/drawing/2014/main" id="{0BA997BE-8ED3-4E47-991D-850E230DEB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7500" y="388397"/>
            <a:ext cx="3659435" cy="2165695"/>
          </a:xfrm>
          <a:prstGeom prst="rect">
            <a:avLst/>
          </a:prstGeom>
          <a:noFill/>
          <a:extLst>
            <a:ext uri="{909E8E84-426E-40DD-AFC4-6F175D3DCCD1}">
              <a14:hiddenFill xmlns:a14="http://schemas.microsoft.com/office/drawing/2010/main">
                <a:solidFill>
                  <a:srgbClr val="FFFFFF"/>
                </a:solidFill>
              </a14:hiddenFill>
            </a:ext>
          </a:extLst>
        </p:spPr>
      </p:pic>
      <p:sp>
        <p:nvSpPr>
          <p:cNvPr id="20" name="Explosion: 8 Points 19">
            <a:extLst>
              <a:ext uri="{FF2B5EF4-FFF2-40B4-BE49-F238E27FC236}">
                <a16:creationId xmlns:a16="http://schemas.microsoft.com/office/drawing/2014/main" id="{2EC43736-5BDF-4D46-BE1D-F33D1B7D09C6}"/>
              </a:ext>
            </a:extLst>
          </p:cNvPr>
          <p:cNvSpPr/>
          <p:nvPr/>
        </p:nvSpPr>
        <p:spPr>
          <a:xfrm>
            <a:off x="2956181" y="857593"/>
            <a:ext cx="6112502" cy="5396251"/>
          </a:xfrm>
          <a:prstGeom prst="irregularSeal1">
            <a:avLst/>
          </a:prstGeom>
        </p:spPr>
        <p:style>
          <a:lnRef idx="1">
            <a:schemeClr val="accent2"/>
          </a:lnRef>
          <a:fillRef idx="3">
            <a:schemeClr val="accent2"/>
          </a:fillRef>
          <a:effectRef idx="2">
            <a:schemeClr val="accent2"/>
          </a:effectRef>
          <a:fontRef idx="minor">
            <a:schemeClr val="lt1"/>
          </a:fontRef>
        </p:style>
        <p:txBody>
          <a:bodyPr rtlCol="0" anchor="ctr"/>
          <a:lstStyle/>
          <a:p>
            <a:pPr algn="ctr">
              <a:lnSpc>
                <a:spcPct val="150000"/>
              </a:lnSpc>
            </a:pPr>
            <a:r>
              <a:rPr lang="en-US" sz="2400" b="1" i="1" dirty="0">
                <a:solidFill>
                  <a:schemeClr val="tx1"/>
                </a:solidFill>
                <a:effectLst/>
                <a:latin typeface="Cambria" panose="02040503050406030204" pitchFamily="18" charset="0"/>
                <a:ea typeface="Cambria" panose="02040503050406030204" pitchFamily="18" charset="0"/>
                <a:cs typeface="Arial" panose="020B0604020202020204" pitchFamily="34" charset="0"/>
              </a:rPr>
              <a:t> </a:t>
            </a:r>
          </a:p>
          <a:p>
            <a:pPr algn="ctr">
              <a:lnSpc>
                <a:spcPct val="150000"/>
              </a:lnSpc>
            </a:pPr>
            <a:r>
              <a:rPr lang="en-US" sz="2400" b="1" i="1" dirty="0" err="1">
                <a:solidFill>
                  <a:schemeClr val="tx1"/>
                </a:solidFill>
                <a:effectLst/>
                <a:latin typeface="Cambria" panose="02040503050406030204" pitchFamily="18" charset="0"/>
                <a:ea typeface="Cambria" panose="02040503050406030204" pitchFamily="18" charset="0"/>
                <a:cs typeface="Arial" panose="020B0604020202020204" pitchFamily="34" charset="0"/>
              </a:rPr>
              <a:t>Những</a:t>
            </a:r>
            <a:r>
              <a:rPr lang="en-US" sz="2400" b="1" i="1" dirty="0">
                <a:solidFill>
                  <a:schemeClr val="tx1"/>
                </a:solidFill>
                <a:effectLst/>
                <a:latin typeface="Cambria" panose="02040503050406030204" pitchFamily="18" charset="0"/>
                <a:ea typeface="Cambria" panose="02040503050406030204" pitchFamily="18" charset="0"/>
                <a:cs typeface="Arial" panose="020B0604020202020204" pitchFamily="34" charset="0"/>
              </a:rPr>
              <a:t> </a:t>
            </a:r>
            <a:r>
              <a:rPr lang="en-US" sz="2400" b="1" i="1" dirty="0" err="1">
                <a:solidFill>
                  <a:schemeClr val="tx1"/>
                </a:solidFill>
                <a:effectLst/>
                <a:latin typeface="Cambria" panose="02040503050406030204" pitchFamily="18" charset="0"/>
                <a:ea typeface="Cambria" panose="02040503050406030204" pitchFamily="18" charset="0"/>
                <a:cs typeface="Arial" panose="020B0604020202020204" pitchFamily="34" charset="0"/>
              </a:rPr>
              <a:t>hình</a:t>
            </a:r>
            <a:r>
              <a:rPr lang="en-US" sz="2400" b="1" i="1" dirty="0">
                <a:solidFill>
                  <a:schemeClr val="tx1"/>
                </a:solidFill>
                <a:effectLst/>
                <a:latin typeface="Cambria" panose="02040503050406030204" pitchFamily="18" charset="0"/>
                <a:ea typeface="Cambria" panose="02040503050406030204" pitchFamily="18" charset="0"/>
                <a:cs typeface="Arial" panose="020B0604020202020204" pitchFamily="34" charset="0"/>
              </a:rPr>
              <a:t> </a:t>
            </a:r>
            <a:r>
              <a:rPr lang="en-US" sz="2400" b="1" i="1" dirty="0" err="1">
                <a:solidFill>
                  <a:schemeClr val="tx1"/>
                </a:solidFill>
                <a:effectLst/>
                <a:latin typeface="Cambria" panose="02040503050406030204" pitchFamily="18" charset="0"/>
                <a:ea typeface="Cambria" panose="02040503050406030204" pitchFamily="18" charset="0"/>
                <a:cs typeface="Arial" panose="020B0604020202020204" pitchFamily="34" charset="0"/>
              </a:rPr>
              <a:t>ảnh</a:t>
            </a:r>
            <a:r>
              <a:rPr lang="en-US" sz="2400" b="1" i="1" dirty="0">
                <a:solidFill>
                  <a:schemeClr val="tx1"/>
                </a:solidFill>
                <a:effectLst/>
                <a:latin typeface="Cambria" panose="02040503050406030204" pitchFamily="18" charset="0"/>
                <a:ea typeface="Cambria" panose="02040503050406030204" pitchFamily="18" charset="0"/>
                <a:cs typeface="Arial" panose="020B0604020202020204" pitchFamily="34" charset="0"/>
              </a:rPr>
              <a:t> </a:t>
            </a:r>
            <a:r>
              <a:rPr lang="en-US" sz="2400" b="1" i="1" dirty="0" err="1">
                <a:solidFill>
                  <a:schemeClr val="tx1"/>
                </a:solidFill>
                <a:effectLst/>
                <a:latin typeface="Cambria" panose="02040503050406030204" pitchFamily="18" charset="0"/>
                <a:ea typeface="Cambria" panose="02040503050406030204" pitchFamily="18" charset="0"/>
                <a:cs typeface="Arial" panose="020B0604020202020204" pitchFamily="34" charset="0"/>
              </a:rPr>
              <a:t>này</a:t>
            </a:r>
            <a:r>
              <a:rPr lang="en-US" sz="2400" b="1" i="1" dirty="0">
                <a:solidFill>
                  <a:schemeClr val="tx1"/>
                </a:solidFill>
                <a:effectLst/>
                <a:latin typeface="Cambria" panose="02040503050406030204" pitchFamily="18" charset="0"/>
                <a:ea typeface="Cambria" panose="02040503050406030204" pitchFamily="18" charset="0"/>
                <a:cs typeface="Arial" panose="020B0604020202020204" pitchFamily="34" charset="0"/>
              </a:rPr>
              <a:t> </a:t>
            </a:r>
            <a:r>
              <a:rPr lang="en-US" sz="2400" b="1" i="1" dirty="0" err="1">
                <a:solidFill>
                  <a:schemeClr val="tx1"/>
                </a:solidFill>
                <a:effectLst/>
                <a:latin typeface="Cambria" panose="02040503050406030204" pitchFamily="18" charset="0"/>
                <a:ea typeface="Cambria" panose="02040503050406030204" pitchFamily="18" charset="0"/>
                <a:cs typeface="Arial" panose="020B0604020202020204" pitchFamily="34" charset="0"/>
              </a:rPr>
              <a:t>giúp</a:t>
            </a:r>
            <a:r>
              <a:rPr lang="en-US" sz="2400" b="1" i="1" dirty="0">
                <a:solidFill>
                  <a:schemeClr val="tx1"/>
                </a:solidFill>
                <a:effectLst/>
                <a:latin typeface="Cambria" panose="02040503050406030204" pitchFamily="18" charset="0"/>
                <a:ea typeface="Cambria" panose="02040503050406030204" pitchFamily="18" charset="0"/>
                <a:cs typeface="Arial" panose="020B0604020202020204" pitchFamily="34" charset="0"/>
              </a:rPr>
              <a:t> </a:t>
            </a:r>
            <a:r>
              <a:rPr lang="en-US" sz="2400" b="1" i="1" dirty="0" err="1">
                <a:solidFill>
                  <a:schemeClr val="tx1"/>
                </a:solidFill>
                <a:effectLst/>
                <a:latin typeface="Cambria" panose="02040503050406030204" pitchFamily="18" charset="0"/>
                <a:ea typeface="Cambria" panose="02040503050406030204" pitchFamily="18" charset="0"/>
                <a:cs typeface="Arial" panose="020B0604020202020204" pitchFamily="34" charset="0"/>
              </a:rPr>
              <a:t>em</a:t>
            </a:r>
            <a:r>
              <a:rPr lang="en-US" sz="2400" b="1" i="1" dirty="0">
                <a:solidFill>
                  <a:schemeClr val="tx1"/>
                </a:solidFill>
                <a:effectLst/>
                <a:latin typeface="Cambria" panose="02040503050406030204" pitchFamily="18" charset="0"/>
                <a:ea typeface="Cambria" panose="02040503050406030204" pitchFamily="18" charset="0"/>
                <a:cs typeface="Arial" panose="020B0604020202020204" pitchFamily="34" charset="0"/>
              </a:rPr>
              <a:t> </a:t>
            </a:r>
            <a:r>
              <a:rPr lang="en-US" sz="2400" b="1" i="1" dirty="0" err="1">
                <a:solidFill>
                  <a:schemeClr val="tx1"/>
                </a:solidFill>
                <a:effectLst/>
                <a:latin typeface="Cambria" panose="02040503050406030204" pitchFamily="18" charset="0"/>
                <a:ea typeface="Cambria" panose="02040503050406030204" pitchFamily="18" charset="0"/>
                <a:cs typeface="Arial" panose="020B0604020202020204" pitchFamily="34" charset="0"/>
              </a:rPr>
              <a:t>liên</a:t>
            </a:r>
            <a:r>
              <a:rPr lang="en-US" sz="2400" b="1" i="1" dirty="0">
                <a:solidFill>
                  <a:schemeClr val="tx1"/>
                </a:solidFill>
                <a:effectLst/>
                <a:latin typeface="Cambria" panose="02040503050406030204" pitchFamily="18" charset="0"/>
                <a:ea typeface="Cambria" panose="02040503050406030204" pitchFamily="18" charset="0"/>
                <a:cs typeface="Arial" panose="020B0604020202020204" pitchFamily="34" charset="0"/>
              </a:rPr>
              <a:t> </a:t>
            </a:r>
            <a:r>
              <a:rPr lang="en-US" sz="2400" b="1" i="1" dirty="0" err="1">
                <a:solidFill>
                  <a:schemeClr val="tx1"/>
                </a:solidFill>
                <a:effectLst/>
                <a:latin typeface="Cambria" panose="02040503050406030204" pitchFamily="18" charset="0"/>
                <a:ea typeface="Cambria" panose="02040503050406030204" pitchFamily="18" charset="0"/>
                <a:cs typeface="Arial" panose="020B0604020202020204" pitchFamily="34" charset="0"/>
              </a:rPr>
              <a:t>tưởng</a:t>
            </a:r>
            <a:r>
              <a:rPr lang="en-US" sz="2400" b="1" i="1" dirty="0">
                <a:solidFill>
                  <a:schemeClr val="tx1"/>
                </a:solidFill>
                <a:effectLst/>
                <a:latin typeface="Cambria" panose="02040503050406030204" pitchFamily="18" charset="0"/>
                <a:ea typeface="Cambria" panose="02040503050406030204" pitchFamily="18" charset="0"/>
                <a:cs typeface="Arial" panose="020B0604020202020204" pitchFamily="34" charset="0"/>
              </a:rPr>
              <a:t> </a:t>
            </a:r>
            <a:r>
              <a:rPr lang="en-US" sz="2400" b="1" i="1" dirty="0" err="1">
                <a:solidFill>
                  <a:schemeClr val="tx1"/>
                </a:solidFill>
                <a:effectLst/>
                <a:latin typeface="Cambria" panose="02040503050406030204" pitchFamily="18" charset="0"/>
                <a:ea typeface="Cambria" panose="02040503050406030204" pitchFamily="18" charset="0"/>
                <a:cs typeface="Arial" panose="020B0604020202020204" pitchFamily="34" charset="0"/>
              </a:rPr>
              <a:t>đến</a:t>
            </a:r>
            <a:r>
              <a:rPr lang="en-US" sz="2400" b="1" i="1" dirty="0">
                <a:solidFill>
                  <a:schemeClr val="tx1"/>
                </a:solidFill>
                <a:effectLst/>
                <a:latin typeface="Cambria" panose="02040503050406030204" pitchFamily="18" charset="0"/>
                <a:ea typeface="Cambria" panose="02040503050406030204" pitchFamily="18" charset="0"/>
                <a:cs typeface="Arial" panose="020B0604020202020204" pitchFamily="34" charset="0"/>
              </a:rPr>
              <a:t> </a:t>
            </a:r>
            <a:r>
              <a:rPr lang="en-US" sz="2400" b="1" i="1" dirty="0" err="1">
                <a:solidFill>
                  <a:schemeClr val="tx1"/>
                </a:solidFill>
                <a:effectLst/>
                <a:latin typeface="Cambria" panose="02040503050406030204" pitchFamily="18" charset="0"/>
                <a:ea typeface="Cambria" panose="02040503050406030204" pitchFamily="18" charset="0"/>
                <a:cs typeface="Arial" panose="020B0604020202020204" pitchFamily="34" charset="0"/>
              </a:rPr>
              <a:t>chất</a:t>
            </a:r>
            <a:r>
              <a:rPr lang="en-US" sz="2400" b="1" i="1" dirty="0">
                <a:solidFill>
                  <a:schemeClr val="tx1"/>
                </a:solidFill>
                <a:effectLst/>
                <a:latin typeface="Cambria" panose="02040503050406030204" pitchFamily="18" charset="0"/>
                <a:ea typeface="Cambria" panose="02040503050406030204" pitchFamily="18" charset="0"/>
                <a:cs typeface="Arial" panose="020B0604020202020204" pitchFamily="34" charset="0"/>
              </a:rPr>
              <a:t> </a:t>
            </a:r>
            <a:r>
              <a:rPr lang="en-US" sz="2400" b="1" i="1" dirty="0" err="1">
                <a:solidFill>
                  <a:schemeClr val="tx1"/>
                </a:solidFill>
                <a:effectLst/>
                <a:latin typeface="Cambria" panose="02040503050406030204" pitchFamily="18" charset="0"/>
                <a:ea typeface="Cambria" panose="02040503050406030204" pitchFamily="18" charset="0"/>
                <a:cs typeface="Arial" panose="020B0604020202020204" pitchFamily="34" charset="0"/>
              </a:rPr>
              <a:t>nào</a:t>
            </a:r>
            <a:r>
              <a:rPr lang="en-US" sz="2400" b="1" i="1" dirty="0">
                <a:solidFill>
                  <a:schemeClr val="tx1"/>
                </a:solidFill>
                <a:effectLst/>
                <a:latin typeface="Cambria" panose="02040503050406030204" pitchFamily="18" charset="0"/>
                <a:ea typeface="Cambria" panose="02040503050406030204" pitchFamily="18" charset="0"/>
                <a:cs typeface="Arial" panose="020B0604020202020204" pitchFamily="34" charset="0"/>
              </a:rPr>
              <a:t> </a:t>
            </a:r>
            <a:r>
              <a:rPr lang="en-US" sz="2400" b="1" i="1" dirty="0" err="1">
                <a:solidFill>
                  <a:schemeClr val="tx1"/>
                </a:solidFill>
                <a:effectLst/>
                <a:latin typeface="Cambria" panose="02040503050406030204" pitchFamily="18" charset="0"/>
                <a:ea typeface="Cambria" panose="02040503050406030204" pitchFamily="18" charset="0"/>
                <a:cs typeface="Arial" panose="020B0604020202020204" pitchFamily="34" charset="0"/>
              </a:rPr>
              <a:t>rất</a:t>
            </a:r>
            <a:r>
              <a:rPr lang="en-US" sz="2400" b="1" i="1" dirty="0">
                <a:solidFill>
                  <a:schemeClr val="tx1"/>
                </a:solidFill>
                <a:effectLst/>
                <a:latin typeface="Cambria" panose="02040503050406030204" pitchFamily="18" charset="0"/>
                <a:ea typeface="Cambria" panose="02040503050406030204" pitchFamily="18" charset="0"/>
                <a:cs typeface="Arial" panose="020B0604020202020204" pitchFamily="34" charset="0"/>
              </a:rPr>
              <a:t> </a:t>
            </a:r>
            <a:r>
              <a:rPr lang="en-US" sz="2400" b="1" i="1" dirty="0" err="1">
                <a:solidFill>
                  <a:schemeClr val="tx1"/>
                </a:solidFill>
                <a:effectLst/>
                <a:latin typeface="Cambria" panose="02040503050406030204" pitchFamily="18" charset="0"/>
                <a:ea typeface="Cambria" panose="02040503050406030204" pitchFamily="18" charset="0"/>
                <a:cs typeface="Arial" panose="020B0604020202020204" pitchFamily="34" charset="0"/>
              </a:rPr>
              <a:t>quan</a:t>
            </a:r>
            <a:r>
              <a:rPr lang="en-US" sz="2400" b="1" i="1" dirty="0">
                <a:solidFill>
                  <a:schemeClr val="tx1"/>
                </a:solidFill>
                <a:effectLst/>
                <a:latin typeface="Cambria" panose="02040503050406030204" pitchFamily="18" charset="0"/>
                <a:ea typeface="Cambria" panose="02040503050406030204" pitchFamily="18" charset="0"/>
                <a:cs typeface="Arial" panose="020B0604020202020204" pitchFamily="34" charset="0"/>
              </a:rPr>
              <a:t> </a:t>
            </a:r>
            <a:r>
              <a:rPr lang="en-US" sz="2400" b="1" i="1" dirty="0" err="1">
                <a:solidFill>
                  <a:schemeClr val="tx1"/>
                </a:solidFill>
                <a:effectLst/>
                <a:latin typeface="Cambria" panose="02040503050406030204" pitchFamily="18" charset="0"/>
                <a:ea typeface="Cambria" panose="02040503050406030204" pitchFamily="18" charset="0"/>
                <a:cs typeface="Arial" panose="020B0604020202020204" pitchFamily="34" charset="0"/>
              </a:rPr>
              <a:t>trọng</a:t>
            </a:r>
            <a:r>
              <a:rPr lang="en-US" sz="2400" b="1" i="1" dirty="0">
                <a:solidFill>
                  <a:schemeClr val="tx1"/>
                </a:solidFill>
                <a:effectLst/>
                <a:latin typeface="Cambria" panose="02040503050406030204" pitchFamily="18" charset="0"/>
                <a:ea typeface="Cambria" panose="02040503050406030204" pitchFamily="18" charset="0"/>
                <a:cs typeface="Arial" panose="020B0604020202020204" pitchFamily="34" charset="0"/>
              </a:rPr>
              <a:t> </a:t>
            </a:r>
            <a:r>
              <a:rPr lang="en-US" sz="2400" b="1" i="1" dirty="0" err="1">
                <a:solidFill>
                  <a:schemeClr val="tx1"/>
                </a:solidFill>
                <a:effectLst/>
                <a:latin typeface="Cambria" panose="02040503050406030204" pitchFamily="18" charset="0"/>
                <a:ea typeface="Cambria" panose="02040503050406030204" pitchFamily="18" charset="0"/>
                <a:cs typeface="Arial" panose="020B0604020202020204" pitchFamily="34" charset="0"/>
              </a:rPr>
              <a:t>trong</a:t>
            </a:r>
            <a:r>
              <a:rPr lang="en-US" sz="2400" b="1" i="1" dirty="0">
                <a:solidFill>
                  <a:schemeClr val="tx1"/>
                </a:solidFill>
                <a:effectLst/>
                <a:latin typeface="Cambria" panose="02040503050406030204" pitchFamily="18" charset="0"/>
                <a:ea typeface="Cambria" panose="02040503050406030204" pitchFamily="18" charset="0"/>
                <a:cs typeface="Arial" panose="020B0604020202020204" pitchFamily="34" charset="0"/>
              </a:rPr>
              <a:t> </a:t>
            </a:r>
            <a:r>
              <a:rPr lang="en-US" sz="2400" b="1" i="1" dirty="0" err="1">
                <a:solidFill>
                  <a:schemeClr val="tx1"/>
                </a:solidFill>
                <a:effectLst/>
                <a:latin typeface="Cambria" panose="02040503050406030204" pitchFamily="18" charset="0"/>
                <a:ea typeface="Cambria" panose="02040503050406030204" pitchFamily="18" charset="0"/>
                <a:cs typeface="Arial" panose="020B0604020202020204" pitchFamily="34" charset="0"/>
              </a:rPr>
              <a:t>đời</a:t>
            </a:r>
            <a:r>
              <a:rPr lang="en-US" sz="2400" b="1" i="1" dirty="0">
                <a:solidFill>
                  <a:schemeClr val="tx1"/>
                </a:solidFill>
                <a:effectLst/>
                <a:latin typeface="Cambria" panose="02040503050406030204" pitchFamily="18" charset="0"/>
                <a:ea typeface="Cambria" panose="02040503050406030204" pitchFamily="18" charset="0"/>
                <a:cs typeface="Arial" panose="020B0604020202020204" pitchFamily="34" charset="0"/>
              </a:rPr>
              <a:t> </a:t>
            </a:r>
            <a:r>
              <a:rPr lang="en-US" sz="2400" b="1" i="1" dirty="0" err="1">
                <a:solidFill>
                  <a:schemeClr val="tx1"/>
                </a:solidFill>
                <a:effectLst/>
                <a:latin typeface="Cambria" panose="02040503050406030204" pitchFamily="18" charset="0"/>
                <a:ea typeface="Cambria" panose="02040503050406030204" pitchFamily="18" charset="0"/>
                <a:cs typeface="Arial" panose="020B0604020202020204" pitchFamily="34" charset="0"/>
              </a:rPr>
              <a:t>sống</a:t>
            </a:r>
            <a:r>
              <a:rPr lang="en-US" sz="2400" b="1" i="1" dirty="0">
                <a:solidFill>
                  <a:schemeClr val="tx1"/>
                </a:solidFill>
                <a:effectLst/>
                <a:latin typeface="Cambria" panose="02040503050406030204" pitchFamily="18" charset="0"/>
                <a:ea typeface="Cambria" panose="02040503050406030204" pitchFamily="18" charset="0"/>
                <a:cs typeface="Arial" panose="020B0604020202020204" pitchFamily="34" charset="0"/>
              </a:rPr>
              <a:t> </a:t>
            </a:r>
            <a:r>
              <a:rPr lang="en-US" sz="2400" b="1" i="1" dirty="0" err="1">
                <a:solidFill>
                  <a:schemeClr val="tx1"/>
                </a:solidFill>
                <a:effectLst/>
                <a:latin typeface="Cambria" panose="02040503050406030204" pitchFamily="18" charset="0"/>
                <a:ea typeface="Cambria" panose="02040503050406030204" pitchFamily="18" charset="0"/>
                <a:cs typeface="Arial" panose="020B0604020202020204" pitchFamily="34" charset="0"/>
              </a:rPr>
              <a:t>chúng</a:t>
            </a:r>
            <a:r>
              <a:rPr lang="en-US" sz="2400" b="1" i="1" dirty="0">
                <a:solidFill>
                  <a:schemeClr val="tx1"/>
                </a:solidFill>
                <a:effectLst/>
                <a:latin typeface="Cambria" panose="02040503050406030204" pitchFamily="18" charset="0"/>
                <a:ea typeface="Cambria" panose="02040503050406030204" pitchFamily="18" charset="0"/>
                <a:cs typeface="Arial" panose="020B0604020202020204" pitchFamily="34" charset="0"/>
              </a:rPr>
              <a:t> ta? </a:t>
            </a:r>
            <a:endParaRPr lang="en-US" sz="2400" b="1" dirty="0">
              <a:ln w="22225">
                <a:solidFill>
                  <a:schemeClr val="accent2"/>
                </a:solidFill>
                <a:prstDash val="solid"/>
              </a:ln>
              <a:solidFill>
                <a:schemeClr val="tx1"/>
              </a:solidFill>
              <a:latin typeface="Cambria" panose="02040503050406030204" pitchFamily="18" charset="0"/>
              <a:cs typeface="Arial" panose="020B0604020202020204" pitchFamily="34" charset="0"/>
            </a:endParaRPr>
          </a:p>
        </p:txBody>
      </p:sp>
      <p:sp>
        <p:nvSpPr>
          <p:cNvPr id="26" name="Slide Number Placeholder 25">
            <a:extLst>
              <a:ext uri="{FF2B5EF4-FFF2-40B4-BE49-F238E27FC236}">
                <a16:creationId xmlns:a16="http://schemas.microsoft.com/office/drawing/2014/main" id="{C801A738-DBA9-467E-A575-309171365602}"/>
              </a:ext>
            </a:extLst>
          </p:cNvPr>
          <p:cNvSpPr>
            <a:spLocks noGrp="1"/>
          </p:cNvSpPr>
          <p:nvPr>
            <p:ph type="sldNum" sz="quarter" idx="12"/>
          </p:nvPr>
        </p:nvSpPr>
        <p:spPr/>
        <p:txBody>
          <a:bodyPr/>
          <a:lstStyle/>
          <a:p>
            <a:fld id="{B8F674BA-2DE0-4D90-8561-25BA31F62F13}" type="slidenum">
              <a:rPr lang="en-US" sz="1800" b="1" smtClean="0">
                <a:solidFill>
                  <a:schemeClr val="tx1"/>
                </a:solidFill>
              </a:rPr>
              <a:pPr/>
              <a:t>8</a:t>
            </a:fld>
            <a:endParaRPr lang="en-US" b="1" dirty="0">
              <a:solidFill>
                <a:schemeClr val="tx1"/>
              </a:solidFill>
            </a:endParaRPr>
          </a:p>
        </p:txBody>
      </p:sp>
    </p:spTree>
    <p:extLst>
      <p:ext uri="{BB962C8B-B14F-4D97-AF65-F5344CB8AC3E}">
        <p14:creationId xmlns:p14="http://schemas.microsoft.com/office/powerpoint/2010/main" val="36969040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2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14" presetClass="entr" presetSubtype="1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animEffect transition="in" filter="fade">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资源 3434302"/>
          <p:cNvPicPr>
            <a:picLocks noChangeAspect="1"/>
          </p:cNvPicPr>
          <p:nvPr/>
        </p:nvPicPr>
        <p:blipFill>
          <a:blip r:embed="rId3"/>
          <a:srcRect l="12635" t="6959" r="16968" b="17689"/>
          <a:stretch>
            <a:fillRect/>
          </a:stretch>
        </p:blipFill>
        <p:spPr>
          <a:xfrm rot="5400000">
            <a:off x="2608580" y="-2710180"/>
            <a:ext cx="6975475" cy="12277725"/>
          </a:xfrm>
          <a:prstGeom prst="rect">
            <a:avLst/>
          </a:prstGeom>
        </p:spPr>
      </p:pic>
      <p:sp>
        <p:nvSpPr>
          <p:cNvPr id="30" name="TextBox 29"/>
          <p:cNvSpPr txBox="1"/>
          <p:nvPr/>
        </p:nvSpPr>
        <p:spPr>
          <a:xfrm>
            <a:off x="916054" y="3120391"/>
            <a:ext cx="10383078" cy="1569660"/>
          </a:xfrm>
          <a:prstGeom prst="rect">
            <a:avLst/>
          </a:prstGeom>
          <a:noFill/>
        </p:spPr>
        <p:txBody>
          <a:bodyPr wrap="square" rtlCol="0">
            <a:spAutoFit/>
          </a:bodyPr>
          <a:lstStyle/>
          <a:p>
            <a:pPr algn="ctr"/>
            <a:r>
              <a:rPr lang="en-US" altLang="zh-CN" sz="9600" b="1" dirty="0">
                <a:solidFill>
                  <a:schemeClr val="bg1"/>
                </a:solidFill>
                <a:latin typeface="Cambria" panose="02040503050406030204" pitchFamily="18" charset="0"/>
                <a:cs typeface="Arial" panose="020B0604020202020204" pitchFamily="34" charset="0"/>
                <a:sym typeface="+mn-lt"/>
              </a:rPr>
              <a:t>BÀI 9: OXYGEN</a:t>
            </a:r>
            <a:endParaRPr lang="zh-CN" altLang="en-US" sz="9600" b="1" dirty="0">
              <a:solidFill>
                <a:schemeClr val="bg1"/>
              </a:solidFill>
              <a:latin typeface="Cambria" panose="02040503050406030204" pitchFamily="18" charset="0"/>
              <a:cs typeface="Arial" panose="020B0604020202020204" pitchFamily="34" charset="0"/>
              <a:sym typeface="+mn-lt"/>
            </a:endParaRPr>
          </a:p>
        </p:txBody>
      </p:sp>
      <p:sp>
        <p:nvSpPr>
          <p:cNvPr id="6" name="Title 1">
            <a:extLst>
              <a:ext uri="{FF2B5EF4-FFF2-40B4-BE49-F238E27FC236}">
                <a16:creationId xmlns:a16="http://schemas.microsoft.com/office/drawing/2014/main" id="{996025A5-0BFB-483B-AC2C-4C49506588C7}"/>
              </a:ext>
            </a:extLst>
          </p:cNvPr>
          <p:cNvSpPr txBox="1">
            <a:spLocks/>
          </p:cNvSpPr>
          <p:nvPr/>
        </p:nvSpPr>
        <p:spPr>
          <a:xfrm>
            <a:off x="1080878" y="1431234"/>
            <a:ext cx="9814894" cy="838217"/>
          </a:xfrm>
          <a:prstGeom prst="rect">
            <a:avLst/>
          </a:prstGeom>
          <a:solidFill>
            <a:srgbClr val="FFFF00"/>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4800" b="1" dirty="0">
                <a:latin typeface="Cambria" panose="02040503050406030204" pitchFamily="18" charset="0"/>
                <a:cs typeface="Arial" panose="020B0604020202020204" pitchFamily="34" charset="0"/>
              </a:rPr>
              <a:t>CHỦ ĐỀ 3: OXYGEN VÀ KHÔNG KHÍ</a:t>
            </a:r>
          </a:p>
        </p:txBody>
      </p:sp>
      <p:sp>
        <p:nvSpPr>
          <p:cNvPr id="3" name="Slide Number Placeholder 2">
            <a:extLst>
              <a:ext uri="{FF2B5EF4-FFF2-40B4-BE49-F238E27FC236}">
                <a16:creationId xmlns:a16="http://schemas.microsoft.com/office/drawing/2014/main" id="{57D252D0-B031-457D-BE62-45F4C09413F5}"/>
              </a:ext>
            </a:extLst>
          </p:cNvPr>
          <p:cNvSpPr>
            <a:spLocks noGrp="1"/>
          </p:cNvSpPr>
          <p:nvPr>
            <p:ph type="sldNum" sz="quarter" idx="12"/>
          </p:nvPr>
        </p:nvSpPr>
        <p:spPr/>
        <p:txBody>
          <a:bodyPr/>
          <a:lstStyle/>
          <a:p>
            <a:fld id="{B8F674BA-2DE0-4D90-8561-25BA31F62F13}" type="slidenum">
              <a:rPr lang="en-US" smtClean="0"/>
              <a:t>9</a:t>
            </a:fld>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3101</TotalTime>
  <Words>2059</Words>
  <Application>Microsoft Office PowerPoint</Application>
  <PresentationFormat>Widescreen</PresentationFormat>
  <Paragraphs>377</Paragraphs>
  <Slides>48</Slides>
  <Notes>3</Notes>
  <HiddenSlides>0</HiddenSlides>
  <MMClips>9</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48</vt:i4>
      </vt:variant>
    </vt:vector>
  </HeadingPairs>
  <TitlesOfParts>
    <vt:vector size="61" baseType="lpstr">
      <vt:lpstr>Cambria Math</vt:lpstr>
      <vt:lpstr>Calibri</vt:lpstr>
      <vt:lpstr>Constantia</vt:lpstr>
      <vt:lpstr>Arial Black</vt:lpstr>
      <vt:lpstr>Oswald</vt:lpstr>
      <vt:lpstr>Calibri Light</vt:lpstr>
      <vt:lpstr>Wingdings</vt:lpstr>
      <vt:lpstr>Arial</vt:lpstr>
      <vt:lpstr>.VnClarendon</vt:lpstr>
      <vt:lpstr>.VnTime</vt:lpstr>
      <vt:lpstr>.VnArial</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MỘT SỐ TÍNH CHẤT CỦA OXYGEN</vt:lpstr>
      <vt:lpstr> Xem video và cho biết khí oxygen có tan được trong nước không? Tan nhiều hay tan ít?</vt:lpstr>
      <vt:lpstr>Tại sao các đầm nuôi tôm thường lắp hệ thống quạt nước?</vt:lpstr>
      <vt:lpstr>Nếu bạn nhỏ thả tay ra thì quả bóng chứa khí oxygen kia sẽ bay lên hay bay xuống? Từ đó em có thể dự đoán khí oxygen nặng hay nhẹ hơn không khí?</vt:lpstr>
      <vt:lpstr>PowerPoint Presentation</vt:lpstr>
      <vt:lpstr>PowerPoint Presentation</vt:lpstr>
      <vt:lpstr>2. VAI TRÒ CỦA OXYGEN ĐỐI VỚI SỰ SỐNG</vt:lpstr>
      <vt:lpstr>PowerPoint Presentation</vt:lpstr>
      <vt:lpstr>PowerPoint Presentation</vt:lpstr>
      <vt:lpstr>PowerPoint Presentation</vt:lpstr>
      <vt:lpstr>OXYGEN CẦN CHO SỰ HÔ HẤP CỦA CÁC SINH VẬT</vt:lpstr>
      <vt:lpstr>PowerPoint Presentation</vt:lpstr>
      <vt:lpstr>3. VAI TRÒ CỦA OXYGEN ĐỐI VỚI SỰ CHÁY  VÀ QUÁ TRÌNH ĐỐT CHÁY NHIÊN LIỆU</vt:lpstr>
      <vt:lpstr>PowerPoint Presentation</vt:lpstr>
      <vt:lpstr>OXYGEN GIÚP DUY TRÌ SỰ CHÁY</vt:lpstr>
      <vt:lpstr>Gia đình em sử dụng nguồn nhiên liệu nào để đun nấu hằng ngày? Nhiên liệu đó có cần sử dụng khí oxygen để đốt cháy không?</vt:lpstr>
      <vt:lpstr>ĐIỀU KIỆN HÌNH THÀNH NGỌN LỬA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 sát tranh, trả lời câu hỏi:</vt:lpstr>
      <vt:lpstr>PowerPoint Presentation</vt:lpstr>
      <vt:lpstr>PowerPoint Presentation</vt:lpstr>
      <vt:lpstr>a) Lĩnh vực tiêu thụ ít oxygen nhất:  Thuốc nổ nhiên liệu tên lửa và hàn cắt kim loại (5%)</vt:lpstr>
      <vt:lpstr>Trong quá trình lửa cháy, nếu đám cháy xăng dầu nhỏ, người ta có thể sử dụng tấm chăn dày, lớn và trùm nhanh lên đám cháy mà không dùng nước để dập tắt đám cháy. Em hãy giải thích tại sao lại làm như vậy?</vt:lpstr>
      <vt:lpstr>KIẾN THỨC CẦN NẮM VỮNG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 GIANG</dc:creator>
  <cp:lastModifiedBy>Thinh1995</cp:lastModifiedBy>
  <cp:revision>327</cp:revision>
  <dcterms:created xsi:type="dcterms:W3CDTF">2018-10-29T09:59:25Z</dcterms:created>
  <dcterms:modified xsi:type="dcterms:W3CDTF">2021-07-23T13:07:40Z</dcterms:modified>
</cp:coreProperties>
</file>