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8" y="835269"/>
            <a:ext cx="11377043" cy="5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4035" y="2000547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đĩa, lọ hoa..</a:t>
            </a:r>
          </a:p>
        </p:txBody>
      </p:sp>
    </p:spTree>
    <p:extLst>
      <p:ext uri="{BB962C8B-B14F-4D97-AF65-F5344CB8AC3E}">
        <p14:creationId xmlns:p14="http://schemas.microsoft.com/office/powerpoint/2010/main" val="16755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" y="513983"/>
            <a:ext cx="6667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6" y="193471"/>
            <a:ext cx="6667500" cy="4124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2701" y="524572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nhà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7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104" y="0"/>
            <a:ext cx="70104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Bản vẽ kĩ thuật là gì? Bản vẽ kĩ thuật dùng để làm gì?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Vị trí các hình chiếu trên bản vẽ theo phương pháp chiếu góc thứ nhất được bố trí như thế nào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Nêu đặc điểm hình chiếu của các khối hình học: hình hộp chữ nhật, hình lăng trụ đều, hình chóp đều, hình trụ, hình nón và hình cầu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So sánh trình tự đọc bản vẽ lắp và bản vẽ chi tiết.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Nêu trình tự đọc bản vẽ nhà.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4: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Đọc bản vẽ chi tiết gối đỡ ở Hình O1.1 theo trình tự đã học.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23" y="289823"/>
            <a:ext cx="5005777" cy="596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6346" y="6344239"/>
            <a:ext cx="47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O.1.1. Bản vẽ chi tiết gối đỡ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11" y="235670"/>
            <a:ext cx="11261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Bản vẽ kĩ thuật là tài liệu kĩ thuật trình bày các thông tin kĩ thuật của sản phẩm.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 kĩ thuật được dùng để chế tạo, thi công, kiểm tra đánh giá sản phẩm hoặc để hướng dẫn lắp ráp, vận hành và sử dụng sản phẩm.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Vị trí các hình chiếu trên bản vẽ theo phương pháp chiếu góc thứ nhất được bố trí: Hình chiếu bằng đặt dưới hình chiếu đứng, hình chiếu cạnh đặt bên phải hình chiếu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74301"/>
              </p:ext>
            </p:extLst>
          </p:nvPr>
        </p:nvGraphicFramePr>
        <p:xfrm>
          <a:off x="329583" y="2658358"/>
          <a:ext cx="11080344" cy="3237173"/>
        </p:xfrm>
        <a:graphic>
          <a:graphicData uri="http://schemas.openxmlformats.org/drawingml/2006/table">
            <a:tbl>
              <a:tblPr firstRow="1" firstCol="1" bandRow="1"/>
              <a:tblGrid>
                <a:gridCol w="2803611">
                  <a:extLst>
                    <a:ext uri="{9D8B030D-6E8A-4147-A177-3AD203B41FA5}">
                      <a16:colId xmlns:a16="http://schemas.microsoft.com/office/drawing/2014/main" val="1923178836"/>
                    </a:ext>
                  </a:extLst>
                </a:gridCol>
                <a:gridCol w="8276733">
                  <a:extLst>
                    <a:ext uri="{9D8B030D-6E8A-4147-A177-3AD203B41FA5}">
                      <a16:colId xmlns:a16="http://schemas.microsoft.com/office/drawing/2014/main" val="1783501931"/>
                    </a:ext>
                  </a:extLst>
                </a:gridCol>
              </a:tblGrid>
              <a:tr h="157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hình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57535"/>
                  </a:ext>
                </a:extLst>
              </a:tr>
              <a:tr h="420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hộp chữ nhật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là các hình chữ nhật bao quanh HHCN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2852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lăng trụ đều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là các hình tam giác, hình chữ nhật bao quanh khối lăng trụ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16946"/>
                  </a:ext>
                </a:extLst>
              </a:tr>
              <a:tr h="348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chóp đều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là các hình tam giác, hình chữ nhật bao quanh hình chóp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44030"/>
                  </a:ext>
                </a:extLst>
              </a:tr>
              <a:tr h="39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trụ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đáy là hình tròn, hình chiếu đứng và hình chiếu cạnh là hình chữ nhật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24591"/>
                  </a:ext>
                </a:extLst>
              </a:tr>
              <a:tr h="490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nón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đáy là hình tròn, hình chiếu đứng và hình chiếu cạnh là hình tam giác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1359"/>
                  </a:ext>
                </a:extLst>
              </a:tr>
              <a:tr h="723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cầu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đáy, hình chiếu đứng và hình chiếu cạnh đều là hình tròn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63" marR="41063" marT="41063" marB="41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3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2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17" y="0"/>
            <a:ext cx="1172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- Giống nhau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Đều là bản vẽ kĩ thuật.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Đều có các khung tên, hình biểu diễn và các kích thước.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Khác nhau: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Bản vẽ chi tiết có yêu cầu kĩ thuật và chỉ biễu diễn 1 chi tiết.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Bản vẽ lắp có bảng kê, phân tích chi tiết, tổng hợp và biễu diễn được nhiều chi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Trình tự đọc bản vẽ nhà ở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81521"/>
              </p:ext>
            </p:extLst>
          </p:nvPr>
        </p:nvGraphicFramePr>
        <p:xfrm>
          <a:off x="348791" y="2612664"/>
          <a:ext cx="11510128" cy="4245336"/>
        </p:xfrm>
        <a:graphic>
          <a:graphicData uri="http://schemas.openxmlformats.org/drawingml/2006/table">
            <a:tbl>
              <a:tblPr firstRow="1" firstCol="1" bandRow="1"/>
              <a:tblGrid>
                <a:gridCol w="2320491">
                  <a:extLst>
                    <a:ext uri="{9D8B030D-6E8A-4147-A177-3AD203B41FA5}">
                      <a16:colId xmlns:a16="http://schemas.microsoft.com/office/drawing/2014/main" val="3483144136"/>
                    </a:ext>
                  </a:extLst>
                </a:gridCol>
                <a:gridCol w="4014322">
                  <a:extLst>
                    <a:ext uri="{9D8B030D-6E8A-4147-A177-3AD203B41FA5}">
                      <a16:colId xmlns:a16="http://schemas.microsoft.com/office/drawing/2014/main" val="1064185933"/>
                    </a:ext>
                  </a:extLst>
                </a:gridCol>
                <a:gridCol w="5175315">
                  <a:extLst>
                    <a:ext uri="{9D8B030D-6E8A-4147-A177-3AD203B41FA5}">
                      <a16:colId xmlns:a16="http://schemas.microsoft.com/office/drawing/2014/main" val="3260736464"/>
                    </a:ext>
                  </a:extLst>
                </a:gridCol>
              </a:tblGrid>
              <a:tr h="348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tự đọc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đọc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 đọc bản vẽ nhà ở (hình 3.4)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56451"/>
                  </a:ext>
                </a:extLst>
              </a:tr>
              <a:tr h="688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1. Khung tên: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Tên của ngôi nhà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Tỉ lệ bản vẽ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Đơn vị thiết kế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-Nhà ở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Tỉ lệ 1:75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166624"/>
                  </a:ext>
                </a:extLst>
              </a:tr>
              <a:tr h="762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2: Hình biểu diễn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 gọi các hình biểu diễn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-Mặt bằng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Mặt đứng A – 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Mặt cắt B -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16611"/>
                  </a:ext>
                </a:extLst>
              </a:tr>
              <a:tr h="12725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3: Kích thước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Kích thước chung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Kích thước từng bộ phận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Dài 16 200, rộng 5000, cao 57000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Kích thước từng bộ phận: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Phòng khách: 4000x5000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Phòng ngủ: 4000x3000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Bếp và phòng ăn: 5000x5000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4893"/>
                  </a:ext>
                </a:extLst>
              </a:tr>
              <a:tr h="1044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Bước 4. Các bộ phận chính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Số phòng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Số cửa đi và cửa sổ.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Các bộ phận khác.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 phòng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 cửa đi 1 cánh; 1 cửa đi đơn 2 cánh; 1 cửa đi 4 cánh; 4 cửa đơn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6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360" y="74052"/>
            <a:ext cx="11591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- Khung tên: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Tên gọi: Gỗi đỡ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Vật liệu: thép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Tỉ lệ: 2:1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diễn: hình chiếu đứng, hình chiếu cạnh, hình chiếu bằng.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thước: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Chiều dài 42 mm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Chiều rộng 32 mm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Bề dày: 25 mm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Đường kính trong 20 mm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kĩ thuật: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Làm tù cạnh</a:t>
            </a:r>
          </a:p>
        </p:txBody>
      </p:sp>
    </p:spTree>
    <p:extLst>
      <p:ext uri="{BB962C8B-B14F-4D97-AF65-F5344CB8AC3E}">
        <p14:creationId xmlns:p14="http://schemas.microsoft.com/office/powerpoint/2010/main" val="33921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tư duy gồm tiêu chuẩn bản vẽ kỹ thuật, hình chiếu vuông góc, bản vẽ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1186</TotalTime>
  <Words>696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143</cp:revision>
  <dcterms:created xsi:type="dcterms:W3CDTF">2023-06-21T22:05:51Z</dcterms:created>
  <dcterms:modified xsi:type="dcterms:W3CDTF">2023-06-27T23:32:33Z</dcterms:modified>
</cp:coreProperties>
</file>