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  <p:sldMasterId id="2147483703" r:id="rId4"/>
    <p:sldMasterId id="2147483706" r:id="rId5"/>
    <p:sldMasterId id="2147483719" r:id="rId6"/>
    <p:sldMasterId id="2147483733" r:id="rId7"/>
    <p:sldMasterId id="2147483746" r:id="rId8"/>
  </p:sldMasterIdLst>
  <p:notesMasterIdLst>
    <p:notesMasterId r:id="rId33"/>
  </p:notesMasterIdLst>
  <p:sldIdLst>
    <p:sldId id="308" r:id="rId9"/>
    <p:sldId id="399" r:id="rId10"/>
    <p:sldId id="400" r:id="rId11"/>
    <p:sldId id="329" r:id="rId12"/>
    <p:sldId id="401" r:id="rId13"/>
    <p:sldId id="502" r:id="rId14"/>
    <p:sldId id="503" r:id="rId15"/>
    <p:sldId id="406" r:id="rId16"/>
    <p:sldId id="504" r:id="rId17"/>
    <p:sldId id="505" r:id="rId18"/>
    <p:sldId id="368" r:id="rId19"/>
    <p:sldId id="588" r:id="rId20"/>
    <p:sldId id="386" r:id="rId21"/>
    <p:sldId id="589" r:id="rId22"/>
    <p:sldId id="262" r:id="rId23"/>
    <p:sldId id="322" r:id="rId24"/>
    <p:sldId id="326" r:id="rId25"/>
    <p:sldId id="591" r:id="rId26"/>
    <p:sldId id="602" r:id="rId27"/>
    <p:sldId id="596" r:id="rId28"/>
    <p:sldId id="330" r:id="rId29"/>
    <p:sldId id="599" r:id="rId30"/>
    <p:sldId id="601" r:id="rId31"/>
    <p:sldId id="6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12-09-2025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1112520"/>
            <a:ext cx="10852457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9531" y="2186247"/>
            <a:ext cx="3243250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9" y="2342044"/>
            <a:ext cx="2955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thẳng?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9531" y="2186247"/>
            <a:ext cx="3243250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T 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đặt mục tiêu giành cúp vô địch trong giải thi đấu bóng rổ, do không cẩn thận nên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T 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bị chấn thương khi luyện tập.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thân: Phải nghỉ học, nghỉ thi đấu khiến cho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nên cáu kỉnh, bực bội.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429633"/>
            <a:ext cx="10727739" cy="5509200"/>
            <a:chOff x="1259802" y="-615076"/>
            <a:chExt cx="9516760" cy="6024021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615076"/>
              <a:ext cx="4807836" cy="60240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7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7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4" y="628708"/>
            <a:ext cx="7569200" cy="61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704593" y="235492"/>
            <a:ext cx="44874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Chia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26124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7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3144" y="1469159"/>
            <a:ext cx="5029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thở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Chia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ngơi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1450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214"/>
            <a:ext cx="12192000" cy="6793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059"/>
            <a:ext cx="6400800" cy="68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400800" y="-151059"/>
            <a:ext cx="5791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Do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 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0186" y="201756"/>
            <a:ext cx="110516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09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457200"/>
            <a:ext cx="4146499" cy="271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457200"/>
            <a:ext cx="3781417" cy="271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10" y="3171872"/>
            <a:ext cx="4148024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18" y="9868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237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4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977462"/>
            <a:ext cx="4146499" cy="219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977462"/>
            <a:ext cx="3781417" cy="219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723331" y="335266"/>
            <a:ext cx="106343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BÀI 7. ỨNG </a:t>
            </a:r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62696"/>
              </p:ext>
            </p:extLst>
          </p:nvPr>
        </p:nvGraphicFramePr>
        <p:xfrm>
          <a:off x="660010" y="1182414"/>
          <a:ext cx="6197990" cy="5407714"/>
        </p:xfrm>
        <a:graphic>
          <a:graphicData uri="http://schemas.openxmlformats.org/drawingml/2006/table">
            <a:tbl>
              <a:tblPr firstRow="1" firstCol="1" bandRow="1"/>
              <a:tblGrid>
                <a:gridCol w="763587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770162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106215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558026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1359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dọa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nạt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A.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hãi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mỏi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0" i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0" i="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18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34440"/>
            <a:ext cx="467399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7</a:t>
              </a: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endParaRP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5187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k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7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1872</Words>
  <Application>Microsoft Office PowerPoint</Application>
  <PresentationFormat>Widescreen</PresentationFormat>
  <Paragraphs>189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3" baseType="lpstr">
      <vt:lpstr>微软雅黑</vt:lpstr>
      <vt:lpstr>宋体</vt:lpstr>
      <vt:lpstr>宋体</vt:lpstr>
      <vt:lpstr>#9Slide05 Brannboll Ny</vt:lpstr>
      <vt:lpstr>#9Slide07 Marbelia Regular</vt:lpstr>
      <vt:lpstr>.VnTime</vt:lpstr>
      <vt:lpstr>【苹果】迟暮朝朝醉晚灯</vt:lpstr>
      <vt:lpstr>Algerian</vt:lpstr>
      <vt:lpstr>Arial</vt:lpstr>
      <vt:lpstr>Calibri</vt:lpstr>
      <vt:lpstr>Calibri Light</vt:lpstr>
      <vt:lpstr>等线</vt:lpstr>
      <vt:lpstr>等线</vt:lpstr>
      <vt:lpstr>Helvetica Neue</vt:lpstr>
      <vt:lpstr>ITC Avant Garde Std Bk</vt:lpstr>
      <vt:lpstr>SVN-Vanilla Daisy Pro</vt:lpstr>
      <vt:lpstr>Tahoma</vt:lpstr>
      <vt:lpstr>Times New Roman</vt:lpstr>
      <vt:lpstr>Verdana</vt:lpstr>
      <vt:lpstr>Wingdings</vt:lpstr>
      <vt:lpstr>方正静蕾简体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User</cp:lastModifiedBy>
  <cp:revision>44</cp:revision>
  <dcterms:created xsi:type="dcterms:W3CDTF">2022-08-08T00:24:14Z</dcterms:created>
  <dcterms:modified xsi:type="dcterms:W3CDTF">2025-09-12T01:53:55Z</dcterms:modified>
</cp:coreProperties>
</file>