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2" r:id="rId4"/>
    <p:sldId id="283" r:id="rId5"/>
    <p:sldId id="263" r:id="rId6"/>
    <p:sldId id="284" r:id="rId7"/>
    <p:sldId id="266" r:id="rId8"/>
    <p:sldId id="259" r:id="rId9"/>
    <p:sldId id="286" r:id="rId10"/>
    <p:sldId id="287" r:id="rId11"/>
    <p:sldId id="285" r:id="rId12"/>
    <p:sldId id="288" r:id="rId13"/>
    <p:sldId id="289" r:id="rId14"/>
    <p:sldId id="272" r:id="rId15"/>
    <p:sldId id="291" r:id="rId16"/>
    <p:sldId id="290" r:id="rId17"/>
    <p:sldId id="292" r:id="rId18"/>
    <p:sldId id="293" r:id="rId19"/>
    <p:sldId id="294" r:id="rId20"/>
    <p:sldId id="295" r:id="rId21"/>
    <p:sldId id="296" r:id="rId22"/>
    <p:sldId id="280" r:id="rId23"/>
  </p:sldIdLst>
  <p:sldSz cx="15544800" cy="7772400"/>
  <p:notesSz cx="6858000" cy="9144000"/>
  <p:custDataLst>
    <p:tags r:id="rId26"/>
  </p:custDataLst>
  <p:defaultTextStyle>
    <a:defPPr>
      <a:defRPr lang="en-US"/>
    </a:defPPr>
    <a:lvl1pPr marL="0" algn="l" defTabSz="1207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03504" algn="l" defTabSz="1207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07008" algn="l" defTabSz="1207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10512" algn="l" defTabSz="1207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414016" algn="l" defTabSz="1207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017520" algn="l" defTabSz="1207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621024" algn="l" defTabSz="1207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224528" algn="l" defTabSz="1207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4828032" algn="l" defTabSz="1207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. Mở đầu" id="{67601DA6-5E9C-49C3-A415-06B470829579}">
          <p14:sldIdLst>
            <p14:sldId id="256"/>
          </p14:sldIdLst>
        </p14:section>
        <p14:section name="II. Nội dung" id="{029161C9-8BAB-46A8-B4C6-0BD9D34FB898}">
          <p14:sldIdLst>
            <p14:sldId id="257"/>
          </p14:sldIdLst>
        </p14:section>
        <p14:section name="1. Cấu trúc tuần tự, cấu trúc rẽ nhánh" id="{9440D897-BE39-4C91-807F-7716A1BAE7DC}">
          <p14:sldIdLst>
            <p14:sldId id="282"/>
            <p14:sldId id="283"/>
            <p14:sldId id="263"/>
            <p14:sldId id="284"/>
            <p14:sldId id="266"/>
            <p14:sldId id="259"/>
            <p14:sldId id="286"/>
            <p14:sldId id="287"/>
            <p14:sldId id="285"/>
            <p14:sldId id="288"/>
            <p14:sldId id="289"/>
          </p14:sldIdLst>
        </p14:section>
        <p14:section name="2. Cấu trúc lặp" id="{02E89E14-3B92-4E4A-A647-0C07ED96C32B}">
          <p14:sldIdLst>
            <p14:sldId id="272"/>
            <p14:sldId id="291"/>
            <p14:sldId id="290"/>
            <p14:sldId id="292"/>
            <p14:sldId id="293"/>
            <p14:sldId id="294"/>
            <p14:sldId id="295"/>
            <p14:sldId id="296"/>
          </p14:sldIdLst>
        </p14:section>
        <p14:section name="III. Kết thúc" id="{62D014CB-8E51-40F8-8167-85C9B19421A3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448">
          <p15:clr>
            <a:srgbClr val="A4A3A4"/>
          </p15:clr>
        </p15:guide>
        <p15:guide id="4" pos="48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745"/>
    <a:srgbClr val="FF5FA9"/>
    <a:srgbClr val="008000"/>
    <a:srgbClr val="C44FF7"/>
    <a:srgbClr val="01FFFF"/>
    <a:srgbClr val="3333FF"/>
    <a:srgbClr val="FFF833"/>
    <a:srgbClr val="03FF74"/>
    <a:srgbClr val="0099CC"/>
    <a:srgbClr val="FF8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17" autoAdjust="0"/>
  </p:normalViewPr>
  <p:slideViewPr>
    <p:cSldViewPr snapToGrid="0">
      <p:cViewPr varScale="1">
        <p:scale>
          <a:sx n="48" d="100"/>
          <a:sy n="48" d="100"/>
        </p:scale>
        <p:origin x="624" y="42"/>
      </p:cViewPr>
      <p:guideLst>
        <p:guide orient="horz" pos="2160"/>
        <p:guide pos="3840"/>
        <p:guide orient="horz" pos="244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70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461B24-E89D-4BF3-8BC2-7C8AD6E10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61807-0067-4DD7-ABA6-3854272BA9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D657-C8AF-4361-A739-ED245DB5DD36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0428A-488B-433D-BD6C-F07AFBB9DB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DEEB6-A654-4ED1-8B44-8F205FBDB7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D6278-C801-4A45-8DEB-6ECBFC06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3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B35A-3FE1-4061-A516-75DFB6677B3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F30BC-1087-48E1-A1B8-2F4DF79CA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7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3504" algn="l" defTabSz="1207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07008" algn="l" defTabSz="1207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10512" algn="l" defTabSz="1207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14016" algn="l" defTabSz="1207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17520" algn="l" defTabSz="1207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21024" algn="l" defTabSz="1207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24528" algn="l" defTabSz="1207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28032" algn="l" defTabSz="1207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1143000"/>
            <a:ext cx="61722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8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1143000"/>
            <a:ext cx="61722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3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444A-C98B-401B-8F85-D6E4E3A5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30" y="518160"/>
            <a:ext cx="5013602" cy="181356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C04BC-016C-4DD0-8E83-678DE4FEB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08565" y="1119083"/>
            <a:ext cx="7869555" cy="5523442"/>
          </a:xfrm>
        </p:spPr>
        <p:txBody>
          <a:bodyPr/>
          <a:lstStyle>
            <a:lvl1pPr marL="0" indent="0">
              <a:buNone/>
              <a:defRPr sz="4200"/>
            </a:lvl1pPr>
            <a:lvl2pPr marL="603504" indent="0">
              <a:buNone/>
              <a:defRPr sz="3700"/>
            </a:lvl2pPr>
            <a:lvl3pPr marL="1207008" indent="0">
              <a:buNone/>
              <a:defRPr sz="3200"/>
            </a:lvl3pPr>
            <a:lvl4pPr marL="1810512" indent="0">
              <a:buNone/>
              <a:defRPr sz="2600"/>
            </a:lvl4pPr>
            <a:lvl5pPr marL="2414016" indent="0">
              <a:buNone/>
              <a:defRPr sz="2600"/>
            </a:lvl5pPr>
            <a:lvl6pPr marL="3017520" indent="0">
              <a:buNone/>
              <a:defRPr sz="2600"/>
            </a:lvl6pPr>
            <a:lvl7pPr marL="3621024" indent="0">
              <a:buNone/>
              <a:defRPr sz="2600"/>
            </a:lvl7pPr>
            <a:lvl8pPr marL="4224528" indent="0">
              <a:buNone/>
              <a:defRPr sz="2600"/>
            </a:lvl8pPr>
            <a:lvl9pPr marL="4828032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130F2-BB32-4B4F-A482-2091F3625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0730" y="2331721"/>
            <a:ext cx="5013602" cy="4319800"/>
          </a:xfrm>
        </p:spPr>
        <p:txBody>
          <a:bodyPr/>
          <a:lstStyle>
            <a:lvl1pPr marL="0" indent="0">
              <a:buNone/>
              <a:defRPr sz="2100"/>
            </a:lvl1pPr>
            <a:lvl2pPr marL="603504" indent="0">
              <a:buNone/>
              <a:defRPr sz="1900"/>
            </a:lvl2pPr>
            <a:lvl3pPr marL="1207008" indent="0">
              <a:buNone/>
              <a:defRPr sz="1600"/>
            </a:lvl3pPr>
            <a:lvl4pPr marL="1810512" indent="0">
              <a:buNone/>
              <a:defRPr sz="1400"/>
            </a:lvl4pPr>
            <a:lvl5pPr marL="2414016" indent="0">
              <a:buNone/>
              <a:defRPr sz="1400"/>
            </a:lvl5pPr>
            <a:lvl6pPr marL="3017520" indent="0">
              <a:buNone/>
              <a:defRPr sz="1400"/>
            </a:lvl6pPr>
            <a:lvl7pPr marL="3621024" indent="0">
              <a:buNone/>
              <a:defRPr sz="1400"/>
            </a:lvl7pPr>
            <a:lvl8pPr marL="4224528" indent="0">
              <a:buNone/>
              <a:defRPr sz="1400"/>
            </a:lvl8pPr>
            <a:lvl9pPr marL="482803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2E8BC-76B2-4B9B-9109-B5A8C329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9893C-E205-483C-8CB5-1F77499D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5021A-BCAB-49E3-B5C2-FC8C1037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CB1C-7B2C-4340-8C1D-A64BF734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0177E-EDF2-493F-9A0D-8B92DF262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F3D88-337D-431C-92AD-203BCD4F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91CDF-9039-4E88-BC68-66A7B9E5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5DD6C-AAD8-4131-A690-21EC7BA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76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26101-54C3-409D-ABC4-821A6EC81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24248" y="413810"/>
            <a:ext cx="335184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1F55E-7E04-465A-AE3A-2BFC5DAAB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8706" y="413810"/>
            <a:ext cx="986123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61F98-C340-43D3-BD83-928978BA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09635-E516-4303-ACE5-92A6A7FB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950CC-EE1A-40F1-95F1-9814C0AF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73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CFF76B-323A-42AB-BCF2-B92456A3FFE2}"/>
              </a:ext>
            </a:extLst>
          </p:cNvPr>
          <p:cNvSpPr txBox="1"/>
          <p:nvPr userDrawn="1"/>
        </p:nvSpPr>
        <p:spPr>
          <a:xfrm rot="849918">
            <a:off x="-309021" y="-1434459"/>
            <a:ext cx="3497580" cy="4969360"/>
          </a:xfrm>
          <a:prstGeom prst="rect">
            <a:avLst/>
          </a:prstGeom>
          <a:noFill/>
        </p:spPr>
        <p:txBody>
          <a:bodyPr wrap="square" lIns="120701" tIns="60350" rIns="120701" bIns="60350" rtlCol="0">
            <a:spAutoFit/>
          </a:bodyPr>
          <a:lstStyle/>
          <a:p>
            <a:r>
              <a:rPr lang="en-US" sz="315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5D8C5-6DB7-4D14-909C-16449A82E1A1}"/>
              </a:ext>
            </a:extLst>
          </p:cNvPr>
          <p:cNvSpPr txBox="1"/>
          <p:nvPr userDrawn="1"/>
        </p:nvSpPr>
        <p:spPr>
          <a:xfrm rot="849918">
            <a:off x="13796010" y="5056064"/>
            <a:ext cx="3497580" cy="4969360"/>
          </a:xfrm>
          <a:prstGeom prst="rect">
            <a:avLst/>
          </a:prstGeom>
          <a:noFill/>
        </p:spPr>
        <p:txBody>
          <a:bodyPr wrap="square" lIns="120701" tIns="60350" rIns="120701" bIns="60350" rtlCol="0">
            <a:spAutoFit/>
          </a:bodyPr>
          <a:lstStyle/>
          <a:p>
            <a:r>
              <a:rPr lang="en-US" sz="315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6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3137-95A7-4BFA-958E-509219F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609" y="1937705"/>
            <a:ext cx="13407390" cy="3233102"/>
          </a:xfrm>
        </p:spPr>
        <p:txBody>
          <a:bodyPr anchor="b"/>
          <a:lstStyle>
            <a:lvl1pPr>
              <a:defRPr sz="7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ABD90-97DD-4CCB-9B85-1E2732C7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609" y="5201392"/>
            <a:ext cx="13407390" cy="1700212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350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0700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81051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1401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175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210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24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280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050AF-E406-4E53-8032-B4D4C5C7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14AE6-4B43-406B-91DA-3C18DB5C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6953F-62D7-406C-9BE8-409DFD76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5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FC7BB-DE7D-4AF6-B498-0CCF1555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632A8-1A6C-4473-8A58-4420E1014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8705" y="2069043"/>
            <a:ext cx="6606540" cy="49315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5BF10-68AD-4401-B318-3D0566BBF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9555" y="2069043"/>
            <a:ext cx="6606540" cy="49315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88A92-C757-44A6-85F9-DF380919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C5EE6-2333-4E9D-AA83-24E30945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E6CA9-B8B5-4D6E-A00A-CBDA7696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7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8FD8-DA37-4279-9B27-76E13389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30" y="413809"/>
            <a:ext cx="13407390" cy="15023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E621E-DFDB-4964-805C-01EA551C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732" y="1905319"/>
            <a:ext cx="6576178" cy="93376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3504" indent="0">
              <a:buNone/>
              <a:defRPr sz="2600" b="1"/>
            </a:lvl2pPr>
            <a:lvl3pPr marL="1207008" indent="0">
              <a:buNone/>
              <a:defRPr sz="2500" b="1"/>
            </a:lvl3pPr>
            <a:lvl4pPr marL="1810512" indent="0">
              <a:buNone/>
              <a:defRPr sz="2100" b="1"/>
            </a:lvl4pPr>
            <a:lvl5pPr marL="2414016" indent="0">
              <a:buNone/>
              <a:defRPr sz="2100" b="1"/>
            </a:lvl5pPr>
            <a:lvl6pPr marL="3017520" indent="0">
              <a:buNone/>
              <a:defRPr sz="2100" b="1"/>
            </a:lvl6pPr>
            <a:lvl7pPr marL="3621024" indent="0">
              <a:buNone/>
              <a:defRPr sz="2100" b="1"/>
            </a:lvl7pPr>
            <a:lvl8pPr marL="4224528" indent="0">
              <a:buNone/>
              <a:defRPr sz="2100" b="1"/>
            </a:lvl8pPr>
            <a:lvl9pPr marL="482803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FD37A-511D-40D7-A2F2-5B9C2D711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0732" y="2839086"/>
            <a:ext cx="657617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C56F5-2A6C-406C-BD41-A2BC7CD52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69556" y="1905319"/>
            <a:ext cx="6608565" cy="93376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3504" indent="0">
              <a:buNone/>
              <a:defRPr sz="2600" b="1"/>
            </a:lvl2pPr>
            <a:lvl3pPr marL="1207008" indent="0">
              <a:buNone/>
              <a:defRPr sz="2500" b="1"/>
            </a:lvl3pPr>
            <a:lvl4pPr marL="1810512" indent="0">
              <a:buNone/>
              <a:defRPr sz="2100" b="1"/>
            </a:lvl4pPr>
            <a:lvl5pPr marL="2414016" indent="0">
              <a:buNone/>
              <a:defRPr sz="2100" b="1"/>
            </a:lvl5pPr>
            <a:lvl6pPr marL="3017520" indent="0">
              <a:buNone/>
              <a:defRPr sz="2100" b="1"/>
            </a:lvl6pPr>
            <a:lvl7pPr marL="3621024" indent="0">
              <a:buNone/>
              <a:defRPr sz="2100" b="1"/>
            </a:lvl7pPr>
            <a:lvl8pPr marL="4224528" indent="0">
              <a:buNone/>
              <a:defRPr sz="2100" b="1"/>
            </a:lvl8pPr>
            <a:lvl9pPr marL="482803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1537B-7597-450E-B33B-F901BDCCA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69556" y="2839086"/>
            <a:ext cx="6608565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88DE5-68E6-4D24-829B-FBDDCD43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95AE-2D8C-41BE-B057-D7F5FCA6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F7DF3-A286-45E2-B886-3577674F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2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B7FF-FCEA-4F56-A4F7-287DF346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230C1-7754-4A69-8C7A-C9009850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91BF7-9EA7-4D57-BD99-99429D24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3E8C9-9E54-41F1-9710-74C78072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8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6E9CD-CFB3-4535-A057-2B54DA14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D300D-1717-416A-9A5C-913C8982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2340E-FDD0-4B21-BED0-B342F1FE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7B843-CB59-437D-B379-10A7F060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30" y="518160"/>
            <a:ext cx="5013602" cy="181356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D3FF-2869-4043-8BC9-E06E86402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8565" y="1119083"/>
            <a:ext cx="7869555" cy="5523442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B03B3-2038-4584-B2F1-D6F89DD29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0730" y="2331721"/>
            <a:ext cx="5013602" cy="4319800"/>
          </a:xfrm>
        </p:spPr>
        <p:txBody>
          <a:bodyPr/>
          <a:lstStyle>
            <a:lvl1pPr marL="0" indent="0">
              <a:buNone/>
              <a:defRPr sz="2100"/>
            </a:lvl1pPr>
            <a:lvl2pPr marL="603504" indent="0">
              <a:buNone/>
              <a:defRPr sz="1900"/>
            </a:lvl2pPr>
            <a:lvl3pPr marL="1207008" indent="0">
              <a:buNone/>
              <a:defRPr sz="1600"/>
            </a:lvl3pPr>
            <a:lvl4pPr marL="1810512" indent="0">
              <a:buNone/>
              <a:defRPr sz="1400"/>
            </a:lvl4pPr>
            <a:lvl5pPr marL="2414016" indent="0">
              <a:buNone/>
              <a:defRPr sz="1400"/>
            </a:lvl5pPr>
            <a:lvl6pPr marL="3017520" indent="0">
              <a:buNone/>
              <a:defRPr sz="1400"/>
            </a:lvl6pPr>
            <a:lvl7pPr marL="3621024" indent="0">
              <a:buNone/>
              <a:defRPr sz="1400"/>
            </a:lvl7pPr>
            <a:lvl8pPr marL="4224528" indent="0">
              <a:buNone/>
              <a:defRPr sz="1400"/>
            </a:lvl8pPr>
            <a:lvl9pPr marL="482803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8158E-2DD5-4A9A-9486-388E5CAF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A87C0-496D-4948-AC87-1AECB48A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0F7A6-9D29-4B16-BCB8-30A4F944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B640-8670-4A94-9FA6-23BB2C7C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05" y="413809"/>
            <a:ext cx="13407390" cy="1502304"/>
          </a:xfrm>
          <a:prstGeom prst="rect">
            <a:avLst/>
          </a:prstGeom>
        </p:spPr>
        <p:txBody>
          <a:bodyPr vert="horz" lIns="120701" tIns="60350" rIns="120701" bIns="6035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06FD2-532A-4130-B580-93072202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705" y="2069043"/>
            <a:ext cx="13407390" cy="4931517"/>
          </a:xfrm>
          <a:prstGeom prst="rect">
            <a:avLst/>
          </a:prstGeom>
        </p:spPr>
        <p:txBody>
          <a:bodyPr vert="horz" lIns="120701" tIns="60350" rIns="120701" bIns="6035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7CA69-7C17-4922-B7C2-F61CF27A6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705" y="7203865"/>
            <a:ext cx="3497580" cy="413809"/>
          </a:xfrm>
          <a:prstGeom prst="rect">
            <a:avLst/>
          </a:prstGeom>
        </p:spPr>
        <p:txBody>
          <a:bodyPr vert="horz" lIns="120701" tIns="60350" rIns="120701" bIns="6035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A208-89BC-4536-A628-37AECC4642F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4DB9-4815-4C5E-BBC7-E7B585E9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215" y="7203865"/>
            <a:ext cx="5246370" cy="413809"/>
          </a:xfrm>
          <a:prstGeom prst="rect">
            <a:avLst/>
          </a:prstGeom>
        </p:spPr>
        <p:txBody>
          <a:bodyPr vert="horz" lIns="120701" tIns="60350" rIns="120701" bIns="6035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6BD4F-5C5C-4D77-9697-ADA0CEEF9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515" y="7203865"/>
            <a:ext cx="3497580" cy="413809"/>
          </a:xfrm>
          <a:prstGeom prst="rect">
            <a:avLst/>
          </a:prstGeom>
        </p:spPr>
        <p:txBody>
          <a:bodyPr vert="horz" lIns="120701" tIns="60350" rIns="120701" bIns="6035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1207008" rtl="0" eaLnBrk="1" latinLnBrk="0" hangingPunct="1">
        <a:lnSpc>
          <a:spcPct val="90000"/>
        </a:lnSpc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1752" indent="-301752" algn="l" defTabSz="1207008" rtl="0" eaLnBrk="1" latinLnBrk="0" hangingPunct="1">
        <a:lnSpc>
          <a:spcPct val="90000"/>
        </a:lnSpc>
        <a:spcBef>
          <a:spcPts val="132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301752" algn="l" defTabSz="1207008" rtl="0" eaLnBrk="1" latinLnBrk="0" hangingPunct="1">
        <a:lnSpc>
          <a:spcPct val="90000"/>
        </a:lnSpc>
        <a:spcBef>
          <a:spcPts val="66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08760" indent="-301752" algn="l" defTabSz="1207008" rtl="0" eaLnBrk="1" latinLnBrk="0" hangingPunct="1">
        <a:lnSpc>
          <a:spcPct val="90000"/>
        </a:lnSpc>
        <a:spcBef>
          <a:spcPts val="66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112264" indent="-301752" algn="l" defTabSz="1207008" rtl="0" eaLnBrk="1" latinLnBrk="0" hangingPunct="1">
        <a:lnSpc>
          <a:spcPct val="90000"/>
        </a:lnSpc>
        <a:spcBef>
          <a:spcPts val="66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715768" indent="-301752" algn="l" defTabSz="1207008" rtl="0" eaLnBrk="1" latinLnBrk="0" hangingPunct="1">
        <a:lnSpc>
          <a:spcPct val="90000"/>
        </a:lnSpc>
        <a:spcBef>
          <a:spcPts val="66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319272" indent="-301752" algn="l" defTabSz="1207008" rtl="0" eaLnBrk="1" latinLnBrk="0" hangingPunct="1">
        <a:lnSpc>
          <a:spcPct val="90000"/>
        </a:lnSpc>
        <a:spcBef>
          <a:spcPts val="66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922776" indent="-301752" algn="l" defTabSz="1207008" rtl="0" eaLnBrk="1" latinLnBrk="0" hangingPunct="1">
        <a:lnSpc>
          <a:spcPct val="90000"/>
        </a:lnSpc>
        <a:spcBef>
          <a:spcPts val="66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26280" indent="-301752" algn="l" defTabSz="1207008" rtl="0" eaLnBrk="1" latinLnBrk="0" hangingPunct="1">
        <a:lnSpc>
          <a:spcPct val="90000"/>
        </a:lnSpc>
        <a:spcBef>
          <a:spcPts val="66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9784" indent="-301752" algn="l" defTabSz="1207008" rtl="0" eaLnBrk="1" latinLnBrk="0" hangingPunct="1">
        <a:lnSpc>
          <a:spcPct val="90000"/>
        </a:lnSpc>
        <a:spcBef>
          <a:spcPts val="66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7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03504" algn="l" defTabSz="1207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008" algn="l" defTabSz="1207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10512" algn="l" defTabSz="1207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414016" algn="l" defTabSz="1207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algn="l" defTabSz="1207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21024" algn="l" defTabSz="1207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24528" algn="l" defTabSz="1207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28032" algn="l" defTabSz="1207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svg"/><Relationship Id="rId18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3.png"/><Relationship Id="rId19" Type="http://schemas.openxmlformats.org/officeDocument/2006/relationships/image" Target="../media/image24.sv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34.sv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4.sv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32.sv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>
            <a:extLst>
              <a:ext uri="{FF2B5EF4-FFF2-40B4-BE49-F238E27FC236}">
                <a16:creationId xmlns:a16="http://schemas.microsoft.com/office/drawing/2014/main" id="{5A576423-C310-4D1E-AC1E-64F1BE36B9B3}"/>
              </a:ext>
            </a:extLst>
          </p:cNvPr>
          <p:cNvSpPr>
            <a:spLocks noEditPoints="1"/>
          </p:cNvSpPr>
          <p:nvPr/>
        </p:nvSpPr>
        <p:spPr bwMode="auto">
          <a:xfrm>
            <a:off x="2918323" y="5096854"/>
            <a:ext cx="374738" cy="364953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 lIns="120701" tIns="60350" rIns="120701" bIns="60350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Lato Light"/>
            </a:endParaRPr>
          </a:p>
        </p:txBody>
      </p:sp>
      <p:sp>
        <p:nvSpPr>
          <p:cNvPr id="8" name="Freeform 85">
            <a:extLst>
              <a:ext uri="{FF2B5EF4-FFF2-40B4-BE49-F238E27FC236}">
                <a16:creationId xmlns:a16="http://schemas.microsoft.com/office/drawing/2014/main" id="{41CF4DEC-FFA9-4AC5-B34E-6E7E1B6F74EB}"/>
              </a:ext>
            </a:extLst>
          </p:cNvPr>
          <p:cNvSpPr>
            <a:spLocks noEditPoints="1"/>
          </p:cNvSpPr>
          <p:nvPr/>
        </p:nvSpPr>
        <p:spPr bwMode="auto">
          <a:xfrm>
            <a:off x="4860038" y="2453254"/>
            <a:ext cx="363073" cy="31968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 lIns="120701" tIns="60350" rIns="120701" bIns="60350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Lato Light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B26A29DD-FC1A-46A5-9609-BF65577F6626}"/>
              </a:ext>
            </a:extLst>
          </p:cNvPr>
          <p:cNvSpPr>
            <a:spLocks noEditPoints="1"/>
          </p:cNvSpPr>
          <p:nvPr/>
        </p:nvSpPr>
        <p:spPr bwMode="auto">
          <a:xfrm>
            <a:off x="7954022" y="6809253"/>
            <a:ext cx="368905" cy="346566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 lIns="120701" tIns="60350" rIns="120701" bIns="60350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Lato Light"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A032903B-1468-41E5-93E3-15C37C785160}"/>
              </a:ext>
            </a:extLst>
          </p:cNvPr>
          <p:cNvSpPr>
            <a:spLocks noEditPoints="1"/>
          </p:cNvSpPr>
          <p:nvPr/>
        </p:nvSpPr>
        <p:spPr bwMode="auto">
          <a:xfrm>
            <a:off x="8591281" y="1998617"/>
            <a:ext cx="374740" cy="335248"/>
          </a:xfrm>
          <a:custGeom>
            <a:avLst/>
            <a:gdLst>
              <a:gd name="T0" fmla="*/ 215150 w 256"/>
              <a:gd name="T1" fmla="*/ 312469 h 236"/>
              <a:gd name="T2" fmla="*/ 172120 w 256"/>
              <a:gd name="T3" fmla="*/ 306092 h 236"/>
              <a:gd name="T4" fmla="*/ 28687 w 256"/>
              <a:gd name="T5" fmla="*/ 361890 h 236"/>
              <a:gd name="T6" fmla="*/ 78091 w 256"/>
              <a:gd name="T7" fmla="*/ 277396 h 236"/>
              <a:gd name="T8" fmla="*/ 0 w 256"/>
              <a:gd name="T9" fmla="*/ 156234 h 236"/>
              <a:gd name="T10" fmla="*/ 215150 w 256"/>
              <a:gd name="T11" fmla="*/ 0 h 236"/>
              <a:gd name="T12" fmla="*/ 407988 w 256"/>
              <a:gd name="T13" fmla="*/ 156234 h 236"/>
              <a:gd name="T14" fmla="*/ 215150 w 256"/>
              <a:gd name="T15" fmla="*/ 312469 h 236"/>
              <a:gd name="T16" fmla="*/ 108372 w 256"/>
              <a:gd name="T17" fmla="*/ 121161 h 236"/>
              <a:gd name="T18" fmla="*/ 70123 w 256"/>
              <a:gd name="T19" fmla="*/ 159423 h 236"/>
              <a:gd name="T20" fmla="*/ 108372 w 256"/>
              <a:gd name="T21" fmla="*/ 197684 h 236"/>
              <a:gd name="T22" fmla="*/ 146621 w 256"/>
              <a:gd name="T23" fmla="*/ 159423 h 236"/>
              <a:gd name="T24" fmla="*/ 108372 w 256"/>
              <a:gd name="T25" fmla="*/ 121161 h 236"/>
              <a:gd name="T26" fmla="*/ 203994 w 256"/>
              <a:gd name="T27" fmla="*/ 121161 h 236"/>
              <a:gd name="T28" fmla="*/ 165745 w 256"/>
              <a:gd name="T29" fmla="*/ 159423 h 236"/>
              <a:gd name="T30" fmla="*/ 203994 w 256"/>
              <a:gd name="T31" fmla="*/ 197684 h 236"/>
              <a:gd name="T32" fmla="*/ 242243 w 256"/>
              <a:gd name="T33" fmla="*/ 159423 h 236"/>
              <a:gd name="T34" fmla="*/ 203994 w 256"/>
              <a:gd name="T35" fmla="*/ 121161 h 236"/>
              <a:gd name="T36" fmla="*/ 299616 w 256"/>
              <a:gd name="T37" fmla="*/ 121161 h 236"/>
              <a:gd name="T38" fmla="*/ 261367 w 256"/>
              <a:gd name="T39" fmla="*/ 159423 h 236"/>
              <a:gd name="T40" fmla="*/ 299616 w 256"/>
              <a:gd name="T41" fmla="*/ 197684 h 236"/>
              <a:gd name="T42" fmla="*/ 337865 w 256"/>
              <a:gd name="T43" fmla="*/ 159423 h 236"/>
              <a:gd name="T44" fmla="*/ 299616 w 256"/>
              <a:gd name="T45" fmla="*/ 121161 h 2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56" h="236">
                <a:moveTo>
                  <a:pt x="135" y="196"/>
                </a:move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moveTo>
                  <a:pt x="68" y="76"/>
                </a:moveTo>
                <a:cubicBezTo>
                  <a:pt x="55" y="76"/>
                  <a:pt x="44" y="87"/>
                  <a:pt x="44" y="100"/>
                </a:cubicBezTo>
                <a:cubicBezTo>
                  <a:pt x="44" y="113"/>
                  <a:pt x="55" y="124"/>
                  <a:pt x="68" y="124"/>
                </a:cubicBezTo>
                <a:cubicBezTo>
                  <a:pt x="81" y="124"/>
                  <a:pt x="92" y="113"/>
                  <a:pt x="92" y="100"/>
                </a:cubicBezTo>
                <a:cubicBezTo>
                  <a:pt x="92" y="87"/>
                  <a:pt x="81" y="76"/>
                  <a:pt x="68" y="76"/>
                </a:cubicBezTo>
                <a:moveTo>
                  <a:pt x="128" y="76"/>
                </a:moveTo>
                <a:cubicBezTo>
                  <a:pt x="115" y="76"/>
                  <a:pt x="104" y="87"/>
                  <a:pt x="104" y="100"/>
                </a:cubicBezTo>
                <a:cubicBezTo>
                  <a:pt x="104" y="113"/>
                  <a:pt x="115" y="124"/>
                  <a:pt x="128" y="124"/>
                </a:cubicBezTo>
                <a:cubicBezTo>
                  <a:pt x="141" y="124"/>
                  <a:pt x="152" y="113"/>
                  <a:pt x="152" y="100"/>
                </a:cubicBezTo>
                <a:cubicBezTo>
                  <a:pt x="152" y="87"/>
                  <a:pt x="141" y="76"/>
                  <a:pt x="128" y="76"/>
                </a:cubicBezTo>
                <a:moveTo>
                  <a:pt x="188" y="76"/>
                </a:moveTo>
                <a:cubicBezTo>
                  <a:pt x="175" y="76"/>
                  <a:pt x="164" y="87"/>
                  <a:pt x="164" y="100"/>
                </a:cubicBezTo>
                <a:cubicBezTo>
                  <a:pt x="164" y="113"/>
                  <a:pt x="175" y="124"/>
                  <a:pt x="188" y="124"/>
                </a:cubicBezTo>
                <a:cubicBezTo>
                  <a:pt x="201" y="124"/>
                  <a:pt x="212" y="113"/>
                  <a:pt x="212" y="100"/>
                </a:cubicBezTo>
                <a:cubicBezTo>
                  <a:pt x="212" y="87"/>
                  <a:pt x="201" y="76"/>
                  <a:pt x="188" y="76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 lIns="120701" tIns="60350" rIns="120701" bIns="60350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Lato Light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4EF5FEAB-303E-4356-990C-BB83012BA097}"/>
              </a:ext>
            </a:extLst>
          </p:cNvPr>
          <p:cNvSpPr>
            <a:spLocks/>
          </p:cNvSpPr>
          <p:nvPr/>
        </p:nvSpPr>
        <p:spPr bwMode="auto">
          <a:xfrm>
            <a:off x="1132207" y="6820573"/>
            <a:ext cx="376197" cy="335248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 lIns="120701" tIns="60350" rIns="120701" bIns="60350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Lato Light"/>
            </a:endParaRPr>
          </a:p>
        </p:txBody>
      </p:sp>
      <p:sp>
        <p:nvSpPr>
          <p:cNvPr id="13" name="Freeform 75">
            <a:extLst>
              <a:ext uri="{FF2B5EF4-FFF2-40B4-BE49-F238E27FC236}">
                <a16:creationId xmlns:a16="http://schemas.microsoft.com/office/drawing/2014/main" id="{3E877329-9D81-4B5E-92A2-B8B058AF7029}"/>
              </a:ext>
            </a:extLst>
          </p:cNvPr>
          <p:cNvSpPr>
            <a:spLocks noEditPoints="1"/>
          </p:cNvSpPr>
          <p:nvPr/>
        </p:nvSpPr>
        <p:spPr bwMode="auto">
          <a:xfrm>
            <a:off x="13470485" y="6941346"/>
            <a:ext cx="374740" cy="363540"/>
          </a:xfrm>
          <a:custGeom>
            <a:avLst/>
            <a:gdLst>
              <a:gd name="T0" fmla="*/ 203994 w 256"/>
              <a:gd name="T1" fmla="*/ 407988 h 256"/>
              <a:gd name="T2" fmla="*/ 0 w 256"/>
              <a:gd name="T3" fmla="*/ 203994 h 256"/>
              <a:gd name="T4" fmla="*/ 203994 w 256"/>
              <a:gd name="T5" fmla="*/ 0 h 256"/>
              <a:gd name="T6" fmla="*/ 407988 w 256"/>
              <a:gd name="T7" fmla="*/ 203994 h 256"/>
              <a:gd name="T8" fmla="*/ 203994 w 256"/>
              <a:gd name="T9" fmla="*/ 407988 h 256"/>
              <a:gd name="T10" fmla="*/ 203994 w 256"/>
              <a:gd name="T11" fmla="*/ 38249 h 256"/>
              <a:gd name="T12" fmla="*/ 38249 w 256"/>
              <a:gd name="T13" fmla="*/ 203994 h 256"/>
              <a:gd name="T14" fmla="*/ 203994 w 256"/>
              <a:gd name="T15" fmla="*/ 369739 h 256"/>
              <a:gd name="T16" fmla="*/ 369739 w 256"/>
              <a:gd name="T17" fmla="*/ 203994 h 256"/>
              <a:gd name="T18" fmla="*/ 203994 w 256"/>
              <a:gd name="T19" fmla="*/ 38249 h 256"/>
              <a:gd name="T20" fmla="*/ 254993 w 256"/>
              <a:gd name="T21" fmla="*/ 274117 h 256"/>
              <a:gd name="T22" fmla="*/ 152996 w 256"/>
              <a:gd name="T23" fmla="*/ 274117 h 256"/>
              <a:gd name="T24" fmla="*/ 133871 w 256"/>
              <a:gd name="T25" fmla="*/ 254993 h 256"/>
              <a:gd name="T26" fmla="*/ 133871 w 256"/>
              <a:gd name="T27" fmla="*/ 152996 h 256"/>
              <a:gd name="T28" fmla="*/ 152996 w 256"/>
              <a:gd name="T29" fmla="*/ 133871 h 256"/>
              <a:gd name="T30" fmla="*/ 254993 w 256"/>
              <a:gd name="T31" fmla="*/ 133871 h 256"/>
              <a:gd name="T32" fmla="*/ 274117 w 256"/>
              <a:gd name="T33" fmla="*/ 152996 h 256"/>
              <a:gd name="T34" fmla="*/ 274117 w 256"/>
              <a:gd name="T35" fmla="*/ 254993 h 256"/>
              <a:gd name="T36" fmla="*/ 254993 w 256"/>
              <a:gd name="T37" fmla="*/ 274117 h 2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0" y="172"/>
                </a:moveTo>
                <a:cubicBezTo>
                  <a:pt x="96" y="172"/>
                  <a:pt x="96" y="172"/>
                  <a:pt x="96" y="172"/>
                </a:cubicBezTo>
                <a:cubicBezTo>
                  <a:pt x="89" y="172"/>
                  <a:pt x="84" y="167"/>
                  <a:pt x="84" y="160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89"/>
                  <a:pt x="89" y="84"/>
                  <a:pt x="96" y="84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7" y="84"/>
                  <a:pt x="172" y="89"/>
                  <a:pt x="172" y="96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2" y="167"/>
                  <a:pt x="167" y="172"/>
                  <a:pt x="160" y="17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 lIns="120701" tIns="60350" rIns="120701" bIns="60350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Lato Light"/>
            </a:endParaRPr>
          </a:p>
        </p:txBody>
      </p:sp>
      <p:sp>
        <p:nvSpPr>
          <p:cNvPr id="14" name="Freeform 76">
            <a:extLst>
              <a:ext uri="{FF2B5EF4-FFF2-40B4-BE49-F238E27FC236}">
                <a16:creationId xmlns:a16="http://schemas.microsoft.com/office/drawing/2014/main" id="{9A16A93A-8A83-43B5-9D2E-92E9C4F9EBF0}"/>
              </a:ext>
            </a:extLst>
          </p:cNvPr>
          <p:cNvSpPr>
            <a:spLocks noEditPoints="1"/>
          </p:cNvSpPr>
          <p:nvPr/>
        </p:nvSpPr>
        <p:spPr bwMode="auto">
          <a:xfrm>
            <a:off x="1132207" y="1747408"/>
            <a:ext cx="376197" cy="363540"/>
          </a:xfrm>
          <a:custGeom>
            <a:avLst/>
            <a:gdLst>
              <a:gd name="T0" fmla="*/ 204788 w 256"/>
              <a:gd name="T1" fmla="*/ 407988 h 256"/>
              <a:gd name="T2" fmla="*/ 0 w 256"/>
              <a:gd name="T3" fmla="*/ 203994 h 256"/>
              <a:gd name="T4" fmla="*/ 204788 w 256"/>
              <a:gd name="T5" fmla="*/ 0 h 256"/>
              <a:gd name="T6" fmla="*/ 409575 w 256"/>
              <a:gd name="T7" fmla="*/ 203994 h 256"/>
              <a:gd name="T8" fmla="*/ 204788 w 256"/>
              <a:gd name="T9" fmla="*/ 407988 h 256"/>
              <a:gd name="T10" fmla="*/ 204788 w 256"/>
              <a:gd name="T11" fmla="*/ 38249 h 256"/>
              <a:gd name="T12" fmla="*/ 38398 w 256"/>
              <a:gd name="T13" fmla="*/ 203994 h 256"/>
              <a:gd name="T14" fmla="*/ 204788 w 256"/>
              <a:gd name="T15" fmla="*/ 369739 h 256"/>
              <a:gd name="T16" fmla="*/ 371177 w 256"/>
              <a:gd name="T17" fmla="*/ 203994 h 256"/>
              <a:gd name="T18" fmla="*/ 204788 w 256"/>
              <a:gd name="T19" fmla="*/ 38249 h 256"/>
              <a:gd name="T20" fmla="*/ 265584 w 256"/>
              <a:gd name="T21" fmla="*/ 219931 h 256"/>
              <a:gd name="T22" fmla="*/ 163190 w 256"/>
              <a:gd name="T23" fmla="*/ 283679 h 256"/>
              <a:gd name="T24" fmla="*/ 163190 w 256"/>
              <a:gd name="T25" fmla="*/ 283679 h 256"/>
              <a:gd name="T26" fmla="*/ 161590 w 256"/>
              <a:gd name="T27" fmla="*/ 285273 h 256"/>
              <a:gd name="T28" fmla="*/ 161590 w 256"/>
              <a:gd name="T29" fmla="*/ 285273 h 256"/>
              <a:gd name="T30" fmla="*/ 158390 w 256"/>
              <a:gd name="T31" fmla="*/ 286867 h 256"/>
              <a:gd name="T32" fmla="*/ 158390 w 256"/>
              <a:gd name="T33" fmla="*/ 286867 h 256"/>
              <a:gd name="T34" fmla="*/ 158390 w 256"/>
              <a:gd name="T35" fmla="*/ 286867 h 256"/>
              <a:gd name="T36" fmla="*/ 158390 w 256"/>
              <a:gd name="T37" fmla="*/ 286867 h 256"/>
              <a:gd name="T38" fmla="*/ 156790 w 256"/>
              <a:gd name="T39" fmla="*/ 286867 h 256"/>
              <a:gd name="T40" fmla="*/ 156790 w 256"/>
              <a:gd name="T41" fmla="*/ 286867 h 256"/>
              <a:gd name="T42" fmla="*/ 155191 w 256"/>
              <a:gd name="T43" fmla="*/ 286867 h 256"/>
              <a:gd name="T44" fmla="*/ 155191 w 256"/>
              <a:gd name="T45" fmla="*/ 286867 h 256"/>
              <a:gd name="T46" fmla="*/ 153591 w 256"/>
              <a:gd name="T47" fmla="*/ 286867 h 256"/>
              <a:gd name="T48" fmla="*/ 134392 w 256"/>
              <a:gd name="T49" fmla="*/ 267742 h 256"/>
              <a:gd name="T50" fmla="*/ 134392 w 256"/>
              <a:gd name="T51" fmla="*/ 140246 h 256"/>
              <a:gd name="T52" fmla="*/ 153591 w 256"/>
              <a:gd name="T53" fmla="*/ 121121 h 256"/>
              <a:gd name="T54" fmla="*/ 164790 w 256"/>
              <a:gd name="T55" fmla="*/ 124309 h 256"/>
              <a:gd name="T56" fmla="*/ 265584 w 256"/>
              <a:gd name="T57" fmla="*/ 188057 h 256"/>
              <a:gd name="T58" fmla="*/ 275183 w 256"/>
              <a:gd name="T59" fmla="*/ 203994 h 256"/>
              <a:gd name="T60" fmla="*/ 265584 w 256"/>
              <a:gd name="T61" fmla="*/ 219931 h 2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6" y="138"/>
                </a:move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0" y="179"/>
                  <a:pt x="100" y="179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6" y="180"/>
                  <a:pt x="96" y="180"/>
                </a:cubicBezTo>
                <a:cubicBezTo>
                  <a:pt x="89" y="180"/>
                  <a:pt x="84" y="175"/>
                  <a:pt x="84" y="16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1"/>
                  <a:pt x="89" y="76"/>
                  <a:pt x="96" y="76"/>
                </a:cubicBezTo>
                <a:cubicBezTo>
                  <a:pt x="99" y="76"/>
                  <a:pt x="101" y="77"/>
                  <a:pt x="103" y="78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70" y="120"/>
                  <a:pt x="172" y="124"/>
                  <a:pt x="172" y="128"/>
                </a:cubicBezTo>
                <a:cubicBezTo>
                  <a:pt x="172" y="132"/>
                  <a:pt x="170" y="136"/>
                  <a:pt x="166" y="13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 lIns="120701" tIns="60350" rIns="120701" bIns="60350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Lato Light"/>
            </a:endParaRPr>
          </a:p>
        </p:txBody>
      </p:sp>
      <p:sp>
        <p:nvSpPr>
          <p:cNvPr id="15" name="Freeform 79">
            <a:extLst>
              <a:ext uri="{FF2B5EF4-FFF2-40B4-BE49-F238E27FC236}">
                <a16:creationId xmlns:a16="http://schemas.microsoft.com/office/drawing/2014/main" id="{AB322375-0921-49D4-9F87-E6E9242EE9B3}"/>
              </a:ext>
            </a:extLst>
          </p:cNvPr>
          <p:cNvSpPr>
            <a:spLocks noEditPoints="1"/>
          </p:cNvSpPr>
          <p:nvPr/>
        </p:nvSpPr>
        <p:spPr bwMode="auto">
          <a:xfrm>
            <a:off x="12257061" y="3246156"/>
            <a:ext cx="364531" cy="342321"/>
          </a:xfrm>
          <a:custGeom>
            <a:avLst/>
            <a:gdLst>
              <a:gd name="T0" fmla="*/ 377671 w 248"/>
              <a:gd name="T1" fmla="*/ 320146 h 240"/>
              <a:gd name="T2" fmla="*/ 281653 w 248"/>
              <a:gd name="T3" fmla="*/ 320146 h 240"/>
              <a:gd name="T4" fmla="*/ 256048 w 248"/>
              <a:gd name="T5" fmla="*/ 320146 h 240"/>
              <a:gd name="T6" fmla="*/ 256048 w 248"/>
              <a:gd name="T7" fmla="*/ 352160 h 240"/>
              <a:gd name="T8" fmla="*/ 281653 w 248"/>
              <a:gd name="T9" fmla="*/ 377772 h 240"/>
              <a:gd name="T10" fmla="*/ 281653 w 248"/>
              <a:gd name="T11" fmla="*/ 384175 h 240"/>
              <a:gd name="T12" fmla="*/ 115222 w 248"/>
              <a:gd name="T13" fmla="*/ 384175 h 240"/>
              <a:gd name="T14" fmla="*/ 115222 w 248"/>
              <a:gd name="T15" fmla="*/ 377772 h 240"/>
              <a:gd name="T16" fmla="*/ 140827 w 248"/>
              <a:gd name="T17" fmla="*/ 352160 h 240"/>
              <a:gd name="T18" fmla="*/ 140827 w 248"/>
              <a:gd name="T19" fmla="*/ 320146 h 240"/>
              <a:gd name="T20" fmla="*/ 115222 w 248"/>
              <a:gd name="T21" fmla="*/ 320146 h 240"/>
              <a:gd name="T22" fmla="*/ 19204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204 w 248"/>
              <a:gd name="T29" fmla="*/ 25612 h 240"/>
              <a:gd name="T30" fmla="*/ 137626 w 248"/>
              <a:gd name="T31" fmla="*/ 25612 h 240"/>
              <a:gd name="T32" fmla="*/ 112021 w 248"/>
              <a:gd name="T33" fmla="*/ 51223 h 240"/>
              <a:gd name="T34" fmla="*/ 25605 w 248"/>
              <a:gd name="T35" fmla="*/ 51223 h 240"/>
              <a:gd name="T36" fmla="*/ 25605 w 248"/>
              <a:gd name="T37" fmla="*/ 268923 h 240"/>
              <a:gd name="T38" fmla="*/ 371270 w 248"/>
              <a:gd name="T39" fmla="*/ 268923 h 240"/>
              <a:gd name="T40" fmla="*/ 371270 w 248"/>
              <a:gd name="T41" fmla="*/ 51223 h 240"/>
              <a:gd name="T42" fmla="*/ 284854 w 248"/>
              <a:gd name="T43" fmla="*/ 51223 h 240"/>
              <a:gd name="T44" fmla="*/ 259249 w 248"/>
              <a:gd name="T45" fmla="*/ 25612 h 240"/>
              <a:gd name="T46" fmla="*/ 377671 w 248"/>
              <a:gd name="T47" fmla="*/ 25612 h 240"/>
              <a:gd name="T48" fmla="*/ 396875 w 248"/>
              <a:gd name="T49" fmla="*/ 44820 h 240"/>
              <a:gd name="T50" fmla="*/ 396875 w 248"/>
              <a:gd name="T51" fmla="*/ 300937 h 240"/>
              <a:gd name="T52" fmla="*/ 377671 w 248"/>
              <a:gd name="T53" fmla="*/ 320146 h 240"/>
              <a:gd name="T54" fmla="*/ 243246 w 248"/>
              <a:gd name="T55" fmla="*/ 83238 h 240"/>
              <a:gd name="T56" fmla="*/ 230444 w 248"/>
              <a:gd name="T57" fmla="*/ 76835 h 240"/>
              <a:gd name="T58" fmla="*/ 217641 w 248"/>
              <a:gd name="T59" fmla="*/ 65630 h 240"/>
              <a:gd name="T60" fmla="*/ 217641 w 248"/>
              <a:gd name="T61" fmla="*/ 153670 h 240"/>
              <a:gd name="T62" fmla="*/ 198438 w 248"/>
              <a:gd name="T63" fmla="*/ 172879 h 240"/>
              <a:gd name="T64" fmla="*/ 179234 w 248"/>
              <a:gd name="T65" fmla="*/ 153670 h 240"/>
              <a:gd name="T66" fmla="*/ 179234 w 248"/>
              <a:gd name="T67" fmla="*/ 65630 h 240"/>
              <a:gd name="T68" fmla="*/ 166431 w 248"/>
              <a:gd name="T69" fmla="*/ 76835 h 240"/>
              <a:gd name="T70" fmla="*/ 153629 w 248"/>
              <a:gd name="T71" fmla="*/ 83238 h 240"/>
              <a:gd name="T72" fmla="*/ 134425 w 248"/>
              <a:gd name="T73" fmla="*/ 64029 h 240"/>
              <a:gd name="T74" fmla="*/ 140827 w 248"/>
              <a:gd name="T75" fmla="*/ 51223 h 240"/>
              <a:gd name="T76" fmla="*/ 185635 w 248"/>
              <a:gd name="T77" fmla="*/ 6403 h 240"/>
              <a:gd name="T78" fmla="*/ 198438 w 248"/>
              <a:gd name="T79" fmla="*/ 0 h 240"/>
              <a:gd name="T80" fmla="*/ 211240 w 248"/>
              <a:gd name="T81" fmla="*/ 6403 h 240"/>
              <a:gd name="T82" fmla="*/ 256048 w 248"/>
              <a:gd name="T83" fmla="*/ 51223 h 240"/>
              <a:gd name="T84" fmla="*/ 262450 w 248"/>
              <a:gd name="T85" fmla="*/ 64029 h 240"/>
              <a:gd name="T86" fmla="*/ 243246 w 248"/>
              <a:gd name="T87" fmla="*/ 83238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70" y="32"/>
                  <a:pt x="70" y="32"/>
                  <a:pt x="7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62" y="16"/>
                  <a:pt x="162" y="16"/>
                  <a:pt x="162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52" y="52"/>
                </a:moveTo>
                <a:cubicBezTo>
                  <a:pt x="149" y="52"/>
                  <a:pt x="146" y="51"/>
                  <a:pt x="144" y="48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36" y="103"/>
                  <a:pt x="131" y="108"/>
                  <a:pt x="124" y="108"/>
                </a:cubicBezTo>
                <a:cubicBezTo>
                  <a:pt x="117" y="108"/>
                  <a:pt x="112" y="103"/>
                  <a:pt x="112" y="96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2" y="51"/>
                  <a:pt x="99" y="52"/>
                  <a:pt x="96" y="52"/>
                </a:cubicBezTo>
                <a:cubicBezTo>
                  <a:pt x="89" y="52"/>
                  <a:pt x="84" y="47"/>
                  <a:pt x="84" y="40"/>
                </a:cubicBezTo>
                <a:cubicBezTo>
                  <a:pt x="84" y="37"/>
                  <a:pt x="85" y="34"/>
                  <a:pt x="88" y="32"/>
                </a:cubicBezTo>
                <a:cubicBezTo>
                  <a:pt x="116" y="4"/>
                  <a:pt x="116" y="4"/>
                  <a:pt x="116" y="4"/>
                </a:cubicBezTo>
                <a:cubicBezTo>
                  <a:pt x="118" y="1"/>
                  <a:pt x="121" y="0"/>
                  <a:pt x="124" y="0"/>
                </a:cubicBezTo>
                <a:cubicBezTo>
                  <a:pt x="127" y="0"/>
                  <a:pt x="130" y="1"/>
                  <a:pt x="132" y="4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3" y="34"/>
                  <a:pt x="164" y="37"/>
                  <a:pt x="164" y="40"/>
                </a:cubicBezTo>
                <a:cubicBezTo>
                  <a:pt x="164" y="47"/>
                  <a:pt x="159" y="52"/>
                  <a:pt x="152" y="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 lIns="120701" tIns="60350" rIns="120701" bIns="60350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Lato Light"/>
            </a:endParaRPr>
          </a:p>
        </p:txBody>
      </p:sp>
      <p:sp>
        <p:nvSpPr>
          <p:cNvPr id="16" name="Freeform 80">
            <a:extLst>
              <a:ext uri="{FF2B5EF4-FFF2-40B4-BE49-F238E27FC236}">
                <a16:creationId xmlns:a16="http://schemas.microsoft.com/office/drawing/2014/main" id="{0ABD42D3-0B2D-4E7C-BCA1-26EE80617409}"/>
              </a:ext>
            </a:extLst>
          </p:cNvPr>
          <p:cNvSpPr>
            <a:spLocks noEditPoints="1"/>
          </p:cNvSpPr>
          <p:nvPr/>
        </p:nvSpPr>
        <p:spPr bwMode="auto">
          <a:xfrm>
            <a:off x="12403384" y="585461"/>
            <a:ext cx="181686" cy="352798"/>
          </a:xfrm>
          <a:custGeom>
            <a:avLst/>
            <a:gdLst>
              <a:gd name="T0" fmla="*/ 376161 w 248"/>
              <a:gd name="T1" fmla="*/ 320146 h 240"/>
              <a:gd name="T2" fmla="*/ 280527 w 248"/>
              <a:gd name="T3" fmla="*/ 320146 h 240"/>
              <a:gd name="T4" fmla="*/ 255025 w 248"/>
              <a:gd name="T5" fmla="*/ 320146 h 240"/>
              <a:gd name="T6" fmla="*/ 255025 w 248"/>
              <a:gd name="T7" fmla="*/ 352160 h 240"/>
              <a:gd name="T8" fmla="*/ 280527 w 248"/>
              <a:gd name="T9" fmla="*/ 377772 h 240"/>
              <a:gd name="T10" fmla="*/ 280527 w 248"/>
              <a:gd name="T11" fmla="*/ 384175 h 240"/>
              <a:gd name="T12" fmla="*/ 114761 w 248"/>
              <a:gd name="T13" fmla="*/ 384175 h 240"/>
              <a:gd name="T14" fmla="*/ 114761 w 248"/>
              <a:gd name="T15" fmla="*/ 377772 h 240"/>
              <a:gd name="T16" fmla="*/ 140263 w 248"/>
              <a:gd name="T17" fmla="*/ 352160 h 240"/>
              <a:gd name="T18" fmla="*/ 140263 w 248"/>
              <a:gd name="T19" fmla="*/ 320146 h 240"/>
              <a:gd name="T20" fmla="*/ 114761 w 248"/>
              <a:gd name="T21" fmla="*/ 320146 h 240"/>
              <a:gd name="T22" fmla="*/ 19127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127 w 248"/>
              <a:gd name="T29" fmla="*/ 25612 h 240"/>
              <a:gd name="T30" fmla="*/ 159390 w 248"/>
              <a:gd name="T31" fmla="*/ 25612 h 240"/>
              <a:gd name="T32" fmla="*/ 159390 w 248"/>
              <a:gd name="T33" fmla="*/ 51223 h 240"/>
              <a:gd name="T34" fmla="*/ 25502 w 248"/>
              <a:gd name="T35" fmla="*/ 51223 h 240"/>
              <a:gd name="T36" fmla="*/ 25502 w 248"/>
              <a:gd name="T37" fmla="*/ 268923 h 240"/>
              <a:gd name="T38" fmla="*/ 369786 w 248"/>
              <a:gd name="T39" fmla="*/ 268923 h 240"/>
              <a:gd name="T40" fmla="*/ 369786 w 248"/>
              <a:gd name="T41" fmla="*/ 51223 h 240"/>
              <a:gd name="T42" fmla="*/ 235898 w 248"/>
              <a:gd name="T43" fmla="*/ 51223 h 240"/>
              <a:gd name="T44" fmla="*/ 235898 w 248"/>
              <a:gd name="T45" fmla="*/ 25612 h 240"/>
              <a:gd name="T46" fmla="*/ 376161 w 248"/>
              <a:gd name="T47" fmla="*/ 25612 h 240"/>
              <a:gd name="T48" fmla="*/ 395288 w 248"/>
              <a:gd name="T49" fmla="*/ 44820 h 240"/>
              <a:gd name="T50" fmla="*/ 395288 w 248"/>
              <a:gd name="T51" fmla="*/ 300937 h 240"/>
              <a:gd name="T52" fmla="*/ 376161 w 248"/>
              <a:gd name="T53" fmla="*/ 320146 h 240"/>
              <a:gd name="T54" fmla="*/ 261400 w 248"/>
              <a:gd name="T55" fmla="*/ 108850 h 240"/>
              <a:gd name="T56" fmla="*/ 255025 w 248"/>
              <a:gd name="T57" fmla="*/ 121655 h 240"/>
              <a:gd name="T58" fmla="*/ 210395 w 248"/>
              <a:gd name="T59" fmla="*/ 166476 h 240"/>
              <a:gd name="T60" fmla="*/ 197644 w 248"/>
              <a:gd name="T61" fmla="*/ 172879 h 240"/>
              <a:gd name="T62" fmla="*/ 184893 w 248"/>
              <a:gd name="T63" fmla="*/ 166476 h 240"/>
              <a:gd name="T64" fmla="*/ 140263 w 248"/>
              <a:gd name="T65" fmla="*/ 121655 h 240"/>
              <a:gd name="T66" fmla="*/ 133888 w 248"/>
              <a:gd name="T67" fmla="*/ 108850 h 240"/>
              <a:gd name="T68" fmla="*/ 153015 w 248"/>
              <a:gd name="T69" fmla="*/ 89641 h 240"/>
              <a:gd name="T70" fmla="*/ 165766 w 248"/>
              <a:gd name="T71" fmla="*/ 96044 h 240"/>
              <a:gd name="T72" fmla="*/ 178517 w 248"/>
              <a:gd name="T73" fmla="*/ 107249 h 240"/>
              <a:gd name="T74" fmla="*/ 178517 w 248"/>
              <a:gd name="T75" fmla="*/ 19209 h 240"/>
              <a:gd name="T76" fmla="*/ 197644 w 248"/>
              <a:gd name="T77" fmla="*/ 0 h 240"/>
              <a:gd name="T78" fmla="*/ 216771 w 248"/>
              <a:gd name="T79" fmla="*/ 19209 h 240"/>
              <a:gd name="T80" fmla="*/ 216771 w 248"/>
              <a:gd name="T81" fmla="*/ 107249 h 240"/>
              <a:gd name="T82" fmla="*/ 229522 w 248"/>
              <a:gd name="T83" fmla="*/ 96044 h 240"/>
              <a:gd name="T84" fmla="*/ 242273 w 248"/>
              <a:gd name="T85" fmla="*/ 89641 h 240"/>
              <a:gd name="T86" fmla="*/ 261400 w 248"/>
              <a:gd name="T87" fmla="*/ 108850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64" y="68"/>
                </a:moveTo>
                <a:cubicBezTo>
                  <a:pt x="164" y="71"/>
                  <a:pt x="163" y="74"/>
                  <a:pt x="160" y="76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130" y="107"/>
                  <a:pt x="127" y="108"/>
                  <a:pt x="124" y="108"/>
                </a:cubicBezTo>
                <a:cubicBezTo>
                  <a:pt x="121" y="108"/>
                  <a:pt x="118" y="107"/>
                  <a:pt x="116" y="104"/>
                </a:cubicBezTo>
                <a:cubicBezTo>
                  <a:pt x="88" y="76"/>
                  <a:pt x="88" y="76"/>
                  <a:pt x="88" y="76"/>
                </a:cubicBezTo>
                <a:cubicBezTo>
                  <a:pt x="85" y="74"/>
                  <a:pt x="84" y="71"/>
                  <a:pt x="84" y="68"/>
                </a:cubicBezTo>
                <a:cubicBezTo>
                  <a:pt x="84" y="61"/>
                  <a:pt x="89" y="56"/>
                  <a:pt x="96" y="56"/>
                </a:cubicBezTo>
                <a:cubicBezTo>
                  <a:pt x="99" y="56"/>
                  <a:pt x="102" y="57"/>
                  <a:pt x="104" y="60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17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7"/>
                  <a:pt x="149" y="56"/>
                  <a:pt x="152" y="56"/>
                </a:cubicBezTo>
                <a:cubicBezTo>
                  <a:pt x="159" y="56"/>
                  <a:pt x="164" y="61"/>
                  <a:pt x="164" y="6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 lIns="120701" tIns="60350" rIns="120701" bIns="60350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Lato Light"/>
            </a:endParaRPr>
          </a:p>
        </p:txBody>
      </p:sp>
      <p:sp>
        <p:nvSpPr>
          <p:cNvPr id="18" name="Freeform 54">
            <a:extLst>
              <a:ext uri="{FF2B5EF4-FFF2-40B4-BE49-F238E27FC236}">
                <a16:creationId xmlns:a16="http://schemas.microsoft.com/office/drawing/2014/main" id="{B121190C-CD81-47A2-8A27-E3BD67480FEF}"/>
              </a:ext>
            </a:extLst>
          </p:cNvPr>
          <p:cNvSpPr>
            <a:spLocks noEditPoints="1"/>
          </p:cNvSpPr>
          <p:nvPr/>
        </p:nvSpPr>
        <p:spPr bwMode="auto">
          <a:xfrm>
            <a:off x="7579282" y="4220916"/>
            <a:ext cx="374738" cy="364953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 lIns="120701" tIns="60350" rIns="120701" bIns="60350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Lato Light"/>
            </a:endParaRPr>
          </a:p>
        </p:txBody>
      </p:sp>
      <p:sp>
        <p:nvSpPr>
          <p:cNvPr id="20" name="Freeform 54">
            <a:extLst>
              <a:ext uri="{FF2B5EF4-FFF2-40B4-BE49-F238E27FC236}">
                <a16:creationId xmlns:a16="http://schemas.microsoft.com/office/drawing/2014/main" id="{E1E2A0C3-9735-4337-BDE7-4A1FDCE09DD5}"/>
              </a:ext>
            </a:extLst>
          </p:cNvPr>
          <p:cNvSpPr>
            <a:spLocks noEditPoints="1"/>
          </p:cNvSpPr>
          <p:nvPr/>
        </p:nvSpPr>
        <p:spPr bwMode="auto">
          <a:xfrm>
            <a:off x="12863678" y="5096854"/>
            <a:ext cx="374738" cy="364953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 lIns="120701" tIns="60350" rIns="120701" bIns="60350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Lato Light"/>
            </a:endParaRP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66A562FF-9992-4C5E-A300-248397339510}"/>
              </a:ext>
            </a:extLst>
          </p:cNvPr>
          <p:cNvSpPr>
            <a:spLocks noEditPoints="1"/>
          </p:cNvSpPr>
          <p:nvPr/>
        </p:nvSpPr>
        <p:spPr bwMode="auto">
          <a:xfrm>
            <a:off x="2554629" y="2941141"/>
            <a:ext cx="368905" cy="346566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 lIns="120701" tIns="60350" rIns="120701" bIns="60350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Lato Light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C611E57B-B78C-4BAA-AA04-DE000F8E15EC}"/>
              </a:ext>
            </a:extLst>
          </p:cNvPr>
          <p:cNvSpPr>
            <a:spLocks noEditPoints="1"/>
          </p:cNvSpPr>
          <p:nvPr/>
        </p:nvSpPr>
        <p:spPr bwMode="auto">
          <a:xfrm>
            <a:off x="528254" y="408605"/>
            <a:ext cx="368905" cy="346566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 lIns="120701" tIns="60350" rIns="120701" bIns="60350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Lato Light"/>
            </a:endParaRPr>
          </a:p>
        </p:txBody>
      </p:sp>
      <p:sp>
        <p:nvSpPr>
          <p:cNvPr id="24" name="Freeform 85">
            <a:extLst>
              <a:ext uri="{FF2B5EF4-FFF2-40B4-BE49-F238E27FC236}">
                <a16:creationId xmlns:a16="http://schemas.microsoft.com/office/drawing/2014/main" id="{A4722D46-140C-45BA-90B6-EAE6680B5CD3}"/>
              </a:ext>
            </a:extLst>
          </p:cNvPr>
          <p:cNvSpPr>
            <a:spLocks noEditPoints="1"/>
          </p:cNvSpPr>
          <p:nvPr/>
        </p:nvSpPr>
        <p:spPr bwMode="auto">
          <a:xfrm>
            <a:off x="9958621" y="2555183"/>
            <a:ext cx="363073" cy="31968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 lIns="120701" tIns="60350" rIns="120701" bIns="60350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Lato Light"/>
            </a:endParaRPr>
          </a:p>
        </p:txBody>
      </p:sp>
      <p:sp>
        <p:nvSpPr>
          <p:cNvPr id="25" name="Freeform 85">
            <a:extLst>
              <a:ext uri="{FF2B5EF4-FFF2-40B4-BE49-F238E27FC236}">
                <a16:creationId xmlns:a16="http://schemas.microsoft.com/office/drawing/2014/main" id="{DB3DD11E-9C8E-47B5-8775-381E73E9D074}"/>
              </a:ext>
            </a:extLst>
          </p:cNvPr>
          <p:cNvSpPr>
            <a:spLocks noEditPoints="1"/>
          </p:cNvSpPr>
          <p:nvPr/>
        </p:nvSpPr>
        <p:spPr bwMode="auto">
          <a:xfrm>
            <a:off x="11138361" y="5421879"/>
            <a:ext cx="363073" cy="31968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 lIns="120701" tIns="60350" rIns="120701" bIns="60350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Lato Light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A8524615-E04F-4929-A1A5-D16D97122072}"/>
              </a:ext>
            </a:extLst>
          </p:cNvPr>
          <p:cNvSpPr>
            <a:spLocks/>
          </p:cNvSpPr>
          <p:nvPr/>
        </p:nvSpPr>
        <p:spPr bwMode="auto">
          <a:xfrm>
            <a:off x="4457856" y="6080344"/>
            <a:ext cx="376197" cy="335248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 lIns="120701" tIns="60350" rIns="120701" bIns="60350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Lato Light"/>
            </a:endParaRP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887E0F5E-E938-4498-BFF4-B0DD8EF58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51" y="93775"/>
            <a:ext cx="1488139" cy="1322790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C91F993B-0539-4BB8-9BA2-0F6D8EAF9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" y="6809254"/>
            <a:ext cx="1021738" cy="908211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A676C0A6-4B2B-4305-83B0-4D14995AD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415" y="5863698"/>
            <a:ext cx="2127504" cy="1891115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8433F9C8-335D-420F-92AF-04885087A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797" y="5881287"/>
            <a:ext cx="2127504" cy="18911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F1A972-3165-4EC0-8EBF-00C62E9531CA}"/>
              </a:ext>
            </a:extLst>
          </p:cNvPr>
          <p:cNvSpPr/>
          <p:nvPr/>
        </p:nvSpPr>
        <p:spPr>
          <a:xfrm>
            <a:off x="2819319" y="3017565"/>
            <a:ext cx="10165191" cy="1352985"/>
          </a:xfrm>
          <a:prstGeom prst="rect">
            <a:avLst/>
          </a:prstGeom>
          <a:noFill/>
        </p:spPr>
        <p:txBody>
          <a:bodyPr wrap="square" lIns="120701" tIns="60350" rIns="120701" bIns="6035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16:</a:t>
            </a:r>
          </a:p>
          <a:p>
            <a:pPr algn="ctr"/>
            <a:r>
              <a:rPr lang="en-US" sz="40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endParaRPr lang="en-US" sz="4000" b="1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2A0F4A1-2752-4110-B7B8-1F52B8FE8203}"/>
              </a:ext>
            </a:extLst>
          </p:cNvPr>
          <p:cNvSpPr/>
          <p:nvPr/>
        </p:nvSpPr>
        <p:spPr>
          <a:xfrm>
            <a:off x="2369362" y="2941740"/>
            <a:ext cx="12412144" cy="1437810"/>
          </a:xfrm>
          <a:prstGeom prst="round2DiagRect">
            <a:avLst/>
          </a:prstGeom>
          <a:noFill/>
          <a:ln w="38100">
            <a:solidFill>
              <a:schemeClr val="bg1">
                <a:lumMod val="50000"/>
                <a:alpha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" name="Picture 99" descr="Logo&#10;&#10;Description automatically generated">
            <a:extLst>
              <a:ext uri="{FF2B5EF4-FFF2-40B4-BE49-F238E27FC236}">
                <a16:creationId xmlns:a16="http://schemas.microsoft.com/office/drawing/2014/main" id="{80B2B2AA-C170-440B-879D-CD1C2E2B36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67" y="5402009"/>
            <a:ext cx="1862671" cy="1655708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5C344B1-4BCD-49C1-8D3E-F22C9B0F540A}"/>
              </a:ext>
            </a:extLst>
          </p:cNvPr>
          <p:cNvSpPr/>
          <p:nvPr/>
        </p:nvSpPr>
        <p:spPr>
          <a:xfrm>
            <a:off x="2871424" y="1763894"/>
            <a:ext cx="10165191" cy="891320"/>
          </a:xfrm>
          <a:prstGeom prst="rect">
            <a:avLst/>
          </a:prstGeom>
          <a:noFill/>
        </p:spPr>
        <p:txBody>
          <a:bodyPr wrap="square" lIns="120701" tIns="60350" rIns="120701" bIns="6035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000" b="1" dirty="0">
                <a:ln/>
                <a:solidFill>
                  <a:srgbClr val="03FF74"/>
                </a:solidFill>
                <a:latin typeface="Times New Roman" pitchFamily="18" charset="0"/>
                <a:cs typeface="Times New Roman" pitchFamily="18" charset="0"/>
              </a:rPr>
              <a:t>MÔN TIN HỌC 6</a:t>
            </a:r>
          </a:p>
        </p:txBody>
      </p:sp>
    </p:spTree>
    <p:extLst>
      <p:ext uri="{BB962C8B-B14F-4D97-AF65-F5344CB8AC3E}">
        <p14:creationId xmlns:p14="http://schemas.microsoft.com/office/powerpoint/2010/main" val="5167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6227397" y="2388593"/>
            <a:ext cx="0" cy="3816693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6517399" y="2388593"/>
            <a:ext cx="8522195" cy="3845793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46013" y="698375"/>
            <a:ext cx="10165191" cy="629710"/>
          </a:xfrm>
          <a:prstGeom prst="rect">
            <a:avLst/>
          </a:prstGeom>
          <a:noFill/>
        </p:spPr>
        <p:txBody>
          <a:bodyPr wrap="square" lIns="120701" tIns="60350" rIns="120701" bIns="6035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300" b="1" dirty="0">
              <a:ln/>
              <a:solidFill>
                <a:srgbClr val="FF5F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85303" y="1048961"/>
            <a:ext cx="853069" cy="344009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3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614337" y="1392969"/>
            <a:ext cx="8769902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18446"/>
          <a:stretch/>
        </p:blipFill>
        <p:spPr>
          <a:xfrm>
            <a:off x="371236" y="1959550"/>
            <a:ext cx="5641276" cy="35313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746012" y="5453019"/>
            <a:ext cx="5191384" cy="1645373"/>
          </a:xfrm>
          <a:prstGeom prst="rect">
            <a:avLst/>
          </a:prstGeom>
          <a:noFill/>
        </p:spPr>
        <p:txBody>
          <a:bodyPr wrap="square" lIns="120701" tIns="60350" rIns="120701" bIns="60350" rtlCol="0">
            <a:spAutoFit/>
          </a:bodyPr>
          <a:lstStyle/>
          <a:p>
            <a:pPr algn="just"/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6.8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3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6669449" y="2683167"/>
            <a:ext cx="8218096" cy="3356931"/>
          </a:xfrm>
          <a:prstGeom prst="rect">
            <a:avLst/>
          </a:prstGeom>
          <a:noFill/>
        </p:spPr>
        <p:txBody>
          <a:bodyPr wrap="square" lIns="120701" tIns="60350" rIns="120701" bIns="6035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282447" lvl="1" indent="-678943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gật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82447" lvl="1" indent="-678943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3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630" y="5497567"/>
            <a:ext cx="1165860" cy="103632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971" y="5497567"/>
            <a:ext cx="116586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46013" y="698375"/>
            <a:ext cx="10165191" cy="629710"/>
          </a:xfrm>
          <a:prstGeom prst="rect">
            <a:avLst/>
          </a:prstGeom>
          <a:noFill/>
        </p:spPr>
        <p:txBody>
          <a:bodyPr wrap="square" lIns="120701" tIns="60350" rIns="120701" bIns="6035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300" b="1" dirty="0">
              <a:ln/>
              <a:solidFill>
                <a:srgbClr val="FF5F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85303" y="1048961"/>
            <a:ext cx="853069" cy="344009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3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614337" y="1392969"/>
            <a:ext cx="8769902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" b="-821"/>
          <a:stretch/>
        </p:blipFill>
        <p:spPr>
          <a:xfrm>
            <a:off x="746014" y="1781467"/>
            <a:ext cx="4084867" cy="5492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32109-EDDA-415D-BB6E-3D2567569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1249" r="1014" b="399"/>
          <a:stretch/>
        </p:blipFill>
        <p:spPr>
          <a:xfrm>
            <a:off x="5061354" y="1781467"/>
            <a:ext cx="4562209" cy="5492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0D7F06-B8A3-4CC4-8645-765B90566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b="48"/>
          <a:stretch/>
        </p:blipFill>
        <p:spPr>
          <a:xfrm>
            <a:off x="10051656" y="1781469"/>
            <a:ext cx="5134760" cy="5492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3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46013" y="698375"/>
            <a:ext cx="10165191" cy="1599206"/>
          </a:xfrm>
          <a:prstGeom prst="rect">
            <a:avLst/>
          </a:prstGeom>
          <a:noFill/>
        </p:spPr>
        <p:txBody>
          <a:bodyPr wrap="square" lIns="120701" tIns="60350" rIns="120701" bIns="6035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8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8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8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8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8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48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4800" b="1" dirty="0">
              <a:ln/>
              <a:solidFill>
                <a:srgbClr val="FF5F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85303" y="1048961"/>
            <a:ext cx="853069" cy="344009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614337" y="1392969"/>
            <a:ext cx="8769902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3A4C7796-4F56-48B2-8A57-C3542226B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r="3037"/>
          <a:stretch/>
        </p:blipFill>
        <p:spPr>
          <a:xfrm>
            <a:off x="-184832" y="1456793"/>
            <a:ext cx="15355586" cy="632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452466" y="3901904"/>
            <a:ext cx="13082932" cy="3516632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85303" y="1048961"/>
            <a:ext cx="853069" cy="344009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700452" y="4039679"/>
            <a:ext cx="12391882" cy="2814924"/>
          </a:xfrm>
          <a:prstGeom prst="rect">
            <a:avLst/>
          </a:prstGeom>
          <a:noFill/>
        </p:spPr>
        <p:txBody>
          <a:bodyPr wrap="square" lIns="120701" tIns="60350" rIns="120701" bIns="60350" rtlCol="0">
            <a:spAutoFit/>
          </a:bodyPr>
          <a:lstStyle/>
          <a:p>
            <a:pPr algn="just"/>
            <a:r>
              <a:rPr lang="en-US" sz="3500" b="1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5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5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pPr marL="678943" indent="-678943" algn="just">
              <a:buAutoNum type="arabicPeriod"/>
            </a:pPr>
            <a:r>
              <a:rPr lang="vi-VN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 hãy kể hai công việc trong cuộc sống được thực hiện tuần tự theo các bước. Em hãy mô tả một công việc bằng sơ đồ khối? </a:t>
            </a:r>
            <a:endParaRPr lang="en-US" sz="3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78943" indent="-678943" algn="just">
              <a:buAutoNum type="arabicPeriod"/>
            </a:pPr>
            <a:r>
              <a:rPr lang="vi-VN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 “Nếu trời mưa thì em không đi đá bóng” có chứa cấu trúc nào? Em </a:t>
            </a:r>
            <a:r>
              <a:rPr lang="vi-VN" sz="35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350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50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vi-VN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tả câu này bằng sơ đồ khối?</a:t>
            </a:r>
            <a:endParaRPr lang="en-US" sz="3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11" y="1868637"/>
            <a:ext cx="2123256" cy="18873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746013" y="698375"/>
            <a:ext cx="10165191" cy="660488"/>
          </a:xfrm>
          <a:prstGeom prst="rect">
            <a:avLst/>
          </a:prstGeom>
          <a:noFill/>
        </p:spPr>
        <p:txBody>
          <a:bodyPr wrap="square" lIns="120701" tIns="60350" rIns="120701" bIns="6035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500" b="1" dirty="0">
              <a:ln/>
              <a:solidFill>
                <a:srgbClr val="FF5F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614337" y="1392969"/>
            <a:ext cx="8769902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916034" y="698375"/>
            <a:ext cx="4053448" cy="660488"/>
          </a:xfrm>
          <a:prstGeom prst="rect">
            <a:avLst/>
          </a:prstGeom>
          <a:noFill/>
        </p:spPr>
        <p:txBody>
          <a:bodyPr wrap="square" lIns="120701" tIns="60350" rIns="120701" bIns="6035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500" b="1" dirty="0">
              <a:ln/>
              <a:solidFill>
                <a:srgbClr val="FF5F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85303" y="1048961"/>
            <a:ext cx="853069" cy="344009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5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1117061" y="1392968"/>
            <a:ext cx="3633820" cy="2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452466" y="4571721"/>
            <a:ext cx="13082932" cy="2331475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700452" y="4709496"/>
            <a:ext cx="12391882" cy="1737706"/>
          </a:xfrm>
          <a:prstGeom prst="rect">
            <a:avLst/>
          </a:prstGeom>
          <a:noFill/>
        </p:spPr>
        <p:txBody>
          <a:bodyPr wrap="square" lIns="120701" tIns="60350" rIns="120701" bIns="60350" rtlCol="0">
            <a:spAutoFit/>
          </a:bodyPr>
          <a:lstStyle/>
          <a:p>
            <a:pPr algn="just"/>
            <a:r>
              <a:rPr lang="en-US" sz="3500" b="1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5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5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4:</a:t>
            </a:r>
          </a:p>
          <a:p>
            <a:pPr marL="678943" indent="-678943" algn="just">
              <a:buAutoNum type="arabicPeriod"/>
            </a:pP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78943" indent="-678943" algn="just">
              <a:buAutoNum type="arabicPeriod"/>
            </a:pP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11" y="1868640"/>
            <a:ext cx="2622909" cy="233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916034" y="698375"/>
            <a:ext cx="4053448" cy="660488"/>
          </a:xfrm>
          <a:prstGeom prst="rect">
            <a:avLst/>
          </a:prstGeom>
          <a:noFill/>
        </p:spPr>
        <p:txBody>
          <a:bodyPr wrap="square" lIns="120701" tIns="60350" rIns="120701" bIns="6035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500" b="1" dirty="0">
              <a:ln/>
              <a:solidFill>
                <a:srgbClr val="FF5F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85303" y="1048961"/>
            <a:ext cx="853069" cy="344009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5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1117061" y="1392968"/>
            <a:ext cx="3633820" cy="2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452466" y="4571720"/>
            <a:ext cx="13082932" cy="2619331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700452" y="4709496"/>
            <a:ext cx="12391882" cy="2276315"/>
          </a:xfrm>
          <a:prstGeom prst="rect">
            <a:avLst/>
          </a:prstGeom>
          <a:noFill/>
        </p:spPr>
        <p:txBody>
          <a:bodyPr wrap="square" lIns="120701" tIns="60350" rIns="120701" bIns="60350" rtlCol="0">
            <a:spAutoFit/>
          </a:bodyPr>
          <a:lstStyle/>
          <a:p>
            <a:pPr algn="just"/>
            <a:r>
              <a:rPr lang="en-US" sz="3500" b="1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5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5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5:</a:t>
            </a:r>
          </a:p>
          <a:p>
            <a:pPr marL="678943" indent="-678943" algn="just">
              <a:buAutoNum type="arabicPeriod"/>
            </a:pP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78943" indent="-678943" algn="just">
              <a:buAutoNum type="arabicPeriod"/>
            </a:pP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78943" indent="-678943" algn="just">
              <a:buAutoNum type="arabicPeriod"/>
            </a:pP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11" y="1868640"/>
            <a:ext cx="2622909" cy="233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85303" y="1048961"/>
            <a:ext cx="853069" cy="344009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916033" y="2087564"/>
            <a:ext cx="14184390" cy="3839682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1309511" y="2320402"/>
            <a:ext cx="13397437" cy="1452436"/>
          </a:xfrm>
          <a:prstGeom prst="rect">
            <a:avLst/>
          </a:prstGeom>
          <a:noFill/>
        </p:spPr>
        <p:txBody>
          <a:bodyPr wrap="square" lIns="120701" tIns="60350" rIns="120701" bIns="60350" rtlCol="0">
            <a:spAutoFit/>
          </a:bodyPr>
          <a:lstStyle/>
          <a:p>
            <a:pPr marL="603504" indent="-603504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500" b="1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5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5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5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0A9F5-B98B-4837-B975-AC6BEBE1C9F6}"/>
              </a:ext>
            </a:extLst>
          </p:cNvPr>
          <p:cNvSpPr txBox="1"/>
          <p:nvPr/>
        </p:nvSpPr>
        <p:spPr>
          <a:xfrm>
            <a:off x="1309511" y="3809598"/>
            <a:ext cx="13397437" cy="1452436"/>
          </a:xfrm>
          <a:prstGeom prst="rect">
            <a:avLst/>
          </a:prstGeom>
          <a:noFill/>
        </p:spPr>
        <p:txBody>
          <a:bodyPr wrap="square" lIns="120701" tIns="60350" rIns="120701" bIns="60350" rtlCol="0">
            <a:spAutoFit/>
          </a:bodyPr>
          <a:lstStyle/>
          <a:p>
            <a:pPr marL="603504" indent="-603504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sz="35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cấu trúc lặp</a:t>
            </a:r>
            <a:r>
              <a:rPr lang="vi-VN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bao giờ cũng có bước </a:t>
            </a:r>
            <a:r>
              <a:rPr lang="vi-VN" sz="35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kiểm tra điều kiện </a:t>
            </a:r>
            <a:r>
              <a:rPr lang="vi-VN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kết thúc quá trình lặp.</a:t>
            </a:r>
            <a:endParaRPr lang="en-US" sz="3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020" y="4970044"/>
            <a:ext cx="1165860" cy="103632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362" y="4970044"/>
            <a:ext cx="1165860" cy="10363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916034" y="698375"/>
            <a:ext cx="4053448" cy="660488"/>
          </a:xfrm>
          <a:prstGeom prst="rect">
            <a:avLst/>
          </a:prstGeom>
          <a:noFill/>
        </p:spPr>
        <p:txBody>
          <a:bodyPr wrap="square" lIns="120701" tIns="60350" rIns="120701" bIns="6035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500" b="1" dirty="0">
              <a:ln/>
              <a:solidFill>
                <a:srgbClr val="FF5F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1117061" y="1392968"/>
            <a:ext cx="3633820" cy="2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85303" y="1048961"/>
            <a:ext cx="853069" cy="344009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7407476" y="2087564"/>
            <a:ext cx="7692946" cy="3839682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7440808" y="2320402"/>
            <a:ext cx="7266138" cy="2036570"/>
          </a:xfrm>
          <a:prstGeom prst="rect">
            <a:avLst/>
          </a:prstGeom>
          <a:noFill/>
        </p:spPr>
        <p:txBody>
          <a:bodyPr wrap="square" lIns="120701" tIns="60350" rIns="120701" bIns="60350" rtlCol="0">
            <a:spAutoFit/>
          </a:bodyPr>
          <a:lstStyle/>
          <a:p>
            <a:pPr marL="603504" indent="-603504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300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300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300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300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300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020" y="4970044"/>
            <a:ext cx="1165860" cy="103632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362" y="4970044"/>
            <a:ext cx="1165860" cy="10363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916034" y="698375"/>
            <a:ext cx="4053448" cy="660488"/>
          </a:xfrm>
          <a:prstGeom prst="rect">
            <a:avLst/>
          </a:prstGeom>
          <a:noFill/>
        </p:spPr>
        <p:txBody>
          <a:bodyPr wrap="square" lIns="120701" tIns="60350" rIns="120701" bIns="6035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500" b="1" dirty="0">
              <a:ln/>
              <a:solidFill>
                <a:srgbClr val="FF5F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1117061" y="1392968"/>
            <a:ext cx="3633820" cy="2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172BF00-BC97-485C-905E-3C4010402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20" y="1728631"/>
            <a:ext cx="6451541" cy="491546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210057-ECC6-45F5-8B2E-DE1CEFAC46CB}"/>
              </a:ext>
            </a:extLst>
          </p:cNvPr>
          <p:cNvCxnSpPr>
            <a:cxnSpLocks/>
          </p:cNvCxnSpPr>
          <p:nvPr/>
        </p:nvCxnSpPr>
        <p:spPr>
          <a:xfrm>
            <a:off x="6562582" y="2220191"/>
            <a:ext cx="0" cy="4736109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85303" y="1048961"/>
            <a:ext cx="853069" cy="344009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916033" y="698375"/>
            <a:ext cx="5553777" cy="860542"/>
          </a:xfrm>
          <a:prstGeom prst="rect">
            <a:avLst/>
          </a:prstGeom>
          <a:noFill/>
        </p:spPr>
        <p:txBody>
          <a:bodyPr wrap="square" lIns="120701" tIns="60350" rIns="120701" bIns="6035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8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8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4800" b="1" dirty="0">
              <a:ln/>
              <a:solidFill>
                <a:srgbClr val="FF5F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1117061" y="1392968"/>
            <a:ext cx="3633820" cy="2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1594364"/>
            <a:ext cx="15357129" cy="48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85303" y="1048961"/>
            <a:ext cx="853069" cy="344009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916034" y="698375"/>
            <a:ext cx="5450260" cy="860542"/>
          </a:xfrm>
          <a:prstGeom prst="rect">
            <a:avLst/>
          </a:prstGeom>
          <a:noFill/>
        </p:spPr>
        <p:txBody>
          <a:bodyPr wrap="square" lIns="120701" tIns="60350" rIns="120701" bIns="6035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8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8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4800" b="1" dirty="0">
              <a:ln/>
              <a:solidFill>
                <a:srgbClr val="FF5F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1117061" y="1392968"/>
            <a:ext cx="3633820" cy="2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763" y="1481443"/>
            <a:ext cx="14613243" cy="55925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7643004" y="3415961"/>
            <a:ext cx="2915728" cy="5078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700" b="1" smtClean="0">
                <a:latin typeface="Times New Roman" pitchFamily="18" charset="0"/>
                <a:cs typeface="Times New Roman" pitchFamily="18" charset="0"/>
              </a:rPr>
              <a:t>2.Chưa chạm biên</a:t>
            </a:r>
            <a:endParaRPr lang="en-US" sz="27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83708F-2D47-4B23-B846-AA6D147F6D84}"/>
              </a:ext>
            </a:extLst>
          </p:cNvPr>
          <p:cNvSpPr/>
          <p:nvPr/>
        </p:nvSpPr>
        <p:spPr>
          <a:xfrm>
            <a:off x="3249268" y="900241"/>
            <a:ext cx="9046265" cy="737432"/>
          </a:xfrm>
          <a:prstGeom prst="rect">
            <a:avLst/>
          </a:prstGeom>
          <a:noFill/>
        </p:spPr>
        <p:txBody>
          <a:bodyPr wrap="square" lIns="120701" tIns="60350" rIns="120701" bIns="6035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8A08C25-3AD6-44F0-BB14-64B9E1EC7529}"/>
              </a:ext>
            </a:extLst>
          </p:cNvPr>
          <p:cNvGrpSpPr/>
          <p:nvPr/>
        </p:nvGrpSpPr>
        <p:grpSpPr>
          <a:xfrm>
            <a:off x="247746" y="2152815"/>
            <a:ext cx="8497009" cy="4645451"/>
            <a:chOff x="194310" y="1899543"/>
            <a:chExt cx="5683059" cy="409892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249260-D058-4D40-A38C-CF40E76A752B}"/>
                </a:ext>
              </a:extLst>
            </p:cNvPr>
            <p:cNvSpPr txBox="1"/>
            <p:nvPr/>
          </p:nvSpPr>
          <p:spPr>
            <a:xfrm>
              <a:off x="646237" y="3017800"/>
              <a:ext cx="4957392" cy="977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33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33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33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33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, </a:t>
              </a:r>
              <a:r>
                <a:rPr lang="en-US" sz="33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33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33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33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endParaRPr lang="en-US" sz="3300" b="1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5" name="Ribbon: Tilted Down 14">
              <a:extLst>
                <a:ext uri="{FF2B5EF4-FFF2-40B4-BE49-F238E27FC236}">
                  <a16:creationId xmlns:a16="http://schemas.microsoft.com/office/drawing/2014/main" id="{34A199E4-3D5B-42AF-B506-13DDBFA956E5}"/>
                </a:ext>
              </a:extLst>
            </p:cNvPr>
            <p:cNvSpPr/>
            <p:nvPr/>
          </p:nvSpPr>
          <p:spPr>
            <a:xfrm>
              <a:off x="194310" y="2956245"/>
              <a:ext cx="5683059" cy="646331"/>
            </a:xfrm>
            <a:prstGeom prst="ribbon">
              <a:avLst/>
            </a:prstGeom>
            <a:solidFill>
              <a:srgbClr val="FF5FA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61252A-5EEC-4B80-B176-808765533BBE}"/>
                </a:ext>
              </a:extLst>
            </p:cNvPr>
            <p:cNvSpPr txBox="1"/>
            <p:nvPr/>
          </p:nvSpPr>
          <p:spPr>
            <a:xfrm>
              <a:off x="954462" y="3676567"/>
              <a:ext cx="3931920" cy="2321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2628" indent="-452628" algn="just">
                <a:buFont typeface="Wingdings" panose="05000000000000000000" pitchFamily="2" charset="2"/>
                <a:buChar char="ü"/>
              </a:pPr>
              <a:r>
                <a:rPr lang="en-US" sz="33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33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33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33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33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33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33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452628" indent="-452628" algn="just">
                <a:buFont typeface="Wingdings" panose="05000000000000000000" pitchFamily="2" charset="2"/>
                <a:buChar char="ü"/>
              </a:pPr>
              <a:r>
                <a:rPr lang="en-US" sz="33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33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33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33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33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33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thiếu</a:t>
              </a:r>
              <a:r>
                <a:rPr lang="en-US" sz="33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.</a:t>
              </a:r>
            </a:p>
            <a:p>
              <a:pPr marL="452628" indent="-452628" algn="just">
                <a:buFont typeface="Wingdings" panose="05000000000000000000" pitchFamily="2" charset="2"/>
                <a:buChar char="ü"/>
              </a:pPr>
              <a:r>
                <a:rPr lang="en-US" sz="33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33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33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33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33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33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đủ</a:t>
              </a:r>
              <a:endParaRPr lang="en-US" sz="3300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4E9BEBC6-EB64-47DF-A3D0-52335EA75FE2}"/>
                </a:ext>
              </a:extLst>
            </p:cNvPr>
            <p:cNvSpPr/>
            <p:nvPr/>
          </p:nvSpPr>
          <p:spPr>
            <a:xfrm>
              <a:off x="855572" y="3369625"/>
              <a:ext cx="4114800" cy="2377440"/>
            </a:xfrm>
            <a:custGeom>
              <a:avLst/>
              <a:gdLst>
                <a:gd name="connsiteX0" fmla="*/ 396248 w 4114800"/>
                <a:gd name="connsiteY0" fmla="*/ 0 h 2377440"/>
                <a:gd name="connsiteX1" fmla="*/ 3718552 w 4114800"/>
                <a:gd name="connsiteY1" fmla="*/ 0 h 2377440"/>
                <a:gd name="connsiteX2" fmla="*/ 4114800 w 4114800"/>
                <a:gd name="connsiteY2" fmla="*/ 396248 h 2377440"/>
                <a:gd name="connsiteX3" fmla="*/ 4114800 w 4114800"/>
                <a:gd name="connsiteY3" fmla="*/ 2377440 h 2377440"/>
                <a:gd name="connsiteX4" fmla="*/ 4114800 w 4114800"/>
                <a:gd name="connsiteY4" fmla="*/ 2377440 h 2377440"/>
                <a:gd name="connsiteX5" fmla="*/ 0 w 4114800"/>
                <a:gd name="connsiteY5" fmla="*/ 2377440 h 2377440"/>
                <a:gd name="connsiteX6" fmla="*/ 0 w 4114800"/>
                <a:gd name="connsiteY6" fmla="*/ 2377440 h 2377440"/>
                <a:gd name="connsiteX7" fmla="*/ 0 w 4114800"/>
                <a:gd name="connsiteY7" fmla="*/ 396248 h 2377440"/>
                <a:gd name="connsiteX8" fmla="*/ 396248 w 4114800"/>
                <a:gd name="connsiteY8" fmla="*/ 0 h 23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77440" extrusionOk="0">
                  <a:moveTo>
                    <a:pt x="396248" y="0"/>
                  </a:moveTo>
                  <a:cubicBezTo>
                    <a:pt x="1213384" y="106468"/>
                    <a:pt x="3069980" y="105857"/>
                    <a:pt x="3718552" y="0"/>
                  </a:cubicBezTo>
                  <a:cubicBezTo>
                    <a:pt x="3931055" y="-22838"/>
                    <a:pt x="4123048" y="154772"/>
                    <a:pt x="4114800" y="396248"/>
                  </a:cubicBezTo>
                  <a:cubicBezTo>
                    <a:pt x="4230650" y="1210005"/>
                    <a:pt x="4244746" y="1721115"/>
                    <a:pt x="4114800" y="2377440"/>
                  </a:cubicBezTo>
                  <a:lnTo>
                    <a:pt x="4114800" y="2377440"/>
                  </a:lnTo>
                  <a:cubicBezTo>
                    <a:pt x="3425941" y="2374004"/>
                    <a:pt x="1170265" y="2476340"/>
                    <a:pt x="0" y="2377440"/>
                  </a:cubicBezTo>
                  <a:lnTo>
                    <a:pt x="0" y="2377440"/>
                  </a:lnTo>
                  <a:cubicBezTo>
                    <a:pt x="-58673" y="1754868"/>
                    <a:pt x="125736" y="965003"/>
                    <a:pt x="0" y="396248"/>
                  </a:cubicBezTo>
                  <a:cubicBezTo>
                    <a:pt x="-7763" y="181395"/>
                    <a:pt x="169292" y="6973"/>
                    <a:pt x="396248" y="0"/>
                  </a:cubicBezTo>
                  <a:close/>
                </a:path>
              </a:pathLst>
            </a:custGeom>
            <a:noFill/>
            <a:ln w="28575">
              <a:solidFill>
                <a:srgbClr val="FF5FA9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00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pic>
          <p:nvPicPr>
            <p:cNvPr id="13" name="Graphic 12" descr="Alarm Ringing with solid fill">
              <a:extLst>
                <a:ext uri="{FF2B5EF4-FFF2-40B4-BE49-F238E27FC236}">
                  <a16:creationId xmlns:a16="http://schemas.microsoft.com/office/drawing/2014/main" id="{8BDE8F9B-892D-4667-BC62-E8E468FD2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89609" y="5096336"/>
              <a:ext cx="641802" cy="64180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5F01C3-AFDE-4F8A-A6CD-0EFC4D6A6270}"/>
                </a:ext>
              </a:extLst>
            </p:cNvPr>
            <p:cNvSpPr txBox="1"/>
            <p:nvPr/>
          </p:nvSpPr>
          <p:spPr>
            <a:xfrm>
              <a:off x="2804531" y="1899543"/>
              <a:ext cx="1109156" cy="529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AB01A00-D961-481B-855D-EE274B4D30E3}"/>
              </a:ext>
            </a:extLst>
          </p:cNvPr>
          <p:cNvGrpSpPr/>
          <p:nvPr/>
        </p:nvGrpSpPr>
        <p:grpSpPr>
          <a:xfrm>
            <a:off x="7585128" y="2152817"/>
            <a:ext cx="7251649" cy="4364319"/>
            <a:chOff x="5949120" y="1899543"/>
            <a:chExt cx="5687568" cy="3850869"/>
          </a:xfrm>
        </p:grpSpPr>
        <p:sp>
          <p:nvSpPr>
            <p:cNvPr id="41" name="Ribbon: Tilted Down 40">
              <a:extLst>
                <a:ext uri="{FF2B5EF4-FFF2-40B4-BE49-F238E27FC236}">
                  <a16:creationId xmlns:a16="http://schemas.microsoft.com/office/drawing/2014/main" id="{6D7BCC7E-4DDC-42CE-B995-129199DCB8AE}"/>
                </a:ext>
              </a:extLst>
            </p:cNvPr>
            <p:cNvSpPr/>
            <p:nvPr/>
          </p:nvSpPr>
          <p:spPr>
            <a:xfrm>
              <a:off x="5949120" y="2956245"/>
              <a:ext cx="5687568" cy="646331"/>
            </a:xfrm>
            <a:prstGeom prst="ribbon">
              <a:avLst/>
            </a:prstGeom>
            <a:solidFill>
              <a:srgbClr val="03FF7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6C7EE1A-EF1D-4207-A9ED-3F943C7E00D5}"/>
                </a:ext>
              </a:extLst>
            </p:cNvPr>
            <p:cNvSpPr txBox="1"/>
            <p:nvPr/>
          </p:nvSpPr>
          <p:spPr>
            <a:xfrm>
              <a:off x="6457485" y="2987395"/>
              <a:ext cx="4604525" cy="529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33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33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3300" b="1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EBD292-DF3E-464D-8EF7-47AF7D81DD1F}"/>
                </a:ext>
              </a:extLst>
            </p:cNvPr>
            <p:cNvSpPr txBox="1"/>
            <p:nvPr/>
          </p:nvSpPr>
          <p:spPr>
            <a:xfrm>
              <a:off x="6302820" y="3859447"/>
              <a:ext cx="4710124" cy="977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2628" indent="-452628" algn="just">
                <a:buFont typeface="Wingdings" panose="05000000000000000000" pitchFamily="2" charset="2"/>
                <a:buChar char="ü"/>
              </a:pPr>
              <a:r>
                <a:rPr lang="en-US" sz="33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33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33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r>
                <a:rPr lang="en-US" sz="33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33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33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452628" indent="-452628" algn="just">
                <a:buFont typeface="Wingdings" panose="05000000000000000000" pitchFamily="2" charset="2"/>
                <a:buChar char="ü"/>
              </a:pPr>
              <a:r>
                <a:rPr lang="en-US" sz="33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Sơ</a:t>
              </a:r>
              <a:r>
                <a:rPr lang="en-US" sz="33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đồ</a:t>
              </a:r>
              <a:r>
                <a:rPr lang="en-US" sz="33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khối</a:t>
              </a:r>
              <a:r>
                <a:rPr lang="en-US" sz="33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mô</a:t>
              </a:r>
              <a:r>
                <a:rPr lang="en-US" sz="33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tả</a:t>
              </a:r>
              <a:r>
                <a:rPr lang="en-US" sz="33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33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33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33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3300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3EED71A5-6CE3-4C49-AEDA-C4AC5F189E58}"/>
                </a:ext>
              </a:extLst>
            </p:cNvPr>
            <p:cNvSpPr/>
            <p:nvPr/>
          </p:nvSpPr>
          <p:spPr>
            <a:xfrm>
              <a:off x="6976010" y="3369625"/>
              <a:ext cx="4114800" cy="2380787"/>
            </a:xfrm>
            <a:custGeom>
              <a:avLst/>
              <a:gdLst>
                <a:gd name="connsiteX0" fmla="*/ 396806 w 4114800"/>
                <a:gd name="connsiteY0" fmla="*/ 0 h 2380787"/>
                <a:gd name="connsiteX1" fmla="*/ 3717994 w 4114800"/>
                <a:gd name="connsiteY1" fmla="*/ 0 h 2380787"/>
                <a:gd name="connsiteX2" fmla="*/ 4114800 w 4114800"/>
                <a:gd name="connsiteY2" fmla="*/ 396806 h 2380787"/>
                <a:gd name="connsiteX3" fmla="*/ 4114800 w 4114800"/>
                <a:gd name="connsiteY3" fmla="*/ 2380787 h 2380787"/>
                <a:gd name="connsiteX4" fmla="*/ 4114800 w 4114800"/>
                <a:gd name="connsiteY4" fmla="*/ 2380787 h 2380787"/>
                <a:gd name="connsiteX5" fmla="*/ 0 w 4114800"/>
                <a:gd name="connsiteY5" fmla="*/ 2380787 h 2380787"/>
                <a:gd name="connsiteX6" fmla="*/ 0 w 4114800"/>
                <a:gd name="connsiteY6" fmla="*/ 2380787 h 2380787"/>
                <a:gd name="connsiteX7" fmla="*/ 0 w 4114800"/>
                <a:gd name="connsiteY7" fmla="*/ 396806 h 2380787"/>
                <a:gd name="connsiteX8" fmla="*/ 396806 w 4114800"/>
                <a:gd name="connsiteY8" fmla="*/ 0 h 238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80787" extrusionOk="0">
                  <a:moveTo>
                    <a:pt x="396806" y="0"/>
                  </a:moveTo>
                  <a:cubicBezTo>
                    <a:pt x="1570951" y="106468"/>
                    <a:pt x="2673140" y="105857"/>
                    <a:pt x="3717994" y="0"/>
                  </a:cubicBezTo>
                  <a:cubicBezTo>
                    <a:pt x="3932794" y="-15673"/>
                    <a:pt x="4129165" y="138233"/>
                    <a:pt x="4114800" y="396806"/>
                  </a:cubicBezTo>
                  <a:cubicBezTo>
                    <a:pt x="4230650" y="1276752"/>
                    <a:pt x="4244746" y="1420428"/>
                    <a:pt x="4114800" y="2380787"/>
                  </a:cubicBezTo>
                  <a:lnTo>
                    <a:pt x="4114800" y="2380787"/>
                  </a:lnTo>
                  <a:cubicBezTo>
                    <a:pt x="3425941" y="2377351"/>
                    <a:pt x="1170265" y="2479687"/>
                    <a:pt x="0" y="2380787"/>
                  </a:cubicBezTo>
                  <a:lnTo>
                    <a:pt x="0" y="2380787"/>
                  </a:lnTo>
                  <a:cubicBezTo>
                    <a:pt x="-58673" y="2009480"/>
                    <a:pt x="125736" y="1266561"/>
                    <a:pt x="0" y="396806"/>
                  </a:cubicBezTo>
                  <a:cubicBezTo>
                    <a:pt x="-13512" y="184600"/>
                    <a:pt x="173681" y="3416"/>
                    <a:pt x="396806" y="0"/>
                  </a:cubicBezTo>
                  <a:close/>
                </a:path>
              </a:pathLst>
            </a:custGeom>
            <a:noFill/>
            <a:ln w="28575">
              <a:solidFill>
                <a:srgbClr val="03FF74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00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1350B7C-5899-43B2-8899-EE6D98DE6C11}"/>
                </a:ext>
              </a:extLst>
            </p:cNvPr>
            <p:cNvSpPr txBox="1"/>
            <p:nvPr/>
          </p:nvSpPr>
          <p:spPr>
            <a:xfrm>
              <a:off x="8342039" y="1899543"/>
              <a:ext cx="1109156" cy="529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2</a:t>
              </a:r>
            </a:p>
          </p:txBody>
        </p:sp>
        <p:pic>
          <p:nvPicPr>
            <p:cNvPr id="47" name="Graphic 46" descr="Programmer female with solid fill">
              <a:extLst>
                <a:ext uri="{FF2B5EF4-FFF2-40B4-BE49-F238E27FC236}">
                  <a16:creationId xmlns:a16="http://schemas.microsoft.com/office/drawing/2014/main" id="{856060A5-D2E3-41DA-816E-5951F404E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29154" y="5059176"/>
              <a:ext cx="640080" cy="640080"/>
            </a:xfrm>
            <a:prstGeom prst="rect">
              <a:avLst/>
            </a:prstGeom>
          </p:spPr>
        </p:pic>
      </p:grp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6404414E-D99A-44B4-ABD6-03B2CA001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094" y="5785998"/>
            <a:ext cx="1645061" cy="1462277"/>
          </a:xfrm>
          <a:prstGeom prst="rect">
            <a:avLst/>
          </a:prstGeom>
        </p:spPr>
      </p:pic>
      <p:pic>
        <p:nvPicPr>
          <p:cNvPr id="55" name="Picture 54" descr="Shape, icon&#10;&#10;Description automatically generated">
            <a:extLst>
              <a:ext uri="{FF2B5EF4-FFF2-40B4-BE49-F238E27FC236}">
                <a16:creationId xmlns:a16="http://schemas.microsoft.com/office/drawing/2014/main" id="{69C8E2F5-7424-419B-BD38-A489A9D3A3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4" y="5785998"/>
            <a:ext cx="1645061" cy="1462277"/>
          </a:xfrm>
          <a:prstGeom prst="rect">
            <a:avLst/>
          </a:prstGeom>
        </p:spPr>
      </p:pic>
      <p:pic>
        <p:nvPicPr>
          <p:cNvPr id="66" name="Picture 65" descr="A picture containing icon&#10;&#10;Description automatically generated">
            <a:extLst>
              <a:ext uri="{FF2B5EF4-FFF2-40B4-BE49-F238E27FC236}">
                <a16:creationId xmlns:a16="http://schemas.microsoft.com/office/drawing/2014/main" id="{3CD75261-6C47-4949-9DC8-F5523C1B16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446" y="51334"/>
            <a:ext cx="1412902" cy="1255913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8A0B6-04CA-443C-BA7C-E0DEBB2840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92" y="622128"/>
            <a:ext cx="1412902" cy="1255913"/>
          </a:xfrm>
          <a:prstGeom prst="rect">
            <a:avLst/>
          </a:prstGeom>
        </p:spPr>
      </p:pic>
      <p:pic>
        <p:nvPicPr>
          <p:cNvPr id="80" name="Graphic 79" descr="Badge New with solid fill">
            <a:extLst>
              <a:ext uri="{FF2B5EF4-FFF2-40B4-BE49-F238E27FC236}">
                <a16:creationId xmlns:a16="http://schemas.microsoft.com/office/drawing/2014/main" id="{3F88EE12-5ED7-42C1-B4DC-0D82926247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45682" y="539173"/>
            <a:ext cx="257146" cy="228574"/>
          </a:xfrm>
          <a:prstGeom prst="rect">
            <a:avLst/>
          </a:prstGeom>
        </p:spPr>
      </p:pic>
      <p:pic>
        <p:nvPicPr>
          <p:cNvPr id="82" name="Graphic 81" descr="Badge New with solid fill">
            <a:extLst>
              <a:ext uri="{FF2B5EF4-FFF2-40B4-BE49-F238E27FC236}">
                <a16:creationId xmlns:a16="http://schemas.microsoft.com/office/drawing/2014/main" id="{86BBFCCE-8227-4255-B183-2D788AA41C4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09642" y="-1387629"/>
            <a:ext cx="590414" cy="524812"/>
          </a:xfrm>
          <a:prstGeom prst="rect">
            <a:avLst/>
          </a:prstGeom>
        </p:spPr>
      </p:pic>
      <p:pic>
        <p:nvPicPr>
          <p:cNvPr id="85" name="Graphic 84" descr="Stars outline">
            <a:extLst>
              <a:ext uri="{FF2B5EF4-FFF2-40B4-BE49-F238E27FC236}">
                <a16:creationId xmlns:a16="http://schemas.microsoft.com/office/drawing/2014/main" id="{D8323811-CC0A-42C1-AEBE-9B8EE588F1C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653098" y="7407669"/>
            <a:ext cx="590414" cy="524812"/>
          </a:xfrm>
          <a:prstGeom prst="rect">
            <a:avLst/>
          </a:prstGeom>
        </p:spPr>
      </p:pic>
      <p:pic>
        <p:nvPicPr>
          <p:cNvPr id="88" name="Graphic 87" descr="Star with solid fill">
            <a:extLst>
              <a:ext uri="{FF2B5EF4-FFF2-40B4-BE49-F238E27FC236}">
                <a16:creationId xmlns:a16="http://schemas.microsoft.com/office/drawing/2014/main" id="{B91787F6-FA8B-489A-AC67-11533CFE6F6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4704" y="2423602"/>
            <a:ext cx="268610" cy="238765"/>
          </a:xfrm>
          <a:prstGeom prst="rect">
            <a:avLst/>
          </a:prstGeom>
        </p:spPr>
      </p:pic>
      <p:pic>
        <p:nvPicPr>
          <p:cNvPr id="90" name="Graphic 89" descr="Star with solid fill">
            <a:extLst>
              <a:ext uri="{FF2B5EF4-FFF2-40B4-BE49-F238E27FC236}">
                <a16:creationId xmlns:a16="http://schemas.microsoft.com/office/drawing/2014/main" id="{23C8DEC3-F24E-4210-B9E7-783EA9034B0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71095" y="7012537"/>
            <a:ext cx="295207" cy="262406"/>
          </a:xfrm>
          <a:prstGeom prst="rect">
            <a:avLst/>
          </a:prstGeom>
        </p:spPr>
      </p:pic>
      <p:pic>
        <p:nvPicPr>
          <p:cNvPr id="91" name="Graphic 90" descr="Stars outline">
            <a:extLst>
              <a:ext uri="{FF2B5EF4-FFF2-40B4-BE49-F238E27FC236}">
                <a16:creationId xmlns:a16="http://schemas.microsoft.com/office/drawing/2014/main" id="{1D35B783-A364-420D-97AB-11F66C8FEA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64411" y="8598899"/>
            <a:ext cx="590414" cy="524812"/>
          </a:xfrm>
          <a:prstGeom prst="rect">
            <a:avLst/>
          </a:prstGeom>
        </p:spPr>
      </p:pic>
      <p:pic>
        <p:nvPicPr>
          <p:cNvPr id="93" name="Graphic 92" descr="Badge New with solid fill">
            <a:extLst>
              <a:ext uri="{FF2B5EF4-FFF2-40B4-BE49-F238E27FC236}">
                <a16:creationId xmlns:a16="http://schemas.microsoft.com/office/drawing/2014/main" id="{C2E36A71-7D59-48FF-BAF2-F1565938897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453081" y="3398243"/>
            <a:ext cx="241396" cy="214575"/>
          </a:xfrm>
          <a:prstGeom prst="rect">
            <a:avLst/>
          </a:prstGeom>
        </p:spPr>
      </p:pic>
      <p:pic>
        <p:nvPicPr>
          <p:cNvPr id="95" name="Graphic 94" descr="Stars outline">
            <a:extLst>
              <a:ext uri="{FF2B5EF4-FFF2-40B4-BE49-F238E27FC236}">
                <a16:creationId xmlns:a16="http://schemas.microsoft.com/office/drawing/2014/main" id="{8E41F32D-D1EF-486A-B9BC-C3AFBEF05B1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98140" y="3703668"/>
            <a:ext cx="590414" cy="524812"/>
          </a:xfrm>
          <a:prstGeom prst="rect">
            <a:avLst/>
          </a:prstGeom>
        </p:spPr>
      </p:pic>
      <p:pic>
        <p:nvPicPr>
          <p:cNvPr id="96" name="Graphic 95" descr="Stars outline">
            <a:extLst>
              <a:ext uri="{FF2B5EF4-FFF2-40B4-BE49-F238E27FC236}">
                <a16:creationId xmlns:a16="http://schemas.microsoft.com/office/drawing/2014/main" id="{C41307F2-050D-4F7C-B043-91FE67A46F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984525" y="3855818"/>
            <a:ext cx="590414" cy="524812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id="{C8EEDF1D-8B2A-4C79-B643-DE1C545310B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67690" y="669272"/>
            <a:ext cx="268610" cy="238765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id="{DB10F00C-0A1A-41EC-9344-1002D7395D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06790" y="762279"/>
            <a:ext cx="295207" cy="262406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id="{4F4E5A67-D90E-4563-993A-B9C515BBFE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2357893" y="972189"/>
            <a:ext cx="295207" cy="26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1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85303" y="1048961"/>
            <a:ext cx="853069" cy="344009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916034" y="698375"/>
            <a:ext cx="6019604" cy="860542"/>
          </a:xfrm>
          <a:prstGeom prst="rect">
            <a:avLst/>
          </a:prstGeom>
          <a:noFill/>
        </p:spPr>
        <p:txBody>
          <a:bodyPr wrap="square" lIns="120701" tIns="60350" rIns="120701" bIns="6035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8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8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4800" b="1" dirty="0">
              <a:ln/>
              <a:solidFill>
                <a:srgbClr val="FF5F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1117061" y="1392968"/>
            <a:ext cx="3633820" cy="2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5"/>
          <a:stretch/>
        </p:blipFill>
        <p:spPr>
          <a:xfrm>
            <a:off x="-133845" y="1481441"/>
            <a:ext cx="15290026" cy="587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85303" y="1048961"/>
            <a:ext cx="853069" cy="344009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916034" y="698375"/>
            <a:ext cx="5398502" cy="860542"/>
          </a:xfrm>
          <a:prstGeom prst="rect">
            <a:avLst/>
          </a:prstGeom>
          <a:noFill/>
        </p:spPr>
        <p:txBody>
          <a:bodyPr wrap="square" lIns="120701" tIns="60350" rIns="120701" bIns="6035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8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8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4800" b="1" dirty="0">
              <a:ln/>
              <a:solidFill>
                <a:srgbClr val="FF5F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1117061" y="1392968"/>
            <a:ext cx="3633820" cy="2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55965" r="3107" b="705"/>
          <a:stretch/>
        </p:blipFill>
        <p:spPr>
          <a:xfrm>
            <a:off x="471559" y="1936017"/>
            <a:ext cx="14601684" cy="459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6F9D11-4C6E-4132-AE06-92C25A535B56}"/>
              </a:ext>
            </a:extLst>
          </p:cNvPr>
          <p:cNvSpPr/>
          <p:nvPr/>
        </p:nvSpPr>
        <p:spPr>
          <a:xfrm>
            <a:off x="0" y="919120"/>
            <a:ext cx="15544800" cy="2479765"/>
          </a:xfrm>
          <a:prstGeom prst="rect">
            <a:avLst/>
          </a:prstGeom>
          <a:solidFill>
            <a:schemeClr val="dk1">
              <a:alpha val="5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A44AF2-59F3-4F42-A24F-B033016310A0}"/>
              </a:ext>
            </a:extLst>
          </p:cNvPr>
          <p:cNvSpPr/>
          <p:nvPr/>
        </p:nvSpPr>
        <p:spPr>
          <a:xfrm>
            <a:off x="2724569" y="1425648"/>
            <a:ext cx="10077023" cy="1045208"/>
          </a:xfrm>
          <a:prstGeom prst="rect">
            <a:avLst/>
          </a:prstGeom>
          <a:noFill/>
        </p:spPr>
        <p:txBody>
          <a:bodyPr wrap="square" lIns="120701" tIns="60350" rIns="120701" bIns="6035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514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779" y="3886201"/>
            <a:ext cx="383573" cy="340954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59" y="7091926"/>
            <a:ext cx="369072" cy="328064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83" y="6371112"/>
            <a:ext cx="613254" cy="545115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441" y="7439452"/>
            <a:ext cx="386701" cy="34373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85" y="7297938"/>
            <a:ext cx="498971" cy="44352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38" y="5668238"/>
            <a:ext cx="498971" cy="44352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797" y="6660479"/>
            <a:ext cx="498971" cy="443529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914A08F-CC3A-4DB8-83E9-8F87E770FEBF}"/>
              </a:ext>
            </a:extLst>
          </p:cNvPr>
          <p:cNvSpPr/>
          <p:nvPr/>
        </p:nvSpPr>
        <p:spPr>
          <a:xfrm>
            <a:off x="2307567" y="1111317"/>
            <a:ext cx="11247768" cy="6690420"/>
          </a:xfrm>
          <a:prstGeom prst="triangle">
            <a:avLst/>
          </a:prstGeom>
          <a:solidFill>
            <a:srgbClr val="FE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71A92E8-B09F-4F2A-8302-FC0528A3B204}"/>
              </a:ext>
            </a:extLst>
          </p:cNvPr>
          <p:cNvSpPr/>
          <p:nvPr/>
        </p:nvSpPr>
        <p:spPr>
          <a:xfrm>
            <a:off x="2307567" y="1964055"/>
            <a:ext cx="11247768" cy="6690420"/>
          </a:xfrm>
          <a:prstGeom prst="triangle">
            <a:avLst/>
          </a:prstGeom>
          <a:solidFill>
            <a:srgbClr val="FEA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F2B5755-8A5A-4BBB-8075-DB701F7B8266}"/>
              </a:ext>
            </a:extLst>
          </p:cNvPr>
          <p:cNvSpPr/>
          <p:nvPr/>
        </p:nvSpPr>
        <p:spPr>
          <a:xfrm>
            <a:off x="2341658" y="3310492"/>
            <a:ext cx="11247768" cy="6690420"/>
          </a:xfrm>
          <a:prstGeom prst="triangle">
            <a:avLst>
              <a:gd name="adj" fmla="val 49877"/>
            </a:avLst>
          </a:prstGeom>
          <a:solidFill>
            <a:srgbClr val="FEC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raphic 7" descr="Heart with solid fill">
            <a:extLst>
              <a:ext uri="{FF2B5EF4-FFF2-40B4-BE49-F238E27FC236}">
                <a16:creationId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608" y="1684021"/>
            <a:ext cx="903542" cy="803148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8130" y="308169"/>
            <a:ext cx="903542" cy="803148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80673" y="2716681"/>
            <a:ext cx="903542" cy="803148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8878" y="4695461"/>
            <a:ext cx="903542" cy="803148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34742" y="1562481"/>
            <a:ext cx="903542" cy="803148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47600" y="915506"/>
            <a:ext cx="903542" cy="803148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211749" y="4138236"/>
            <a:ext cx="903542" cy="803148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17529" y="1260688"/>
            <a:ext cx="903542" cy="803148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81784" y="2362702"/>
            <a:ext cx="903542" cy="803148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918770" y="6105746"/>
            <a:ext cx="903542" cy="803148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89427" y="2946352"/>
            <a:ext cx="903542" cy="803148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978172" y="210264"/>
            <a:ext cx="903542" cy="803148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03392" y="3160840"/>
            <a:ext cx="903542" cy="803148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90995" y="5021580"/>
            <a:ext cx="903542" cy="803148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3592" y="6399930"/>
            <a:ext cx="903542" cy="803148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700019" y="4468724"/>
            <a:ext cx="903542" cy="803148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20627" y="303151"/>
            <a:ext cx="722781" cy="642472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72359" y="870785"/>
            <a:ext cx="798798" cy="710042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29498" y="3719732"/>
            <a:ext cx="722781" cy="642472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941382" y="1138671"/>
            <a:ext cx="722781" cy="642472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770481" y="607573"/>
            <a:ext cx="722781" cy="642472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149688" y="5856956"/>
            <a:ext cx="509822" cy="453175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38176" y="4252575"/>
            <a:ext cx="509822" cy="453175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8443" y="3121339"/>
            <a:ext cx="509822" cy="453175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4142" y="583250"/>
            <a:ext cx="509822" cy="453175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43611" y="1478124"/>
            <a:ext cx="509822" cy="453175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09798" y="174741"/>
            <a:ext cx="683079" cy="607181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C709563E-3761-4363-A5D5-D2F5405363BC}"/>
              </a:ext>
            </a:extLst>
          </p:cNvPr>
          <p:cNvSpPr/>
          <p:nvPr/>
        </p:nvSpPr>
        <p:spPr>
          <a:xfrm>
            <a:off x="1430219" y="5220647"/>
            <a:ext cx="13070646" cy="2476369"/>
          </a:xfrm>
          <a:prstGeom prst="rect">
            <a:avLst/>
          </a:prstGeom>
          <a:noFill/>
        </p:spPr>
        <p:txBody>
          <a:bodyPr wrap="square" lIns="120701" tIns="60350" rIns="120701" bIns="6035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8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9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ĐÚNG SAI</a:t>
            </a:r>
            <a:endParaRPr lang="en-US" sz="18300" b="1" dirty="0">
              <a:ln/>
              <a:solidFill>
                <a:srgbClr val="FF5FA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89F45278-CC4E-441B-BB18-CA9A4B471459}"/>
              </a:ext>
            </a:extLst>
          </p:cNvPr>
          <p:cNvSpPr/>
          <p:nvPr/>
        </p:nvSpPr>
        <p:spPr>
          <a:xfrm>
            <a:off x="512279" y="553998"/>
            <a:ext cx="14588385" cy="7008142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C44FF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: Top Corners One Rounded and One Snipped 44">
            <a:extLst>
              <a:ext uri="{FF2B5EF4-FFF2-40B4-BE49-F238E27FC236}">
                <a16:creationId xmlns:a16="http://schemas.microsoft.com/office/drawing/2014/main" id="{909E0422-2325-4030-A301-4D681EAD2E61}"/>
              </a:ext>
            </a:extLst>
          </p:cNvPr>
          <p:cNvSpPr/>
          <p:nvPr/>
        </p:nvSpPr>
        <p:spPr>
          <a:xfrm>
            <a:off x="528713" y="542193"/>
            <a:ext cx="14588385" cy="7008142"/>
          </a:xfrm>
          <a:prstGeom prst="snipRoundRect">
            <a:avLst/>
          </a:prstGeom>
          <a:solidFill>
            <a:schemeClr val="bg2">
              <a:lumMod val="90000"/>
              <a:alpha val="30000"/>
            </a:schemeClr>
          </a:solidFill>
          <a:ln w="28575">
            <a:solidFill>
              <a:srgbClr val="FF5FA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779" y="3886201"/>
            <a:ext cx="383573" cy="340954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59" y="7091926"/>
            <a:ext cx="369072" cy="328064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83" y="6371112"/>
            <a:ext cx="613254" cy="545115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441" y="7439452"/>
            <a:ext cx="386701" cy="34373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85" y="7297938"/>
            <a:ext cx="498971" cy="44352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38" y="5668238"/>
            <a:ext cx="498971" cy="44352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797" y="6660479"/>
            <a:ext cx="498971" cy="443529"/>
          </a:xfrm>
          <a:prstGeom prst="rect">
            <a:avLst/>
          </a:prstGeom>
        </p:spPr>
      </p:pic>
      <p:pic>
        <p:nvPicPr>
          <p:cNvPr id="8" name="Graphic 7" descr="Heart with solid fill">
            <a:extLst>
              <a:ext uri="{FF2B5EF4-FFF2-40B4-BE49-F238E27FC236}">
                <a16:creationId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3608" y="1684021"/>
            <a:ext cx="903542" cy="803148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18130" y="308169"/>
            <a:ext cx="903542" cy="803148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80673" y="2716681"/>
            <a:ext cx="903542" cy="803148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8878" y="4695461"/>
            <a:ext cx="903542" cy="803148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34742" y="1562481"/>
            <a:ext cx="903542" cy="803148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47600" y="915506"/>
            <a:ext cx="903542" cy="803148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211749" y="4138236"/>
            <a:ext cx="903542" cy="803148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17529" y="1260688"/>
            <a:ext cx="903542" cy="803148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81784" y="2362702"/>
            <a:ext cx="903542" cy="803148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918770" y="6105746"/>
            <a:ext cx="903542" cy="803148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89427" y="2946352"/>
            <a:ext cx="903542" cy="803148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978172" y="210264"/>
            <a:ext cx="903542" cy="803148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03392" y="3160840"/>
            <a:ext cx="903542" cy="803148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90995" y="5021580"/>
            <a:ext cx="903542" cy="803148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3592" y="6399930"/>
            <a:ext cx="903542" cy="803148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700019" y="4468724"/>
            <a:ext cx="903542" cy="803148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20627" y="303151"/>
            <a:ext cx="722781" cy="642472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72359" y="870785"/>
            <a:ext cx="798798" cy="710042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29498" y="3719732"/>
            <a:ext cx="722781" cy="642472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941382" y="1138671"/>
            <a:ext cx="722781" cy="642472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770481" y="607573"/>
            <a:ext cx="722781" cy="642472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149688" y="5856956"/>
            <a:ext cx="509822" cy="453175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38176" y="4252575"/>
            <a:ext cx="509822" cy="453175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8443" y="3121339"/>
            <a:ext cx="509822" cy="453175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4142" y="583250"/>
            <a:ext cx="509822" cy="453175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43611" y="1478124"/>
            <a:ext cx="509822" cy="453175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09798" y="174741"/>
            <a:ext cx="683079" cy="60718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F4D83B6-AAA7-415F-9D94-478F57CF0E98}"/>
              </a:ext>
            </a:extLst>
          </p:cNvPr>
          <p:cNvSpPr txBox="1"/>
          <p:nvPr/>
        </p:nvSpPr>
        <p:spPr>
          <a:xfrm>
            <a:off x="722490" y="919181"/>
            <a:ext cx="14258381" cy="5200192"/>
          </a:xfrm>
          <a:prstGeom prst="rect">
            <a:avLst/>
          </a:prstGeom>
          <a:noFill/>
        </p:spPr>
        <p:txBody>
          <a:bodyPr wrap="square" lIns="120701" tIns="60350" rIns="120701" bIns="60350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LUẬT CHƠI:</a:t>
            </a:r>
          </a:p>
          <a:p>
            <a:pPr marL="603504" indent="-603504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3504" indent="-603504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SINH HỌC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marL="603504" indent="-603504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3504" indent="-603504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03504" indent="-603504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207008" lvl="1" indent="-603504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07008" lvl="1" indent="-603504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gật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3504" indent="-603504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4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452466" y="3901903"/>
            <a:ext cx="13082932" cy="3426360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85303" y="1048961"/>
            <a:ext cx="853069" cy="344009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700452" y="4039678"/>
            <a:ext cx="12391882" cy="2814924"/>
          </a:xfrm>
          <a:prstGeom prst="rect">
            <a:avLst/>
          </a:prstGeom>
          <a:noFill/>
        </p:spPr>
        <p:txBody>
          <a:bodyPr wrap="square" lIns="120701" tIns="60350" rIns="120701" bIns="60350" rtlCol="0">
            <a:spAutoFit/>
          </a:bodyPr>
          <a:lstStyle/>
          <a:p>
            <a:pPr algn="just"/>
            <a:r>
              <a:rPr lang="en-US" sz="3500" b="1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5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5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678943" indent="-678943" algn="just">
              <a:buAutoNum type="arabicPeriod"/>
            </a:pP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78943" indent="-678943" algn="just">
              <a:buAutoNum type="arabicPeriod"/>
            </a:pP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11" y="1868637"/>
            <a:ext cx="2123256" cy="18873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746013" y="698375"/>
            <a:ext cx="10165191" cy="660488"/>
          </a:xfrm>
          <a:prstGeom prst="rect">
            <a:avLst/>
          </a:prstGeom>
          <a:noFill/>
        </p:spPr>
        <p:txBody>
          <a:bodyPr wrap="square" lIns="120701" tIns="60350" rIns="120701" bIns="6035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5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500" b="1" dirty="0">
              <a:ln/>
              <a:solidFill>
                <a:srgbClr val="FF5F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614337" y="1392969"/>
            <a:ext cx="8769902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27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965915" y="3901904"/>
            <a:ext cx="14037255" cy="2834178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117028" y="1048961"/>
            <a:ext cx="915295" cy="344009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239601" y="4039679"/>
            <a:ext cx="13295797" cy="1645373"/>
          </a:xfrm>
          <a:prstGeom prst="rect">
            <a:avLst/>
          </a:prstGeom>
          <a:noFill/>
        </p:spPr>
        <p:txBody>
          <a:bodyPr wrap="square" lIns="120701" tIns="60350" rIns="120701" bIns="60350" rtlCol="0">
            <a:spAutoFit/>
          </a:bodyPr>
          <a:lstStyle/>
          <a:p>
            <a:pPr algn="just"/>
            <a:r>
              <a:rPr lang="en-US" sz="3300" b="1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3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3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3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b="1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marL="678943" indent="-678943" algn="just">
              <a:buAutoNum type="arabicPeriod"/>
            </a:pP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78943" indent="-678943" algn="just">
              <a:buAutoNum type="arabicPeriod"/>
            </a:pP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48" y="1868637"/>
            <a:ext cx="2278135" cy="18873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367973" y="698375"/>
            <a:ext cx="10906682" cy="629710"/>
          </a:xfrm>
          <a:prstGeom prst="rect">
            <a:avLst/>
          </a:prstGeom>
          <a:noFill/>
        </p:spPr>
        <p:txBody>
          <a:bodyPr wrap="square" lIns="120701" tIns="60350" rIns="120701" bIns="6035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300" b="1" dirty="0">
              <a:ln/>
              <a:solidFill>
                <a:srgbClr val="FF5F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88187" y="1392969"/>
            <a:ext cx="9409614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B08D360-39E8-4003-829E-A0E3D386B2E6}"/>
              </a:ext>
            </a:extLst>
          </p:cNvPr>
          <p:cNvSpPr/>
          <p:nvPr/>
        </p:nvSpPr>
        <p:spPr>
          <a:xfrm>
            <a:off x="767764" y="2087563"/>
            <a:ext cx="14184390" cy="4803293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85303" y="1048961"/>
            <a:ext cx="853069" cy="344009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3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94EDBFE8-92A2-40CF-A07E-07F25093A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005" y="5640062"/>
            <a:ext cx="1165860" cy="1036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C87ADF-260D-46ED-8436-CC41DA813B6D}"/>
              </a:ext>
            </a:extLst>
          </p:cNvPr>
          <p:cNvSpPr txBox="1"/>
          <p:nvPr/>
        </p:nvSpPr>
        <p:spPr>
          <a:xfrm>
            <a:off x="1004772" y="2453311"/>
            <a:ext cx="13397437" cy="1385623"/>
          </a:xfrm>
          <a:prstGeom prst="rect">
            <a:avLst/>
          </a:prstGeom>
          <a:noFill/>
        </p:spPr>
        <p:txBody>
          <a:bodyPr wrap="square" lIns="120701" tIns="60350" rIns="120701" bIns="60350" rtlCol="0">
            <a:spAutoFit/>
          </a:bodyPr>
          <a:lstStyle/>
          <a:p>
            <a:pPr marL="603504" indent="-603504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300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Cấu trúc tuần tự: </a:t>
            </a:r>
            <a:r>
              <a:rPr lang="vi-VN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 hiện từ bước đầu tiên đến bước cuối cùng (kết thúc) theo thứ tự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68339-9D44-4E4D-8C33-26100CB61F26}"/>
              </a:ext>
            </a:extLst>
          </p:cNvPr>
          <p:cNvSpPr txBox="1"/>
          <p:nvPr/>
        </p:nvSpPr>
        <p:spPr>
          <a:xfrm>
            <a:off x="1004772" y="4258847"/>
            <a:ext cx="13397437" cy="1373568"/>
          </a:xfrm>
          <a:prstGeom prst="rect">
            <a:avLst/>
          </a:prstGeom>
          <a:noFill/>
        </p:spPr>
        <p:txBody>
          <a:bodyPr wrap="square" lIns="120701" tIns="60350" rIns="120701" bIns="60350" rtlCol="0">
            <a:spAutoFit/>
          </a:bodyPr>
          <a:lstStyle/>
          <a:p>
            <a:pPr marL="603504" indent="-603504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300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Cấu trúc rẽ nhánh: </a:t>
            </a:r>
            <a:r>
              <a:rPr lang="vi-VN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Kiểm tra điều kiện đúng hay sai. Nếu đúng sẽ thực hiện tiếp, nếu sai sẽ dừng thuật toán.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E8CC4F7-220B-4588-B84C-9B02A4EB6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346" y="5640062"/>
            <a:ext cx="1165860" cy="10363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E1A8EF-3632-4B3A-8A24-C608E4322671}"/>
              </a:ext>
            </a:extLst>
          </p:cNvPr>
          <p:cNvSpPr/>
          <p:nvPr/>
        </p:nvSpPr>
        <p:spPr>
          <a:xfrm>
            <a:off x="746013" y="698375"/>
            <a:ext cx="10165191" cy="629710"/>
          </a:xfrm>
          <a:prstGeom prst="rect">
            <a:avLst/>
          </a:prstGeom>
          <a:noFill/>
        </p:spPr>
        <p:txBody>
          <a:bodyPr wrap="square" lIns="120701" tIns="60350" rIns="120701" bIns="6035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300" b="1" dirty="0">
              <a:ln/>
              <a:solidFill>
                <a:srgbClr val="FF5F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D7F52C-EDA5-42E0-89E6-F5ECB87D20B4}"/>
              </a:ext>
            </a:extLst>
          </p:cNvPr>
          <p:cNvCxnSpPr>
            <a:cxnSpLocks/>
          </p:cNvCxnSpPr>
          <p:nvPr/>
        </p:nvCxnSpPr>
        <p:spPr>
          <a:xfrm>
            <a:off x="1614337" y="1392969"/>
            <a:ext cx="8769902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6227397" y="2388593"/>
            <a:ext cx="0" cy="3816693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6517400" y="2388593"/>
            <a:ext cx="8105712" cy="3845793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46013" y="698375"/>
            <a:ext cx="10165191" cy="629710"/>
          </a:xfrm>
          <a:prstGeom prst="rect">
            <a:avLst/>
          </a:prstGeom>
          <a:noFill/>
        </p:spPr>
        <p:txBody>
          <a:bodyPr wrap="square" lIns="120701" tIns="60350" rIns="120701" bIns="6035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300" b="1" dirty="0">
              <a:ln/>
              <a:solidFill>
                <a:srgbClr val="FF5F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85303" y="1048961"/>
            <a:ext cx="853069" cy="344009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3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614337" y="1392969"/>
            <a:ext cx="8769902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4"/>
          <a:stretch/>
        </p:blipFill>
        <p:spPr>
          <a:xfrm>
            <a:off x="1031472" y="1959552"/>
            <a:ext cx="4031631" cy="33824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746011" y="5453019"/>
            <a:ext cx="4317092" cy="1645373"/>
          </a:xfrm>
          <a:prstGeom prst="rect">
            <a:avLst/>
          </a:prstGeom>
          <a:noFill/>
        </p:spPr>
        <p:txBody>
          <a:bodyPr wrap="square" lIns="120701" tIns="60350" rIns="120701" bIns="60350" rtlCol="0">
            <a:spAutoFit/>
          </a:bodyPr>
          <a:lstStyle/>
          <a:p>
            <a:pPr algn="just"/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6.6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3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6821501" y="2768392"/>
            <a:ext cx="7393258" cy="2661035"/>
          </a:xfrm>
          <a:prstGeom prst="rect">
            <a:avLst/>
          </a:prstGeom>
          <a:noFill/>
        </p:spPr>
        <p:txBody>
          <a:bodyPr wrap="square" lIns="120701" tIns="60350" rIns="120701" bIns="60350" rtlCol="0">
            <a:spAutoFit/>
          </a:bodyPr>
          <a:lstStyle/>
          <a:p>
            <a:pPr marL="603504" indent="-603504" algn="just">
              <a:buFont typeface="Wingdings" panose="05000000000000000000" pitchFamily="2" charset="2"/>
              <a:buChar char="Ø"/>
            </a:pP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489455" lvl="3" indent="-678943" algn="just">
              <a:buFont typeface="+mj-lt"/>
              <a:buAutoNum type="arabicPeriod"/>
            </a:pP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 </a:t>
            </a:r>
          </a:p>
          <a:p>
            <a:pPr marL="2489455" lvl="3" indent="-678943" algn="just">
              <a:buFont typeface="+mj-lt"/>
              <a:buAutoNum type="arabicPeriod"/>
            </a:pP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</a:p>
          <a:p>
            <a:pPr marL="2489455" lvl="3" indent="-678943" algn="just">
              <a:buFont typeface="+mj-lt"/>
              <a:buAutoNum type="arabicPeriod"/>
            </a:pP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</a:p>
        </p:txBody>
      </p:sp>
      <p:pic>
        <p:nvPicPr>
          <p:cNvPr id="29" name="Picture 28" descr="Shape, icon&#10;&#10;Description automatically generated">
            <a:extLst>
              <a:ext uri="{FF2B5EF4-FFF2-40B4-BE49-F238E27FC236}">
                <a16:creationId xmlns:a16="http://schemas.microsoft.com/office/drawing/2014/main" id="{F9882BE4-E4AB-4615-9FE2-54CD52DB7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005" y="5173718"/>
            <a:ext cx="1165860" cy="103632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3EA3DABE-9D05-4A30-AEEE-FF202E135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346" y="5173718"/>
            <a:ext cx="116586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6227397" y="2388593"/>
            <a:ext cx="0" cy="3816693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6517400" y="2388593"/>
            <a:ext cx="8105712" cy="3845793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46013" y="698375"/>
            <a:ext cx="10165191" cy="629710"/>
          </a:xfrm>
          <a:prstGeom prst="rect">
            <a:avLst/>
          </a:prstGeom>
          <a:noFill/>
        </p:spPr>
        <p:txBody>
          <a:bodyPr wrap="square" lIns="120701" tIns="60350" rIns="120701" bIns="6035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3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300" b="1" dirty="0">
              <a:ln/>
              <a:solidFill>
                <a:srgbClr val="FF5F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85303" y="1048961"/>
            <a:ext cx="853069" cy="344009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 sz="33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614337" y="1392969"/>
            <a:ext cx="8769902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 b="13072"/>
          <a:stretch/>
        </p:blipFill>
        <p:spPr>
          <a:xfrm>
            <a:off x="371236" y="1959551"/>
            <a:ext cx="4691868" cy="34555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746012" y="5453019"/>
            <a:ext cx="5191384" cy="1645373"/>
          </a:xfrm>
          <a:prstGeom prst="rect">
            <a:avLst/>
          </a:prstGeom>
          <a:noFill/>
        </p:spPr>
        <p:txBody>
          <a:bodyPr wrap="square" lIns="120701" tIns="60350" rIns="120701" bIns="60350" rtlCol="0">
            <a:spAutoFit/>
          </a:bodyPr>
          <a:lstStyle/>
          <a:p>
            <a:pPr algn="just"/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6.7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3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6821501" y="2768393"/>
            <a:ext cx="7393258" cy="2036570"/>
          </a:xfrm>
          <a:prstGeom prst="rect">
            <a:avLst/>
          </a:prstGeom>
          <a:noFill/>
        </p:spPr>
        <p:txBody>
          <a:bodyPr wrap="square" lIns="120701" tIns="60350" rIns="120701" bIns="6035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282447" lvl="1" indent="-678943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3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3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005" y="5095994"/>
            <a:ext cx="1165860" cy="103632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346" y="5095994"/>
            <a:ext cx="116586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238937"/>
  <p:tag name="ISPRING_UUID" val="{9A213B7C-8B04-44E7-BB09-D91989C07E91}"/>
  <p:tag name="ISPRING_RESOURCE_FOLDER" val="D:\TRAN CHAT\GIAO AN TIN HOC\NAM HOC 2021-2022\TIN HOC 6\GA-PowerPoint Tin-hoc6 -Ket-noi\KNTT_BAI16_CAU TRUC DIEU KHIEN\"/>
  <p:tag name="ISPRING_PRESENTATION_PATH" val="D:\TRAN CHAT\GIAO AN TIN HOC\NAM HOC 2021-2022\TIN HOC 6\GA-PowerPoint Tin-hoc6 -Ket-noi\KNTT_BAI16_CAU TRUC DIEU KHIEN.pptx"/>
  <p:tag name="ISPRING_PROJECT_VERSION" val="9.3"/>
  <p:tag name="ISPRING_PROJECT_FOLDER_UPDATED" val="1"/>
  <p:tag name="ISPRING_SCREEN_RECS_UPDATED" val="D:\TRAN CHAT\GIAO AN TIN HOC\NAM HOC 2021-2022\TIN HOC 6\GA-PowerPoint Tin-hoc6 -Ket-noi\KNTT_BAI16_CAU TRUC DIEU KHIEN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792</Words>
  <Application>Microsoft Office PowerPoint</Application>
  <PresentationFormat>Custom</PresentationFormat>
  <Paragraphs>78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Lato Light</vt:lpstr>
      <vt:lpstr>Road Rage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Trương Thị Ngân</dc:creator>
  <cp:lastModifiedBy>User</cp:lastModifiedBy>
  <cp:revision>154</cp:revision>
  <dcterms:created xsi:type="dcterms:W3CDTF">2021-07-08T04:05:47Z</dcterms:created>
  <dcterms:modified xsi:type="dcterms:W3CDTF">2025-04-13T09:06:59Z</dcterms:modified>
</cp:coreProperties>
</file>