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6" r:id="rId4"/>
    <p:sldId id="259" r:id="rId5"/>
    <p:sldId id="270" r:id="rId6"/>
    <p:sldId id="257" r:id="rId7"/>
    <p:sldId id="267" r:id="rId8"/>
    <p:sldId id="260" r:id="rId9"/>
    <p:sldId id="273" r:id="rId10"/>
    <p:sldId id="268" r:id="rId11"/>
    <p:sldId id="271" r:id="rId12"/>
    <p:sldId id="272" r:id="rId13"/>
    <p:sldId id="264" r:id="rId14"/>
    <p:sldId id="263" r:id="rId15"/>
    <p:sldId id="269" r:id="rId16"/>
    <p:sldId id="262" r:id="rId17"/>
    <p:sldId id="261" r:id="rId18"/>
    <p:sldId id="265" r:id="rId19"/>
  </p:sldIdLst>
  <p:sldSz cx="18288000" cy="10287000"/>
  <p:notesSz cx="6858000" cy="9144000"/>
  <p:embeddedFontLst>
    <p:embeddedFont>
      <p:font typeface="Abadi" panose="020B0604020104020204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Kollektif" panose="020B0604020202020204" charset="0"/>
      <p:regular r:id="rId25"/>
    </p:embeddedFont>
    <p:embeddedFont>
      <p:font typeface="Kollektif Bold" panose="020B0604020202020204" charset="0"/>
      <p:regular r:id="rId26"/>
    </p:embeddedFont>
    <p:embeddedFont>
      <p:font typeface="Kollektif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BC7CC0-A3CB-45B5-A023-EE9EAF303188}" v="365" dt="2024-03-24T11:04:52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312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73BC7CC0-A3CB-45B5-A023-EE9EAF303188}"/>
    <pc:docChg chg="undo custSel addSld modSld sldOrd">
      <pc:chgData name="Duyên Lương" userId="3a9e482f-ceb4-484a-8eab-f708ff3e9a36" providerId="ADAL" clId="{73BC7CC0-A3CB-45B5-A023-EE9EAF303188}" dt="2024-03-24T11:04:52.592" v="2332"/>
      <pc:docMkLst>
        <pc:docMk/>
      </pc:docMkLst>
      <pc:sldChg chg="delSp modSp mod modTransition">
        <pc:chgData name="Duyên Lương" userId="3a9e482f-ceb4-484a-8eab-f708ff3e9a36" providerId="ADAL" clId="{73BC7CC0-A3CB-45B5-A023-EE9EAF303188}" dt="2024-03-24T10:54:09.915" v="2073"/>
        <pc:sldMkLst>
          <pc:docMk/>
          <pc:sldMk cId="0" sldId="256"/>
        </pc:sldMkLst>
        <pc:spChg chg="mod">
          <ac:chgData name="Duyên Lương" userId="3a9e482f-ceb4-484a-8eab-f708ff3e9a36" providerId="ADAL" clId="{73BC7CC0-A3CB-45B5-A023-EE9EAF303188}" dt="2024-03-21T10:25:00.119" v="112" actId="1076"/>
          <ac:spMkLst>
            <pc:docMk/>
            <pc:sldMk cId="0" sldId="256"/>
            <ac:spMk id="11" creationId="{00000000-0000-0000-0000-000000000000}"/>
          </ac:spMkLst>
        </pc:spChg>
        <pc:spChg chg="del mod">
          <ac:chgData name="Duyên Lương" userId="3a9e482f-ceb4-484a-8eab-f708ff3e9a36" providerId="ADAL" clId="{73BC7CC0-A3CB-45B5-A023-EE9EAF303188}" dt="2024-03-21T10:24:40.274" v="39" actId="478"/>
          <ac:spMkLst>
            <pc:docMk/>
            <pc:sldMk cId="0" sldId="256"/>
            <ac:spMk id="12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1T10:24:55.832" v="111" actId="403"/>
          <ac:spMkLst>
            <pc:docMk/>
            <pc:sldMk cId="0" sldId="256"/>
            <ac:spMk id="13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73BC7CC0-A3CB-45B5-A023-EE9EAF303188}" dt="2024-03-24T10:54:09.915" v="2073"/>
        <pc:sldMkLst>
          <pc:docMk/>
          <pc:sldMk cId="0" sldId="257"/>
        </pc:sldMkLst>
        <pc:spChg chg="mod ord">
          <ac:chgData name="Duyên Lương" userId="3a9e482f-ceb4-484a-8eab-f708ff3e9a36" providerId="ADAL" clId="{73BC7CC0-A3CB-45B5-A023-EE9EAF303188}" dt="2024-03-24T10:04:27.432" v="414" actId="1076"/>
          <ac:spMkLst>
            <pc:docMk/>
            <pc:sldMk cId="0" sldId="257"/>
            <ac:spMk id="42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02:14.651" v="323" actId="478"/>
          <ac:spMkLst>
            <pc:docMk/>
            <pc:sldMk cId="0" sldId="257"/>
            <ac:spMk id="43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06:21.071" v="435" actId="1076"/>
          <ac:spMkLst>
            <pc:docMk/>
            <pc:sldMk cId="0" sldId="257"/>
            <ac:spMk id="44" creationId="{00000000-0000-0000-0000-000000000000}"/>
          </ac:spMkLst>
        </pc:spChg>
        <pc:spChg chg="add mod">
          <ac:chgData name="Duyên Lương" userId="3a9e482f-ceb4-484a-8eab-f708ff3e9a36" providerId="ADAL" clId="{73BC7CC0-A3CB-45B5-A023-EE9EAF303188}" dt="2024-03-24T10:06:59.575" v="448" actId="207"/>
          <ac:spMkLst>
            <pc:docMk/>
            <pc:sldMk cId="0" sldId="257"/>
            <ac:spMk id="57" creationId="{319C2FB7-1F12-1429-07C3-02DBA688F5E1}"/>
          </ac:spMkLst>
        </pc:spChg>
        <pc:spChg chg="add mod">
          <ac:chgData name="Duyên Lương" userId="3a9e482f-ceb4-484a-8eab-f708ff3e9a36" providerId="ADAL" clId="{73BC7CC0-A3CB-45B5-A023-EE9EAF303188}" dt="2024-03-24T10:07:04.722" v="449" actId="1076"/>
          <ac:spMkLst>
            <pc:docMk/>
            <pc:sldMk cId="0" sldId="257"/>
            <ac:spMk id="58" creationId="{25E9B295-EB5D-BE32-1D9E-5CDC9A41D9D8}"/>
          </ac:spMkLst>
        </pc:spChg>
        <pc:spChg chg="add mod">
          <ac:chgData name="Duyên Lương" userId="3a9e482f-ceb4-484a-8eab-f708ff3e9a36" providerId="ADAL" clId="{73BC7CC0-A3CB-45B5-A023-EE9EAF303188}" dt="2024-03-24T10:06:59.575" v="448" actId="207"/>
          <ac:spMkLst>
            <pc:docMk/>
            <pc:sldMk cId="0" sldId="257"/>
            <ac:spMk id="59" creationId="{B5DEC0FF-6EF4-14FE-7F23-C4891EE2ED67}"/>
          </ac:spMkLst>
        </pc:spChg>
        <pc:spChg chg="add mod">
          <ac:chgData name="Duyên Lương" userId="3a9e482f-ceb4-484a-8eab-f708ff3e9a36" providerId="ADAL" clId="{73BC7CC0-A3CB-45B5-A023-EE9EAF303188}" dt="2024-03-24T10:06:59.575" v="448" actId="207"/>
          <ac:spMkLst>
            <pc:docMk/>
            <pc:sldMk cId="0" sldId="257"/>
            <ac:spMk id="60" creationId="{FEC6D024-5B57-BC6F-A88C-375E14625841}"/>
          </ac:spMkLst>
        </pc:spChg>
        <pc:spChg chg="add mod">
          <ac:chgData name="Duyên Lương" userId="3a9e482f-ceb4-484a-8eab-f708ff3e9a36" providerId="ADAL" clId="{73BC7CC0-A3CB-45B5-A023-EE9EAF303188}" dt="2024-03-24T10:06:59.575" v="448" actId="207"/>
          <ac:spMkLst>
            <pc:docMk/>
            <pc:sldMk cId="0" sldId="257"/>
            <ac:spMk id="61" creationId="{999EEA12-1413-7608-4514-399BF3E868CE}"/>
          </ac:spMkLst>
        </pc:spChg>
        <pc:spChg chg="add mod">
          <ac:chgData name="Duyên Lương" userId="3a9e482f-ceb4-484a-8eab-f708ff3e9a36" providerId="ADAL" clId="{73BC7CC0-A3CB-45B5-A023-EE9EAF303188}" dt="2024-03-24T10:06:59.575" v="448" actId="207"/>
          <ac:spMkLst>
            <pc:docMk/>
            <pc:sldMk cId="0" sldId="257"/>
            <ac:spMk id="62" creationId="{98103D8A-DC74-A43D-F419-2A5ABBB0D02A}"/>
          </ac:spMkLst>
        </pc:spChg>
        <pc:spChg chg="add mod">
          <ac:chgData name="Duyên Lương" userId="3a9e482f-ceb4-484a-8eab-f708ff3e9a36" providerId="ADAL" clId="{73BC7CC0-A3CB-45B5-A023-EE9EAF303188}" dt="2024-03-24T10:07:36.963" v="488" actId="1076"/>
          <ac:spMkLst>
            <pc:docMk/>
            <pc:sldMk cId="0" sldId="257"/>
            <ac:spMk id="63" creationId="{BCD81A1A-530C-170C-B8F0-075D76C0F367}"/>
          </ac:spMkLst>
        </pc:spChg>
        <pc:spChg chg="add mod">
          <ac:chgData name="Duyên Lương" userId="3a9e482f-ceb4-484a-8eab-f708ff3e9a36" providerId="ADAL" clId="{73BC7CC0-A3CB-45B5-A023-EE9EAF303188}" dt="2024-03-24T10:07:47.215" v="492" actId="20577"/>
          <ac:spMkLst>
            <pc:docMk/>
            <pc:sldMk cId="0" sldId="257"/>
            <ac:spMk id="64" creationId="{C85DF9E0-81BD-8FE9-E496-1CDFF6F4BB14}"/>
          </ac:spMkLst>
        </pc:spChg>
        <pc:spChg chg="add mod">
          <ac:chgData name="Duyên Lương" userId="3a9e482f-ceb4-484a-8eab-f708ff3e9a36" providerId="ADAL" clId="{73BC7CC0-A3CB-45B5-A023-EE9EAF303188}" dt="2024-03-24T10:07:55.606" v="498" actId="14100"/>
          <ac:spMkLst>
            <pc:docMk/>
            <pc:sldMk cId="0" sldId="257"/>
            <ac:spMk id="65" creationId="{57E0437B-4F87-8F05-DF56-5EAFCA98EA17}"/>
          </ac:spMkLst>
        </pc:spChg>
        <pc:spChg chg="add mod">
          <ac:chgData name="Duyên Lương" userId="3a9e482f-ceb4-484a-8eab-f708ff3e9a36" providerId="ADAL" clId="{73BC7CC0-A3CB-45B5-A023-EE9EAF303188}" dt="2024-03-24T10:08:09.478" v="503" actId="14100"/>
          <ac:spMkLst>
            <pc:docMk/>
            <pc:sldMk cId="0" sldId="257"/>
            <ac:spMk id="66" creationId="{496E477E-5E2A-7A92-5BC7-212E59AFA7CC}"/>
          </ac:spMkLst>
        </pc:spChg>
        <pc:spChg chg="add mod">
          <ac:chgData name="Duyên Lương" userId="3a9e482f-ceb4-484a-8eab-f708ff3e9a36" providerId="ADAL" clId="{73BC7CC0-A3CB-45B5-A023-EE9EAF303188}" dt="2024-03-24T10:08:17.867" v="507" actId="14100"/>
          <ac:spMkLst>
            <pc:docMk/>
            <pc:sldMk cId="0" sldId="257"/>
            <ac:spMk id="67" creationId="{F0E31901-96F8-E5F1-B3DA-583900B33AB8}"/>
          </ac:spMkLst>
        </pc:spChg>
        <pc:spChg chg="add mod">
          <ac:chgData name="Duyên Lương" userId="3a9e482f-ceb4-484a-8eab-f708ff3e9a36" providerId="ADAL" clId="{73BC7CC0-A3CB-45B5-A023-EE9EAF303188}" dt="2024-03-24T10:08:26.413" v="511" actId="14100"/>
          <ac:spMkLst>
            <pc:docMk/>
            <pc:sldMk cId="0" sldId="257"/>
            <ac:spMk id="68" creationId="{27890BF7-2D68-9900-B999-3E90D612C3F9}"/>
          </ac:spMkLst>
        </pc:spChg>
        <pc:grpChg chg="del">
          <ac:chgData name="Duyên Lương" userId="3a9e482f-ceb4-484a-8eab-f708ff3e9a36" providerId="ADAL" clId="{73BC7CC0-A3CB-45B5-A023-EE9EAF303188}" dt="2024-03-24T10:02:12.405" v="322" actId="478"/>
          <ac:grpSpMkLst>
            <pc:docMk/>
            <pc:sldMk cId="0" sldId="257"/>
            <ac:grpSpMk id="2" creationId="{00000000-0000-0000-0000-000000000000}"/>
          </ac:grpSpMkLst>
        </pc:grpChg>
        <pc:picChg chg="add mod">
          <ac:chgData name="Duyên Lương" userId="3a9e482f-ceb4-484a-8eab-f708ff3e9a36" providerId="ADAL" clId="{73BC7CC0-A3CB-45B5-A023-EE9EAF303188}" dt="2024-03-24T10:04:45.034" v="420" actId="1076"/>
          <ac:picMkLst>
            <pc:docMk/>
            <pc:sldMk cId="0" sldId="257"/>
            <ac:picMk id="46" creationId="{38F79DDE-DAA3-023B-EC1C-8D9A97F5C86F}"/>
          </ac:picMkLst>
        </pc:picChg>
        <pc:picChg chg="add mod">
          <ac:chgData name="Duyên Lương" userId="3a9e482f-ceb4-484a-8eab-f708ff3e9a36" providerId="ADAL" clId="{73BC7CC0-A3CB-45B5-A023-EE9EAF303188}" dt="2024-03-24T10:04:46.262" v="421" actId="1076"/>
          <ac:picMkLst>
            <pc:docMk/>
            <pc:sldMk cId="0" sldId="257"/>
            <ac:picMk id="48" creationId="{861EFC34-7A59-319A-8774-7DAC356C122E}"/>
          </ac:picMkLst>
        </pc:picChg>
        <pc:picChg chg="add mod">
          <ac:chgData name="Duyên Lương" userId="3a9e482f-ceb4-484a-8eab-f708ff3e9a36" providerId="ADAL" clId="{73BC7CC0-A3CB-45B5-A023-EE9EAF303188}" dt="2024-03-24T10:04:48.211" v="422" actId="1076"/>
          <ac:picMkLst>
            <pc:docMk/>
            <pc:sldMk cId="0" sldId="257"/>
            <ac:picMk id="50" creationId="{5F935059-506E-9E93-82FC-0E53F29E59D2}"/>
          </ac:picMkLst>
        </pc:picChg>
        <pc:picChg chg="add mod">
          <ac:chgData name="Duyên Lương" userId="3a9e482f-ceb4-484a-8eab-f708ff3e9a36" providerId="ADAL" clId="{73BC7CC0-A3CB-45B5-A023-EE9EAF303188}" dt="2024-03-24T10:04:53.946" v="423" actId="1076"/>
          <ac:picMkLst>
            <pc:docMk/>
            <pc:sldMk cId="0" sldId="257"/>
            <ac:picMk id="52" creationId="{3802598F-F38B-60EE-1F71-2504A0AE33BD}"/>
          </ac:picMkLst>
        </pc:picChg>
        <pc:picChg chg="add mod">
          <ac:chgData name="Duyên Lương" userId="3a9e482f-ceb4-484a-8eab-f708ff3e9a36" providerId="ADAL" clId="{73BC7CC0-A3CB-45B5-A023-EE9EAF303188}" dt="2024-03-24T10:05:01.801" v="424" actId="1076"/>
          <ac:picMkLst>
            <pc:docMk/>
            <pc:sldMk cId="0" sldId="257"/>
            <ac:picMk id="54" creationId="{537496DA-31DA-B761-2E10-3A0A5F3F5CF0}"/>
          </ac:picMkLst>
        </pc:picChg>
        <pc:picChg chg="add mod">
          <ac:chgData name="Duyên Lương" userId="3a9e482f-ceb4-484a-8eab-f708ff3e9a36" providerId="ADAL" clId="{73BC7CC0-A3CB-45B5-A023-EE9EAF303188}" dt="2024-03-24T10:05:04.789" v="425" actId="1076"/>
          <ac:picMkLst>
            <pc:docMk/>
            <pc:sldMk cId="0" sldId="257"/>
            <ac:picMk id="56" creationId="{7F0B84E9-A64B-3EEF-37AB-8EF2FAF38CBB}"/>
          </ac:picMkLst>
        </pc:picChg>
      </pc:sldChg>
      <pc:sldChg chg="delSp modSp mod ord modTransition">
        <pc:chgData name="Duyên Lương" userId="3a9e482f-ceb4-484a-8eab-f708ff3e9a36" providerId="ADAL" clId="{73BC7CC0-A3CB-45B5-A023-EE9EAF303188}" dt="2024-03-24T10:54:09.915" v="2073"/>
        <pc:sldMkLst>
          <pc:docMk/>
          <pc:sldMk cId="0" sldId="258"/>
        </pc:sldMkLst>
        <pc:spChg chg="mod">
          <ac:chgData name="Duyên Lương" userId="3a9e482f-ceb4-484a-8eab-f708ff3e9a36" providerId="ADAL" clId="{73BC7CC0-A3CB-45B5-A023-EE9EAF303188}" dt="2024-03-21T10:26:28.263" v="222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1T10:26:59.462" v="246" actId="1076"/>
          <ac:spMkLst>
            <pc:docMk/>
            <pc:sldMk cId="0" sldId="258"/>
            <ac:spMk id="4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1T10:26:31.087" v="223" actId="478"/>
          <ac:spMkLst>
            <pc:docMk/>
            <pc:sldMk cId="0" sldId="258"/>
            <ac:spMk id="5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1T10:26:37.348" v="229" actId="478"/>
          <ac:spMkLst>
            <pc:docMk/>
            <pc:sldMk cId="0" sldId="258"/>
            <ac:spMk id="6" creationId="{00000000-0000-0000-0000-000000000000}"/>
          </ac:spMkLst>
        </pc:spChg>
        <pc:spChg chg="del mod">
          <ac:chgData name="Duyên Lương" userId="3a9e482f-ceb4-484a-8eab-f708ff3e9a36" providerId="ADAL" clId="{73BC7CC0-A3CB-45B5-A023-EE9EAF303188}" dt="2024-03-21T10:26:39.125" v="230" actId="478"/>
          <ac:spMkLst>
            <pc:docMk/>
            <pc:sldMk cId="0" sldId="258"/>
            <ac:spMk id="7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1T10:26:32.308" v="224" actId="478"/>
          <ac:spMkLst>
            <pc:docMk/>
            <pc:sldMk cId="0" sldId="258"/>
            <ac:spMk id="8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1T10:26:33.377" v="225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1T10:26:34.416" v="226" actId="478"/>
          <ac:spMkLst>
            <pc:docMk/>
            <pc:sldMk cId="0" sldId="258"/>
            <ac:spMk id="10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1T10:26:35.600" v="227" actId="478"/>
          <ac:spMkLst>
            <pc:docMk/>
            <pc:sldMk cId="0" sldId="258"/>
            <ac:spMk id="11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1T10:26:40.864" v="231" actId="478"/>
          <ac:spMkLst>
            <pc:docMk/>
            <pc:sldMk cId="0" sldId="258"/>
            <ac:spMk id="12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1T10:26:41.867" v="232" actId="478"/>
          <ac:spMkLst>
            <pc:docMk/>
            <pc:sldMk cId="0" sldId="258"/>
            <ac:spMk id="13" creationId="{00000000-0000-0000-0000-000000000000}"/>
          </ac:spMkLst>
        </pc:spChg>
      </pc:sldChg>
      <pc:sldChg chg="addSp delSp modSp mod ord modTransition">
        <pc:chgData name="Duyên Lương" userId="3a9e482f-ceb4-484a-8eab-f708ff3e9a36" providerId="ADAL" clId="{73BC7CC0-A3CB-45B5-A023-EE9EAF303188}" dt="2024-03-24T10:54:09.915" v="2073"/>
        <pc:sldMkLst>
          <pc:docMk/>
          <pc:sldMk cId="0" sldId="259"/>
        </pc:sldMkLst>
        <pc:spChg chg="mod">
          <ac:chgData name="Duyên Lương" userId="3a9e482f-ceb4-484a-8eab-f708ff3e9a36" providerId="ADAL" clId="{73BC7CC0-A3CB-45B5-A023-EE9EAF303188}" dt="2024-03-24T09:59:37.779" v="321" actId="207"/>
          <ac:spMkLst>
            <pc:docMk/>
            <pc:sldMk cId="0" sldId="259"/>
            <ac:spMk id="11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1T10:25:52.582" v="183" actId="1076"/>
          <ac:spMkLst>
            <pc:docMk/>
            <pc:sldMk cId="0" sldId="259"/>
            <ac:spMk id="12" creationId="{00000000-0000-0000-0000-000000000000}"/>
          </ac:spMkLst>
        </pc:spChg>
        <pc:spChg chg="add mod">
          <ac:chgData name="Duyên Lương" userId="3a9e482f-ceb4-484a-8eab-f708ff3e9a36" providerId="ADAL" clId="{73BC7CC0-A3CB-45B5-A023-EE9EAF303188}" dt="2024-03-21T10:26:06.481" v="198" actId="20577"/>
          <ac:spMkLst>
            <pc:docMk/>
            <pc:sldMk cId="0" sldId="259"/>
            <ac:spMk id="13" creationId="{F215A3E9-ED11-9BC9-8FF2-927205022E99}"/>
          </ac:spMkLst>
        </pc:spChg>
        <pc:grpChg chg="del">
          <ac:chgData name="Duyên Lương" userId="3a9e482f-ceb4-484a-8eab-f708ff3e9a36" providerId="ADAL" clId="{73BC7CC0-A3CB-45B5-A023-EE9EAF303188}" dt="2024-03-21T10:25:26.899" v="143" actId="478"/>
          <ac:grpSpMkLst>
            <pc:docMk/>
            <pc:sldMk cId="0" sldId="259"/>
            <ac:grpSpMk id="4" creationId="{00000000-0000-0000-0000-000000000000}"/>
          </ac:grpSpMkLst>
        </pc:grpChg>
      </pc:sldChg>
      <pc:sldChg chg="addSp delSp modSp mod ord modTransition modAnim">
        <pc:chgData name="Duyên Lương" userId="3a9e482f-ceb4-484a-8eab-f708ff3e9a36" providerId="ADAL" clId="{73BC7CC0-A3CB-45B5-A023-EE9EAF303188}" dt="2024-03-24T10:58:37.325" v="2161"/>
        <pc:sldMkLst>
          <pc:docMk/>
          <pc:sldMk cId="0" sldId="260"/>
        </pc:sldMkLst>
        <pc:spChg chg="del">
          <ac:chgData name="Duyên Lương" userId="3a9e482f-ceb4-484a-8eab-f708ff3e9a36" providerId="ADAL" clId="{73BC7CC0-A3CB-45B5-A023-EE9EAF303188}" dt="2024-03-24T10:13:51.488" v="647" actId="478"/>
          <ac:spMkLst>
            <pc:docMk/>
            <pc:sldMk cId="0" sldId="260"/>
            <ac:spMk id="4" creationId="{00000000-0000-0000-0000-000000000000}"/>
          </ac:spMkLst>
        </pc:spChg>
        <pc:spChg chg="add del mod">
          <ac:chgData name="Duyên Lương" userId="3a9e482f-ceb4-484a-8eab-f708ff3e9a36" providerId="ADAL" clId="{73BC7CC0-A3CB-45B5-A023-EE9EAF303188}" dt="2024-03-24T10:13:47.540" v="645" actId="1076"/>
          <ac:spMkLst>
            <pc:docMk/>
            <pc:sldMk cId="0" sldId="260"/>
            <ac:spMk id="5" creationId="{00000000-0000-0000-0000-000000000000}"/>
          </ac:spMkLst>
        </pc:spChg>
        <pc:spChg chg="del topLvl">
          <ac:chgData name="Duyên Lương" userId="3a9e482f-ceb4-484a-8eab-f708ff3e9a36" providerId="ADAL" clId="{73BC7CC0-A3CB-45B5-A023-EE9EAF303188}" dt="2024-03-24T10:12:09.503" v="576" actId="478"/>
          <ac:spMkLst>
            <pc:docMk/>
            <pc:sldMk cId="0" sldId="260"/>
            <ac:spMk id="7" creationId="{00000000-0000-0000-0000-000000000000}"/>
          </ac:spMkLst>
        </pc:spChg>
        <pc:spChg chg="del topLvl">
          <ac:chgData name="Duyên Lương" userId="3a9e482f-ceb4-484a-8eab-f708ff3e9a36" providerId="ADAL" clId="{73BC7CC0-A3CB-45B5-A023-EE9EAF303188}" dt="2024-03-24T10:13:43.194" v="643" actId="478"/>
          <ac:spMkLst>
            <pc:docMk/>
            <pc:sldMk cId="0" sldId="260"/>
            <ac:spMk id="8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12:52.784" v="637" actId="404"/>
          <ac:spMkLst>
            <pc:docMk/>
            <pc:sldMk cId="0" sldId="260"/>
            <ac:spMk id="9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13:49.970" v="646" actId="478"/>
          <ac:spMkLst>
            <pc:docMk/>
            <pc:sldMk cId="0" sldId="260"/>
            <ac:spMk id="10" creationId="{00000000-0000-0000-0000-000000000000}"/>
          </ac:spMkLst>
        </pc:spChg>
        <pc:spChg chg="add del mod">
          <ac:chgData name="Duyên Lương" userId="3a9e482f-ceb4-484a-8eab-f708ff3e9a36" providerId="ADAL" clId="{73BC7CC0-A3CB-45B5-A023-EE9EAF303188}" dt="2024-03-24T10:13:31.907" v="638" actId="478"/>
          <ac:spMkLst>
            <pc:docMk/>
            <pc:sldMk cId="0" sldId="260"/>
            <ac:spMk id="11" creationId="{3E8C1550-1AF6-2686-A9FA-1ECE412DE7B4}"/>
          </ac:spMkLst>
        </pc:spChg>
        <pc:spChg chg="add mod">
          <ac:chgData name="Duyên Lương" userId="3a9e482f-ceb4-484a-8eab-f708ff3e9a36" providerId="ADAL" clId="{73BC7CC0-A3CB-45B5-A023-EE9EAF303188}" dt="2024-03-24T10:17:00.723" v="717" actId="1076"/>
          <ac:spMkLst>
            <pc:docMk/>
            <pc:sldMk cId="0" sldId="260"/>
            <ac:spMk id="12" creationId="{95DF6654-F9C4-12B6-64BB-8827F5918DC2}"/>
          </ac:spMkLst>
        </pc:spChg>
        <pc:spChg chg="add mod">
          <ac:chgData name="Duyên Lương" userId="3a9e482f-ceb4-484a-8eab-f708ff3e9a36" providerId="ADAL" clId="{73BC7CC0-A3CB-45B5-A023-EE9EAF303188}" dt="2024-03-24T10:16:56.298" v="716" actId="1076"/>
          <ac:spMkLst>
            <pc:docMk/>
            <pc:sldMk cId="0" sldId="260"/>
            <ac:spMk id="13" creationId="{67FBB53E-4B2A-D510-CA83-A10FBC7741E6}"/>
          </ac:spMkLst>
        </pc:spChg>
        <pc:spChg chg="add mod">
          <ac:chgData name="Duyên Lương" userId="3a9e482f-ceb4-484a-8eab-f708ff3e9a36" providerId="ADAL" clId="{73BC7CC0-A3CB-45B5-A023-EE9EAF303188}" dt="2024-03-24T10:15:50.005" v="681" actId="1076"/>
          <ac:spMkLst>
            <pc:docMk/>
            <pc:sldMk cId="0" sldId="260"/>
            <ac:spMk id="14" creationId="{00617845-2AAD-EC4C-8019-EB934BBF4D95}"/>
          </ac:spMkLst>
        </pc:spChg>
        <pc:spChg chg="add mod">
          <ac:chgData name="Duyên Lương" userId="3a9e482f-ceb4-484a-8eab-f708ff3e9a36" providerId="ADAL" clId="{73BC7CC0-A3CB-45B5-A023-EE9EAF303188}" dt="2024-03-24T10:15:45.238" v="680" actId="1076"/>
          <ac:spMkLst>
            <pc:docMk/>
            <pc:sldMk cId="0" sldId="260"/>
            <ac:spMk id="15" creationId="{308D98DA-2D56-C2CA-D402-04645687040E}"/>
          </ac:spMkLst>
        </pc:spChg>
        <pc:spChg chg="add mod">
          <ac:chgData name="Duyên Lương" userId="3a9e482f-ceb4-484a-8eab-f708ff3e9a36" providerId="ADAL" clId="{73BC7CC0-A3CB-45B5-A023-EE9EAF303188}" dt="2024-03-24T10:17:05.519" v="718" actId="1076"/>
          <ac:spMkLst>
            <pc:docMk/>
            <pc:sldMk cId="0" sldId="260"/>
            <ac:spMk id="16" creationId="{CF5C52CD-0C79-5780-F79C-ACCCA128F301}"/>
          </ac:spMkLst>
        </pc:spChg>
        <pc:spChg chg="add mod">
          <ac:chgData name="Duyên Lương" userId="3a9e482f-ceb4-484a-8eab-f708ff3e9a36" providerId="ADAL" clId="{73BC7CC0-A3CB-45B5-A023-EE9EAF303188}" dt="2024-03-24T10:17:07.948" v="719" actId="1076"/>
          <ac:spMkLst>
            <pc:docMk/>
            <pc:sldMk cId="0" sldId="260"/>
            <ac:spMk id="17" creationId="{28BF3B50-CD51-7A62-003E-DF51F143CEBA}"/>
          </ac:spMkLst>
        </pc:spChg>
        <pc:spChg chg="add mod">
          <ac:chgData name="Duyên Lương" userId="3a9e482f-ceb4-484a-8eab-f708ff3e9a36" providerId="ADAL" clId="{73BC7CC0-A3CB-45B5-A023-EE9EAF303188}" dt="2024-03-24T10:17:10.420" v="720" actId="1076"/>
          <ac:spMkLst>
            <pc:docMk/>
            <pc:sldMk cId="0" sldId="260"/>
            <ac:spMk id="18" creationId="{488F0461-E398-0B3C-EB6F-32E104993DB0}"/>
          </ac:spMkLst>
        </pc:spChg>
        <pc:spChg chg="add mod">
          <ac:chgData name="Duyên Lương" userId="3a9e482f-ceb4-484a-8eab-f708ff3e9a36" providerId="ADAL" clId="{73BC7CC0-A3CB-45B5-A023-EE9EAF303188}" dt="2024-03-24T10:17:13.829" v="721" actId="1076"/>
          <ac:spMkLst>
            <pc:docMk/>
            <pc:sldMk cId="0" sldId="260"/>
            <ac:spMk id="19" creationId="{7C9FFC4D-F536-ACFC-0038-21860831C1BC}"/>
          </ac:spMkLst>
        </pc:spChg>
        <pc:spChg chg="add mod">
          <ac:chgData name="Duyên Lương" userId="3a9e482f-ceb4-484a-8eab-f708ff3e9a36" providerId="ADAL" clId="{73BC7CC0-A3CB-45B5-A023-EE9EAF303188}" dt="2024-03-24T10:16:42.562" v="715" actId="1036"/>
          <ac:spMkLst>
            <pc:docMk/>
            <pc:sldMk cId="0" sldId="260"/>
            <ac:spMk id="20" creationId="{88071E62-106E-D3F6-3F7D-861856BDCC7A}"/>
          </ac:spMkLst>
        </pc:spChg>
        <pc:spChg chg="add mod">
          <ac:chgData name="Duyên Lương" userId="3a9e482f-ceb4-484a-8eab-f708ff3e9a36" providerId="ADAL" clId="{73BC7CC0-A3CB-45B5-A023-EE9EAF303188}" dt="2024-03-24T10:16:41.842" v="714" actId="1036"/>
          <ac:spMkLst>
            <pc:docMk/>
            <pc:sldMk cId="0" sldId="260"/>
            <ac:spMk id="21" creationId="{9FA37BE9-1466-7606-BA59-8AC8D0BE5C9E}"/>
          </ac:spMkLst>
        </pc:spChg>
        <pc:spChg chg="add mod">
          <ac:chgData name="Duyên Lương" userId="3a9e482f-ceb4-484a-8eab-f708ff3e9a36" providerId="ADAL" clId="{73BC7CC0-A3CB-45B5-A023-EE9EAF303188}" dt="2024-03-24T10:57:10.160" v="2094" actId="20577"/>
          <ac:spMkLst>
            <pc:docMk/>
            <pc:sldMk cId="0" sldId="260"/>
            <ac:spMk id="22" creationId="{990BF1F6-2E2A-8DC3-C853-37B286A73B5F}"/>
          </ac:spMkLst>
        </pc:spChg>
        <pc:spChg chg="add mod">
          <ac:chgData name="Duyên Lương" userId="3a9e482f-ceb4-484a-8eab-f708ff3e9a36" providerId="ADAL" clId="{73BC7CC0-A3CB-45B5-A023-EE9EAF303188}" dt="2024-03-24T10:57:16.410" v="2108" actId="20577"/>
          <ac:spMkLst>
            <pc:docMk/>
            <pc:sldMk cId="0" sldId="260"/>
            <ac:spMk id="23" creationId="{DD1C8D38-9A76-A57B-8502-CD6F6C6C2CAF}"/>
          </ac:spMkLst>
        </pc:spChg>
        <pc:spChg chg="add mod">
          <ac:chgData name="Duyên Lương" userId="3a9e482f-ceb4-484a-8eab-f708ff3e9a36" providerId="ADAL" clId="{73BC7CC0-A3CB-45B5-A023-EE9EAF303188}" dt="2024-03-24T10:57:27.672" v="2126" actId="20577"/>
          <ac:spMkLst>
            <pc:docMk/>
            <pc:sldMk cId="0" sldId="260"/>
            <ac:spMk id="24" creationId="{A1A12234-51B2-6F08-EB82-F990C405DE98}"/>
          </ac:spMkLst>
        </pc:spChg>
        <pc:spChg chg="add mod">
          <ac:chgData name="Duyên Lương" userId="3a9e482f-ceb4-484a-8eab-f708ff3e9a36" providerId="ADAL" clId="{73BC7CC0-A3CB-45B5-A023-EE9EAF303188}" dt="2024-03-24T10:57:32.635" v="2134" actId="20577"/>
          <ac:spMkLst>
            <pc:docMk/>
            <pc:sldMk cId="0" sldId="260"/>
            <ac:spMk id="25" creationId="{19C564A4-318D-32B7-D17E-D20B82E170EE}"/>
          </ac:spMkLst>
        </pc:spChg>
        <pc:spChg chg="add mod">
          <ac:chgData name="Duyên Lương" userId="3a9e482f-ceb4-484a-8eab-f708ff3e9a36" providerId="ADAL" clId="{73BC7CC0-A3CB-45B5-A023-EE9EAF303188}" dt="2024-03-24T10:57:37.166" v="2140" actId="20577"/>
          <ac:spMkLst>
            <pc:docMk/>
            <pc:sldMk cId="0" sldId="260"/>
            <ac:spMk id="26" creationId="{5E8140CE-1A7E-40AE-E89E-AEF8F5F67DEE}"/>
          </ac:spMkLst>
        </pc:spChg>
        <pc:spChg chg="add mod">
          <ac:chgData name="Duyên Lương" userId="3a9e482f-ceb4-484a-8eab-f708ff3e9a36" providerId="ADAL" clId="{73BC7CC0-A3CB-45B5-A023-EE9EAF303188}" dt="2024-03-24T10:57:42.110" v="2150" actId="20577"/>
          <ac:spMkLst>
            <pc:docMk/>
            <pc:sldMk cId="0" sldId="260"/>
            <ac:spMk id="27" creationId="{301FB97E-772F-CEA5-7EC2-E3F1D431259E}"/>
          </ac:spMkLst>
        </pc:spChg>
        <pc:grpChg chg="del">
          <ac:chgData name="Duyên Lương" userId="3a9e482f-ceb4-484a-8eab-f708ff3e9a36" providerId="ADAL" clId="{73BC7CC0-A3CB-45B5-A023-EE9EAF303188}" dt="2024-03-24T10:12:09.503" v="576" actId="478"/>
          <ac:grpSpMkLst>
            <pc:docMk/>
            <pc:sldMk cId="0" sldId="260"/>
            <ac:grpSpMk id="6" creationId="{00000000-0000-0000-0000-000000000000}"/>
          </ac:grpSpMkLst>
        </pc:grpChg>
        <pc:cxnChg chg="add mod">
          <ac:chgData name="Duyên Lương" userId="3a9e482f-ceb4-484a-8eab-f708ff3e9a36" providerId="ADAL" clId="{73BC7CC0-A3CB-45B5-A023-EE9EAF303188}" dt="2024-03-24T10:18:08.188" v="724" actId="208"/>
          <ac:cxnSpMkLst>
            <pc:docMk/>
            <pc:sldMk cId="0" sldId="260"/>
            <ac:cxnSpMk id="28" creationId="{5525A652-474B-4896-F9FC-C107F124D84F}"/>
          </ac:cxnSpMkLst>
        </pc:cxnChg>
        <pc:cxnChg chg="add mod">
          <ac:chgData name="Duyên Lương" userId="3a9e482f-ceb4-484a-8eab-f708ff3e9a36" providerId="ADAL" clId="{73BC7CC0-A3CB-45B5-A023-EE9EAF303188}" dt="2024-03-24T10:18:08.188" v="724" actId="208"/>
          <ac:cxnSpMkLst>
            <pc:docMk/>
            <pc:sldMk cId="0" sldId="260"/>
            <ac:cxnSpMk id="29" creationId="{467DF7BD-7257-B66C-104B-65285A44915E}"/>
          </ac:cxnSpMkLst>
        </pc:cxnChg>
        <pc:cxnChg chg="add mod">
          <ac:chgData name="Duyên Lương" userId="3a9e482f-ceb4-484a-8eab-f708ff3e9a36" providerId="ADAL" clId="{73BC7CC0-A3CB-45B5-A023-EE9EAF303188}" dt="2024-03-24T10:18:08.188" v="724" actId="208"/>
          <ac:cxnSpMkLst>
            <pc:docMk/>
            <pc:sldMk cId="0" sldId="260"/>
            <ac:cxnSpMk id="30" creationId="{631D0902-59EB-6618-B683-B70D4386FA17}"/>
          </ac:cxnSpMkLst>
        </pc:cxnChg>
        <pc:cxnChg chg="add mod">
          <ac:chgData name="Duyên Lương" userId="3a9e482f-ceb4-484a-8eab-f708ff3e9a36" providerId="ADAL" clId="{73BC7CC0-A3CB-45B5-A023-EE9EAF303188}" dt="2024-03-24T10:18:08.188" v="724" actId="208"/>
          <ac:cxnSpMkLst>
            <pc:docMk/>
            <pc:sldMk cId="0" sldId="260"/>
            <ac:cxnSpMk id="31" creationId="{5852D852-C2AA-6708-A132-F4622E7CBE65}"/>
          </ac:cxnSpMkLst>
        </pc:cxnChg>
      </pc:sldChg>
      <pc:sldChg chg="delSp modSp mod modTransition">
        <pc:chgData name="Duyên Lương" userId="3a9e482f-ceb4-484a-8eab-f708ff3e9a36" providerId="ADAL" clId="{73BC7CC0-A3CB-45B5-A023-EE9EAF303188}" dt="2024-03-24T10:54:09.915" v="2073"/>
        <pc:sldMkLst>
          <pc:docMk/>
          <pc:sldMk cId="0" sldId="261"/>
        </pc:sldMkLst>
        <pc:spChg chg="mod">
          <ac:chgData name="Duyên Lương" userId="3a9e482f-ceb4-484a-8eab-f708ff3e9a36" providerId="ADAL" clId="{73BC7CC0-A3CB-45B5-A023-EE9EAF303188}" dt="2024-03-24T10:37:31.660" v="1477" actId="403"/>
          <ac:spMkLst>
            <pc:docMk/>
            <pc:sldMk cId="0" sldId="261"/>
            <ac:spMk id="8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37:31.660" v="1477" actId="403"/>
          <ac:spMkLst>
            <pc:docMk/>
            <pc:sldMk cId="0" sldId="261"/>
            <ac:spMk id="10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36:41.636" v="1381" actId="478"/>
          <ac:spMkLst>
            <pc:docMk/>
            <pc:sldMk cId="0" sldId="261"/>
            <ac:spMk id="11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37:31.660" v="1477" actId="403"/>
          <ac:spMkLst>
            <pc:docMk/>
            <pc:sldMk cId="0" sldId="261"/>
            <ac:spMk id="15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37:31.660" v="1477" actId="403"/>
          <ac:spMkLst>
            <pc:docMk/>
            <pc:sldMk cId="0" sldId="261"/>
            <ac:spMk id="17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36:43.645" v="1382" actId="478"/>
          <ac:spMkLst>
            <pc:docMk/>
            <pc:sldMk cId="0" sldId="261"/>
            <ac:spMk id="18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37:31.660" v="1477" actId="403"/>
          <ac:spMkLst>
            <pc:docMk/>
            <pc:sldMk cId="0" sldId="261"/>
            <ac:spMk id="22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37:31.660" v="1477" actId="403"/>
          <ac:spMkLst>
            <pc:docMk/>
            <pc:sldMk cId="0" sldId="261"/>
            <ac:spMk id="24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36:39.622" v="1380" actId="478"/>
          <ac:spMkLst>
            <pc:docMk/>
            <pc:sldMk cId="0" sldId="261"/>
            <ac:spMk id="25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36:34.727" v="1379" actId="1076"/>
          <ac:spMkLst>
            <pc:docMk/>
            <pc:sldMk cId="0" sldId="261"/>
            <ac:spMk id="29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36:28.857" v="1374" actId="478"/>
          <ac:spMkLst>
            <pc:docMk/>
            <pc:sldMk cId="0" sldId="261"/>
            <ac:spMk id="30" creationId="{00000000-0000-0000-0000-000000000000}"/>
          </ac:spMkLst>
        </pc:spChg>
      </pc:sldChg>
      <pc:sldChg chg="addSp delSp modSp mod ord modTransition delAnim modAnim">
        <pc:chgData name="Duyên Lương" userId="3a9e482f-ceb4-484a-8eab-f708ff3e9a36" providerId="ADAL" clId="{73BC7CC0-A3CB-45B5-A023-EE9EAF303188}" dt="2024-03-24T10:54:09.915" v="2073"/>
        <pc:sldMkLst>
          <pc:docMk/>
          <pc:sldMk cId="0" sldId="262"/>
        </pc:sldMkLst>
        <pc:spChg chg="mod">
          <ac:chgData name="Duyên Lương" userId="3a9e482f-ceb4-484a-8eab-f708ff3e9a36" providerId="ADAL" clId="{73BC7CC0-A3CB-45B5-A023-EE9EAF303188}" dt="2024-03-24T10:34:04.283" v="1359" actId="1076"/>
          <ac:spMkLst>
            <pc:docMk/>
            <pc:sldMk cId="0" sldId="262"/>
            <ac:spMk id="5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34:04.283" v="1359" actId="1076"/>
          <ac:spMkLst>
            <pc:docMk/>
            <pc:sldMk cId="0" sldId="262"/>
            <ac:spMk id="12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34:04.283" v="1359" actId="1076"/>
          <ac:spMkLst>
            <pc:docMk/>
            <pc:sldMk cId="0" sldId="262"/>
            <ac:spMk id="13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34:46.577" v="1361" actId="1076"/>
          <ac:spMkLst>
            <pc:docMk/>
            <pc:sldMk cId="0" sldId="262"/>
            <ac:spMk id="14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32:05.951" v="1143" actId="478"/>
          <ac:spMkLst>
            <pc:docMk/>
            <pc:sldMk cId="0" sldId="262"/>
            <ac:spMk id="15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32:45.376" v="1238" actId="478"/>
          <ac:spMkLst>
            <pc:docMk/>
            <pc:sldMk cId="0" sldId="262"/>
            <ac:spMk id="16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34:13.570" v="1360" actId="1076"/>
          <ac:spMkLst>
            <pc:docMk/>
            <pc:sldMk cId="0" sldId="262"/>
            <ac:spMk id="17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32:57.630" v="1242" actId="478"/>
          <ac:spMkLst>
            <pc:docMk/>
            <pc:sldMk cId="0" sldId="262"/>
            <ac:spMk id="18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34:13.570" v="1360" actId="1076"/>
          <ac:spMkLst>
            <pc:docMk/>
            <pc:sldMk cId="0" sldId="262"/>
            <ac:spMk id="19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33:22.109" v="1301" actId="478"/>
          <ac:spMkLst>
            <pc:docMk/>
            <pc:sldMk cId="0" sldId="262"/>
            <ac:spMk id="20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35:03.200" v="1364" actId="20577"/>
          <ac:spMkLst>
            <pc:docMk/>
            <pc:sldMk cId="0" sldId="262"/>
            <ac:spMk id="21" creationId="{00000000-0000-0000-0000-000000000000}"/>
          </ac:spMkLst>
        </pc:spChg>
        <pc:spChg chg="add del mod">
          <ac:chgData name="Duyên Lương" userId="3a9e482f-ceb4-484a-8eab-f708ff3e9a36" providerId="ADAL" clId="{73BC7CC0-A3CB-45B5-A023-EE9EAF303188}" dt="2024-03-24T10:33:45.455" v="1357" actId="478"/>
          <ac:spMkLst>
            <pc:docMk/>
            <pc:sldMk cId="0" sldId="262"/>
            <ac:spMk id="24" creationId="{FF01E880-E9C7-2B07-910C-E28AD6294300}"/>
          </ac:spMkLst>
        </pc:spChg>
        <pc:grpChg chg="mod">
          <ac:chgData name="Duyên Lương" userId="3a9e482f-ceb4-484a-8eab-f708ff3e9a36" providerId="ADAL" clId="{73BC7CC0-A3CB-45B5-A023-EE9EAF303188}" dt="2024-03-24T10:33:57.814" v="1358" actId="14100"/>
          <ac:grpSpMkLst>
            <pc:docMk/>
            <pc:sldMk cId="0" sldId="262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73BC7CC0-A3CB-45B5-A023-EE9EAF303188}" dt="2024-03-24T10:33:57.814" v="1358" actId="14100"/>
          <ac:grpSpMkLst>
            <pc:docMk/>
            <pc:sldMk cId="0" sldId="262"/>
            <ac:grpSpMk id="6" creationId="{00000000-0000-0000-0000-000000000000}"/>
          </ac:grpSpMkLst>
        </pc:grpChg>
        <pc:grpChg chg="mod">
          <ac:chgData name="Duyên Lương" userId="3a9e482f-ceb4-484a-8eab-f708ff3e9a36" providerId="ADAL" clId="{73BC7CC0-A3CB-45B5-A023-EE9EAF303188}" dt="2024-03-24T10:33:57.814" v="1358" actId="14100"/>
          <ac:grpSpMkLst>
            <pc:docMk/>
            <pc:sldMk cId="0" sldId="262"/>
            <ac:grpSpMk id="9" creationId="{00000000-0000-0000-0000-000000000000}"/>
          </ac:grpSpMkLst>
        </pc:grpChg>
      </pc:sldChg>
      <pc:sldChg chg="addSp delSp modSp mod ord modTransition modAnim">
        <pc:chgData name="Duyên Lương" userId="3a9e482f-ceb4-484a-8eab-f708ff3e9a36" providerId="ADAL" clId="{73BC7CC0-A3CB-45B5-A023-EE9EAF303188}" dt="2024-03-24T11:04:48.593" v="2331"/>
        <pc:sldMkLst>
          <pc:docMk/>
          <pc:sldMk cId="0" sldId="263"/>
        </pc:sldMkLst>
        <pc:spChg chg="mod">
          <ac:chgData name="Duyên Lương" userId="3a9e482f-ceb4-484a-8eab-f708ff3e9a36" providerId="ADAL" clId="{73BC7CC0-A3CB-45B5-A023-EE9EAF303188}" dt="2024-03-24T10:27:00.143" v="1069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27:01.640" v="1070" actId="1076"/>
          <ac:spMkLst>
            <pc:docMk/>
            <pc:sldMk cId="0" sldId="263"/>
            <ac:spMk id="3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26:56.513" v="1068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38:12.683" v="1507" actId="207"/>
          <ac:spMkLst>
            <pc:docMk/>
            <pc:sldMk cId="0" sldId="263"/>
            <ac:spMk id="14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24:19.354" v="942" actId="478"/>
          <ac:spMkLst>
            <pc:docMk/>
            <pc:sldMk cId="0" sldId="263"/>
            <ac:spMk id="15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27:08.094" v="1071" actId="1076"/>
          <ac:spMkLst>
            <pc:docMk/>
            <pc:sldMk cId="0" sldId="263"/>
            <ac:spMk id="20" creationId="{00000000-0000-0000-0000-000000000000}"/>
          </ac:spMkLst>
        </pc:spChg>
        <pc:spChg chg="add del mod">
          <ac:chgData name="Duyên Lương" userId="3a9e482f-ceb4-484a-8eab-f708ff3e9a36" providerId="ADAL" clId="{73BC7CC0-A3CB-45B5-A023-EE9EAF303188}" dt="2024-03-24T10:25:17.080" v="1038" actId="478"/>
          <ac:spMkLst>
            <pc:docMk/>
            <pc:sldMk cId="0" sldId="263"/>
            <ac:spMk id="24" creationId="{E21AE8B9-14E5-23B8-882A-2B20F85C9744}"/>
          </ac:spMkLst>
        </pc:spChg>
        <pc:spChg chg="add mod">
          <ac:chgData name="Duyên Lương" userId="3a9e482f-ceb4-484a-8eab-f708ff3e9a36" providerId="ADAL" clId="{73BC7CC0-A3CB-45B5-A023-EE9EAF303188}" dt="2024-03-24T10:26:51.636" v="1065" actId="403"/>
          <ac:spMkLst>
            <pc:docMk/>
            <pc:sldMk cId="0" sldId="263"/>
            <ac:spMk id="26" creationId="{D5FCE886-FA4D-4596-282B-492C244AA4EA}"/>
          </ac:spMkLst>
        </pc:spChg>
        <pc:grpChg chg="del">
          <ac:chgData name="Duyên Lương" userId="3a9e482f-ceb4-484a-8eab-f708ff3e9a36" providerId="ADAL" clId="{73BC7CC0-A3CB-45B5-A023-EE9EAF303188}" dt="2024-03-24T10:24:17.086" v="941" actId="478"/>
          <ac:grpSpMkLst>
            <pc:docMk/>
            <pc:sldMk cId="0" sldId="263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73BC7CC0-A3CB-45B5-A023-EE9EAF303188}" dt="2024-03-24T10:24:17.086" v="941" actId="478"/>
          <ac:grpSpMkLst>
            <pc:docMk/>
            <pc:sldMk cId="0" sldId="263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73BC7CC0-A3CB-45B5-A023-EE9EAF303188}" dt="2024-03-24T10:24:17.086" v="941" actId="478"/>
          <ac:grpSpMkLst>
            <pc:docMk/>
            <pc:sldMk cId="0" sldId="263"/>
            <ac:grpSpMk id="11" creationId="{00000000-0000-0000-0000-000000000000}"/>
          </ac:grpSpMkLst>
        </pc:grpChg>
        <pc:grpChg chg="mod">
          <ac:chgData name="Duyên Lương" userId="3a9e482f-ceb4-484a-8eab-f708ff3e9a36" providerId="ADAL" clId="{73BC7CC0-A3CB-45B5-A023-EE9EAF303188}" dt="2024-03-24T10:27:11.547" v="1072" actId="1076"/>
          <ac:grpSpMkLst>
            <pc:docMk/>
            <pc:sldMk cId="0" sldId="263"/>
            <ac:grpSpMk id="21" creationId="{00000000-0000-0000-0000-000000000000}"/>
          </ac:grpSpMkLst>
        </pc:grpChg>
        <pc:picChg chg="add mod">
          <ac:chgData name="Duyên Lương" userId="3a9e482f-ceb4-484a-8eab-f708ff3e9a36" providerId="ADAL" clId="{73BC7CC0-A3CB-45B5-A023-EE9EAF303188}" dt="2024-03-24T10:25:13.807" v="1037"/>
          <ac:picMkLst>
            <pc:docMk/>
            <pc:sldMk cId="0" sldId="263"/>
            <ac:picMk id="25" creationId="{A27C7320-AB5B-A629-5641-3FC14A3093DC}"/>
          </ac:picMkLst>
        </pc:picChg>
      </pc:sldChg>
      <pc:sldChg chg="modSp mod ord modTransition">
        <pc:chgData name="Duyên Lương" userId="3a9e482f-ceb4-484a-8eab-f708ff3e9a36" providerId="ADAL" clId="{73BC7CC0-A3CB-45B5-A023-EE9EAF303188}" dt="2024-03-24T10:54:09.915" v="2073"/>
        <pc:sldMkLst>
          <pc:docMk/>
          <pc:sldMk cId="0" sldId="264"/>
        </pc:sldMkLst>
        <pc:spChg chg="mod">
          <ac:chgData name="Duyên Lương" userId="3a9e482f-ceb4-484a-8eab-f708ff3e9a36" providerId="ADAL" clId="{73BC7CC0-A3CB-45B5-A023-EE9EAF303188}" dt="2024-03-24T10:42:41.140" v="1838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42:42.649" v="1839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41:50.040" v="1819" actId="1076"/>
          <ac:spMkLst>
            <pc:docMk/>
            <pc:sldMk cId="0" sldId="264"/>
            <ac:spMk id="10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41:53.345" v="1820" actId="1076"/>
          <ac:spMkLst>
            <pc:docMk/>
            <pc:sldMk cId="0" sldId="264"/>
            <ac:spMk id="11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42:51.137" v="1845" actId="1036"/>
          <ac:spMkLst>
            <pc:docMk/>
            <pc:sldMk cId="0" sldId="264"/>
            <ac:spMk id="12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42:51.137" v="1845" actId="1036"/>
          <ac:spMkLst>
            <pc:docMk/>
            <pc:sldMk cId="0" sldId="264"/>
            <ac:spMk id="13" creationId="{00000000-0000-0000-0000-000000000000}"/>
          </ac:spMkLst>
        </pc:spChg>
        <pc:grpChg chg="mod">
          <ac:chgData name="Duyên Lương" userId="3a9e482f-ceb4-484a-8eab-f708ff3e9a36" providerId="ADAL" clId="{73BC7CC0-A3CB-45B5-A023-EE9EAF303188}" dt="2024-03-24T10:42:51.137" v="1845" actId="1036"/>
          <ac:grpSpMkLst>
            <pc:docMk/>
            <pc:sldMk cId="0" sldId="264"/>
            <ac:grpSpMk id="4" creationId="{00000000-0000-0000-0000-000000000000}"/>
          </ac:grpSpMkLst>
        </pc:grpChg>
        <pc:grpChg chg="mod">
          <ac:chgData name="Duyên Lương" userId="3a9e482f-ceb4-484a-8eab-f708ff3e9a36" providerId="ADAL" clId="{73BC7CC0-A3CB-45B5-A023-EE9EAF303188}" dt="2024-03-24T10:42:51.137" v="1845" actId="1036"/>
          <ac:grpSpMkLst>
            <pc:docMk/>
            <pc:sldMk cId="0" sldId="264"/>
            <ac:grpSpMk id="7" creationId="{00000000-0000-0000-0000-000000000000}"/>
          </ac:grpSpMkLst>
        </pc:grpChg>
      </pc:sldChg>
      <pc:sldChg chg="delSp modSp mod ord modTransition">
        <pc:chgData name="Duyên Lương" userId="3a9e482f-ceb4-484a-8eab-f708ff3e9a36" providerId="ADAL" clId="{73BC7CC0-A3CB-45B5-A023-EE9EAF303188}" dt="2024-03-24T10:54:09.915" v="2073"/>
        <pc:sldMkLst>
          <pc:docMk/>
          <pc:sldMk cId="0" sldId="265"/>
        </pc:sldMkLst>
        <pc:spChg chg="mod">
          <ac:chgData name="Duyên Lương" userId="3a9e482f-ceb4-484a-8eab-f708ff3e9a36" providerId="ADAL" clId="{73BC7CC0-A3CB-45B5-A023-EE9EAF303188}" dt="2024-03-24T10:38:03.072" v="1506" actId="1076"/>
          <ac:spMkLst>
            <pc:docMk/>
            <pc:sldMk cId="0" sldId="265"/>
            <ac:spMk id="4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37:41.918" v="1480" actId="478"/>
          <ac:spMkLst>
            <pc:docMk/>
            <pc:sldMk cId="0" sldId="265"/>
            <ac:spMk id="5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37:41.918" v="1480" actId="478"/>
          <ac:spMkLst>
            <pc:docMk/>
            <pc:sldMk cId="0" sldId="265"/>
            <ac:spMk id="6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37:41.918" v="1480" actId="478"/>
          <ac:spMkLst>
            <pc:docMk/>
            <pc:sldMk cId="0" sldId="265"/>
            <ac:spMk id="7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37:41.918" v="1480" actId="478"/>
          <ac:spMkLst>
            <pc:docMk/>
            <pc:sldMk cId="0" sldId="265"/>
            <ac:spMk id="8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37:41.918" v="1480" actId="478"/>
          <ac:spMkLst>
            <pc:docMk/>
            <pc:sldMk cId="0" sldId="265"/>
            <ac:spMk id="9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37:41.918" v="1480" actId="478"/>
          <ac:spMkLst>
            <pc:docMk/>
            <pc:sldMk cId="0" sldId="265"/>
            <ac:spMk id="10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37:41.918" v="1480" actId="478"/>
          <ac:spMkLst>
            <pc:docMk/>
            <pc:sldMk cId="0" sldId="265"/>
            <ac:spMk id="11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4T10:37:41.918" v="1480" actId="478"/>
          <ac:spMkLst>
            <pc:docMk/>
            <pc:sldMk cId="0" sldId="265"/>
            <ac:spMk id="12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73BC7CC0-A3CB-45B5-A023-EE9EAF303188}" dt="2024-03-24T10:54:09.915" v="2073"/>
        <pc:sldMkLst>
          <pc:docMk/>
          <pc:sldMk cId="3308489420" sldId="266"/>
        </pc:sldMkLst>
        <pc:spChg chg="mod">
          <ac:chgData name="Duyên Lương" userId="3a9e482f-ceb4-484a-8eab-f708ff3e9a36" providerId="ADAL" clId="{73BC7CC0-A3CB-45B5-A023-EE9EAF303188}" dt="2024-03-21T10:28:24.630" v="286" actId="1076"/>
          <ac:spMkLst>
            <pc:docMk/>
            <pc:sldMk cId="3308489420" sldId="266"/>
            <ac:spMk id="2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1T10:27:51.896" v="276" actId="478"/>
          <ac:spMkLst>
            <pc:docMk/>
            <pc:sldMk cId="3308489420" sldId="266"/>
            <ac:spMk id="4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1T10:27:41.432" v="270" actId="478"/>
          <ac:spMkLst>
            <pc:docMk/>
            <pc:sldMk cId="3308489420" sldId="266"/>
            <ac:spMk id="27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1T10:27:42.162" v="271" actId="478"/>
          <ac:spMkLst>
            <pc:docMk/>
            <pc:sldMk cId="3308489420" sldId="266"/>
            <ac:spMk id="28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1T10:29:25.199" v="306" actId="1076"/>
          <ac:spMkLst>
            <pc:docMk/>
            <pc:sldMk cId="3308489420" sldId="266"/>
            <ac:spMk id="29" creationId="{00000000-0000-0000-0000-000000000000}"/>
          </ac:spMkLst>
        </pc:spChg>
        <pc:spChg chg="del">
          <ac:chgData name="Duyên Lương" userId="3a9e482f-ceb4-484a-8eab-f708ff3e9a36" providerId="ADAL" clId="{73BC7CC0-A3CB-45B5-A023-EE9EAF303188}" dt="2024-03-21T10:27:36.962" v="267" actId="478"/>
          <ac:spMkLst>
            <pc:docMk/>
            <pc:sldMk cId="3308489420" sldId="266"/>
            <ac:spMk id="30" creationId="{00000000-0000-0000-0000-000000000000}"/>
          </ac:spMkLst>
        </pc:spChg>
        <pc:spChg chg="add mod">
          <ac:chgData name="Duyên Lương" userId="3a9e482f-ceb4-484a-8eab-f708ff3e9a36" providerId="ADAL" clId="{73BC7CC0-A3CB-45B5-A023-EE9EAF303188}" dt="2024-03-24T09:59:10.068" v="311" actId="20577"/>
          <ac:spMkLst>
            <pc:docMk/>
            <pc:sldMk cId="3308489420" sldId="266"/>
            <ac:spMk id="38" creationId="{D876AC1E-ABE5-FDE6-9160-B9FB15E0E9FA}"/>
          </ac:spMkLst>
        </pc:spChg>
        <pc:spChg chg="add mod">
          <ac:chgData name="Duyên Lương" userId="3a9e482f-ceb4-484a-8eab-f708ff3e9a36" providerId="ADAL" clId="{73BC7CC0-A3CB-45B5-A023-EE9EAF303188}" dt="2024-03-24T09:59:12.489" v="312" actId="20577"/>
          <ac:spMkLst>
            <pc:docMk/>
            <pc:sldMk cId="3308489420" sldId="266"/>
            <ac:spMk id="39" creationId="{803BD16C-4218-4414-04D7-07A12EDFCBEB}"/>
          </ac:spMkLst>
        </pc:spChg>
        <pc:spChg chg="add mod">
          <ac:chgData name="Duyên Lương" userId="3a9e482f-ceb4-484a-8eab-f708ff3e9a36" providerId="ADAL" clId="{73BC7CC0-A3CB-45B5-A023-EE9EAF303188}" dt="2024-03-24T09:59:15.627" v="313" actId="20577"/>
          <ac:spMkLst>
            <pc:docMk/>
            <pc:sldMk cId="3308489420" sldId="266"/>
            <ac:spMk id="40" creationId="{73B5EE8F-1960-3B00-D577-633344EA7961}"/>
          </ac:spMkLst>
        </pc:spChg>
        <pc:spChg chg="add mod">
          <ac:chgData name="Duyên Lương" userId="3a9e482f-ceb4-484a-8eab-f708ff3e9a36" providerId="ADAL" clId="{73BC7CC0-A3CB-45B5-A023-EE9EAF303188}" dt="2024-03-24T09:59:19.113" v="315" actId="20577"/>
          <ac:spMkLst>
            <pc:docMk/>
            <pc:sldMk cId="3308489420" sldId="266"/>
            <ac:spMk id="41" creationId="{FAB93FFF-BEE5-6409-1883-733E2EC75A86}"/>
          </ac:spMkLst>
        </pc:spChg>
        <pc:spChg chg="add mod">
          <ac:chgData name="Duyên Lương" userId="3a9e482f-ceb4-484a-8eab-f708ff3e9a36" providerId="ADAL" clId="{73BC7CC0-A3CB-45B5-A023-EE9EAF303188}" dt="2024-03-21T10:28:49.766" v="295" actId="1076"/>
          <ac:spMkLst>
            <pc:docMk/>
            <pc:sldMk cId="3308489420" sldId="266"/>
            <ac:spMk id="42" creationId="{F9C131F5-690B-C054-35CE-AB3A53022E75}"/>
          </ac:spMkLst>
        </pc:spChg>
        <pc:spChg chg="add mod">
          <ac:chgData name="Duyên Lương" userId="3a9e482f-ceb4-484a-8eab-f708ff3e9a36" providerId="ADAL" clId="{73BC7CC0-A3CB-45B5-A023-EE9EAF303188}" dt="2024-03-24T09:59:17.055" v="314" actId="20577"/>
          <ac:spMkLst>
            <pc:docMk/>
            <pc:sldMk cId="3308489420" sldId="266"/>
            <ac:spMk id="43" creationId="{407AD637-3DE7-1A04-6182-83B8B15A779A}"/>
          </ac:spMkLst>
        </pc:spChg>
        <pc:grpChg chg="del">
          <ac:chgData name="Duyên Lương" userId="3a9e482f-ceb4-484a-8eab-f708ff3e9a36" providerId="ADAL" clId="{73BC7CC0-A3CB-45B5-A023-EE9EAF303188}" dt="2024-03-21T10:27:40.814" v="269" actId="478"/>
          <ac:grpSpMkLst>
            <pc:docMk/>
            <pc:sldMk cId="3308489420" sldId="266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73BC7CC0-A3CB-45B5-A023-EE9EAF303188}" dt="2024-03-21T10:27:42.652" v="272" actId="478"/>
          <ac:grpSpMkLst>
            <pc:docMk/>
            <pc:sldMk cId="3308489420" sldId="266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73BC7CC0-A3CB-45B5-A023-EE9EAF303188}" dt="2024-03-21T10:27:40.231" v="268" actId="478"/>
          <ac:grpSpMkLst>
            <pc:docMk/>
            <pc:sldMk cId="3308489420" sldId="266"/>
            <ac:grpSpMk id="19" creationId="{00000000-0000-0000-0000-000000000000}"/>
          </ac:grpSpMkLst>
        </pc:grpChg>
        <pc:picChg chg="add mod">
          <ac:chgData name="Duyên Lương" userId="3a9e482f-ceb4-484a-8eab-f708ff3e9a36" providerId="ADAL" clId="{73BC7CC0-A3CB-45B5-A023-EE9EAF303188}" dt="2024-03-21T10:29:41.877" v="307" actId="1440"/>
          <ac:picMkLst>
            <pc:docMk/>
            <pc:sldMk cId="3308489420" sldId="266"/>
            <ac:picMk id="32" creationId="{DB1817AD-14FF-88DF-9FFD-1C258BA79A10}"/>
          </ac:picMkLst>
        </pc:picChg>
        <pc:picChg chg="add mod">
          <ac:chgData name="Duyên Lương" userId="3a9e482f-ceb4-484a-8eab-f708ff3e9a36" providerId="ADAL" clId="{73BC7CC0-A3CB-45B5-A023-EE9EAF303188}" dt="2024-03-21T10:29:41.877" v="307" actId="1440"/>
          <ac:picMkLst>
            <pc:docMk/>
            <pc:sldMk cId="3308489420" sldId="266"/>
            <ac:picMk id="33" creationId="{CBFA76E7-4EC4-4A4E-64BE-234A04C85C5D}"/>
          </ac:picMkLst>
        </pc:picChg>
        <pc:picChg chg="add mod">
          <ac:chgData name="Duyên Lương" userId="3a9e482f-ceb4-484a-8eab-f708ff3e9a36" providerId="ADAL" clId="{73BC7CC0-A3CB-45B5-A023-EE9EAF303188}" dt="2024-03-21T10:29:41.877" v="307" actId="1440"/>
          <ac:picMkLst>
            <pc:docMk/>
            <pc:sldMk cId="3308489420" sldId="266"/>
            <ac:picMk id="34" creationId="{E1F826F6-D74D-646B-F81A-F80C7CC66DC7}"/>
          </ac:picMkLst>
        </pc:picChg>
        <pc:picChg chg="add mod">
          <ac:chgData name="Duyên Lương" userId="3a9e482f-ceb4-484a-8eab-f708ff3e9a36" providerId="ADAL" clId="{73BC7CC0-A3CB-45B5-A023-EE9EAF303188}" dt="2024-03-21T10:29:41.877" v="307" actId="1440"/>
          <ac:picMkLst>
            <pc:docMk/>
            <pc:sldMk cId="3308489420" sldId="266"/>
            <ac:picMk id="35" creationId="{803A99C0-C8A1-CD30-F9FC-25DA7249520E}"/>
          </ac:picMkLst>
        </pc:picChg>
        <pc:picChg chg="add mod">
          <ac:chgData name="Duyên Lương" userId="3a9e482f-ceb4-484a-8eab-f708ff3e9a36" providerId="ADAL" clId="{73BC7CC0-A3CB-45B5-A023-EE9EAF303188}" dt="2024-03-21T10:29:41.877" v="307" actId="1440"/>
          <ac:picMkLst>
            <pc:docMk/>
            <pc:sldMk cId="3308489420" sldId="266"/>
            <ac:picMk id="36" creationId="{0B237776-2B1A-40C7-2935-DC7FA78626BB}"/>
          </ac:picMkLst>
        </pc:picChg>
        <pc:picChg chg="add mod">
          <ac:chgData name="Duyên Lương" userId="3a9e482f-ceb4-484a-8eab-f708ff3e9a36" providerId="ADAL" clId="{73BC7CC0-A3CB-45B5-A023-EE9EAF303188}" dt="2024-03-24T09:59:01.129" v="310" actId="14100"/>
          <ac:picMkLst>
            <pc:docMk/>
            <pc:sldMk cId="3308489420" sldId="266"/>
            <ac:picMk id="37" creationId="{F7B20C1C-3F1C-3403-7694-D1011488684D}"/>
          </ac:picMkLst>
        </pc:picChg>
      </pc:sldChg>
      <pc:sldChg chg="addSp modSp add mod modTransition">
        <pc:chgData name="Duyên Lương" userId="3a9e482f-ceb4-484a-8eab-f708ff3e9a36" providerId="ADAL" clId="{73BC7CC0-A3CB-45B5-A023-EE9EAF303188}" dt="2024-03-24T10:54:09.915" v="2073"/>
        <pc:sldMkLst>
          <pc:docMk/>
          <pc:sldMk cId="2491473306" sldId="267"/>
        </pc:sldMkLst>
        <pc:spChg chg="mod">
          <ac:chgData name="Duyên Lương" userId="3a9e482f-ceb4-484a-8eab-f708ff3e9a36" providerId="ADAL" clId="{73BC7CC0-A3CB-45B5-A023-EE9EAF303188}" dt="2024-03-24T10:10:22.297" v="558" actId="1076"/>
          <ac:spMkLst>
            <pc:docMk/>
            <pc:sldMk cId="2491473306" sldId="267"/>
            <ac:spMk id="4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38:29.245" v="1513" actId="1076"/>
          <ac:spMkLst>
            <pc:docMk/>
            <pc:sldMk cId="2491473306" sldId="267"/>
            <ac:spMk id="29" creationId="{00000000-0000-0000-0000-000000000000}"/>
          </ac:spMkLst>
        </pc:spChg>
        <pc:graphicFrameChg chg="add mod modGraphic">
          <ac:chgData name="Duyên Lương" userId="3a9e482f-ceb4-484a-8eab-f708ff3e9a36" providerId="ADAL" clId="{73BC7CC0-A3CB-45B5-A023-EE9EAF303188}" dt="2024-03-24T10:10:48.327" v="566" actId="207"/>
          <ac:graphicFrameMkLst>
            <pc:docMk/>
            <pc:sldMk cId="2491473306" sldId="267"/>
            <ac:graphicFrameMk id="5" creationId="{110257FF-C498-3007-3DB2-8CDC6C21D0D5}"/>
          </ac:graphicFrameMkLst>
        </pc:graphicFrameChg>
        <pc:graphicFrameChg chg="add mod modGraphic">
          <ac:chgData name="Duyên Lương" userId="3a9e482f-ceb4-484a-8eab-f708ff3e9a36" providerId="ADAL" clId="{73BC7CC0-A3CB-45B5-A023-EE9EAF303188}" dt="2024-03-24T10:09:55.799" v="550" actId="1076"/>
          <ac:graphicFrameMkLst>
            <pc:docMk/>
            <pc:sldMk cId="2491473306" sldId="267"/>
            <ac:graphicFrameMk id="6" creationId="{6CF7C6E0-C0EC-4BD0-5009-943CB4D4D82C}"/>
          </ac:graphicFrameMkLst>
        </pc:graphicFrameChg>
        <pc:graphicFrameChg chg="add mod modGraphic">
          <ac:chgData name="Duyên Lương" userId="3a9e482f-ceb4-484a-8eab-f708ff3e9a36" providerId="ADAL" clId="{73BC7CC0-A3CB-45B5-A023-EE9EAF303188}" dt="2024-03-24T10:09:42.016" v="545" actId="14100"/>
          <ac:graphicFrameMkLst>
            <pc:docMk/>
            <pc:sldMk cId="2491473306" sldId="267"/>
            <ac:graphicFrameMk id="7" creationId="{7C20B59D-1010-873E-F1E8-4461B0959379}"/>
          </ac:graphicFrameMkLst>
        </pc:graphicFrameChg>
        <pc:graphicFrameChg chg="add mod modGraphic">
          <ac:chgData name="Duyên Lương" userId="3a9e482f-ceb4-484a-8eab-f708ff3e9a36" providerId="ADAL" clId="{73BC7CC0-A3CB-45B5-A023-EE9EAF303188}" dt="2024-03-24T10:09:27.775" v="539" actId="1076"/>
          <ac:graphicFrameMkLst>
            <pc:docMk/>
            <pc:sldMk cId="2491473306" sldId="267"/>
            <ac:graphicFrameMk id="8" creationId="{A24CAEAD-FF56-FEC6-537F-B91A3D84DDBE}"/>
          </ac:graphicFrameMkLst>
        </pc:graphicFrameChg>
      </pc:sldChg>
      <pc:sldChg chg="addSp delSp modSp add mod modTransition modAnim">
        <pc:chgData name="Duyên Lương" userId="3a9e482f-ceb4-484a-8eab-f708ff3e9a36" providerId="ADAL" clId="{73BC7CC0-A3CB-45B5-A023-EE9EAF303188}" dt="2024-03-24T10:55:28.352" v="2078"/>
        <pc:sldMkLst>
          <pc:docMk/>
          <pc:sldMk cId="4025923766" sldId="268"/>
        </pc:sldMkLst>
        <pc:spChg chg="del mod">
          <ac:chgData name="Duyên Lương" userId="3a9e482f-ceb4-484a-8eab-f708ff3e9a36" providerId="ADAL" clId="{73BC7CC0-A3CB-45B5-A023-EE9EAF303188}" dt="2024-03-24T10:20:32.442" v="841" actId="478"/>
          <ac:spMkLst>
            <pc:docMk/>
            <pc:sldMk cId="4025923766" sldId="268"/>
            <ac:spMk id="4" creationId="{00000000-0000-0000-0000-000000000000}"/>
          </ac:spMkLst>
        </pc:spChg>
        <pc:spChg chg="add del mod">
          <ac:chgData name="Duyên Lương" userId="3a9e482f-ceb4-484a-8eab-f708ff3e9a36" providerId="ADAL" clId="{73BC7CC0-A3CB-45B5-A023-EE9EAF303188}" dt="2024-03-24T10:19:09.650" v="803" actId="478"/>
          <ac:spMkLst>
            <pc:docMk/>
            <pc:sldMk cId="4025923766" sldId="268"/>
            <ac:spMk id="5" creationId="{095BC8D7-783D-DFF0-4412-DE00D7F2D060}"/>
          </ac:spMkLst>
        </pc:spChg>
        <pc:spChg chg="add mod">
          <ac:chgData name="Duyên Lương" userId="3a9e482f-ceb4-484a-8eab-f708ff3e9a36" providerId="ADAL" clId="{73BC7CC0-A3CB-45B5-A023-EE9EAF303188}" dt="2024-03-24T10:19:49.652" v="819" actId="1076"/>
          <ac:spMkLst>
            <pc:docMk/>
            <pc:sldMk cId="4025923766" sldId="268"/>
            <ac:spMk id="6" creationId="{073218A9-75A1-FC86-360B-E563BBDF00D9}"/>
          </ac:spMkLst>
        </pc:spChg>
        <pc:spChg chg="add mod">
          <ac:chgData name="Duyên Lương" userId="3a9e482f-ceb4-484a-8eab-f708ff3e9a36" providerId="ADAL" clId="{73BC7CC0-A3CB-45B5-A023-EE9EAF303188}" dt="2024-03-24T10:20:09.670" v="823" actId="1076"/>
          <ac:spMkLst>
            <pc:docMk/>
            <pc:sldMk cId="4025923766" sldId="268"/>
            <ac:spMk id="7" creationId="{543A37CE-AF1B-2EB7-61E0-5EEBED829B0A}"/>
          </ac:spMkLst>
        </pc:spChg>
        <pc:spChg chg="add mod">
          <ac:chgData name="Duyên Lương" userId="3a9e482f-ceb4-484a-8eab-f708ff3e9a36" providerId="ADAL" clId="{73BC7CC0-A3CB-45B5-A023-EE9EAF303188}" dt="2024-03-24T10:19:54.605" v="820" actId="1076"/>
          <ac:spMkLst>
            <pc:docMk/>
            <pc:sldMk cId="4025923766" sldId="268"/>
            <ac:spMk id="8" creationId="{854865AD-830F-A5D7-9E36-E048AC2DAB1F}"/>
          </ac:spMkLst>
        </pc:spChg>
        <pc:spChg chg="add mod">
          <ac:chgData name="Duyên Lương" userId="3a9e482f-ceb4-484a-8eab-f708ff3e9a36" providerId="ADAL" clId="{73BC7CC0-A3CB-45B5-A023-EE9EAF303188}" dt="2024-03-24T10:19:57.036" v="821" actId="1076"/>
          <ac:spMkLst>
            <pc:docMk/>
            <pc:sldMk cId="4025923766" sldId="268"/>
            <ac:spMk id="9" creationId="{3BCA20E0-F07C-1E88-5785-B3D0C99959FC}"/>
          </ac:spMkLst>
        </pc:spChg>
        <pc:spChg chg="add mod">
          <ac:chgData name="Duyên Lương" userId="3a9e482f-ceb4-484a-8eab-f708ff3e9a36" providerId="ADAL" clId="{73BC7CC0-A3CB-45B5-A023-EE9EAF303188}" dt="2024-03-24T10:20:00.466" v="822" actId="1076"/>
          <ac:spMkLst>
            <pc:docMk/>
            <pc:sldMk cId="4025923766" sldId="268"/>
            <ac:spMk id="10" creationId="{548305A6-D58A-C431-BD39-A22E52D7E812}"/>
          </ac:spMkLst>
        </pc:spChg>
        <pc:spChg chg="add mod">
          <ac:chgData name="Duyên Lương" userId="3a9e482f-ceb4-484a-8eab-f708ff3e9a36" providerId="ADAL" clId="{73BC7CC0-A3CB-45B5-A023-EE9EAF303188}" dt="2024-03-24T10:20:44.951" v="849" actId="403"/>
          <ac:spMkLst>
            <pc:docMk/>
            <pc:sldMk cId="4025923766" sldId="268"/>
            <ac:spMk id="11" creationId="{DF8FF020-B660-EE48-F94E-1EC3C7034AF7}"/>
          </ac:spMkLst>
        </pc:spChg>
        <pc:spChg chg="mod">
          <ac:chgData name="Duyên Lương" userId="3a9e482f-ceb4-484a-8eab-f708ff3e9a36" providerId="ADAL" clId="{73BC7CC0-A3CB-45B5-A023-EE9EAF303188}" dt="2024-03-24T10:19:06.953" v="802" actId="403"/>
          <ac:spMkLst>
            <pc:docMk/>
            <pc:sldMk cId="4025923766" sldId="268"/>
            <ac:spMk id="29" creationId="{00000000-0000-0000-0000-000000000000}"/>
          </ac:spMkLst>
        </pc:spChg>
        <pc:spChg chg="add del">
          <ac:chgData name="Duyên Lương" userId="3a9e482f-ceb4-484a-8eab-f708ff3e9a36" providerId="ADAL" clId="{73BC7CC0-A3CB-45B5-A023-EE9EAF303188}" dt="2024-03-24T10:20:31.156" v="840" actId="478"/>
          <ac:spMkLst>
            <pc:docMk/>
            <pc:sldMk cId="4025923766" sldId="268"/>
            <ac:spMk id="31" creationId="{00000000-0000-0000-0000-000000000000}"/>
          </ac:spMkLst>
        </pc:spChg>
      </pc:sldChg>
      <pc:sldChg chg="addSp delSp modSp add mod modTransition modAnim">
        <pc:chgData name="Duyên Lương" userId="3a9e482f-ceb4-484a-8eab-f708ff3e9a36" providerId="ADAL" clId="{73BC7CC0-A3CB-45B5-A023-EE9EAF303188}" dt="2024-03-24T11:04:52.592" v="2332"/>
        <pc:sldMkLst>
          <pc:docMk/>
          <pc:sldMk cId="2228924337" sldId="269"/>
        </pc:sldMkLst>
        <pc:spChg chg="mod">
          <ac:chgData name="Duyên Lương" userId="3a9e482f-ceb4-484a-8eab-f708ff3e9a36" providerId="ADAL" clId="{73BC7CC0-A3CB-45B5-A023-EE9EAF303188}" dt="2024-03-24T10:28:32.368" v="1105" actId="1076"/>
          <ac:spMkLst>
            <pc:docMk/>
            <pc:sldMk cId="2228924337" sldId="269"/>
            <ac:spMk id="2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28:30.894" v="1104" actId="1076"/>
          <ac:spMkLst>
            <pc:docMk/>
            <pc:sldMk cId="2228924337" sldId="269"/>
            <ac:spMk id="3" creationId="{00000000-0000-0000-0000-000000000000}"/>
          </ac:spMkLst>
        </pc:spChg>
        <pc:spChg chg="del mod">
          <ac:chgData name="Duyên Lương" userId="3a9e482f-ceb4-484a-8eab-f708ff3e9a36" providerId="ADAL" clId="{73BC7CC0-A3CB-45B5-A023-EE9EAF303188}" dt="2024-03-24T10:28:33.916" v="1106" actId="478"/>
          <ac:spMkLst>
            <pc:docMk/>
            <pc:sldMk cId="2228924337" sldId="269"/>
            <ac:spMk id="4" creationId="{00000000-0000-0000-0000-000000000000}"/>
          </ac:spMkLst>
        </pc:spChg>
        <pc:spChg chg="add mod">
          <ac:chgData name="Duyên Lương" userId="3a9e482f-ceb4-484a-8eab-f708ff3e9a36" providerId="ADAL" clId="{73BC7CC0-A3CB-45B5-A023-EE9EAF303188}" dt="2024-03-24T10:28:05.343" v="1091" actId="403"/>
          <ac:spMkLst>
            <pc:docMk/>
            <pc:sldMk cId="2228924337" sldId="269"/>
            <ac:spMk id="5" creationId="{1B6C1348-6E4F-1DCC-D655-5E1DF4F8C77A}"/>
          </ac:spMkLst>
        </pc:spChg>
        <pc:spChg chg="add mod">
          <ac:chgData name="Duyên Lương" userId="3a9e482f-ceb4-484a-8eab-f708ff3e9a36" providerId="ADAL" clId="{73BC7CC0-A3CB-45B5-A023-EE9EAF303188}" dt="2024-03-24T10:29:20.934" v="1115" actId="207"/>
          <ac:spMkLst>
            <pc:docMk/>
            <pc:sldMk cId="2228924337" sldId="269"/>
            <ac:spMk id="7" creationId="{22E71B40-E1BB-E9E1-03DF-6380E4EF4E43}"/>
          </ac:spMkLst>
        </pc:spChg>
        <pc:spChg chg="add mod">
          <ac:chgData name="Duyên Lương" userId="3a9e482f-ceb4-484a-8eab-f708ff3e9a36" providerId="ADAL" clId="{73BC7CC0-A3CB-45B5-A023-EE9EAF303188}" dt="2024-03-24T10:31:33.807" v="1140" actId="1037"/>
          <ac:spMkLst>
            <pc:docMk/>
            <pc:sldMk cId="2228924337" sldId="269"/>
            <ac:spMk id="8" creationId="{0ACECFBB-D264-069C-684A-496B833F81CD}"/>
          </ac:spMkLst>
        </pc:spChg>
        <pc:spChg chg="del">
          <ac:chgData name="Duyên Lương" userId="3a9e482f-ceb4-484a-8eab-f708ff3e9a36" providerId="ADAL" clId="{73BC7CC0-A3CB-45B5-A023-EE9EAF303188}" dt="2024-03-24T10:27:54.816" v="1082" actId="478"/>
          <ac:spMkLst>
            <pc:docMk/>
            <pc:sldMk cId="2228924337" sldId="269"/>
            <ac:spMk id="29" creationId="{00000000-0000-0000-0000-000000000000}"/>
          </ac:spMkLst>
        </pc:spChg>
        <pc:picChg chg="add mod">
          <ac:chgData name="Duyên Lương" userId="3a9e482f-ceb4-484a-8eab-f708ff3e9a36" providerId="ADAL" clId="{73BC7CC0-A3CB-45B5-A023-EE9EAF303188}" dt="2024-03-24T10:28:15.991" v="1093" actId="1367"/>
          <ac:picMkLst>
            <pc:docMk/>
            <pc:sldMk cId="2228924337" sldId="269"/>
            <ac:picMk id="6" creationId="{FFF8F4A3-E204-B524-6DE6-D72C06C42A7F}"/>
          </ac:picMkLst>
        </pc:picChg>
      </pc:sldChg>
      <pc:sldChg chg="modSp mod modTransition">
        <pc:chgData name="Duyên Lương" userId="3a9e482f-ceb4-484a-8eab-f708ff3e9a36" providerId="ADAL" clId="{73BC7CC0-A3CB-45B5-A023-EE9EAF303188}" dt="2024-03-24T10:54:09.915" v="2073"/>
        <pc:sldMkLst>
          <pc:docMk/>
          <pc:sldMk cId="3270418979" sldId="270"/>
        </pc:sldMkLst>
        <pc:spChg chg="mod">
          <ac:chgData name="Duyên Lương" userId="3a9e482f-ceb4-484a-8eab-f708ff3e9a36" providerId="ADAL" clId="{73BC7CC0-A3CB-45B5-A023-EE9EAF303188}" dt="2024-03-24T10:21:54.188" v="873" actId="1076"/>
          <ac:spMkLst>
            <pc:docMk/>
            <pc:sldMk cId="3270418979" sldId="270"/>
            <ac:spMk id="3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23:13.353" v="891" actId="20577"/>
          <ac:spMkLst>
            <pc:docMk/>
            <pc:sldMk cId="3270418979" sldId="270"/>
            <ac:spMk id="4" creationId="{00000000-0000-0000-0000-000000000000}"/>
          </ac:spMkLst>
        </pc:spChg>
      </pc:sldChg>
      <pc:sldChg chg="addSp modSp mod ord modTransition">
        <pc:chgData name="Duyên Lương" userId="3a9e482f-ceb4-484a-8eab-f708ff3e9a36" providerId="ADAL" clId="{73BC7CC0-A3CB-45B5-A023-EE9EAF303188}" dt="2024-03-24T10:54:09.915" v="2073"/>
        <pc:sldMkLst>
          <pc:docMk/>
          <pc:sldMk cId="3471842100" sldId="271"/>
        </pc:sldMkLst>
        <pc:spChg chg="mod">
          <ac:chgData name="Duyên Lương" userId="3a9e482f-ceb4-484a-8eab-f708ff3e9a36" providerId="ADAL" clId="{73BC7CC0-A3CB-45B5-A023-EE9EAF303188}" dt="2024-03-24T10:23:39.641" v="909" actId="1076"/>
          <ac:spMkLst>
            <pc:docMk/>
            <pc:sldMk cId="3471842100" sldId="271"/>
            <ac:spMk id="2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23:31.075" v="906" actId="1076"/>
          <ac:spMkLst>
            <pc:docMk/>
            <pc:sldMk cId="3471842100" sldId="271"/>
            <ac:spMk id="4" creationId="{00000000-0000-0000-0000-000000000000}"/>
          </ac:spMkLst>
        </pc:spChg>
        <pc:spChg chg="add mod">
          <ac:chgData name="Duyên Lương" userId="3a9e482f-ceb4-484a-8eab-f708ff3e9a36" providerId="ADAL" clId="{73BC7CC0-A3CB-45B5-A023-EE9EAF303188}" dt="2024-03-24T10:24:00.844" v="938" actId="207"/>
          <ac:spMkLst>
            <pc:docMk/>
            <pc:sldMk cId="3471842100" sldId="271"/>
            <ac:spMk id="5" creationId="{488F260B-6592-C0E4-F880-96819CAC78E5}"/>
          </ac:spMkLst>
        </pc:spChg>
      </pc:sldChg>
      <pc:sldChg chg="addSp delSp modSp mod modTransition modAnim">
        <pc:chgData name="Duyên Lương" userId="3a9e482f-ceb4-484a-8eab-f708ff3e9a36" providerId="ADAL" clId="{73BC7CC0-A3CB-45B5-A023-EE9EAF303188}" dt="2024-03-24T11:04:18.971" v="2330"/>
        <pc:sldMkLst>
          <pc:docMk/>
          <pc:sldMk cId="1138937865" sldId="272"/>
        </pc:sldMkLst>
        <pc:spChg chg="mod">
          <ac:chgData name="Duyên Lương" userId="3a9e482f-ceb4-484a-8eab-f708ff3e9a36" providerId="ADAL" clId="{73BC7CC0-A3CB-45B5-A023-EE9EAF303188}" dt="2024-03-24T10:44:00.921" v="1857" actId="1076"/>
          <ac:spMkLst>
            <pc:docMk/>
            <pc:sldMk cId="1138937865" sldId="272"/>
            <ac:spMk id="2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49:02.443" v="2055" actId="1076"/>
          <ac:spMkLst>
            <pc:docMk/>
            <pc:sldMk cId="1138937865" sldId="272"/>
            <ac:spMk id="3" creationId="{00000000-0000-0000-0000-000000000000}"/>
          </ac:spMkLst>
        </pc:spChg>
        <pc:spChg chg="del mod">
          <ac:chgData name="Duyên Lương" userId="3a9e482f-ceb4-484a-8eab-f708ff3e9a36" providerId="ADAL" clId="{73BC7CC0-A3CB-45B5-A023-EE9EAF303188}" dt="2024-03-24T10:44:05.056" v="1859" actId="478"/>
          <ac:spMkLst>
            <pc:docMk/>
            <pc:sldMk cId="1138937865" sldId="272"/>
            <ac:spMk id="4" creationId="{00000000-0000-0000-0000-000000000000}"/>
          </ac:spMkLst>
        </pc:spChg>
        <pc:spChg chg="mod">
          <ac:chgData name="Duyên Lương" userId="3a9e482f-ceb4-484a-8eab-f708ff3e9a36" providerId="ADAL" clId="{73BC7CC0-A3CB-45B5-A023-EE9EAF303188}" dt="2024-03-24T10:44:29.873" v="1885" actId="20577"/>
          <ac:spMkLst>
            <pc:docMk/>
            <pc:sldMk cId="1138937865" sldId="272"/>
            <ac:spMk id="5" creationId="{488F260B-6592-C0E4-F880-96819CAC78E5}"/>
          </ac:spMkLst>
        </pc:spChg>
        <pc:spChg chg="add mod ord">
          <ac:chgData name="Duyên Lương" userId="3a9e482f-ceb4-484a-8eab-f708ff3e9a36" providerId="ADAL" clId="{73BC7CC0-A3CB-45B5-A023-EE9EAF303188}" dt="2024-03-24T10:49:32.681" v="2060" actId="166"/>
          <ac:spMkLst>
            <pc:docMk/>
            <pc:sldMk cId="1138937865" sldId="272"/>
            <ac:spMk id="6" creationId="{70E775B0-E1A9-4DB2-FC50-1FE464E4173E}"/>
          </ac:spMkLst>
        </pc:spChg>
        <pc:spChg chg="add mod">
          <ac:chgData name="Duyên Lương" userId="3a9e482f-ceb4-484a-8eab-f708ff3e9a36" providerId="ADAL" clId="{73BC7CC0-A3CB-45B5-A023-EE9EAF303188}" dt="2024-03-24T10:49:37.488" v="2064" actId="1035"/>
          <ac:spMkLst>
            <pc:docMk/>
            <pc:sldMk cId="1138937865" sldId="272"/>
            <ac:spMk id="7" creationId="{2216914C-E1D2-B7D4-9D12-0CDABC5FDC6B}"/>
          </ac:spMkLst>
        </pc:spChg>
        <pc:picChg chg="add mod">
          <ac:chgData name="Duyên Lương" userId="3a9e482f-ceb4-484a-8eab-f708ff3e9a36" providerId="ADAL" clId="{73BC7CC0-A3CB-45B5-A023-EE9EAF303188}" dt="2024-03-24T10:53:50.145" v="2072" actId="1076"/>
          <ac:picMkLst>
            <pc:docMk/>
            <pc:sldMk cId="1138937865" sldId="272"/>
            <ac:picMk id="8" creationId="{E72BACE7-9DF4-5E66-3AB0-E8E48C9337A4}"/>
          </ac:picMkLst>
        </pc:picChg>
      </pc:sldChg>
      <pc:sldChg chg="addSp delSp modSp mod">
        <pc:chgData name="Duyên Lương" userId="3a9e482f-ceb4-484a-8eab-f708ff3e9a36" providerId="ADAL" clId="{73BC7CC0-A3CB-45B5-A023-EE9EAF303188}" dt="2024-03-24T11:03:22.744" v="2329" actId="1076"/>
        <pc:sldMkLst>
          <pc:docMk/>
          <pc:sldMk cId="2136206567" sldId="273"/>
        </pc:sldMkLst>
        <pc:spChg chg="mod">
          <ac:chgData name="Duyên Lương" userId="3a9e482f-ceb4-484a-8eab-f708ff3e9a36" providerId="ADAL" clId="{73BC7CC0-A3CB-45B5-A023-EE9EAF303188}" dt="2024-03-24T11:03:22.744" v="2329" actId="1076"/>
          <ac:spMkLst>
            <pc:docMk/>
            <pc:sldMk cId="2136206567" sldId="273"/>
            <ac:spMk id="4" creationId="{00000000-0000-0000-0000-000000000000}"/>
          </ac:spMkLst>
        </pc:spChg>
        <pc:spChg chg="add mod">
          <ac:chgData name="Duyên Lương" userId="3a9e482f-ceb4-484a-8eab-f708ff3e9a36" providerId="ADAL" clId="{73BC7CC0-A3CB-45B5-A023-EE9EAF303188}" dt="2024-03-24T11:03:13.352" v="2325" actId="403"/>
          <ac:spMkLst>
            <pc:docMk/>
            <pc:sldMk cId="2136206567" sldId="273"/>
            <ac:spMk id="10" creationId="{7BA397AF-17C6-6CDD-22CC-B9500E0BEA9B}"/>
          </ac:spMkLst>
        </pc:spChg>
        <pc:spChg chg="mod">
          <ac:chgData name="Duyên Lương" userId="3a9e482f-ceb4-484a-8eab-f708ff3e9a36" providerId="ADAL" clId="{73BC7CC0-A3CB-45B5-A023-EE9EAF303188}" dt="2024-03-24T11:00:40.973" v="2214" actId="20577"/>
          <ac:spMkLst>
            <pc:docMk/>
            <pc:sldMk cId="2136206567" sldId="273"/>
            <ac:spMk id="29" creationId="{00000000-0000-0000-0000-000000000000}"/>
          </ac:spMkLst>
        </pc:spChg>
        <pc:graphicFrameChg chg="del">
          <ac:chgData name="Duyên Lương" userId="3a9e482f-ceb4-484a-8eab-f708ff3e9a36" providerId="ADAL" clId="{73BC7CC0-A3CB-45B5-A023-EE9EAF303188}" dt="2024-03-24T10:59:35.027" v="2162" actId="478"/>
          <ac:graphicFrameMkLst>
            <pc:docMk/>
            <pc:sldMk cId="2136206567" sldId="273"/>
            <ac:graphicFrameMk id="5" creationId="{110257FF-C498-3007-3DB2-8CDC6C21D0D5}"/>
          </ac:graphicFrameMkLst>
        </pc:graphicFrameChg>
        <pc:graphicFrameChg chg="del">
          <ac:chgData name="Duyên Lương" userId="3a9e482f-ceb4-484a-8eab-f708ff3e9a36" providerId="ADAL" clId="{73BC7CC0-A3CB-45B5-A023-EE9EAF303188}" dt="2024-03-24T10:59:35.027" v="2162" actId="478"/>
          <ac:graphicFrameMkLst>
            <pc:docMk/>
            <pc:sldMk cId="2136206567" sldId="273"/>
            <ac:graphicFrameMk id="6" creationId="{6CF7C6E0-C0EC-4BD0-5009-943CB4D4D82C}"/>
          </ac:graphicFrameMkLst>
        </pc:graphicFrameChg>
        <pc:graphicFrameChg chg="del">
          <ac:chgData name="Duyên Lương" userId="3a9e482f-ceb4-484a-8eab-f708ff3e9a36" providerId="ADAL" clId="{73BC7CC0-A3CB-45B5-A023-EE9EAF303188}" dt="2024-03-24T10:59:35.027" v="2162" actId="478"/>
          <ac:graphicFrameMkLst>
            <pc:docMk/>
            <pc:sldMk cId="2136206567" sldId="273"/>
            <ac:graphicFrameMk id="7" creationId="{7C20B59D-1010-873E-F1E8-4461B0959379}"/>
          </ac:graphicFrameMkLst>
        </pc:graphicFrameChg>
        <pc:graphicFrameChg chg="del">
          <ac:chgData name="Duyên Lương" userId="3a9e482f-ceb4-484a-8eab-f708ff3e9a36" providerId="ADAL" clId="{73BC7CC0-A3CB-45B5-A023-EE9EAF303188}" dt="2024-03-24T10:59:35.027" v="2162" actId="478"/>
          <ac:graphicFrameMkLst>
            <pc:docMk/>
            <pc:sldMk cId="2136206567" sldId="273"/>
            <ac:graphicFrameMk id="8" creationId="{A24CAEAD-FF56-FEC6-537F-B91A3D84DDBE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1.svg"/><Relationship Id="rId7" Type="http://schemas.openxmlformats.org/officeDocument/2006/relationships/image" Target="../media/image45.png"/><Relationship Id="rId12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15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34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sv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9.svg"/><Relationship Id="rId7" Type="http://schemas.openxmlformats.org/officeDocument/2006/relationships/image" Target="../media/image2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svg"/><Relationship Id="rId10" Type="http://schemas.openxmlformats.org/officeDocument/2006/relationships/image" Target="../media/image32.jp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1349143" y="-1405795"/>
            <a:ext cx="12438367" cy="12784617"/>
          </a:xfrm>
          <a:custGeom>
            <a:avLst/>
            <a:gdLst/>
            <a:ahLst/>
            <a:cxnLst/>
            <a:rect l="l" t="t" r="r" b="b"/>
            <a:pathLst>
              <a:path w="12438367" h="12784617">
                <a:moveTo>
                  <a:pt x="12438367" y="12784617"/>
                </a:moveTo>
                <a:lnTo>
                  <a:pt x="0" y="12784617"/>
                </a:lnTo>
                <a:lnTo>
                  <a:pt x="0" y="0"/>
                </a:lnTo>
                <a:lnTo>
                  <a:pt x="12438367" y="0"/>
                </a:lnTo>
                <a:lnTo>
                  <a:pt x="12438367" y="1278461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1759" y="888048"/>
            <a:ext cx="8651491" cy="8510904"/>
          </a:xfrm>
          <a:custGeom>
            <a:avLst/>
            <a:gdLst/>
            <a:ahLst/>
            <a:cxnLst/>
            <a:rect l="l" t="t" r="r" b="b"/>
            <a:pathLst>
              <a:path w="8651491" h="8510904">
                <a:moveTo>
                  <a:pt x="0" y="0"/>
                </a:moveTo>
                <a:lnTo>
                  <a:pt x="8651492" y="0"/>
                </a:lnTo>
                <a:lnTo>
                  <a:pt x="8651492" y="8510904"/>
                </a:lnTo>
                <a:lnTo>
                  <a:pt x="0" y="8510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267360" y="1028700"/>
            <a:ext cx="991940" cy="478611"/>
          </a:xfrm>
          <a:custGeom>
            <a:avLst/>
            <a:gdLst/>
            <a:ahLst/>
            <a:cxnLst/>
            <a:rect l="l" t="t" r="r" b="b"/>
            <a:pathLst>
              <a:path w="991940" h="478611">
                <a:moveTo>
                  <a:pt x="0" y="0"/>
                </a:moveTo>
                <a:lnTo>
                  <a:pt x="991940" y="0"/>
                </a:lnTo>
                <a:lnTo>
                  <a:pt x="991940" y="478611"/>
                </a:lnTo>
                <a:lnTo>
                  <a:pt x="0" y="478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814570">
            <a:off x="11450058" y="2004626"/>
            <a:ext cx="563456" cy="489695"/>
          </a:xfrm>
          <a:custGeom>
            <a:avLst/>
            <a:gdLst/>
            <a:ahLst/>
            <a:cxnLst/>
            <a:rect l="l" t="t" r="r" b="b"/>
            <a:pathLst>
              <a:path w="563456" h="489695">
                <a:moveTo>
                  <a:pt x="0" y="0"/>
                </a:moveTo>
                <a:lnTo>
                  <a:pt x="563457" y="0"/>
                </a:lnTo>
                <a:lnTo>
                  <a:pt x="563457" y="489695"/>
                </a:lnTo>
                <a:lnTo>
                  <a:pt x="0" y="489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648173" y="8554455"/>
            <a:ext cx="295426" cy="293750"/>
            <a:chOff x="0" y="0"/>
            <a:chExt cx="77808" cy="773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808" cy="77366"/>
            </a:xfrm>
            <a:custGeom>
              <a:avLst/>
              <a:gdLst/>
              <a:ahLst/>
              <a:cxnLst/>
              <a:rect l="l" t="t" r="r" b="b"/>
              <a:pathLst>
                <a:path w="77808" h="77366">
                  <a:moveTo>
                    <a:pt x="0" y="0"/>
                  </a:moveTo>
                  <a:lnTo>
                    <a:pt x="77808" y="0"/>
                  </a:lnTo>
                  <a:lnTo>
                    <a:pt x="77808" y="77366"/>
                  </a:lnTo>
                  <a:lnTo>
                    <a:pt x="0" y="77366"/>
                  </a:lnTo>
                  <a:close/>
                </a:path>
              </a:pathLst>
            </a:custGeom>
            <a:solidFill>
              <a:srgbClr val="EBCB3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4251511">
            <a:off x="16797061" y="8782994"/>
            <a:ext cx="452936" cy="393643"/>
          </a:xfrm>
          <a:custGeom>
            <a:avLst/>
            <a:gdLst/>
            <a:ahLst/>
            <a:cxnLst/>
            <a:rect l="l" t="t" r="r" b="b"/>
            <a:pathLst>
              <a:path w="452936" h="393643">
                <a:moveTo>
                  <a:pt x="0" y="0"/>
                </a:moveTo>
                <a:lnTo>
                  <a:pt x="452936" y="0"/>
                </a:lnTo>
                <a:lnTo>
                  <a:pt x="452936" y="393642"/>
                </a:lnTo>
                <a:lnTo>
                  <a:pt x="0" y="3936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9866319" y="2966729"/>
            <a:ext cx="7623946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11500" dirty="0">
                <a:solidFill>
                  <a:srgbClr val="541690"/>
                </a:solidFill>
                <a:latin typeface="Kollektif Bold"/>
              </a:rPr>
              <a:t>WELCOME TO OUR CLASS!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66319" y="7491280"/>
            <a:ext cx="7623946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4000" dirty="0">
                <a:solidFill>
                  <a:srgbClr val="541690"/>
                </a:solidFill>
                <a:latin typeface="Kollektif"/>
              </a:rPr>
              <a:t>Presented by: ………………………………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55327">
            <a:off x="6791216" y="6415993"/>
            <a:ext cx="6115051" cy="6719836"/>
          </a:xfrm>
          <a:custGeom>
            <a:avLst/>
            <a:gdLst/>
            <a:ahLst/>
            <a:cxnLst/>
            <a:rect l="l" t="t" r="r" b="b"/>
            <a:pathLst>
              <a:path w="6115051" h="6719836">
                <a:moveTo>
                  <a:pt x="0" y="0"/>
                </a:moveTo>
                <a:lnTo>
                  <a:pt x="6115051" y="0"/>
                </a:lnTo>
                <a:lnTo>
                  <a:pt x="6115051" y="6719836"/>
                </a:lnTo>
                <a:lnTo>
                  <a:pt x="0" y="6719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21024">
            <a:off x="-662406" y="3613759"/>
            <a:ext cx="8357925" cy="9184533"/>
          </a:xfrm>
          <a:custGeom>
            <a:avLst/>
            <a:gdLst/>
            <a:ahLst/>
            <a:cxnLst/>
            <a:rect l="l" t="t" r="r" b="b"/>
            <a:pathLst>
              <a:path w="8357925" h="9184533">
                <a:moveTo>
                  <a:pt x="0" y="0"/>
                </a:moveTo>
                <a:lnTo>
                  <a:pt x="8357925" y="0"/>
                </a:lnTo>
                <a:lnTo>
                  <a:pt x="8357925" y="9184533"/>
                </a:lnTo>
                <a:lnTo>
                  <a:pt x="0" y="91845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7906630" flipH="1" flipV="1">
            <a:off x="8601257" y="5326025"/>
            <a:ext cx="402260" cy="349601"/>
          </a:xfrm>
          <a:custGeom>
            <a:avLst/>
            <a:gdLst/>
            <a:ahLst/>
            <a:cxnLst/>
            <a:rect l="l" t="t" r="r" b="b"/>
            <a:pathLst>
              <a:path w="402260" h="349601">
                <a:moveTo>
                  <a:pt x="402261" y="349601"/>
                </a:moveTo>
                <a:lnTo>
                  <a:pt x="0" y="349601"/>
                </a:lnTo>
                <a:lnTo>
                  <a:pt x="0" y="0"/>
                </a:lnTo>
                <a:lnTo>
                  <a:pt x="402261" y="0"/>
                </a:lnTo>
                <a:lnTo>
                  <a:pt x="402261" y="34960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41843" y="-60624"/>
            <a:ext cx="17449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3. Complete the sentences with the words and phrases from the box</a:t>
            </a:r>
          </a:p>
        </p:txBody>
      </p:sp>
      <p:sp>
        <p:nvSpPr>
          <p:cNvPr id="31" name="Freeform 31"/>
          <p:cNvSpPr/>
          <p:nvPr/>
        </p:nvSpPr>
        <p:spPr>
          <a:xfrm rot="2578245" flipH="1">
            <a:off x="12125384" y="6440970"/>
            <a:ext cx="6115051" cy="6719836"/>
          </a:xfrm>
          <a:custGeom>
            <a:avLst/>
            <a:gdLst/>
            <a:ahLst/>
            <a:cxnLst/>
            <a:rect l="l" t="t" r="r" b="b"/>
            <a:pathLst>
              <a:path w="6115051" h="6719836">
                <a:moveTo>
                  <a:pt x="6115050" y="0"/>
                </a:moveTo>
                <a:lnTo>
                  <a:pt x="0" y="0"/>
                </a:lnTo>
                <a:lnTo>
                  <a:pt x="0" y="6719836"/>
                </a:lnTo>
                <a:lnTo>
                  <a:pt x="6115050" y="6719836"/>
                </a:lnTo>
                <a:lnTo>
                  <a:pt x="61150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3218A9-75A1-FC86-360B-E563BBDF00D9}"/>
              </a:ext>
            </a:extLst>
          </p:cNvPr>
          <p:cNvSpPr txBox="1"/>
          <p:nvPr/>
        </p:nvSpPr>
        <p:spPr>
          <a:xfrm>
            <a:off x="250172" y="1838007"/>
            <a:ext cx="3550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Kollektif" panose="020B0604020202020204" charset="0"/>
              </a:rPr>
              <a:t>invented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3A37CE-AF1B-2EB7-61E0-5EEBED829B0A}"/>
              </a:ext>
            </a:extLst>
          </p:cNvPr>
          <p:cNvSpPr txBox="1"/>
          <p:nvPr/>
        </p:nvSpPr>
        <p:spPr>
          <a:xfrm>
            <a:off x="2895600" y="1835988"/>
            <a:ext cx="2827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Kollektif" panose="020B0604020202020204" charset="0"/>
              </a:rPr>
              <a:t>created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865AD-830F-A5D7-9E36-E048AC2DAB1F}"/>
              </a:ext>
            </a:extLst>
          </p:cNvPr>
          <p:cNvSpPr txBox="1"/>
          <p:nvPr/>
        </p:nvSpPr>
        <p:spPr>
          <a:xfrm>
            <a:off x="5451487" y="1812020"/>
            <a:ext cx="406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Kollektif" panose="020B0604020202020204" charset="0"/>
              </a:rPr>
              <a:t>experiments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A20E0-F07C-1E88-5785-B3D0C99959FC}"/>
              </a:ext>
            </a:extLst>
          </p:cNvPr>
          <p:cNvSpPr txBox="1"/>
          <p:nvPr/>
        </p:nvSpPr>
        <p:spPr>
          <a:xfrm>
            <a:off x="9334057" y="1835988"/>
            <a:ext cx="3550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Kollektif" panose="020B0604020202020204" charset="0"/>
              </a:rPr>
              <a:t>discovered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8305A6-D58A-C431-BD39-A22E52D7E812}"/>
              </a:ext>
            </a:extLst>
          </p:cNvPr>
          <p:cNvSpPr txBox="1"/>
          <p:nvPr/>
        </p:nvSpPr>
        <p:spPr>
          <a:xfrm>
            <a:off x="12885019" y="1810003"/>
            <a:ext cx="7260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Kollektif" panose="020B0604020202020204" charset="0"/>
              </a:rPr>
              <a:t>fingerprint scanner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8FF020-B660-EE48-F94E-1EC3C7034AF7}"/>
              </a:ext>
            </a:extLst>
          </p:cNvPr>
          <p:cNvSpPr txBox="1">
            <a:spLocks/>
          </p:cNvSpPr>
          <p:nvPr/>
        </p:nvSpPr>
        <p:spPr>
          <a:xfrm>
            <a:off x="878147" y="3009900"/>
            <a:ext cx="16881149" cy="600034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4000" dirty="0">
                <a:latin typeface="Kollektif" panose="020B0604020202020204" charset="0"/>
              </a:rPr>
              <a:t>Marie Curie and Pierre Curie _____________ radium and polonium.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4000" dirty="0">
                <a:latin typeface="Kollektif" panose="020B0604020202020204" charset="0"/>
              </a:rPr>
              <a:t>Thomas Edison __________ the light bulb in 1880.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4000" dirty="0">
                <a:latin typeface="Kollektif" panose="020B0604020202020204" charset="0"/>
              </a:rPr>
              <a:t>Sarah Gilbert is the creator of a vaccine. She _________ it in 2020.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4000" dirty="0">
                <a:latin typeface="Kollektif" panose="020B0604020202020204" charset="0"/>
              </a:rPr>
              <a:t>Scientists have carried out many _____________ to find a cure for cancer.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4000" dirty="0">
                <a:latin typeface="Kollektif" panose="020B0604020202020204" charset="0"/>
              </a:rPr>
              <a:t>Scan your finger on this _________________to check attendance, please. 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endParaRPr lang="en-US" sz="4000" dirty="0">
              <a:latin typeface="Kollektif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2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83951E-6 L -0.09497 0.118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" y="5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8148E-6 L 0.24757 0.20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8" y="10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3951E-6 L 0.43524 0.303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62" y="15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2.34568E-6 L 0.1546 0.39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1.97531E-6 L -0.36137 0.491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73" y="245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6823">
            <a:off x="-2576427" y="-1033431"/>
            <a:ext cx="13885369" cy="15258647"/>
          </a:xfrm>
          <a:custGeom>
            <a:avLst/>
            <a:gdLst/>
            <a:ahLst/>
            <a:cxnLst/>
            <a:rect l="l" t="t" r="r" b="b"/>
            <a:pathLst>
              <a:path w="13885369" h="15258647">
                <a:moveTo>
                  <a:pt x="0" y="0"/>
                </a:moveTo>
                <a:lnTo>
                  <a:pt x="13885369" y="0"/>
                </a:lnTo>
                <a:lnTo>
                  <a:pt x="13885369" y="15258647"/>
                </a:lnTo>
                <a:lnTo>
                  <a:pt x="0" y="152586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961" y="1562100"/>
            <a:ext cx="8131874" cy="8229600"/>
          </a:xfrm>
          <a:custGeom>
            <a:avLst/>
            <a:gdLst/>
            <a:ahLst/>
            <a:cxnLst/>
            <a:rect l="l" t="t" r="r" b="b"/>
            <a:pathLst>
              <a:path w="8131874" h="8229600">
                <a:moveTo>
                  <a:pt x="0" y="0"/>
                </a:moveTo>
                <a:lnTo>
                  <a:pt x="8131874" y="0"/>
                </a:lnTo>
                <a:lnTo>
                  <a:pt x="81318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523967" y="2400300"/>
            <a:ext cx="1176403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PRONUNCIATION</a:t>
            </a:r>
          </a:p>
        </p:txBody>
      </p:sp>
      <p:sp>
        <p:nvSpPr>
          <p:cNvPr id="14" name="Freeform 14"/>
          <p:cNvSpPr/>
          <p:nvPr/>
        </p:nvSpPr>
        <p:spPr>
          <a:xfrm rot="-2436138">
            <a:off x="7560836" y="1221690"/>
            <a:ext cx="522406" cy="454018"/>
          </a:xfrm>
          <a:custGeom>
            <a:avLst/>
            <a:gdLst/>
            <a:ahLst/>
            <a:cxnLst/>
            <a:rect l="l" t="t" r="r" b="b"/>
            <a:pathLst>
              <a:path w="522406" h="454018">
                <a:moveTo>
                  <a:pt x="0" y="0"/>
                </a:moveTo>
                <a:lnTo>
                  <a:pt x="522406" y="0"/>
                </a:lnTo>
                <a:lnTo>
                  <a:pt x="522406" y="454018"/>
                </a:lnTo>
                <a:lnTo>
                  <a:pt x="0" y="454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488F260B-6592-C0E4-F880-96819CAC78E5}"/>
              </a:ext>
            </a:extLst>
          </p:cNvPr>
          <p:cNvSpPr txBox="1"/>
          <p:nvPr/>
        </p:nvSpPr>
        <p:spPr>
          <a:xfrm>
            <a:off x="8991600" y="4616469"/>
            <a:ext cx="8617834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C00000"/>
                </a:solidFill>
                <a:latin typeface="Kollektif Bold"/>
              </a:rPr>
              <a:t>Sentence stress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Kollektif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84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717960">
            <a:off x="6976296" y="-905604"/>
            <a:ext cx="13885369" cy="15258647"/>
          </a:xfrm>
          <a:custGeom>
            <a:avLst/>
            <a:gdLst/>
            <a:ahLst/>
            <a:cxnLst/>
            <a:rect l="l" t="t" r="r" b="b"/>
            <a:pathLst>
              <a:path w="13885369" h="15258647">
                <a:moveTo>
                  <a:pt x="0" y="0"/>
                </a:moveTo>
                <a:lnTo>
                  <a:pt x="13885369" y="0"/>
                </a:lnTo>
                <a:lnTo>
                  <a:pt x="13885369" y="15258647"/>
                </a:lnTo>
                <a:lnTo>
                  <a:pt x="0" y="152586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68400" y="5375239"/>
            <a:ext cx="4572000" cy="4911761"/>
          </a:xfrm>
          <a:custGeom>
            <a:avLst/>
            <a:gdLst/>
            <a:ahLst/>
            <a:cxnLst/>
            <a:rect l="l" t="t" r="r" b="b"/>
            <a:pathLst>
              <a:path w="8131874" h="8229600">
                <a:moveTo>
                  <a:pt x="0" y="0"/>
                </a:moveTo>
                <a:lnTo>
                  <a:pt x="8131874" y="0"/>
                </a:lnTo>
                <a:lnTo>
                  <a:pt x="81318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436138">
            <a:off x="7560836" y="1221690"/>
            <a:ext cx="522406" cy="454018"/>
          </a:xfrm>
          <a:custGeom>
            <a:avLst/>
            <a:gdLst/>
            <a:ahLst/>
            <a:cxnLst/>
            <a:rect l="l" t="t" r="r" b="b"/>
            <a:pathLst>
              <a:path w="522406" h="454018">
                <a:moveTo>
                  <a:pt x="0" y="0"/>
                </a:moveTo>
                <a:lnTo>
                  <a:pt x="522406" y="0"/>
                </a:lnTo>
                <a:lnTo>
                  <a:pt x="522406" y="454018"/>
                </a:lnTo>
                <a:lnTo>
                  <a:pt x="0" y="4540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488F260B-6592-C0E4-F880-96819CAC78E5}"/>
              </a:ext>
            </a:extLst>
          </p:cNvPr>
          <p:cNvSpPr txBox="1"/>
          <p:nvPr/>
        </p:nvSpPr>
        <p:spPr>
          <a:xfrm>
            <a:off x="1025082" y="294537"/>
            <a:ext cx="8617834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Listen and stress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16914C-E1D2-B7D4-9D12-0CDABC5FDC6B}"/>
              </a:ext>
            </a:extLst>
          </p:cNvPr>
          <p:cNvSpPr txBox="1">
            <a:spLocks/>
          </p:cNvSpPr>
          <p:nvPr/>
        </p:nvSpPr>
        <p:spPr>
          <a:xfrm>
            <a:off x="1013359" y="2095500"/>
            <a:ext cx="16881149" cy="60003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6000" dirty="0">
                <a:latin typeface="Kollektif" panose="020B0604020202020204" charset="0"/>
              </a:rPr>
              <a:t>How important is science to students?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6000" dirty="0">
                <a:latin typeface="Kollektif" panose="020B0604020202020204" charset="0"/>
              </a:rPr>
              <a:t>Will you use your computer to learn?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6000" dirty="0">
                <a:latin typeface="Kollektif" panose="020B0604020202020204" charset="0"/>
              </a:rPr>
              <a:t>Did he buy a new smartphone yesterday?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6000" dirty="0">
                <a:latin typeface="Kollektif" panose="020B0604020202020204" charset="0"/>
              </a:rPr>
              <a:t>- No, he didn’t.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E775B0-E1A9-4DB2-FC50-1FE464E4173E}"/>
              </a:ext>
            </a:extLst>
          </p:cNvPr>
          <p:cNvSpPr txBox="1">
            <a:spLocks/>
          </p:cNvSpPr>
          <p:nvPr/>
        </p:nvSpPr>
        <p:spPr>
          <a:xfrm>
            <a:off x="1025082" y="2090456"/>
            <a:ext cx="16881149" cy="60003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6000" dirty="0">
                <a:solidFill>
                  <a:srgbClr val="C00000"/>
                </a:solidFill>
                <a:latin typeface="Kollektif" panose="020B0604020202020204" charset="0"/>
              </a:rPr>
              <a:t>How</a:t>
            </a:r>
            <a:r>
              <a:rPr lang="en-US" sz="6000" dirty="0">
                <a:latin typeface="Kollektif" panose="020B0604020202020204" charset="0"/>
              </a:rPr>
              <a:t> im</a:t>
            </a:r>
            <a:r>
              <a:rPr lang="en-US" sz="6000" dirty="0">
                <a:solidFill>
                  <a:srgbClr val="C00000"/>
                </a:solidFill>
                <a:latin typeface="Kollektif" panose="020B0604020202020204" charset="0"/>
              </a:rPr>
              <a:t>por</a:t>
            </a:r>
            <a:r>
              <a:rPr lang="en-US" sz="6000" dirty="0">
                <a:latin typeface="Kollektif" panose="020B0604020202020204" charset="0"/>
              </a:rPr>
              <a:t>tant is s</a:t>
            </a:r>
            <a:r>
              <a:rPr lang="en-US" sz="6000" dirty="0">
                <a:solidFill>
                  <a:srgbClr val="C00000"/>
                </a:solidFill>
                <a:latin typeface="Kollektif" panose="020B0604020202020204" charset="0"/>
              </a:rPr>
              <a:t>cie</a:t>
            </a:r>
            <a:r>
              <a:rPr lang="en-US" sz="6000" dirty="0">
                <a:latin typeface="Kollektif" panose="020B0604020202020204" charset="0"/>
              </a:rPr>
              <a:t>nce to </a:t>
            </a:r>
            <a:r>
              <a:rPr lang="en-US" sz="6000" dirty="0">
                <a:solidFill>
                  <a:srgbClr val="C00000"/>
                </a:solidFill>
                <a:latin typeface="Kollektif" panose="020B0604020202020204" charset="0"/>
              </a:rPr>
              <a:t>stu</a:t>
            </a:r>
            <a:r>
              <a:rPr lang="en-US" sz="6000" dirty="0">
                <a:latin typeface="Kollektif" panose="020B0604020202020204" charset="0"/>
              </a:rPr>
              <a:t>dents?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6000" dirty="0">
                <a:latin typeface="Kollektif" panose="020B0604020202020204" charset="0"/>
              </a:rPr>
              <a:t>Will you </a:t>
            </a:r>
            <a:r>
              <a:rPr lang="en-US" sz="6000" dirty="0">
                <a:solidFill>
                  <a:srgbClr val="C00000"/>
                </a:solidFill>
                <a:latin typeface="Kollektif" panose="020B0604020202020204" charset="0"/>
              </a:rPr>
              <a:t>use</a:t>
            </a:r>
            <a:r>
              <a:rPr lang="en-US" sz="6000" dirty="0">
                <a:latin typeface="Kollektif" panose="020B0604020202020204" charset="0"/>
              </a:rPr>
              <a:t> your com</a:t>
            </a:r>
            <a:r>
              <a:rPr lang="en-US" sz="6000" dirty="0">
                <a:solidFill>
                  <a:srgbClr val="C00000"/>
                </a:solidFill>
                <a:latin typeface="Kollektif" panose="020B0604020202020204" charset="0"/>
              </a:rPr>
              <a:t>pu</a:t>
            </a:r>
            <a:r>
              <a:rPr lang="en-US" sz="6000" dirty="0">
                <a:latin typeface="Kollektif" panose="020B0604020202020204" charset="0"/>
              </a:rPr>
              <a:t>ter to </a:t>
            </a:r>
            <a:r>
              <a:rPr lang="en-US" sz="6000" dirty="0">
                <a:solidFill>
                  <a:srgbClr val="C00000"/>
                </a:solidFill>
                <a:latin typeface="Kollektif" panose="020B0604020202020204" charset="0"/>
              </a:rPr>
              <a:t>learn</a:t>
            </a:r>
            <a:r>
              <a:rPr lang="en-US" sz="6000" dirty="0">
                <a:latin typeface="Kollektif" panose="020B0604020202020204" charset="0"/>
              </a:rPr>
              <a:t>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6000" dirty="0">
                <a:latin typeface="Kollektif" panose="020B0604020202020204" charset="0"/>
              </a:rPr>
              <a:t>Did he </a:t>
            </a:r>
            <a:r>
              <a:rPr lang="en-US" sz="6000" dirty="0">
                <a:solidFill>
                  <a:srgbClr val="C00000"/>
                </a:solidFill>
                <a:latin typeface="Kollektif" panose="020B0604020202020204" charset="0"/>
              </a:rPr>
              <a:t>buy</a:t>
            </a:r>
            <a:r>
              <a:rPr lang="en-US" sz="6000" dirty="0">
                <a:latin typeface="Kollektif" panose="020B0604020202020204" charset="0"/>
              </a:rPr>
              <a:t> a </a:t>
            </a:r>
            <a:r>
              <a:rPr lang="en-US" sz="6000" dirty="0">
                <a:solidFill>
                  <a:srgbClr val="C00000"/>
                </a:solidFill>
                <a:latin typeface="Kollektif" panose="020B0604020202020204" charset="0"/>
              </a:rPr>
              <a:t>new</a:t>
            </a:r>
            <a:r>
              <a:rPr lang="en-US" sz="6000" dirty="0">
                <a:latin typeface="Kollektif" panose="020B0604020202020204" charset="0"/>
              </a:rPr>
              <a:t> </a:t>
            </a:r>
            <a:r>
              <a:rPr lang="en-US" sz="6000" dirty="0">
                <a:solidFill>
                  <a:srgbClr val="C00000"/>
                </a:solidFill>
                <a:latin typeface="Kollektif" panose="020B0604020202020204" charset="0"/>
              </a:rPr>
              <a:t>smart</a:t>
            </a:r>
            <a:r>
              <a:rPr lang="en-US" sz="6000" dirty="0">
                <a:latin typeface="Kollektif" panose="020B0604020202020204" charset="0"/>
              </a:rPr>
              <a:t>phone </a:t>
            </a:r>
            <a:r>
              <a:rPr lang="en-US" sz="6000" dirty="0">
                <a:solidFill>
                  <a:srgbClr val="C00000"/>
                </a:solidFill>
                <a:latin typeface="Kollektif" panose="020B0604020202020204" charset="0"/>
              </a:rPr>
              <a:t>yes</a:t>
            </a:r>
            <a:r>
              <a:rPr lang="en-US" sz="6000" dirty="0">
                <a:latin typeface="Kollektif" panose="020B0604020202020204" charset="0"/>
              </a:rPr>
              <a:t>terday?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6000" dirty="0">
                <a:latin typeface="Kollektif" panose="020B0604020202020204" charset="0"/>
              </a:rPr>
              <a:t>- </a:t>
            </a:r>
            <a:r>
              <a:rPr lang="en-US" sz="6000" dirty="0">
                <a:solidFill>
                  <a:srgbClr val="C00000"/>
                </a:solidFill>
                <a:latin typeface="Kollektif" panose="020B0604020202020204" charset="0"/>
              </a:rPr>
              <a:t>No</a:t>
            </a:r>
            <a:r>
              <a:rPr lang="en-US" sz="6000" dirty="0">
                <a:latin typeface="Kollektif" panose="020B0604020202020204" charset="0"/>
              </a:rPr>
              <a:t>, he </a:t>
            </a:r>
            <a:r>
              <a:rPr lang="en-US" sz="6000" dirty="0">
                <a:solidFill>
                  <a:srgbClr val="C00000"/>
                </a:solidFill>
                <a:latin typeface="Kollektif" panose="020B0604020202020204" charset="0"/>
              </a:rPr>
              <a:t>didn’t</a:t>
            </a:r>
            <a:r>
              <a:rPr lang="en-US" sz="6000" dirty="0">
                <a:latin typeface="Kollektif" panose="020B0604020202020204" charset="0"/>
              </a:rPr>
              <a:t>. </a:t>
            </a:r>
          </a:p>
        </p:txBody>
      </p:sp>
      <p:pic>
        <p:nvPicPr>
          <p:cNvPr id="8" name="ttsmaker-file-2024-3-24-17-53-17">
            <a:hlinkClick r:id="" action="ppaction://media"/>
            <a:extLst>
              <a:ext uri="{FF2B5EF4-FFF2-40B4-BE49-F238E27FC236}">
                <a16:creationId xmlns:a16="http://schemas.microsoft.com/office/drawing/2014/main" id="{E72BACE7-9DF4-5E66-3AB0-E8E48C933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42916" y="244900"/>
            <a:ext cx="1406084" cy="140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3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9921" flipH="1">
            <a:off x="8104136" y="-306009"/>
            <a:ext cx="11750703" cy="12912860"/>
          </a:xfrm>
          <a:custGeom>
            <a:avLst/>
            <a:gdLst/>
            <a:ahLst/>
            <a:cxnLst/>
            <a:rect l="l" t="t" r="r" b="b"/>
            <a:pathLst>
              <a:path w="11750703" h="12912860">
                <a:moveTo>
                  <a:pt x="11750703" y="0"/>
                </a:moveTo>
                <a:lnTo>
                  <a:pt x="0" y="0"/>
                </a:lnTo>
                <a:lnTo>
                  <a:pt x="0" y="12912860"/>
                </a:lnTo>
                <a:lnTo>
                  <a:pt x="11750703" y="12912860"/>
                </a:lnTo>
                <a:lnTo>
                  <a:pt x="1175070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17324" y="1562100"/>
            <a:ext cx="7219506" cy="7495918"/>
          </a:xfrm>
          <a:custGeom>
            <a:avLst/>
            <a:gdLst/>
            <a:ahLst/>
            <a:cxnLst/>
            <a:rect l="l" t="t" r="r" b="b"/>
            <a:pathLst>
              <a:path w="7219506" h="7495918">
                <a:moveTo>
                  <a:pt x="0" y="0"/>
                </a:moveTo>
                <a:lnTo>
                  <a:pt x="7219506" y="0"/>
                </a:lnTo>
                <a:lnTo>
                  <a:pt x="7219506" y="7495918"/>
                </a:lnTo>
                <a:lnTo>
                  <a:pt x="0" y="7495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3435906"/>
            <a:ext cx="9486900" cy="2907049"/>
            <a:chOff x="0" y="0"/>
            <a:chExt cx="2137363" cy="540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37363" cy="540305"/>
            </a:xfrm>
            <a:custGeom>
              <a:avLst/>
              <a:gdLst/>
              <a:ahLst/>
              <a:cxnLst/>
              <a:rect l="l" t="t" r="r" b="b"/>
              <a:pathLst>
                <a:path w="2137363" h="540305">
                  <a:moveTo>
                    <a:pt x="33390" y="0"/>
                  </a:moveTo>
                  <a:lnTo>
                    <a:pt x="2103973" y="0"/>
                  </a:lnTo>
                  <a:cubicBezTo>
                    <a:pt x="2112829" y="0"/>
                    <a:pt x="2121321" y="3518"/>
                    <a:pt x="2127583" y="9780"/>
                  </a:cubicBezTo>
                  <a:cubicBezTo>
                    <a:pt x="2133845" y="16041"/>
                    <a:pt x="2137363" y="24534"/>
                    <a:pt x="2137363" y="33390"/>
                  </a:cubicBezTo>
                  <a:lnTo>
                    <a:pt x="2137363" y="506915"/>
                  </a:lnTo>
                  <a:cubicBezTo>
                    <a:pt x="2137363" y="515771"/>
                    <a:pt x="2133845" y="524264"/>
                    <a:pt x="2127583" y="530525"/>
                  </a:cubicBezTo>
                  <a:cubicBezTo>
                    <a:pt x="2121321" y="536787"/>
                    <a:pt x="2112829" y="540305"/>
                    <a:pt x="2103973" y="540305"/>
                  </a:cubicBezTo>
                  <a:lnTo>
                    <a:pt x="33390" y="540305"/>
                  </a:lnTo>
                  <a:cubicBezTo>
                    <a:pt x="24534" y="540305"/>
                    <a:pt x="16041" y="536787"/>
                    <a:pt x="9780" y="530525"/>
                  </a:cubicBezTo>
                  <a:cubicBezTo>
                    <a:pt x="3518" y="524264"/>
                    <a:pt x="0" y="515771"/>
                    <a:pt x="0" y="506915"/>
                  </a:cubicBezTo>
                  <a:lnTo>
                    <a:pt x="0" y="33390"/>
                  </a:lnTo>
                  <a:cubicBezTo>
                    <a:pt x="0" y="24534"/>
                    <a:pt x="3518" y="16041"/>
                    <a:pt x="9780" y="9780"/>
                  </a:cubicBezTo>
                  <a:cubicBezTo>
                    <a:pt x="16041" y="3518"/>
                    <a:pt x="24534" y="0"/>
                    <a:pt x="333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DF6425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699" y="6749629"/>
            <a:ext cx="9486899" cy="2051471"/>
            <a:chOff x="0" y="0"/>
            <a:chExt cx="2137363" cy="5403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37363" cy="540305"/>
            </a:xfrm>
            <a:custGeom>
              <a:avLst/>
              <a:gdLst/>
              <a:ahLst/>
              <a:cxnLst/>
              <a:rect l="l" t="t" r="r" b="b"/>
              <a:pathLst>
                <a:path w="2137363" h="540305">
                  <a:moveTo>
                    <a:pt x="33390" y="0"/>
                  </a:moveTo>
                  <a:lnTo>
                    <a:pt x="2103973" y="0"/>
                  </a:lnTo>
                  <a:cubicBezTo>
                    <a:pt x="2112829" y="0"/>
                    <a:pt x="2121321" y="3518"/>
                    <a:pt x="2127583" y="9780"/>
                  </a:cubicBezTo>
                  <a:cubicBezTo>
                    <a:pt x="2133845" y="16041"/>
                    <a:pt x="2137363" y="24534"/>
                    <a:pt x="2137363" y="33390"/>
                  </a:cubicBezTo>
                  <a:lnTo>
                    <a:pt x="2137363" y="506915"/>
                  </a:lnTo>
                  <a:cubicBezTo>
                    <a:pt x="2137363" y="515771"/>
                    <a:pt x="2133845" y="524264"/>
                    <a:pt x="2127583" y="530525"/>
                  </a:cubicBezTo>
                  <a:cubicBezTo>
                    <a:pt x="2121321" y="536787"/>
                    <a:pt x="2112829" y="540305"/>
                    <a:pt x="2103973" y="540305"/>
                  </a:cubicBezTo>
                  <a:lnTo>
                    <a:pt x="33390" y="540305"/>
                  </a:lnTo>
                  <a:cubicBezTo>
                    <a:pt x="24534" y="540305"/>
                    <a:pt x="16041" y="536787"/>
                    <a:pt x="9780" y="530525"/>
                  </a:cubicBezTo>
                  <a:cubicBezTo>
                    <a:pt x="3518" y="524264"/>
                    <a:pt x="0" y="515771"/>
                    <a:pt x="0" y="506915"/>
                  </a:cubicBezTo>
                  <a:lnTo>
                    <a:pt x="0" y="33390"/>
                  </a:lnTo>
                  <a:cubicBezTo>
                    <a:pt x="0" y="24534"/>
                    <a:pt x="3518" y="16041"/>
                    <a:pt x="9780" y="9780"/>
                  </a:cubicBezTo>
                  <a:cubicBezTo>
                    <a:pt x="16041" y="3518"/>
                    <a:pt x="24534" y="0"/>
                    <a:pt x="333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DF6425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705671"/>
            <a:ext cx="8617834" cy="1022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600" dirty="0">
                <a:solidFill>
                  <a:srgbClr val="C00000"/>
                </a:solidFill>
                <a:latin typeface="Kollektif Bold"/>
              </a:rPr>
              <a:t>SENTENCE STRESS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4475" y="2315722"/>
            <a:ext cx="8099525" cy="52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6600" dirty="0">
                <a:solidFill>
                  <a:srgbClr val="541690"/>
                </a:solidFill>
                <a:latin typeface="Kollektif"/>
              </a:rPr>
              <a:t>Remember!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0123" y="3896589"/>
            <a:ext cx="9364054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4000" dirty="0">
                <a:solidFill>
                  <a:srgbClr val="541690"/>
                </a:solidFill>
                <a:latin typeface="Kollektif Italics"/>
              </a:rPr>
              <a:t>Sentence have stressed and unstressed words. We usually stress </a:t>
            </a:r>
            <a:r>
              <a:rPr lang="en-US" sz="4000" dirty="0">
                <a:solidFill>
                  <a:srgbClr val="C00000"/>
                </a:solidFill>
                <a:latin typeface="Kollektif Italics"/>
              </a:rPr>
              <a:t>nouns</a:t>
            </a:r>
            <a:r>
              <a:rPr lang="en-US" sz="4000" dirty="0">
                <a:solidFill>
                  <a:srgbClr val="541690"/>
                </a:solidFill>
                <a:latin typeface="Kollektif Italics"/>
              </a:rPr>
              <a:t>, </a:t>
            </a:r>
            <a:r>
              <a:rPr lang="en-US" sz="4000" dirty="0">
                <a:solidFill>
                  <a:srgbClr val="C00000"/>
                </a:solidFill>
                <a:latin typeface="Kollektif Italics"/>
              </a:rPr>
              <a:t>main verbs</a:t>
            </a:r>
            <a:r>
              <a:rPr lang="en-US" sz="4000" dirty="0">
                <a:solidFill>
                  <a:srgbClr val="541690"/>
                </a:solidFill>
                <a:latin typeface="Kollektif Italics"/>
              </a:rPr>
              <a:t>, </a:t>
            </a:r>
            <a:r>
              <a:rPr lang="en-US" sz="4000" dirty="0">
                <a:solidFill>
                  <a:srgbClr val="C00000"/>
                </a:solidFill>
                <a:latin typeface="Kollektif Italics"/>
              </a:rPr>
              <a:t>adjectives</a:t>
            </a:r>
            <a:r>
              <a:rPr lang="en-US" sz="4000" dirty="0">
                <a:solidFill>
                  <a:srgbClr val="541690"/>
                </a:solidFill>
                <a:latin typeface="Kollektif Italics"/>
              </a:rPr>
              <a:t>, </a:t>
            </a:r>
            <a:r>
              <a:rPr lang="en-US" sz="4000" dirty="0">
                <a:solidFill>
                  <a:srgbClr val="C00000"/>
                </a:solidFill>
                <a:latin typeface="Kollektif Italics"/>
              </a:rPr>
              <a:t>adverbs</a:t>
            </a:r>
            <a:r>
              <a:rPr lang="en-US" sz="4000" dirty="0">
                <a:solidFill>
                  <a:srgbClr val="541690"/>
                </a:solidFill>
                <a:latin typeface="Kollektif Italics"/>
              </a:rPr>
              <a:t>, </a:t>
            </a:r>
            <a:r>
              <a:rPr lang="en-US" sz="4000" dirty="0">
                <a:solidFill>
                  <a:srgbClr val="C00000"/>
                </a:solidFill>
                <a:latin typeface="Kollektif Italics"/>
              </a:rPr>
              <a:t>negative</a:t>
            </a:r>
            <a:r>
              <a:rPr lang="en-US" sz="4000" dirty="0">
                <a:solidFill>
                  <a:srgbClr val="541690"/>
                </a:solidFill>
                <a:latin typeface="Kollektif Italics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Kollektif Italics"/>
              </a:rPr>
              <a:t>auxiliaries</a:t>
            </a:r>
            <a:r>
              <a:rPr lang="en-US" sz="4000" dirty="0">
                <a:solidFill>
                  <a:srgbClr val="541690"/>
                </a:solidFill>
                <a:latin typeface="Kollektif Italics"/>
              </a:rPr>
              <a:t>, and </a:t>
            </a:r>
            <a:r>
              <a:rPr lang="en-US" sz="4000" dirty="0">
                <a:solidFill>
                  <a:srgbClr val="C00000"/>
                </a:solidFill>
                <a:latin typeface="Kollektif Italics"/>
              </a:rPr>
              <a:t>question words</a:t>
            </a:r>
            <a:r>
              <a:rPr lang="en-US" sz="4000" dirty="0">
                <a:solidFill>
                  <a:srgbClr val="541690"/>
                </a:solidFill>
                <a:latin typeface="Kollektif Italic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5185" y="6986686"/>
            <a:ext cx="8893925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4000" dirty="0">
                <a:solidFill>
                  <a:srgbClr val="541690"/>
                </a:solidFill>
                <a:latin typeface="Kollektif Italics"/>
              </a:rPr>
              <a:t>We normally stress the words </a:t>
            </a:r>
            <a:r>
              <a:rPr lang="en-US" sz="4000" dirty="0">
                <a:solidFill>
                  <a:srgbClr val="C00000"/>
                </a:solidFill>
                <a:latin typeface="Kollektif Italics"/>
              </a:rPr>
              <a:t>Yes</a:t>
            </a:r>
            <a:r>
              <a:rPr lang="en-US" sz="4000" dirty="0">
                <a:solidFill>
                  <a:srgbClr val="541690"/>
                </a:solidFill>
                <a:latin typeface="Kollektif Italics"/>
              </a:rPr>
              <a:t> and </a:t>
            </a:r>
            <a:r>
              <a:rPr lang="en-US" sz="4000" dirty="0">
                <a:solidFill>
                  <a:srgbClr val="C00000"/>
                </a:solidFill>
                <a:latin typeface="Kollektif Italics"/>
              </a:rPr>
              <a:t>No</a:t>
            </a:r>
            <a:r>
              <a:rPr lang="en-US" sz="4000" dirty="0">
                <a:solidFill>
                  <a:srgbClr val="541690"/>
                </a:solidFill>
                <a:latin typeface="Kollektif Italics"/>
              </a:rPr>
              <a:t> as well as auxiliary verbs in short answers.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1711">
            <a:off x="5679878" y="5311089"/>
            <a:ext cx="8357925" cy="9184533"/>
          </a:xfrm>
          <a:custGeom>
            <a:avLst/>
            <a:gdLst/>
            <a:ahLst/>
            <a:cxnLst/>
            <a:rect l="l" t="t" r="r" b="b"/>
            <a:pathLst>
              <a:path w="8357925" h="9184533">
                <a:moveTo>
                  <a:pt x="0" y="0"/>
                </a:moveTo>
                <a:lnTo>
                  <a:pt x="8357925" y="0"/>
                </a:lnTo>
                <a:lnTo>
                  <a:pt x="8357925" y="9184533"/>
                </a:lnTo>
                <a:lnTo>
                  <a:pt x="0" y="9184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11711">
            <a:off x="9297618" y="5109971"/>
            <a:ext cx="8357925" cy="9184533"/>
          </a:xfrm>
          <a:custGeom>
            <a:avLst/>
            <a:gdLst/>
            <a:ahLst/>
            <a:cxnLst/>
            <a:rect l="l" t="t" r="r" b="b"/>
            <a:pathLst>
              <a:path w="8357925" h="9184533">
                <a:moveTo>
                  <a:pt x="0" y="0"/>
                </a:moveTo>
                <a:lnTo>
                  <a:pt x="8357925" y="0"/>
                </a:lnTo>
                <a:lnTo>
                  <a:pt x="8357925" y="9184533"/>
                </a:lnTo>
                <a:lnTo>
                  <a:pt x="0" y="9184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21024">
            <a:off x="-1296577" y="4666034"/>
            <a:ext cx="8357925" cy="9184533"/>
          </a:xfrm>
          <a:custGeom>
            <a:avLst/>
            <a:gdLst/>
            <a:ahLst/>
            <a:cxnLst/>
            <a:rect l="l" t="t" r="r" b="b"/>
            <a:pathLst>
              <a:path w="8357925" h="9184533">
                <a:moveTo>
                  <a:pt x="0" y="0"/>
                </a:moveTo>
                <a:lnTo>
                  <a:pt x="8357925" y="0"/>
                </a:lnTo>
                <a:lnTo>
                  <a:pt x="8357925" y="9184533"/>
                </a:lnTo>
                <a:lnTo>
                  <a:pt x="0" y="9184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67835" y="87328"/>
            <a:ext cx="13941423" cy="1969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399" dirty="0">
                <a:solidFill>
                  <a:srgbClr val="C00000"/>
                </a:solidFill>
                <a:latin typeface="Kollektif Bold"/>
              </a:rPr>
              <a:t>4. Listen and repeat the sentences. Pay attention to the bold syllables. </a:t>
            </a:r>
          </a:p>
        </p:txBody>
      </p:sp>
      <p:sp>
        <p:nvSpPr>
          <p:cNvPr id="16" name="Freeform 16"/>
          <p:cNvSpPr/>
          <p:nvPr/>
        </p:nvSpPr>
        <p:spPr>
          <a:xfrm rot="7906630" flipH="1">
            <a:off x="16793814" y="2761796"/>
            <a:ext cx="402260" cy="349601"/>
          </a:xfrm>
          <a:custGeom>
            <a:avLst/>
            <a:gdLst/>
            <a:ahLst/>
            <a:cxnLst/>
            <a:rect l="l" t="t" r="r" b="b"/>
            <a:pathLst>
              <a:path w="402260" h="349601">
                <a:moveTo>
                  <a:pt x="402260" y="0"/>
                </a:moveTo>
                <a:lnTo>
                  <a:pt x="0" y="0"/>
                </a:lnTo>
                <a:lnTo>
                  <a:pt x="0" y="349601"/>
                </a:lnTo>
                <a:lnTo>
                  <a:pt x="402260" y="349601"/>
                </a:lnTo>
                <a:lnTo>
                  <a:pt x="4022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4940109" y="1028700"/>
            <a:ext cx="295426" cy="293750"/>
            <a:chOff x="0" y="0"/>
            <a:chExt cx="77808" cy="7736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7808" cy="77366"/>
            </a:xfrm>
            <a:custGeom>
              <a:avLst/>
              <a:gdLst/>
              <a:ahLst/>
              <a:cxnLst/>
              <a:rect l="l" t="t" r="r" b="b"/>
              <a:pathLst>
                <a:path w="77808" h="77366">
                  <a:moveTo>
                    <a:pt x="0" y="0"/>
                  </a:moveTo>
                  <a:lnTo>
                    <a:pt x="77808" y="0"/>
                  </a:lnTo>
                  <a:lnTo>
                    <a:pt x="77808" y="77366"/>
                  </a:lnTo>
                  <a:lnTo>
                    <a:pt x="0" y="77366"/>
                  </a:lnTo>
                  <a:close/>
                </a:path>
              </a:pathLst>
            </a:custGeom>
            <a:solidFill>
              <a:srgbClr val="7C5CF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2201814" flipH="1">
            <a:off x="1566537" y="2673947"/>
            <a:ext cx="316170" cy="274780"/>
          </a:xfrm>
          <a:custGeom>
            <a:avLst/>
            <a:gdLst/>
            <a:ahLst/>
            <a:cxnLst/>
            <a:rect l="l" t="t" r="r" b="b"/>
            <a:pathLst>
              <a:path w="316170" h="274780">
                <a:moveTo>
                  <a:pt x="316169" y="0"/>
                </a:moveTo>
                <a:lnTo>
                  <a:pt x="0" y="0"/>
                </a:lnTo>
                <a:lnTo>
                  <a:pt x="0" y="274781"/>
                </a:lnTo>
                <a:lnTo>
                  <a:pt x="316169" y="274781"/>
                </a:lnTo>
                <a:lnTo>
                  <a:pt x="31616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941088" y="5309502"/>
            <a:ext cx="295426" cy="293750"/>
            <a:chOff x="0" y="0"/>
            <a:chExt cx="77808" cy="7736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7808" cy="77366"/>
            </a:xfrm>
            <a:custGeom>
              <a:avLst/>
              <a:gdLst/>
              <a:ahLst/>
              <a:cxnLst/>
              <a:rect l="l" t="t" r="r" b="b"/>
              <a:pathLst>
                <a:path w="77808" h="77366">
                  <a:moveTo>
                    <a:pt x="0" y="0"/>
                  </a:moveTo>
                  <a:lnTo>
                    <a:pt x="77808" y="0"/>
                  </a:lnTo>
                  <a:lnTo>
                    <a:pt x="77808" y="77366"/>
                  </a:lnTo>
                  <a:lnTo>
                    <a:pt x="0" y="77366"/>
                  </a:lnTo>
                  <a:close/>
                </a:path>
              </a:pathLst>
            </a:custGeom>
            <a:solidFill>
              <a:srgbClr val="7C5CF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5" name="070">
            <a:hlinkClick r:id="" action="ppaction://media"/>
            <a:extLst>
              <a:ext uri="{FF2B5EF4-FFF2-40B4-BE49-F238E27FC236}">
                <a16:creationId xmlns:a16="http://schemas.microsoft.com/office/drawing/2014/main" id="{A27C7320-AB5B-A629-5641-3FC14A309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461569" y="584762"/>
            <a:ext cx="1211222" cy="121122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5FCE886-FA4D-4596-282B-492C244AA4EA}"/>
              </a:ext>
            </a:extLst>
          </p:cNvPr>
          <p:cNvSpPr/>
          <p:nvPr/>
        </p:nvSpPr>
        <p:spPr>
          <a:xfrm>
            <a:off x="2620852" y="2132653"/>
            <a:ext cx="15456222" cy="6274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45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1. I </a:t>
            </a:r>
            <a:r>
              <a:rPr lang="en-US" sz="5400" b="1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don’t have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a</a:t>
            </a:r>
            <a:r>
              <a:rPr lang="en-US" sz="5400" spc="-5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computer.</a:t>
            </a:r>
          </a:p>
          <a:p>
            <a:pPr lvl="0">
              <a:lnSpc>
                <a:spcPct val="150000"/>
              </a:lnSpc>
              <a:spcBef>
                <a:spcPts val="230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2. Do</a:t>
            </a:r>
            <a:r>
              <a:rPr lang="en-US" sz="5400" spc="-85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5400" spc="-75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b="1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call</a:t>
            </a:r>
            <a:r>
              <a:rPr lang="en-US" sz="5400" b="1" spc="-1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her</a:t>
            </a:r>
            <a:r>
              <a:rPr lang="en-US" sz="5400" spc="-85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every</a:t>
            </a:r>
            <a:r>
              <a:rPr lang="en-US" sz="5400" spc="-8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b="1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day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?</a:t>
            </a:r>
            <a:r>
              <a:rPr lang="en-US" sz="5400" spc="-55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–</a:t>
            </a:r>
            <a:r>
              <a:rPr lang="en-US" sz="5400" spc="-75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b="1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No</a:t>
            </a:r>
            <a:r>
              <a:rPr lang="en-US" sz="5400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,</a:t>
            </a:r>
            <a:r>
              <a:rPr lang="en-US" sz="5400" spc="-70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I</a:t>
            </a:r>
            <a:r>
              <a:rPr lang="en-US" sz="5400" spc="-100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b="1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don’t</a:t>
            </a:r>
            <a:r>
              <a:rPr lang="en-US" sz="5400" b="1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.</a:t>
            </a:r>
            <a:endParaRPr lang="en-US" sz="5400" dirty="0">
              <a:latin typeface="Kollektif" panose="020B0604020202020204" charset="0"/>
              <a:ea typeface="Times New Roman" panose="02020603050405020304" pitchFamily="18" charset="0"/>
              <a:cs typeface="DejaVu Serif"/>
            </a:endParaRPr>
          </a:p>
          <a:p>
            <a:pPr lvl="0">
              <a:lnSpc>
                <a:spcPct val="150000"/>
              </a:lnSpc>
              <a:spcBef>
                <a:spcPts val="210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3. They</a:t>
            </a:r>
            <a:r>
              <a:rPr lang="en-US" sz="5400" spc="-8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are</a:t>
            </a:r>
            <a:r>
              <a:rPr lang="en-US" sz="5400" spc="-75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b="1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not</a:t>
            </a:r>
            <a:r>
              <a:rPr lang="en-US" sz="5400" b="1" spc="5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fa</a:t>
            </a:r>
            <a:r>
              <a:rPr lang="en-US" sz="5400" b="1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mi</a:t>
            </a:r>
            <a:r>
              <a:rPr lang="en-US" sz="5400" b="1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l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iar</a:t>
            </a:r>
            <a:r>
              <a:rPr lang="en-US" sz="5400" spc="-7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with</a:t>
            </a:r>
            <a:r>
              <a:rPr lang="en-US" sz="5400" spc="-7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that</a:t>
            </a:r>
            <a:r>
              <a:rPr lang="en-US" sz="5400" spc="-6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b="1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new</a:t>
            </a:r>
            <a:r>
              <a:rPr lang="en-US" sz="5400" b="1" spc="-5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com</a:t>
            </a:r>
            <a:r>
              <a:rPr lang="en-US" sz="5400" b="1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pu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ter.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4. Did</a:t>
            </a:r>
            <a:r>
              <a:rPr lang="en-US" sz="5400" spc="-1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5400" spc="-8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b="1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lend</a:t>
            </a:r>
            <a:r>
              <a:rPr lang="en-US" sz="5400" b="1" spc="-15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her</a:t>
            </a:r>
            <a:r>
              <a:rPr lang="en-US" sz="5400" spc="-8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your</a:t>
            </a:r>
            <a:r>
              <a:rPr lang="en-US" sz="5400" spc="-7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b="1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lap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top?</a:t>
            </a:r>
            <a:r>
              <a:rPr lang="en-US" sz="5400" spc="-6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–</a:t>
            </a:r>
            <a:r>
              <a:rPr lang="en-US" sz="5400" spc="-9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b="1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Yes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,</a:t>
            </a:r>
            <a:r>
              <a:rPr lang="en-US" sz="5400" spc="-9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I</a:t>
            </a:r>
            <a:r>
              <a:rPr lang="en-US" sz="5400" spc="-85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b="1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did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586740" algn="l"/>
              </a:tabLst>
            </a:pP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5.</a:t>
            </a:r>
            <a:r>
              <a:rPr lang="en-US" sz="5400" b="1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b="1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Who</a:t>
            </a:r>
            <a:r>
              <a:rPr lang="en-US" sz="5400" b="1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do</a:t>
            </a:r>
            <a:r>
              <a:rPr lang="en-US" sz="5400" spc="-75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5400" spc="-75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b="1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work</a:t>
            </a:r>
            <a:r>
              <a:rPr lang="en-US" sz="5400" b="1" spc="-15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with</a:t>
            </a:r>
            <a:r>
              <a:rPr lang="en-US" sz="5400" spc="-95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on</a:t>
            </a:r>
            <a:r>
              <a:rPr lang="en-US" sz="5400" spc="-75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5400" b="1" dirty="0">
                <a:solidFill>
                  <a:srgbClr val="C00000"/>
                </a:solidFill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Sun</a:t>
            </a:r>
            <a:r>
              <a:rPr lang="en-US" sz="5400" dirty="0">
                <a:latin typeface="Kollektif" panose="020B0604020202020204" charset="0"/>
                <a:ea typeface="Times New Roman" panose="02020603050405020304" pitchFamily="18" charset="0"/>
                <a:cs typeface="DejaVu Serif"/>
              </a:rPr>
              <a:t>days?</a:t>
            </a:r>
            <a:endParaRPr lang="en-US" sz="5400" dirty="0">
              <a:effectLst/>
              <a:latin typeface="Kollektif" panose="020B0604020202020204" charset="0"/>
              <a:ea typeface="Times New Roman" panose="02020603050405020304" pitchFamily="18" charset="0"/>
              <a:cs typeface="DejaVu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55327">
            <a:off x="6086475" y="6682442"/>
            <a:ext cx="6115051" cy="6719836"/>
          </a:xfrm>
          <a:custGeom>
            <a:avLst/>
            <a:gdLst/>
            <a:ahLst/>
            <a:cxnLst/>
            <a:rect l="l" t="t" r="r" b="b"/>
            <a:pathLst>
              <a:path w="6115051" h="6719836">
                <a:moveTo>
                  <a:pt x="0" y="0"/>
                </a:moveTo>
                <a:lnTo>
                  <a:pt x="6115051" y="0"/>
                </a:lnTo>
                <a:lnTo>
                  <a:pt x="6115051" y="6719836"/>
                </a:lnTo>
                <a:lnTo>
                  <a:pt x="0" y="6719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21024">
            <a:off x="-1344399" y="4207558"/>
            <a:ext cx="8357925" cy="9184533"/>
          </a:xfrm>
          <a:custGeom>
            <a:avLst/>
            <a:gdLst/>
            <a:ahLst/>
            <a:cxnLst/>
            <a:rect l="l" t="t" r="r" b="b"/>
            <a:pathLst>
              <a:path w="8357925" h="9184533">
                <a:moveTo>
                  <a:pt x="0" y="0"/>
                </a:moveTo>
                <a:lnTo>
                  <a:pt x="8357925" y="0"/>
                </a:lnTo>
                <a:lnTo>
                  <a:pt x="8357925" y="9184533"/>
                </a:lnTo>
                <a:lnTo>
                  <a:pt x="0" y="9184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7906630" flipH="1" flipV="1">
            <a:off x="8601257" y="5326025"/>
            <a:ext cx="402260" cy="349601"/>
          </a:xfrm>
          <a:custGeom>
            <a:avLst/>
            <a:gdLst/>
            <a:ahLst/>
            <a:cxnLst/>
            <a:rect l="l" t="t" r="r" b="b"/>
            <a:pathLst>
              <a:path w="402260" h="349601">
                <a:moveTo>
                  <a:pt x="402261" y="349601"/>
                </a:moveTo>
                <a:lnTo>
                  <a:pt x="0" y="349601"/>
                </a:lnTo>
                <a:lnTo>
                  <a:pt x="0" y="0"/>
                </a:lnTo>
                <a:lnTo>
                  <a:pt x="402261" y="0"/>
                </a:lnTo>
                <a:lnTo>
                  <a:pt x="402261" y="34960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2578245" flipH="1">
            <a:off x="12125384" y="6440970"/>
            <a:ext cx="6115051" cy="6719836"/>
          </a:xfrm>
          <a:custGeom>
            <a:avLst/>
            <a:gdLst/>
            <a:ahLst/>
            <a:cxnLst/>
            <a:rect l="l" t="t" r="r" b="b"/>
            <a:pathLst>
              <a:path w="6115051" h="6719836">
                <a:moveTo>
                  <a:pt x="6115050" y="0"/>
                </a:moveTo>
                <a:lnTo>
                  <a:pt x="0" y="0"/>
                </a:lnTo>
                <a:lnTo>
                  <a:pt x="0" y="6719836"/>
                </a:lnTo>
                <a:lnTo>
                  <a:pt x="6115050" y="6719836"/>
                </a:lnTo>
                <a:lnTo>
                  <a:pt x="61150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6C1348-6E4F-1DCC-D655-5E1DF4F8C77A}"/>
              </a:ext>
            </a:extLst>
          </p:cNvPr>
          <p:cNvSpPr txBox="1"/>
          <p:nvPr/>
        </p:nvSpPr>
        <p:spPr>
          <a:xfrm>
            <a:off x="227543" y="57656"/>
            <a:ext cx="1767840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Kollektif Bold" panose="020B0604020202020204" charset="0"/>
                <a:cs typeface="Arial" panose="020B0604020202020204" pitchFamily="34" charset="0"/>
              </a:rPr>
              <a:t>5. Listen and repeat the sentences. How many stressed words are there in each sentence.</a:t>
            </a:r>
          </a:p>
        </p:txBody>
      </p:sp>
      <p:pic>
        <p:nvPicPr>
          <p:cNvPr id="6" name="071">
            <a:hlinkClick r:id="" action="ppaction://media"/>
            <a:extLst>
              <a:ext uri="{FF2B5EF4-FFF2-40B4-BE49-F238E27FC236}">
                <a16:creationId xmlns:a16="http://schemas.microsoft.com/office/drawing/2014/main" id="{FFF8F4A3-E204-B524-6DE6-D72C06C42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6840200" y="1184800"/>
            <a:ext cx="811848" cy="8118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E71B40-E1BB-E9E1-03DF-6380E4EF4E43}"/>
              </a:ext>
            </a:extLst>
          </p:cNvPr>
          <p:cNvSpPr/>
          <p:nvPr/>
        </p:nvSpPr>
        <p:spPr>
          <a:xfrm>
            <a:off x="1981200" y="2092795"/>
            <a:ext cx="16792461" cy="670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3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4800" dirty="0">
                <a:solidFill>
                  <a:srgbClr val="00B05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He is an</a:t>
            </a:r>
            <a:r>
              <a:rPr lang="en-US" sz="4800" spc="-2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inventor.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4800" dirty="0">
                <a:solidFill>
                  <a:srgbClr val="00B05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We</a:t>
            </a:r>
            <a:r>
              <a:rPr lang="en-US" sz="4800" spc="-8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4800" spc="-1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4800" spc="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800" spc="-9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robot</a:t>
            </a:r>
            <a:r>
              <a:rPr lang="en-US" sz="4800" spc="-8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teacher</a:t>
            </a:r>
            <a:r>
              <a:rPr lang="en-US" sz="4800" spc="-9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4800" spc="-8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year.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4800" dirty="0">
                <a:solidFill>
                  <a:srgbClr val="00B05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She likes learning</a:t>
            </a:r>
            <a:r>
              <a:rPr lang="en-US" sz="4800" spc="-15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online.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4800" dirty="0">
                <a:solidFill>
                  <a:srgbClr val="00B05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Was</a:t>
            </a:r>
            <a:r>
              <a:rPr lang="en-US" sz="4800" spc="-10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4800" spc="-10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checking</a:t>
            </a:r>
            <a:r>
              <a:rPr lang="en-US" sz="4800" spc="-11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attendance</a:t>
            </a:r>
            <a:r>
              <a:rPr lang="en-US" sz="4800" spc="-1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4800" spc="-2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4800" spc="-10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came?</a:t>
            </a:r>
            <a:r>
              <a:rPr lang="en-US" sz="4800" spc="17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4800" spc="13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No,</a:t>
            </a:r>
            <a:r>
              <a:rPr lang="en-US" sz="4800" spc="-10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4800" spc="-8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wasn’t.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8010" algn="l"/>
              </a:tabLst>
            </a:pPr>
            <a:r>
              <a:rPr lang="en-US" sz="4800" dirty="0">
                <a:solidFill>
                  <a:srgbClr val="00B05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What did he</a:t>
            </a:r>
            <a:r>
              <a:rPr lang="en-US" sz="4800" spc="-15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invent?</a:t>
            </a:r>
            <a:endParaRPr lang="en-US" sz="4800" dirty="0">
              <a:effectLst/>
              <a:latin typeface="Kollektif" panose="020B060402020202020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CECFBB-D264-069C-684A-496B833F81CD}"/>
              </a:ext>
            </a:extLst>
          </p:cNvPr>
          <p:cNvSpPr/>
          <p:nvPr/>
        </p:nvSpPr>
        <p:spPr>
          <a:xfrm>
            <a:off x="1981200" y="2094071"/>
            <a:ext cx="16792461" cy="670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3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4800" dirty="0">
                <a:solidFill>
                  <a:srgbClr val="00B05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He is an</a:t>
            </a:r>
            <a:r>
              <a:rPr lang="en-US" sz="4800" spc="-2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480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ven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tor.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4800" dirty="0">
                <a:solidFill>
                  <a:srgbClr val="00B05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We</a:t>
            </a:r>
            <a:r>
              <a:rPr lang="en-US" sz="4800" spc="-8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4800" spc="-1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4800" spc="5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4800" spc="-9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ro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bot</a:t>
            </a:r>
            <a:r>
              <a:rPr lang="en-US" sz="4800" spc="-8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tea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cher</a:t>
            </a:r>
            <a:r>
              <a:rPr lang="en-US" sz="4800" spc="-9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4800" spc="-8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year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4800" dirty="0">
                <a:solidFill>
                  <a:srgbClr val="00B05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She </a:t>
            </a:r>
            <a:r>
              <a:rPr lang="en-US" sz="480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likes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learn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ing</a:t>
            </a:r>
            <a:r>
              <a:rPr lang="en-US" sz="4800" spc="-15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lang="en-US" sz="480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line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4800" dirty="0">
                <a:solidFill>
                  <a:srgbClr val="00B05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Was</a:t>
            </a:r>
            <a:r>
              <a:rPr lang="en-US" sz="4800" spc="-10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4800" spc="-10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check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ing</a:t>
            </a:r>
            <a:r>
              <a:rPr lang="en-US" sz="4800" spc="-11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at</a:t>
            </a:r>
            <a:r>
              <a:rPr lang="en-US" sz="480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tend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ance</a:t>
            </a:r>
            <a:r>
              <a:rPr lang="en-US" sz="4800" spc="-1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4800" spc="-2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4800" spc="-10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came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4800" spc="17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4800" spc="13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No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4800" spc="-10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4800" spc="-8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wasn’t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8010" algn="l"/>
              </a:tabLst>
            </a:pPr>
            <a:r>
              <a:rPr lang="en-US" sz="4800" dirty="0">
                <a:solidFill>
                  <a:srgbClr val="00B05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480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What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did he</a:t>
            </a:r>
            <a:r>
              <a:rPr lang="en-US" sz="4800" spc="-155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4800" dirty="0">
                <a:solidFill>
                  <a:srgbClr val="FF0000"/>
                </a:solidFill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vent</a:t>
            </a:r>
            <a:r>
              <a:rPr lang="en-US" sz="4800" dirty="0">
                <a:latin typeface="Kollektif" panose="020B060402020202020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800" dirty="0">
              <a:effectLst/>
              <a:latin typeface="Kollektif" panose="020B060402020202020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2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32409" y="2324101"/>
            <a:ext cx="5023183" cy="6934200"/>
            <a:chOff x="0" y="0"/>
            <a:chExt cx="1322978" cy="12013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2978" cy="1201398"/>
            </a:xfrm>
            <a:custGeom>
              <a:avLst/>
              <a:gdLst/>
              <a:ahLst/>
              <a:cxnLst/>
              <a:rect l="l" t="t" r="r" b="b"/>
              <a:pathLst>
                <a:path w="1322978" h="1201398">
                  <a:moveTo>
                    <a:pt x="77062" y="0"/>
                  </a:moveTo>
                  <a:lnTo>
                    <a:pt x="1245916" y="0"/>
                  </a:lnTo>
                  <a:cubicBezTo>
                    <a:pt x="1288476" y="0"/>
                    <a:pt x="1322978" y="34502"/>
                    <a:pt x="1322978" y="77062"/>
                  </a:cubicBezTo>
                  <a:lnTo>
                    <a:pt x="1322978" y="1124336"/>
                  </a:lnTo>
                  <a:cubicBezTo>
                    <a:pt x="1322978" y="1166896"/>
                    <a:pt x="1288476" y="1201398"/>
                    <a:pt x="1245916" y="1201398"/>
                  </a:cubicBezTo>
                  <a:lnTo>
                    <a:pt x="77062" y="1201398"/>
                  </a:lnTo>
                  <a:cubicBezTo>
                    <a:pt x="34502" y="1201398"/>
                    <a:pt x="0" y="1166896"/>
                    <a:pt x="0" y="1124336"/>
                  </a:cubicBezTo>
                  <a:lnTo>
                    <a:pt x="0" y="77062"/>
                  </a:lnTo>
                  <a:cubicBezTo>
                    <a:pt x="0" y="34502"/>
                    <a:pt x="34502" y="0"/>
                    <a:pt x="77062" y="0"/>
                  </a:cubicBezTo>
                  <a:close/>
                </a:path>
              </a:pathLst>
            </a:custGeom>
            <a:solidFill>
              <a:srgbClr val="7C5CF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640897" y="2831620"/>
            <a:ext cx="1211937" cy="1139221"/>
          </a:xfrm>
          <a:custGeom>
            <a:avLst/>
            <a:gdLst/>
            <a:ahLst/>
            <a:cxnLst/>
            <a:rect l="l" t="t" r="r" b="b"/>
            <a:pathLst>
              <a:path w="1211937" h="1139221">
                <a:moveTo>
                  <a:pt x="0" y="0"/>
                </a:moveTo>
                <a:lnTo>
                  <a:pt x="1211938" y="0"/>
                </a:lnTo>
                <a:lnTo>
                  <a:pt x="1211938" y="1139220"/>
                </a:lnTo>
                <a:lnTo>
                  <a:pt x="0" y="113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324101"/>
            <a:ext cx="5023183" cy="6934200"/>
            <a:chOff x="0" y="0"/>
            <a:chExt cx="1322978" cy="12013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22978" cy="1201398"/>
            </a:xfrm>
            <a:custGeom>
              <a:avLst/>
              <a:gdLst/>
              <a:ahLst/>
              <a:cxnLst/>
              <a:rect l="l" t="t" r="r" b="b"/>
              <a:pathLst>
                <a:path w="1322978" h="1201398">
                  <a:moveTo>
                    <a:pt x="77062" y="0"/>
                  </a:moveTo>
                  <a:lnTo>
                    <a:pt x="1245916" y="0"/>
                  </a:lnTo>
                  <a:cubicBezTo>
                    <a:pt x="1288476" y="0"/>
                    <a:pt x="1322978" y="34502"/>
                    <a:pt x="1322978" y="77062"/>
                  </a:cubicBezTo>
                  <a:lnTo>
                    <a:pt x="1322978" y="1124336"/>
                  </a:lnTo>
                  <a:cubicBezTo>
                    <a:pt x="1322978" y="1166896"/>
                    <a:pt x="1288476" y="1201398"/>
                    <a:pt x="1245916" y="1201398"/>
                  </a:cubicBezTo>
                  <a:lnTo>
                    <a:pt x="77062" y="1201398"/>
                  </a:lnTo>
                  <a:cubicBezTo>
                    <a:pt x="34502" y="1201398"/>
                    <a:pt x="0" y="1166896"/>
                    <a:pt x="0" y="1124336"/>
                  </a:cubicBezTo>
                  <a:lnTo>
                    <a:pt x="0" y="77062"/>
                  </a:lnTo>
                  <a:cubicBezTo>
                    <a:pt x="0" y="34502"/>
                    <a:pt x="34502" y="0"/>
                    <a:pt x="77062" y="0"/>
                  </a:cubicBezTo>
                  <a:close/>
                </a:path>
              </a:pathLst>
            </a:custGeom>
            <a:solidFill>
              <a:srgbClr val="7C5CF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04532" y="2324101"/>
            <a:ext cx="5023183" cy="6934200"/>
            <a:chOff x="0" y="0"/>
            <a:chExt cx="1322978" cy="12013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2978" cy="1201398"/>
            </a:xfrm>
            <a:custGeom>
              <a:avLst/>
              <a:gdLst/>
              <a:ahLst/>
              <a:cxnLst/>
              <a:rect l="l" t="t" r="r" b="b"/>
              <a:pathLst>
                <a:path w="1322978" h="1201398">
                  <a:moveTo>
                    <a:pt x="77062" y="0"/>
                  </a:moveTo>
                  <a:lnTo>
                    <a:pt x="1245916" y="0"/>
                  </a:lnTo>
                  <a:cubicBezTo>
                    <a:pt x="1288476" y="0"/>
                    <a:pt x="1322978" y="34502"/>
                    <a:pt x="1322978" y="77062"/>
                  </a:cubicBezTo>
                  <a:lnTo>
                    <a:pt x="1322978" y="1124336"/>
                  </a:lnTo>
                  <a:cubicBezTo>
                    <a:pt x="1322978" y="1166896"/>
                    <a:pt x="1288476" y="1201398"/>
                    <a:pt x="1245916" y="1201398"/>
                  </a:cubicBezTo>
                  <a:lnTo>
                    <a:pt x="77062" y="1201398"/>
                  </a:lnTo>
                  <a:cubicBezTo>
                    <a:pt x="34502" y="1201398"/>
                    <a:pt x="0" y="1166896"/>
                    <a:pt x="0" y="1124336"/>
                  </a:cubicBezTo>
                  <a:lnTo>
                    <a:pt x="0" y="77062"/>
                  </a:lnTo>
                  <a:cubicBezTo>
                    <a:pt x="0" y="34502"/>
                    <a:pt x="34502" y="0"/>
                    <a:pt x="77062" y="0"/>
                  </a:cubicBezTo>
                  <a:close/>
                </a:path>
              </a:pathLst>
            </a:custGeom>
            <a:solidFill>
              <a:srgbClr val="7C5CF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227066" y="2857193"/>
            <a:ext cx="1120676" cy="1088074"/>
          </a:xfrm>
          <a:custGeom>
            <a:avLst/>
            <a:gdLst/>
            <a:ahLst/>
            <a:cxnLst/>
            <a:rect l="l" t="t" r="r" b="b"/>
            <a:pathLst>
              <a:path w="1120676" h="1088074">
                <a:moveTo>
                  <a:pt x="0" y="0"/>
                </a:moveTo>
                <a:lnTo>
                  <a:pt x="1120675" y="0"/>
                </a:lnTo>
                <a:lnTo>
                  <a:pt x="1120675" y="1088074"/>
                </a:lnTo>
                <a:lnTo>
                  <a:pt x="0" y="1088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997367" y="2882766"/>
            <a:ext cx="1291580" cy="934635"/>
          </a:xfrm>
          <a:custGeom>
            <a:avLst/>
            <a:gdLst/>
            <a:ahLst/>
            <a:cxnLst/>
            <a:rect l="l" t="t" r="r" b="b"/>
            <a:pathLst>
              <a:path w="1291580" h="934635">
                <a:moveTo>
                  <a:pt x="0" y="0"/>
                </a:moveTo>
                <a:lnTo>
                  <a:pt x="1291581" y="0"/>
                </a:lnTo>
                <a:lnTo>
                  <a:pt x="1291581" y="934635"/>
                </a:lnTo>
                <a:lnTo>
                  <a:pt x="0" y="934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701633" y="674441"/>
            <a:ext cx="14884733" cy="1022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541690"/>
                </a:solidFill>
                <a:latin typeface="Kollektif Bold"/>
              </a:rPr>
              <a:t>What have we learnt in this lesson?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" y="4107062"/>
            <a:ext cx="5287049" cy="2072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Kollektif Bold"/>
              </a:rPr>
              <a:t>Words and phrases related to new technologies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585029" y="4112401"/>
            <a:ext cx="5023183" cy="4227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Kollektif Bold"/>
              </a:rPr>
              <a:t>New verb phrases that are used to talk about inventions, discoveries, creation, and development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261611" y="4086828"/>
            <a:ext cx="2844842" cy="135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Kollektif Bold"/>
              </a:rPr>
              <a:t>Sentence stress</a:t>
            </a:r>
          </a:p>
        </p:txBody>
      </p:sp>
      <p:sp>
        <p:nvSpPr>
          <p:cNvPr id="22" name="Freeform 22"/>
          <p:cNvSpPr/>
          <p:nvPr/>
        </p:nvSpPr>
        <p:spPr>
          <a:xfrm rot="7846764">
            <a:off x="1661787" y="2513149"/>
            <a:ext cx="402260" cy="349601"/>
          </a:xfrm>
          <a:custGeom>
            <a:avLst/>
            <a:gdLst/>
            <a:ahLst/>
            <a:cxnLst/>
            <a:rect l="l" t="t" r="r" b="b"/>
            <a:pathLst>
              <a:path w="402260" h="349601">
                <a:moveTo>
                  <a:pt x="0" y="0"/>
                </a:moveTo>
                <a:lnTo>
                  <a:pt x="402260" y="0"/>
                </a:lnTo>
                <a:lnTo>
                  <a:pt x="402260" y="349601"/>
                </a:lnTo>
                <a:lnTo>
                  <a:pt x="0" y="3496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7846764" flipH="1" flipV="1">
            <a:off x="15937414" y="2513149"/>
            <a:ext cx="402260" cy="349601"/>
          </a:xfrm>
          <a:custGeom>
            <a:avLst/>
            <a:gdLst/>
            <a:ahLst/>
            <a:cxnLst/>
            <a:rect l="l" t="t" r="r" b="b"/>
            <a:pathLst>
              <a:path w="402260" h="349601">
                <a:moveTo>
                  <a:pt x="402260" y="349601"/>
                </a:moveTo>
                <a:lnTo>
                  <a:pt x="0" y="349601"/>
                </a:lnTo>
                <a:lnTo>
                  <a:pt x="0" y="0"/>
                </a:lnTo>
                <a:lnTo>
                  <a:pt x="402260" y="0"/>
                </a:lnTo>
                <a:lnTo>
                  <a:pt x="402260" y="34960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55327">
            <a:off x="6791216" y="6415993"/>
            <a:ext cx="6115051" cy="6719836"/>
          </a:xfrm>
          <a:custGeom>
            <a:avLst/>
            <a:gdLst/>
            <a:ahLst/>
            <a:cxnLst/>
            <a:rect l="l" t="t" r="r" b="b"/>
            <a:pathLst>
              <a:path w="6115051" h="6719836">
                <a:moveTo>
                  <a:pt x="0" y="0"/>
                </a:moveTo>
                <a:lnTo>
                  <a:pt x="6115051" y="0"/>
                </a:lnTo>
                <a:lnTo>
                  <a:pt x="6115051" y="6719836"/>
                </a:lnTo>
                <a:lnTo>
                  <a:pt x="0" y="6719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21024">
            <a:off x="-662406" y="3613759"/>
            <a:ext cx="8357925" cy="9184533"/>
          </a:xfrm>
          <a:custGeom>
            <a:avLst/>
            <a:gdLst/>
            <a:ahLst/>
            <a:cxnLst/>
            <a:rect l="l" t="t" r="r" b="b"/>
            <a:pathLst>
              <a:path w="8357925" h="9184533">
                <a:moveTo>
                  <a:pt x="0" y="0"/>
                </a:moveTo>
                <a:lnTo>
                  <a:pt x="8357925" y="0"/>
                </a:lnTo>
                <a:lnTo>
                  <a:pt x="8357925" y="9184533"/>
                </a:lnTo>
                <a:lnTo>
                  <a:pt x="0" y="91845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4813663"/>
            <a:ext cx="5886571" cy="4569451"/>
          </a:xfrm>
          <a:custGeom>
            <a:avLst/>
            <a:gdLst/>
            <a:ahLst/>
            <a:cxnLst/>
            <a:rect l="l" t="t" r="r" b="b"/>
            <a:pathLst>
              <a:path w="5886571" h="4569451">
                <a:moveTo>
                  <a:pt x="0" y="0"/>
                </a:moveTo>
                <a:lnTo>
                  <a:pt x="5886571" y="0"/>
                </a:lnTo>
                <a:lnTo>
                  <a:pt x="5886571" y="4569451"/>
                </a:lnTo>
                <a:lnTo>
                  <a:pt x="0" y="4569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640469" y="3522073"/>
            <a:ext cx="6618831" cy="1465353"/>
            <a:chOff x="0" y="0"/>
            <a:chExt cx="8825109" cy="195380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11802" cy="131180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6425"/>
              </a:solidFill>
              <a:ln w="19050" cap="sq">
                <a:solidFill>
                  <a:srgbClr val="7C5CF2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2800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386958" y="311102"/>
              <a:ext cx="537887" cy="689598"/>
            </a:xfrm>
            <a:custGeom>
              <a:avLst/>
              <a:gdLst/>
              <a:ahLst/>
              <a:cxnLst/>
              <a:rect l="l" t="t" r="r" b="b"/>
              <a:pathLst>
                <a:path w="537887" h="689598">
                  <a:moveTo>
                    <a:pt x="0" y="0"/>
                  </a:moveTo>
                  <a:lnTo>
                    <a:pt x="537887" y="0"/>
                  </a:lnTo>
                  <a:lnTo>
                    <a:pt x="537887" y="689598"/>
                  </a:lnTo>
                  <a:lnTo>
                    <a:pt x="0" y="689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2056134" y="209737"/>
              <a:ext cx="6768975" cy="1744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41"/>
                </a:lnSpc>
              </a:pPr>
              <a:r>
                <a:rPr lang="en-US" sz="4800" dirty="0">
                  <a:solidFill>
                    <a:srgbClr val="541690"/>
                  </a:solidFill>
                  <a:latin typeface="Kollektif Bold"/>
                </a:rPr>
                <a:t>Do exercises in the workbook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640469" y="6021212"/>
            <a:ext cx="6618831" cy="1465353"/>
            <a:chOff x="0" y="0"/>
            <a:chExt cx="8825109" cy="195380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11802" cy="131180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6425"/>
              </a:solidFill>
              <a:ln w="19050" cap="sq">
                <a:solidFill>
                  <a:srgbClr val="7C5CF2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2800"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309513" y="402172"/>
              <a:ext cx="692777" cy="507459"/>
            </a:xfrm>
            <a:custGeom>
              <a:avLst/>
              <a:gdLst/>
              <a:ahLst/>
              <a:cxnLst/>
              <a:rect l="l" t="t" r="r" b="b"/>
              <a:pathLst>
                <a:path w="692777" h="507459">
                  <a:moveTo>
                    <a:pt x="0" y="0"/>
                  </a:moveTo>
                  <a:lnTo>
                    <a:pt x="692777" y="0"/>
                  </a:lnTo>
                  <a:lnTo>
                    <a:pt x="692777" y="507459"/>
                  </a:lnTo>
                  <a:lnTo>
                    <a:pt x="0" y="507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2056134" y="209737"/>
              <a:ext cx="6768975" cy="1744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41"/>
                </a:lnSpc>
              </a:pPr>
              <a:r>
                <a:rPr lang="en-US" sz="4800" dirty="0">
                  <a:solidFill>
                    <a:srgbClr val="541690"/>
                  </a:solidFill>
                  <a:latin typeface="Kollektif Bold"/>
                </a:rPr>
                <a:t>Prepare for the next lesson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640469" y="1028700"/>
            <a:ext cx="6618831" cy="1465354"/>
            <a:chOff x="0" y="0"/>
            <a:chExt cx="8825109" cy="1953805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311802" cy="1311802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F6425"/>
              </a:solidFill>
              <a:ln w="19050" cap="sq">
                <a:solidFill>
                  <a:srgbClr val="7C5CF2"/>
                </a:solidFill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2800"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335892" y="350438"/>
              <a:ext cx="640019" cy="610927"/>
            </a:xfrm>
            <a:custGeom>
              <a:avLst/>
              <a:gdLst/>
              <a:ahLst/>
              <a:cxnLst/>
              <a:rect l="l" t="t" r="r" b="b"/>
              <a:pathLst>
                <a:path w="640019" h="610927">
                  <a:moveTo>
                    <a:pt x="0" y="0"/>
                  </a:moveTo>
                  <a:lnTo>
                    <a:pt x="640019" y="0"/>
                  </a:lnTo>
                  <a:lnTo>
                    <a:pt x="640019" y="610927"/>
                  </a:lnTo>
                  <a:lnTo>
                    <a:pt x="0" y="610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2056134" y="209739"/>
              <a:ext cx="6768975" cy="1744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41"/>
                </a:lnSpc>
              </a:pPr>
              <a:r>
                <a:rPr lang="en-US" sz="4800" dirty="0">
                  <a:solidFill>
                    <a:srgbClr val="541690"/>
                  </a:solidFill>
                  <a:latin typeface="Kollektif Bold"/>
                </a:rPr>
                <a:t>Learn by heart vocabulary</a:t>
              </a:r>
            </a:p>
          </p:txBody>
        </p:sp>
      </p:grpSp>
      <p:sp>
        <p:nvSpPr>
          <p:cNvPr id="26" name="Freeform 26"/>
          <p:cNvSpPr/>
          <p:nvPr/>
        </p:nvSpPr>
        <p:spPr>
          <a:xfrm rot="7906630" flipH="1" flipV="1">
            <a:off x="8601257" y="5326025"/>
            <a:ext cx="402260" cy="349601"/>
          </a:xfrm>
          <a:custGeom>
            <a:avLst/>
            <a:gdLst/>
            <a:ahLst/>
            <a:cxnLst/>
            <a:rect l="l" t="t" r="r" b="b"/>
            <a:pathLst>
              <a:path w="402260" h="349601">
                <a:moveTo>
                  <a:pt x="402261" y="349601"/>
                </a:moveTo>
                <a:lnTo>
                  <a:pt x="0" y="349601"/>
                </a:lnTo>
                <a:lnTo>
                  <a:pt x="0" y="0"/>
                </a:lnTo>
                <a:lnTo>
                  <a:pt x="402261" y="0"/>
                </a:lnTo>
                <a:lnTo>
                  <a:pt x="402261" y="34960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7" name="AutoShape 27"/>
          <p:cNvSpPr/>
          <p:nvPr/>
        </p:nvSpPr>
        <p:spPr>
          <a:xfrm rot="-5399999">
            <a:off x="10714619" y="2790099"/>
            <a:ext cx="818536" cy="0"/>
          </a:xfrm>
          <a:prstGeom prst="line">
            <a:avLst/>
          </a:prstGeom>
          <a:ln w="19050" cap="flat">
            <a:solidFill>
              <a:srgbClr val="7C5CF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 rot="-5399999">
            <a:off x="10733669" y="5348482"/>
            <a:ext cx="818536" cy="0"/>
          </a:xfrm>
          <a:prstGeom prst="line">
            <a:avLst/>
          </a:prstGeom>
          <a:ln w="19050" cap="flat">
            <a:solidFill>
              <a:srgbClr val="7C5CF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TextBox 29"/>
          <p:cNvSpPr txBox="1"/>
          <p:nvPr/>
        </p:nvSpPr>
        <p:spPr>
          <a:xfrm>
            <a:off x="1028700" y="2100234"/>
            <a:ext cx="8617834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8800" dirty="0">
                <a:solidFill>
                  <a:srgbClr val="541690"/>
                </a:solidFill>
                <a:latin typeface="Kollektif Bold"/>
              </a:rPr>
              <a:t>HOMEWORK</a:t>
            </a:r>
          </a:p>
        </p:txBody>
      </p:sp>
      <p:sp>
        <p:nvSpPr>
          <p:cNvPr id="31" name="Freeform 31"/>
          <p:cNvSpPr/>
          <p:nvPr/>
        </p:nvSpPr>
        <p:spPr>
          <a:xfrm rot="2578245" flipH="1">
            <a:off x="12125384" y="6440970"/>
            <a:ext cx="6115051" cy="6719836"/>
          </a:xfrm>
          <a:custGeom>
            <a:avLst/>
            <a:gdLst/>
            <a:ahLst/>
            <a:cxnLst/>
            <a:rect l="l" t="t" r="r" b="b"/>
            <a:pathLst>
              <a:path w="6115051" h="6719836">
                <a:moveTo>
                  <a:pt x="6115050" y="0"/>
                </a:moveTo>
                <a:lnTo>
                  <a:pt x="0" y="0"/>
                </a:lnTo>
                <a:lnTo>
                  <a:pt x="0" y="6719836"/>
                </a:lnTo>
                <a:lnTo>
                  <a:pt x="6115050" y="6719836"/>
                </a:lnTo>
                <a:lnTo>
                  <a:pt x="61150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74187">
            <a:off x="-2500231" y="-1540134"/>
            <a:ext cx="14046942" cy="15436200"/>
          </a:xfrm>
          <a:custGeom>
            <a:avLst/>
            <a:gdLst/>
            <a:ahLst/>
            <a:cxnLst/>
            <a:rect l="l" t="t" r="r" b="b"/>
            <a:pathLst>
              <a:path w="14046942" h="15436200">
                <a:moveTo>
                  <a:pt x="0" y="0"/>
                </a:moveTo>
                <a:lnTo>
                  <a:pt x="14046942" y="0"/>
                </a:lnTo>
                <a:lnTo>
                  <a:pt x="14046942" y="15436201"/>
                </a:lnTo>
                <a:lnTo>
                  <a:pt x="0" y="154362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1938" y="1028700"/>
            <a:ext cx="8429808" cy="8229600"/>
          </a:xfrm>
          <a:custGeom>
            <a:avLst/>
            <a:gdLst/>
            <a:ahLst/>
            <a:cxnLst/>
            <a:rect l="l" t="t" r="r" b="b"/>
            <a:pathLst>
              <a:path w="8429808" h="8229600">
                <a:moveTo>
                  <a:pt x="0" y="0"/>
                </a:moveTo>
                <a:lnTo>
                  <a:pt x="8429808" y="0"/>
                </a:lnTo>
                <a:lnTo>
                  <a:pt x="8429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058400" y="2766893"/>
            <a:ext cx="7372679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3800" dirty="0">
                <a:solidFill>
                  <a:srgbClr val="541690"/>
                </a:solidFill>
                <a:latin typeface="Kollektif Bold"/>
              </a:rPr>
              <a:t>THANK YOU!</a:t>
            </a:r>
          </a:p>
        </p:txBody>
      </p:sp>
      <p:sp>
        <p:nvSpPr>
          <p:cNvPr id="13" name="Freeform 13"/>
          <p:cNvSpPr/>
          <p:nvPr/>
        </p:nvSpPr>
        <p:spPr>
          <a:xfrm rot="7906630" flipH="1">
            <a:off x="16793814" y="8356873"/>
            <a:ext cx="402260" cy="349601"/>
          </a:xfrm>
          <a:custGeom>
            <a:avLst/>
            <a:gdLst/>
            <a:ahLst/>
            <a:cxnLst/>
            <a:rect l="l" t="t" r="r" b="b"/>
            <a:pathLst>
              <a:path w="402260" h="349601">
                <a:moveTo>
                  <a:pt x="402260" y="0"/>
                </a:moveTo>
                <a:lnTo>
                  <a:pt x="0" y="0"/>
                </a:lnTo>
                <a:lnTo>
                  <a:pt x="0" y="349601"/>
                </a:lnTo>
                <a:lnTo>
                  <a:pt x="402260" y="349601"/>
                </a:lnTo>
                <a:lnTo>
                  <a:pt x="4022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906630" flipV="1">
            <a:off x="16793814" y="1120349"/>
            <a:ext cx="402260" cy="349601"/>
          </a:xfrm>
          <a:custGeom>
            <a:avLst/>
            <a:gdLst/>
            <a:ahLst/>
            <a:cxnLst/>
            <a:rect l="l" t="t" r="r" b="b"/>
            <a:pathLst>
              <a:path w="402260" h="349601">
                <a:moveTo>
                  <a:pt x="0" y="349601"/>
                </a:moveTo>
                <a:lnTo>
                  <a:pt x="402260" y="349601"/>
                </a:lnTo>
                <a:lnTo>
                  <a:pt x="402260" y="0"/>
                </a:lnTo>
                <a:lnTo>
                  <a:pt x="0" y="0"/>
                </a:lnTo>
                <a:lnTo>
                  <a:pt x="0" y="34960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6823">
            <a:off x="-2576427" y="-1033431"/>
            <a:ext cx="13885369" cy="15258647"/>
          </a:xfrm>
          <a:custGeom>
            <a:avLst/>
            <a:gdLst/>
            <a:ahLst/>
            <a:cxnLst/>
            <a:rect l="l" t="t" r="r" b="b"/>
            <a:pathLst>
              <a:path w="13885369" h="15258647">
                <a:moveTo>
                  <a:pt x="0" y="0"/>
                </a:moveTo>
                <a:lnTo>
                  <a:pt x="13885369" y="0"/>
                </a:lnTo>
                <a:lnTo>
                  <a:pt x="13885369" y="15258647"/>
                </a:lnTo>
                <a:lnTo>
                  <a:pt x="0" y="152586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5693" y="1028700"/>
            <a:ext cx="8131874" cy="8229600"/>
          </a:xfrm>
          <a:custGeom>
            <a:avLst/>
            <a:gdLst/>
            <a:ahLst/>
            <a:cxnLst/>
            <a:rect l="l" t="t" r="r" b="b"/>
            <a:pathLst>
              <a:path w="8131874" h="8229600">
                <a:moveTo>
                  <a:pt x="0" y="0"/>
                </a:moveTo>
                <a:lnTo>
                  <a:pt x="8131874" y="0"/>
                </a:lnTo>
                <a:lnTo>
                  <a:pt x="81318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915400" y="3019841"/>
            <a:ext cx="9630433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3800" dirty="0">
                <a:solidFill>
                  <a:srgbClr val="541690"/>
                </a:solidFill>
                <a:latin typeface="Kollektif Bold"/>
              </a:rPr>
              <a:t>GAME: LABELLING</a:t>
            </a:r>
          </a:p>
        </p:txBody>
      </p:sp>
      <p:sp>
        <p:nvSpPr>
          <p:cNvPr id="14" name="Freeform 14"/>
          <p:cNvSpPr/>
          <p:nvPr/>
        </p:nvSpPr>
        <p:spPr>
          <a:xfrm rot="-2436138">
            <a:off x="7560836" y="1221690"/>
            <a:ext cx="522406" cy="454018"/>
          </a:xfrm>
          <a:custGeom>
            <a:avLst/>
            <a:gdLst/>
            <a:ahLst/>
            <a:cxnLst/>
            <a:rect l="l" t="t" r="r" b="b"/>
            <a:pathLst>
              <a:path w="522406" h="454018">
                <a:moveTo>
                  <a:pt x="0" y="0"/>
                </a:moveTo>
                <a:lnTo>
                  <a:pt x="522406" y="0"/>
                </a:lnTo>
                <a:lnTo>
                  <a:pt x="522406" y="454018"/>
                </a:lnTo>
                <a:lnTo>
                  <a:pt x="0" y="454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55327">
            <a:off x="7248542" y="6682442"/>
            <a:ext cx="6115051" cy="6719836"/>
          </a:xfrm>
          <a:custGeom>
            <a:avLst/>
            <a:gdLst/>
            <a:ahLst/>
            <a:cxnLst/>
            <a:rect l="l" t="t" r="r" b="b"/>
            <a:pathLst>
              <a:path w="6115051" h="6719836">
                <a:moveTo>
                  <a:pt x="0" y="0"/>
                </a:moveTo>
                <a:lnTo>
                  <a:pt x="6115051" y="0"/>
                </a:lnTo>
                <a:lnTo>
                  <a:pt x="6115051" y="6719836"/>
                </a:lnTo>
                <a:lnTo>
                  <a:pt x="0" y="6719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21024">
            <a:off x="-662406" y="3613759"/>
            <a:ext cx="8357925" cy="9184533"/>
          </a:xfrm>
          <a:custGeom>
            <a:avLst/>
            <a:gdLst/>
            <a:ahLst/>
            <a:cxnLst/>
            <a:rect l="l" t="t" r="r" b="b"/>
            <a:pathLst>
              <a:path w="8357925" h="9184533">
                <a:moveTo>
                  <a:pt x="0" y="0"/>
                </a:moveTo>
                <a:lnTo>
                  <a:pt x="8357925" y="0"/>
                </a:lnTo>
                <a:lnTo>
                  <a:pt x="8357925" y="9184533"/>
                </a:lnTo>
                <a:lnTo>
                  <a:pt x="0" y="91845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7906630" flipH="1" flipV="1">
            <a:off x="8601257" y="5326025"/>
            <a:ext cx="402260" cy="349601"/>
          </a:xfrm>
          <a:custGeom>
            <a:avLst/>
            <a:gdLst/>
            <a:ahLst/>
            <a:cxnLst/>
            <a:rect l="l" t="t" r="r" b="b"/>
            <a:pathLst>
              <a:path w="402260" h="349601">
                <a:moveTo>
                  <a:pt x="402261" y="349601"/>
                </a:moveTo>
                <a:lnTo>
                  <a:pt x="0" y="349601"/>
                </a:lnTo>
                <a:lnTo>
                  <a:pt x="0" y="0"/>
                </a:lnTo>
                <a:lnTo>
                  <a:pt x="402261" y="0"/>
                </a:lnTo>
                <a:lnTo>
                  <a:pt x="402261" y="34960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5997150" y="-117107"/>
            <a:ext cx="8617834" cy="1022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Game: Labelling</a:t>
            </a:r>
          </a:p>
        </p:txBody>
      </p:sp>
      <p:sp>
        <p:nvSpPr>
          <p:cNvPr id="31" name="Freeform 31"/>
          <p:cNvSpPr/>
          <p:nvPr/>
        </p:nvSpPr>
        <p:spPr>
          <a:xfrm rot="2578245" flipH="1">
            <a:off x="12125384" y="6440970"/>
            <a:ext cx="6115051" cy="6719836"/>
          </a:xfrm>
          <a:custGeom>
            <a:avLst/>
            <a:gdLst/>
            <a:ahLst/>
            <a:cxnLst/>
            <a:rect l="l" t="t" r="r" b="b"/>
            <a:pathLst>
              <a:path w="6115051" h="6719836">
                <a:moveTo>
                  <a:pt x="6115050" y="0"/>
                </a:moveTo>
                <a:lnTo>
                  <a:pt x="0" y="0"/>
                </a:lnTo>
                <a:lnTo>
                  <a:pt x="0" y="6719836"/>
                </a:lnTo>
                <a:lnTo>
                  <a:pt x="6115050" y="6719836"/>
                </a:lnTo>
                <a:lnTo>
                  <a:pt x="61150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B1817AD-14FF-88DF-9FFD-1C258BA79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296" y="1062861"/>
            <a:ext cx="4326507" cy="28836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BFA76E7-4EC4-4A4E-64BE-234A04C85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1586" y="1106190"/>
            <a:ext cx="4982933" cy="28403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1F826F6-D74D-646B-F81A-F80C7CC66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82444" y="1136040"/>
            <a:ext cx="4450460" cy="28122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03A99C0-C8A1-CD30-F9FC-25DA724952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3302" y="4772802"/>
            <a:ext cx="4326507" cy="32817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B237776-2B1A-40C7-2935-DC7FA78626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2619" y="4786175"/>
            <a:ext cx="4982933" cy="32817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7B20C1C-3F1C-3403-7694-D101148868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3546" y="4834496"/>
            <a:ext cx="4539358" cy="33462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876AC1E-ABE5-FDE6-9160-B9FB15E0E9FA}"/>
              </a:ext>
            </a:extLst>
          </p:cNvPr>
          <p:cNvSpPr/>
          <p:nvPr/>
        </p:nvSpPr>
        <p:spPr>
          <a:xfrm>
            <a:off x="-133295" y="3935893"/>
            <a:ext cx="75042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computer screen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03BD16C-4218-4414-04D7-07A12EDFCBEB}"/>
              </a:ext>
            </a:extLst>
          </p:cNvPr>
          <p:cNvSpPr/>
          <p:nvPr/>
        </p:nvSpPr>
        <p:spPr>
          <a:xfrm>
            <a:off x="5765400" y="3873383"/>
            <a:ext cx="69771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breakout rooms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3B5EE8F-1960-3B00-D577-633344EA7961}"/>
              </a:ext>
            </a:extLst>
          </p:cNvPr>
          <p:cNvSpPr/>
          <p:nvPr/>
        </p:nvSpPr>
        <p:spPr>
          <a:xfrm>
            <a:off x="12402735" y="3946495"/>
            <a:ext cx="62454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robot teacher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AB93FFF-BEE5-6409-1883-733E2EC75A86}"/>
              </a:ext>
            </a:extLst>
          </p:cNvPr>
          <p:cNvSpPr/>
          <p:nvPr/>
        </p:nvSpPr>
        <p:spPr>
          <a:xfrm>
            <a:off x="965110" y="8118013"/>
            <a:ext cx="52567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online class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9C131F5-690B-C054-35CE-AB3A53022E75}"/>
              </a:ext>
            </a:extLst>
          </p:cNvPr>
          <p:cNvSpPr/>
          <p:nvPr/>
        </p:nvSpPr>
        <p:spPr>
          <a:xfrm>
            <a:off x="5649334" y="8131385"/>
            <a:ext cx="76586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3D contact lenses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07AD637-3DE7-1A04-6182-83B8B15A779A}"/>
              </a:ext>
            </a:extLst>
          </p:cNvPr>
          <p:cNvSpPr/>
          <p:nvPr/>
        </p:nvSpPr>
        <p:spPr>
          <a:xfrm>
            <a:off x="12719291" y="8206025"/>
            <a:ext cx="50913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onnection</a:t>
            </a:r>
          </a:p>
        </p:txBody>
      </p:sp>
    </p:spTree>
    <p:extLst>
      <p:ext uri="{BB962C8B-B14F-4D97-AF65-F5344CB8AC3E}">
        <p14:creationId xmlns:p14="http://schemas.microsoft.com/office/powerpoint/2010/main" val="3308489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646534" y="0"/>
            <a:ext cx="11021475" cy="12111511"/>
          </a:xfrm>
          <a:custGeom>
            <a:avLst/>
            <a:gdLst/>
            <a:ahLst/>
            <a:cxnLst/>
            <a:rect l="l" t="t" r="r" b="b"/>
            <a:pathLst>
              <a:path w="11021475" h="12111511">
                <a:moveTo>
                  <a:pt x="11021475" y="0"/>
                </a:moveTo>
                <a:lnTo>
                  <a:pt x="0" y="0"/>
                </a:lnTo>
                <a:lnTo>
                  <a:pt x="0" y="12111511"/>
                </a:lnTo>
                <a:lnTo>
                  <a:pt x="11021475" y="12111511"/>
                </a:lnTo>
                <a:lnTo>
                  <a:pt x="110214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507763" y="672783"/>
            <a:ext cx="7174102" cy="8941435"/>
          </a:xfrm>
          <a:custGeom>
            <a:avLst/>
            <a:gdLst/>
            <a:ahLst/>
            <a:cxnLst/>
            <a:rect l="l" t="t" r="r" b="b"/>
            <a:pathLst>
              <a:path w="7174102" h="8941435">
                <a:moveTo>
                  <a:pt x="7174102" y="0"/>
                </a:moveTo>
                <a:lnTo>
                  <a:pt x="0" y="0"/>
                </a:lnTo>
                <a:lnTo>
                  <a:pt x="0" y="8941434"/>
                </a:lnTo>
                <a:lnTo>
                  <a:pt x="7174102" y="8941434"/>
                </a:lnTo>
                <a:lnTo>
                  <a:pt x="7174102" y="0"/>
                </a:lnTo>
                <a:close/>
              </a:path>
            </a:pathLst>
          </a:custGeom>
          <a:blipFill>
            <a:blip r:embed="rId4"/>
            <a:stretch>
              <a:fillRect l="-8493" r="-8897" b="-14224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88106" y="3621356"/>
            <a:ext cx="1102147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500" dirty="0">
                <a:solidFill>
                  <a:srgbClr val="C00000"/>
                </a:solidFill>
                <a:latin typeface="Kollektif Bold"/>
              </a:rPr>
              <a:t>SCIENCE AND TECHNOLOGY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4403" y="8537264"/>
            <a:ext cx="1080888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7200" dirty="0">
                <a:solidFill>
                  <a:srgbClr val="541690"/>
                </a:solidFill>
                <a:latin typeface="Kollektif"/>
              </a:rPr>
              <a:t>Lesson 2: A Closer Look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15A3E9-ED11-9BC9-8FF2-927205022E99}"/>
              </a:ext>
            </a:extLst>
          </p:cNvPr>
          <p:cNvSpPr txBox="1"/>
          <p:nvPr/>
        </p:nvSpPr>
        <p:spPr>
          <a:xfrm>
            <a:off x="794402" y="2587606"/>
            <a:ext cx="1080888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7200" dirty="0">
                <a:solidFill>
                  <a:srgbClr val="541690"/>
                </a:solidFill>
                <a:latin typeface="Kollektif"/>
              </a:rPr>
              <a:t>Unit 11: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6823">
            <a:off x="-2576427" y="-1033431"/>
            <a:ext cx="13885369" cy="15258647"/>
          </a:xfrm>
          <a:custGeom>
            <a:avLst/>
            <a:gdLst/>
            <a:ahLst/>
            <a:cxnLst/>
            <a:rect l="l" t="t" r="r" b="b"/>
            <a:pathLst>
              <a:path w="13885369" h="15258647">
                <a:moveTo>
                  <a:pt x="0" y="0"/>
                </a:moveTo>
                <a:lnTo>
                  <a:pt x="13885369" y="0"/>
                </a:lnTo>
                <a:lnTo>
                  <a:pt x="13885369" y="15258647"/>
                </a:lnTo>
                <a:lnTo>
                  <a:pt x="0" y="152586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4961" y="1562100"/>
            <a:ext cx="8131874" cy="8229600"/>
          </a:xfrm>
          <a:custGeom>
            <a:avLst/>
            <a:gdLst/>
            <a:ahLst/>
            <a:cxnLst/>
            <a:rect l="l" t="t" r="r" b="b"/>
            <a:pathLst>
              <a:path w="8131874" h="8229600">
                <a:moveTo>
                  <a:pt x="0" y="0"/>
                </a:moveTo>
                <a:lnTo>
                  <a:pt x="8131874" y="0"/>
                </a:lnTo>
                <a:lnTo>
                  <a:pt x="81318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400800" y="3816644"/>
            <a:ext cx="11764033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VOCABULARY</a:t>
            </a:r>
          </a:p>
        </p:txBody>
      </p:sp>
      <p:sp>
        <p:nvSpPr>
          <p:cNvPr id="14" name="Freeform 14"/>
          <p:cNvSpPr/>
          <p:nvPr/>
        </p:nvSpPr>
        <p:spPr>
          <a:xfrm rot="-2436138">
            <a:off x="7560836" y="1221690"/>
            <a:ext cx="522406" cy="454018"/>
          </a:xfrm>
          <a:custGeom>
            <a:avLst/>
            <a:gdLst/>
            <a:ahLst/>
            <a:cxnLst/>
            <a:rect l="l" t="t" r="r" b="b"/>
            <a:pathLst>
              <a:path w="522406" h="454018">
                <a:moveTo>
                  <a:pt x="0" y="0"/>
                </a:moveTo>
                <a:lnTo>
                  <a:pt x="522406" y="0"/>
                </a:lnTo>
                <a:lnTo>
                  <a:pt x="522406" y="454018"/>
                </a:lnTo>
                <a:lnTo>
                  <a:pt x="0" y="454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7041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8"/>
          <p:cNvSpPr/>
          <p:nvPr/>
        </p:nvSpPr>
        <p:spPr>
          <a:xfrm rot="-2436138">
            <a:off x="12138171" y="3345475"/>
            <a:ext cx="522406" cy="454018"/>
          </a:xfrm>
          <a:custGeom>
            <a:avLst/>
            <a:gdLst/>
            <a:ahLst/>
            <a:cxnLst/>
            <a:rect l="l" t="t" r="r" b="b"/>
            <a:pathLst>
              <a:path w="522406" h="454018">
                <a:moveTo>
                  <a:pt x="0" y="0"/>
                </a:moveTo>
                <a:lnTo>
                  <a:pt x="522406" y="0"/>
                </a:lnTo>
                <a:lnTo>
                  <a:pt x="522406" y="454018"/>
                </a:lnTo>
                <a:lnTo>
                  <a:pt x="0" y="454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9"/>
          <p:cNvGrpSpPr/>
          <p:nvPr/>
        </p:nvGrpSpPr>
        <p:grpSpPr>
          <a:xfrm>
            <a:off x="14804976" y="2356236"/>
            <a:ext cx="295426" cy="293750"/>
            <a:chOff x="0" y="0"/>
            <a:chExt cx="77808" cy="77366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77808" cy="77366"/>
            </a:xfrm>
            <a:custGeom>
              <a:avLst/>
              <a:gdLst/>
              <a:ahLst/>
              <a:cxnLst/>
              <a:rect l="l" t="t" r="r" b="b"/>
              <a:pathLst>
                <a:path w="77808" h="77366">
                  <a:moveTo>
                    <a:pt x="0" y="0"/>
                  </a:moveTo>
                  <a:lnTo>
                    <a:pt x="77808" y="0"/>
                  </a:lnTo>
                  <a:lnTo>
                    <a:pt x="77808" y="77366"/>
                  </a:lnTo>
                  <a:lnTo>
                    <a:pt x="0" y="77366"/>
                  </a:lnTo>
                  <a:close/>
                </a:path>
              </a:pathLst>
            </a:custGeom>
            <a:solidFill>
              <a:srgbClr val="EBCB37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 flipH="1" flipV="1">
            <a:off x="13334782" y="-2707667"/>
            <a:ext cx="6026474" cy="6622499"/>
          </a:xfrm>
          <a:custGeom>
            <a:avLst/>
            <a:gdLst/>
            <a:ahLst/>
            <a:cxnLst/>
            <a:rect l="l" t="t" r="r" b="b"/>
            <a:pathLst>
              <a:path w="6026474" h="6622499">
                <a:moveTo>
                  <a:pt x="6026475" y="6622500"/>
                </a:moveTo>
                <a:lnTo>
                  <a:pt x="0" y="6622500"/>
                </a:lnTo>
                <a:lnTo>
                  <a:pt x="0" y="0"/>
                </a:lnTo>
                <a:lnTo>
                  <a:pt x="6026475" y="0"/>
                </a:lnTo>
                <a:lnTo>
                  <a:pt x="6026475" y="66225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6" name="Picture 45" descr="A group of people standing in front of a wall with graphics&#10;&#10;Description automatically generated">
            <a:extLst>
              <a:ext uri="{FF2B5EF4-FFF2-40B4-BE49-F238E27FC236}">
                <a16:creationId xmlns:a16="http://schemas.microsoft.com/office/drawing/2014/main" id="{38F79DDE-DAA3-023B-EC1C-8D9A97F5C8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9" y="2503111"/>
            <a:ext cx="4695478" cy="3124734"/>
          </a:xfrm>
          <a:prstGeom prst="rect">
            <a:avLst/>
          </a:prstGeom>
        </p:spPr>
      </p:pic>
      <p:pic>
        <p:nvPicPr>
          <p:cNvPr id="48" name="Picture 47" descr="A person with a grid on her face&#10;&#10;Description automatically generated">
            <a:extLst>
              <a:ext uri="{FF2B5EF4-FFF2-40B4-BE49-F238E27FC236}">
                <a16:creationId xmlns:a16="http://schemas.microsoft.com/office/drawing/2014/main" id="{861EFC34-7A59-319A-8774-7DAC356C12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38" y="2503111"/>
            <a:ext cx="4695478" cy="3124734"/>
          </a:xfrm>
          <a:prstGeom prst="rect">
            <a:avLst/>
          </a:prstGeom>
        </p:spPr>
      </p:pic>
      <p:pic>
        <p:nvPicPr>
          <p:cNvPr id="50" name="Picture 49" descr="Close up of a person's eye&#10;&#10;Description automatically generated">
            <a:extLst>
              <a:ext uri="{FF2B5EF4-FFF2-40B4-BE49-F238E27FC236}">
                <a16:creationId xmlns:a16="http://schemas.microsoft.com/office/drawing/2014/main" id="{5F935059-506E-9E93-82FC-0E53F29E59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374" y="2493499"/>
            <a:ext cx="4695478" cy="3124734"/>
          </a:xfrm>
          <a:prstGeom prst="rect">
            <a:avLst/>
          </a:prstGeom>
        </p:spPr>
      </p:pic>
      <p:pic>
        <p:nvPicPr>
          <p:cNvPr id="52" name="Picture 51" descr="A child looking through a microscope&#10;&#10;Description automatically generated">
            <a:extLst>
              <a:ext uri="{FF2B5EF4-FFF2-40B4-BE49-F238E27FC236}">
                <a16:creationId xmlns:a16="http://schemas.microsoft.com/office/drawing/2014/main" id="{3802598F-F38B-60EE-1F71-2504A0AE33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9" y="6362700"/>
            <a:ext cx="4695478" cy="3124734"/>
          </a:xfrm>
          <a:prstGeom prst="rect">
            <a:avLst/>
          </a:prstGeom>
        </p:spPr>
      </p:pic>
      <p:pic>
        <p:nvPicPr>
          <p:cNvPr id="54" name="Picture 53" descr="A fingerprint scan on a device&#10;&#10;Description automatically generated">
            <a:extLst>
              <a:ext uri="{FF2B5EF4-FFF2-40B4-BE49-F238E27FC236}">
                <a16:creationId xmlns:a16="http://schemas.microsoft.com/office/drawing/2014/main" id="{537496DA-31DA-B761-2E10-3A0A5F3F5C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60" y="6353175"/>
            <a:ext cx="4695478" cy="3124734"/>
          </a:xfrm>
          <a:prstGeom prst="rect">
            <a:avLst/>
          </a:prstGeom>
        </p:spPr>
      </p:pic>
      <p:pic>
        <p:nvPicPr>
          <p:cNvPr id="56" name="Picture 55" descr="A person waving at a computer screen&#10;&#10;Description automatically generated">
            <a:extLst>
              <a:ext uri="{FF2B5EF4-FFF2-40B4-BE49-F238E27FC236}">
                <a16:creationId xmlns:a16="http://schemas.microsoft.com/office/drawing/2014/main" id="{7F0B84E9-A64B-3EEF-37AB-8EF2FAF38C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374" y="6329362"/>
            <a:ext cx="4695478" cy="3124734"/>
          </a:xfrm>
          <a:prstGeom prst="rect">
            <a:avLst/>
          </a:prstGeom>
        </p:spPr>
      </p:pic>
      <p:sp>
        <p:nvSpPr>
          <p:cNvPr id="42" name="TextBox 42"/>
          <p:cNvSpPr txBox="1"/>
          <p:nvPr/>
        </p:nvSpPr>
        <p:spPr>
          <a:xfrm>
            <a:off x="249299" y="56306"/>
            <a:ext cx="18038701" cy="983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4800" dirty="0">
                <a:solidFill>
                  <a:srgbClr val="C00000"/>
                </a:solidFill>
                <a:latin typeface="Kollektif Bold"/>
              </a:rPr>
              <a:t>1. Write a word or phrase from the box under each picture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19C2FB7-1F12-1429-07C3-02DBA688F5E1}"/>
              </a:ext>
            </a:extLst>
          </p:cNvPr>
          <p:cNvSpPr txBox="1"/>
          <p:nvPr/>
        </p:nvSpPr>
        <p:spPr>
          <a:xfrm>
            <a:off x="1359966" y="1023977"/>
            <a:ext cx="4882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Kollektif" panose="020B0604020202020204" charset="0"/>
              </a:rPr>
              <a:t>face recognition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E9B295-EB5D-BE32-1D9E-5CDC9A41D9D8}"/>
              </a:ext>
            </a:extLst>
          </p:cNvPr>
          <p:cNvSpPr txBox="1"/>
          <p:nvPr/>
        </p:nvSpPr>
        <p:spPr>
          <a:xfrm>
            <a:off x="7804364" y="1036243"/>
            <a:ext cx="3169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Kollektif" panose="020B0604020202020204" charset="0"/>
              </a:rPr>
              <a:t>experiment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5DEC0FF-6EF4-14FE-7F23-C4891EE2ED67}"/>
              </a:ext>
            </a:extLst>
          </p:cNvPr>
          <p:cNvSpPr txBox="1"/>
          <p:nvPr/>
        </p:nvSpPr>
        <p:spPr>
          <a:xfrm>
            <a:off x="7000260" y="1709905"/>
            <a:ext cx="539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Kollektif" panose="020B0604020202020204" charset="0"/>
              </a:rPr>
              <a:t>fingerprint scanner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EC6D024-5B57-BC6F-A88C-375E14625841}"/>
              </a:ext>
            </a:extLst>
          </p:cNvPr>
          <p:cNvSpPr txBox="1"/>
          <p:nvPr/>
        </p:nvSpPr>
        <p:spPr>
          <a:xfrm>
            <a:off x="12265981" y="1121514"/>
            <a:ext cx="5484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Kollektif" panose="020B0604020202020204" charset="0"/>
              </a:rPr>
              <a:t>video conference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9EEA12-1413-7608-4514-399BF3E868CE}"/>
              </a:ext>
            </a:extLst>
          </p:cNvPr>
          <p:cNvSpPr txBox="1"/>
          <p:nvPr/>
        </p:nvSpPr>
        <p:spPr>
          <a:xfrm>
            <a:off x="1488248" y="1709905"/>
            <a:ext cx="5825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Kollektif" panose="020B0604020202020204" charset="0"/>
              </a:rPr>
              <a:t>eye tracking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8103D8A-DC74-A43D-F419-2A5ABBB0D02A}"/>
              </a:ext>
            </a:extLst>
          </p:cNvPr>
          <p:cNvSpPr txBox="1"/>
          <p:nvPr/>
        </p:nvSpPr>
        <p:spPr>
          <a:xfrm>
            <a:off x="12265981" y="1796381"/>
            <a:ext cx="5625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Kollektif" panose="020B0604020202020204" charset="0"/>
              </a:rPr>
              <a:t>digital communication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CD81A1A-530C-170C-B8F0-075D76C0F367}"/>
              </a:ext>
            </a:extLst>
          </p:cNvPr>
          <p:cNvSpPr txBox="1"/>
          <p:nvPr/>
        </p:nvSpPr>
        <p:spPr>
          <a:xfrm>
            <a:off x="839859" y="5728899"/>
            <a:ext cx="4544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Kollektif" panose="020B0604020202020204" charset="0"/>
              </a:rPr>
              <a:t>1. ___________________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85DF9E0-81BD-8FE9-E496-1CDFF6F4BB14}"/>
              </a:ext>
            </a:extLst>
          </p:cNvPr>
          <p:cNvSpPr txBox="1"/>
          <p:nvPr/>
        </p:nvSpPr>
        <p:spPr>
          <a:xfrm>
            <a:off x="6635460" y="5712850"/>
            <a:ext cx="4544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Kollektif" panose="020B0604020202020204" charset="0"/>
              </a:rPr>
              <a:t>2. __________________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7E0437B-4F87-8F05-DF56-5EAFCA98EA17}"/>
              </a:ext>
            </a:extLst>
          </p:cNvPr>
          <p:cNvSpPr txBox="1"/>
          <p:nvPr/>
        </p:nvSpPr>
        <p:spPr>
          <a:xfrm>
            <a:off x="12428623" y="5695696"/>
            <a:ext cx="5019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Kollektif" panose="020B0604020202020204" charset="0"/>
              </a:rPr>
              <a:t>3. ___________________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6E477E-5E2A-7A92-5BC7-212E59AFA7CC}"/>
              </a:ext>
            </a:extLst>
          </p:cNvPr>
          <p:cNvSpPr txBox="1"/>
          <p:nvPr/>
        </p:nvSpPr>
        <p:spPr>
          <a:xfrm>
            <a:off x="839858" y="9647604"/>
            <a:ext cx="4695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Kollektif" panose="020B0604020202020204" charset="0"/>
              </a:rPr>
              <a:t>4. ___________________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E31901-96F8-E5F1-B3DA-583900B33AB8}"/>
              </a:ext>
            </a:extLst>
          </p:cNvPr>
          <p:cNvSpPr txBox="1"/>
          <p:nvPr/>
        </p:nvSpPr>
        <p:spPr>
          <a:xfrm>
            <a:off x="6616410" y="9595014"/>
            <a:ext cx="477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Kollektif" panose="020B0604020202020204" charset="0"/>
              </a:rPr>
              <a:t>5. ___________________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7890BF7-2D68-9900-B999-3E90D612C3F9}"/>
              </a:ext>
            </a:extLst>
          </p:cNvPr>
          <p:cNvSpPr txBox="1"/>
          <p:nvPr/>
        </p:nvSpPr>
        <p:spPr>
          <a:xfrm>
            <a:off x="12532607" y="9642005"/>
            <a:ext cx="4915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Kollektif" panose="020B0604020202020204" charset="0"/>
              </a:rPr>
              <a:t>6. ___________________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6.17284E-7 L -0.61615 0.360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07" y="180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6.17284E-7 L 0.30755 0.440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3" y="22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6 -0.00016 L 0.62605 0.369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68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57 4.81481E-6 L -0.35313 0.81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4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71605E-6 L -0.0013 0.751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3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817 L 0.03724 0.808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4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55327">
            <a:off x="6791216" y="6415993"/>
            <a:ext cx="6115051" cy="6719836"/>
          </a:xfrm>
          <a:custGeom>
            <a:avLst/>
            <a:gdLst/>
            <a:ahLst/>
            <a:cxnLst/>
            <a:rect l="l" t="t" r="r" b="b"/>
            <a:pathLst>
              <a:path w="6115051" h="6719836">
                <a:moveTo>
                  <a:pt x="0" y="0"/>
                </a:moveTo>
                <a:lnTo>
                  <a:pt x="6115051" y="0"/>
                </a:lnTo>
                <a:lnTo>
                  <a:pt x="6115051" y="6719836"/>
                </a:lnTo>
                <a:lnTo>
                  <a:pt x="0" y="6719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21024">
            <a:off x="-662406" y="3613759"/>
            <a:ext cx="8357925" cy="9184533"/>
          </a:xfrm>
          <a:custGeom>
            <a:avLst/>
            <a:gdLst/>
            <a:ahLst/>
            <a:cxnLst/>
            <a:rect l="l" t="t" r="r" b="b"/>
            <a:pathLst>
              <a:path w="8357925" h="9184533">
                <a:moveTo>
                  <a:pt x="0" y="0"/>
                </a:moveTo>
                <a:lnTo>
                  <a:pt x="8357925" y="0"/>
                </a:lnTo>
                <a:lnTo>
                  <a:pt x="8357925" y="9184533"/>
                </a:lnTo>
                <a:lnTo>
                  <a:pt x="0" y="91845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58" y="6215805"/>
            <a:ext cx="5200771" cy="4071195"/>
          </a:xfrm>
          <a:custGeom>
            <a:avLst/>
            <a:gdLst/>
            <a:ahLst/>
            <a:cxnLst/>
            <a:rect l="l" t="t" r="r" b="b"/>
            <a:pathLst>
              <a:path w="5886571" h="4569451">
                <a:moveTo>
                  <a:pt x="0" y="0"/>
                </a:moveTo>
                <a:lnTo>
                  <a:pt x="5886571" y="0"/>
                </a:lnTo>
                <a:lnTo>
                  <a:pt x="5886571" y="4569451"/>
                </a:lnTo>
                <a:lnTo>
                  <a:pt x="0" y="4569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7906630" flipH="1" flipV="1">
            <a:off x="8601257" y="5326025"/>
            <a:ext cx="402260" cy="349601"/>
          </a:xfrm>
          <a:custGeom>
            <a:avLst/>
            <a:gdLst/>
            <a:ahLst/>
            <a:cxnLst/>
            <a:rect l="l" t="t" r="r" b="b"/>
            <a:pathLst>
              <a:path w="402260" h="349601">
                <a:moveTo>
                  <a:pt x="402261" y="349601"/>
                </a:moveTo>
                <a:lnTo>
                  <a:pt x="0" y="349601"/>
                </a:lnTo>
                <a:lnTo>
                  <a:pt x="0" y="0"/>
                </a:lnTo>
                <a:lnTo>
                  <a:pt x="402261" y="0"/>
                </a:lnTo>
                <a:lnTo>
                  <a:pt x="402261" y="34960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85800" y="380909"/>
            <a:ext cx="8617834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Vocabulary</a:t>
            </a:r>
          </a:p>
        </p:txBody>
      </p:sp>
      <p:sp>
        <p:nvSpPr>
          <p:cNvPr id="31" name="Freeform 31"/>
          <p:cNvSpPr/>
          <p:nvPr/>
        </p:nvSpPr>
        <p:spPr>
          <a:xfrm rot="2578245" flipH="1">
            <a:off x="12125384" y="6440970"/>
            <a:ext cx="6115051" cy="6719836"/>
          </a:xfrm>
          <a:custGeom>
            <a:avLst/>
            <a:gdLst/>
            <a:ahLst/>
            <a:cxnLst/>
            <a:rect l="l" t="t" r="r" b="b"/>
            <a:pathLst>
              <a:path w="6115051" h="6719836">
                <a:moveTo>
                  <a:pt x="6115050" y="0"/>
                </a:moveTo>
                <a:lnTo>
                  <a:pt x="0" y="0"/>
                </a:lnTo>
                <a:lnTo>
                  <a:pt x="0" y="6719836"/>
                </a:lnTo>
                <a:lnTo>
                  <a:pt x="6115050" y="6719836"/>
                </a:lnTo>
                <a:lnTo>
                  <a:pt x="61150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10257FF-C498-3007-3DB2-8CDC6C21D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64700"/>
              </p:ext>
            </p:extLst>
          </p:nvPr>
        </p:nvGraphicFramePr>
        <p:xfrm>
          <a:off x="5337617" y="1701001"/>
          <a:ext cx="12340784" cy="248731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76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5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2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face recognition (n)</a:t>
                      </a:r>
                    </a:p>
                  </a:txBody>
                  <a:tcPr marL="71755" marR="71755" marT="71755" marB="71755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feɪsˌrekəɡˈnɪʃn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Công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nghệ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nhận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diện</a:t>
                      </a:r>
                      <a:r>
                        <a:rPr lang="en-US" sz="3200" baseline="0" dirty="0"/>
                        <a:t>/</a:t>
                      </a:r>
                      <a:r>
                        <a:rPr lang="en-US" sz="3200" dirty="0" err="1"/>
                        <a:t>nhận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biết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gương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mặt</a:t>
                      </a:r>
                      <a:endParaRPr lang="en-US" sz="3200" dirty="0"/>
                    </a:p>
                  </a:txBody>
                  <a:tcPr marL="36195" marR="36195" marT="71755" marB="71755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experiment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ɪkˈsperɪmənt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Thí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nghiệm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CF7C6E0-C0EC-4BD0-5009-943CB4D4D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854942"/>
              </p:ext>
            </p:extLst>
          </p:nvPr>
        </p:nvGraphicFramePr>
        <p:xfrm>
          <a:off x="5337617" y="4198032"/>
          <a:ext cx="12340785" cy="111887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70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3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6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eye tracking (n) 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/’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,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trækɪŋ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>
                          <a:solidFill>
                            <a:prstClr val="black"/>
                          </a:solidFill>
                          <a:latin typeface="+mn-lt"/>
                        </a:rPr>
                        <a:t>Công</a:t>
                      </a:r>
                      <a:r>
                        <a:rPr lang="en-US" sz="3200" b="0" baseline="0" dirty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prstClr val="black"/>
                          </a:solidFill>
                          <a:latin typeface="+mn-lt"/>
                        </a:rPr>
                        <a:t>nghệ</a:t>
                      </a:r>
                      <a:r>
                        <a:rPr lang="en-US" sz="3200" b="0" dirty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prstClr val="black"/>
                          </a:solidFill>
                          <a:latin typeface="+mn-lt"/>
                        </a:rPr>
                        <a:t>dõi</a:t>
                      </a:r>
                      <a:r>
                        <a:rPr lang="en-US" sz="3200" b="0" dirty="0">
                          <a:solidFill>
                            <a:prstClr val="black"/>
                          </a:solidFill>
                          <a:latin typeface="+mn-lt"/>
                        </a:rPr>
                        <a:t> (</a:t>
                      </a:r>
                      <a:r>
                        <a:rPr lang="en-US" sz="3200" b="0" dirty="0" err="1">
                          <a:solidFill>
                            <a:prstClr val="black"/>
                          </a:solidFill>
                          <a:latin typeface="+mn-lt"/>
                        </a:rPr>
                        <a:t>cử</a:t>
                      </a:r>
                      <a:r>
                        <a:rPr lang="en-US" sz="3200" b="0" dirty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prstClr val="black"/>
                          </a:solidFill>
                          <a:latin typeface="+mn-lt"/>
                        </a:rPr>
                        <a:t>động</a:t>
                      </a:r>
                      <a:r>
                        <a:rPr lang="en-US" sz="3200" b="0" dirty="0">
                          <a:solidFill>
                            <a:prstClr val="black"/>
                          </a:solidFill>
                          <a:latin typeface="+mn-lt"/>
                        </a:rPr>
                        <a:t>) </a:t>
                      </a:r>
                      <a:r>
                        <a:rPr lang="en-US" sz="3200" b="0" dirty="0" err="1">
                          <a:solidFill>
                            <a:prstClr val="black"/>
                          </a:solidFill>
                          <a:latin typeface="+mn-lt"/>
                        </a:rPr>
                        <a:t>mắt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C20B59D-1010-873E-F1E8-4461B0959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167815"/>
              </p:ext>
            </p:extLst>
          </p:nvPr>
        </p:nvGraphicFramePr>
        <p:xfrm>
          <a:off x="5337617" y="5321883"/>
          <a:ext cx="12340785" cy="116408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70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3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6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fingerprint scanner(n)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fɪŋɡəprɪnt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skænə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(r)/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>
                          <a:solidFill>
                            <a:prstClr val="black"/>
                          </a:solidFill>
                          <a:latin typeface="+mn-lt"/>
                        </a:rPr>
                        <a:t>Máy</a:t>
                      </a:r>
                      <a:r>
                        <a:rPr lang="en-US" sz="3200" b="0" dirty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prstClr val="black"/>
                          </a:solidFill>
                          <a:latin typeface="+mn-lt"/>
                        </a:rPr>
                        <a:t>quét</a:t>
                      </a:r>
                      <a:r>
                        <a:rPr lang="en-US" sz="3200" b="0" dirty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prstClr val="black"/>
                          </a:solidFill>
                          <a:latin typeface="+mn-lt"/>
                        </a:rPr>
                        <a:t>vân</a:t>
                      </a:r>
                      <a:r>
                        <a:rPr lang="en-US" sz="3200" b="0" dirty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prstClr val="black"/>
                          </a:solidFill>
                          <a:latin typeface="+mn-lt"/>
                        </a:rPr>
                        <a:t>tay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24CAEAD-FF56-FEC6-537F-B91A3D84D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082889"/>
              </p:ext>
            </p:extLst>
          </p:nvPr>
        </p:nvGraphicFramePr>
        <p:xfrm>
          <a:off x="5337617" y="6482817"/>
          <a:ext cx="12340785" cy="116408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70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3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6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digital communication (n) 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dɪdʒɪtl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kəˌmjuːnɪˈkeɪʃn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>
                          <a:solidFill>
                            <a:prstClr val="black"/>
                          </a:solidFill>
                          <a:latin typeface="+mn-lt"/>
                        </a:rPr>
                        <a:t>Giao</a:t>
                      </a:r>
                      <a:r>
                        <a:rPr lang="en-US" sz="3200" b="0" dirty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prstClr val="black"/>
                          </a:solidFill>
                          <a:latin typeface="+mn-lt"/>
                        </a:rPr>
                        <a:t>tiếp</a:t>
                      </a:r>
                      <a:r>
                        <a:rPr lang="en-US" sz="3200" b="0" dirty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prstClr val="black"/>
                          </a:solidFill>
                          <a:latin typeface="+mn-lt"/>
                        </a:rPr>
                        <a:t>kỹ</a:t>
                      </a:r>
                      <a:r>
                        <a:rPr lang="en-US" sz="3200" b="0" noProof="0" dirty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noProof="0" dirty="0" err="1">
                          <a:solidFill>
                            <a:prstClr val="black"/>
                          </a:solidFill>
                          <a:latin typeface="+mn-lt"/>
                        </a:rPr>
                        <a:t>thuật</a:t>
                      </a:r>
                      <a:r>
                        <a:rPr lang="en-US" sz="3200" b="0" noProof="0" dirty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noProof="0" dirty="0" err="1">
                          <a:solidFill>
                            <a:prstClr val="black"/>
                          </a:solidFill>
                          <a:latin typeface="+mn-lt"/>
                        </a:rPr>
                        <a:t>số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47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67360" y="1408779"/>
            <a:ext cx="991940" cy="478611"/>
          </a:xfrm>
          <a:custGeom>
            <a:avLst/>
            <a:gdLst/>
            <a:ahLst/>
            <a:cxnLst/>
            <a:rect l="l" t="t" r="r" b="b"/>
            <a:pathLst>
              <a:path w="991940" h="478611">
                <a:moveTo>
                  <a:pt x="0" y="0"/>
                </a:moveTo>
                <a:lnTo>
                  <a:pt x="991940" y="0"/>
                </a:lnTo>
                <a:lnTo>
                  <a:pt x="991940" y="478611"/>
                </a:lnTo>
                <a:lnTo>
                  <a:pt x="0" y="478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906630" flipH="1">
            <a:off x="16826556" y="8703421"/>
            <a:ext cx="402260" cy="349601"/>
          </a:xfrm>
          <a:custGeom>
            <a:avLst/>
            <a:gdLst/>
            <a:ahLst/>
            <a:cxnLst/>
            <a:rect l="l" t="t" r="r" b="b"/>
            <a:pathLst>
              <a:path w="402260" h="349601">
                <a:moveTo>
                  <a:pt x="402260" y="0"/>
                </a:moveTo>
                <a:lnTo>
                  <a:pt x="0" y="0"/>
                </a:lnTo>
                <a:lnTo>
                  <a:pt x="0" y="349601"/>
                </a:lnTo>
                <a:lnTo>
                  <a:pt x="402260" y="349601"/>
                </a:lnTo>
                <a:lnTo>
                  <a:pt x="4022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95400" y="1161546"/>
            <a:ext cx="11021475" cy="12111511"/>
          </a:xfrm>
          <a:custGeom>
            <a:avLst/>
            <a:gdLst/>
            <a:ahLst/>
            <a:cxnLst/>
            <a:rect l="l" t="t" r="r" b="b"/>
            <a:pathLst>
              <a:path w="11021475" h="12111511">
                <a:moveTo>
                  <a:pt x="0" y="0"/>
                </a:moveTo>
                <a:lnTo>
                  <a:pt x="11021475" y="0"/>
                </a:lnTo>
                <a:lnTo>
                  <a:pt x="11021475" y="12111511"/>
                </a:lnTo>
                <a:lnTo>
                  <a:pt x="0" y="121115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33400" y="163644"/>
            <a:ext cx="17297400" cy="9979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5400" dirty="0">
                <a:solidFill>
                  <a:srgbClr val="C00000"/>
                </a:solidFill>
                <a:latin typeface="Kollektif Bold"/>
              </a:rPr>
              <a:t>2. Choose the option that best completes each phrase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5DF6654-F9C4-12B6-64BB-8827F5918DC2}"/>
              </a:ext>
            </a:extLst>
          </p:cNvPr>
          <p:cNvSpPr/>
          <p:nvPr/>
        </p:nvSpPr>
        <p:spPr>
          <a:xfrm>
            <a:off x="3686622" y="2269210"/>
            <a:ext cx="3439002" cy="1376157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Kollektif" panose="020B0604020202020204" charset="0"/>
              </a:rPr>
              <a:t>invent</a:t>
            </a:r>
            <a:endParaRPr lang="en-US" sz="3200" b="1" dirty="0">
              <a:solidFill>
                <a:schemeClr val="tx1"/>
              </a:solidFill>
              <a:latin typeface="Kollektif" panose="020B060402020202020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7FBB53E-4B2A-D510-CA83-A10FBC7741E6}"/>
              </a:ext>
            </a:extLst>
          </p:cNvPr>
          <p:cNvSpPr/>
          <p:nvPr/>
        </p:nvSpPr>
        <p:spPr>
          <a:xfrm>
            <a:off x="3671382" y="4153982"/>
            <a:ext cx="3439002" cy="1376157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Kollektif" panose="020B0604020202020204" charset="0"/>
              </a:rPr>
              <a:t>discover</a:t>
            </a:r>
            <a:endParaRPr lang="en-US" sz="3200" b="1" dirty="0">
              <a:solidFill>
                <a:schemeClr val="tx1"/>
              </a:solidFill>
              <a:latin typeface="Kollektif" panose="020B060402020202020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0617845-2AAD-EC4C-8019-EB934BBF4D95}"/>
              </a:ext>
            </a:extLst>
          </p:cNvPr>
          <p:cNvSpPr/>
          <p:nvPr/>
        </p:nvSpPr>
        <p:spPr>
          <a:xfrm>
            <a:off x="3671382" y="6123254"/>
            <a:ext cx="3439002" cy="1376157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Kollektif" panose="020B0604020202020204" charset="0"/>
              </a:rPr>
              <a:t>create</a:t>
            </a:r>
            <a:endParaRPr lang="en-US" sz="3200" b="1" dirty="0">
              <a:solidFill>
                <a:schemeClr val="tx1"/>
              </a:solidFill>
              <a:latin typeface="Kollektif" panose="020B060402020202020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08D98DA-2D56-C2CA-D402-04645687040E}"/>
              </a:ext>
            </a:extLst>
          </p:cNvPr>
          <p:cNvSpPr/>
          <p:nvPr/>
        </p:nvSpPr>
        <p:spPr>
          <a:xfrm>
            <a:off x="3671382" y="7998362"/>
            <a:ext cx="3439002" cy="1376157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Kollektif" panose="020B0604020202020204" charset="0"/>
              </a:rPr>
              <a:t>develop</a:t>
            </a:r>
            <a:endParaRPr lang="en-US" sz="3200" b="1" dirty="0">
              <a:solidFill>
                <a:schemeClr val="tx1"/>
              </a:solidFill>
              <a:latin typeface="Kollektif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5C52CD-0C79-5780-F79C-ACCCA128F301}"/>
              </a:ext>
            </a:extLst>
          </p:cNvPr>
          <p:cNvSpPr txBox="1"/>
          <p:nvPr/>
        </p:nvSpPr>
        <p:spPr>
          <a:xfrm>
            <a:off x="3000052" y="2473082"/>
            <a:ext cx="84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Kollektif" panose="020B0604020202020204" charset="0"/>
              </a:rPr>
              <a:t>1.</a:t>
            </a:r>
            <a:endParaRPr lang="en-US" sz="3200" b="1" dirty="0">
              <a:latin typeface="Kollektif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BF3B50-CD51-7A62-003E-DF51F143CEBA}"/>
              </a:ext>
            </a:extLst>
          </p:cNvPr>
          <p:cNvSpPr txBox="1"/>
          <p:nvPr/>
        </p:nvSpPr>
        <p:spPr>
          <a:xfrm>
            <a:off x="3000052" y="4379242"/>
            <a:ext cx="84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Kollektif" panose="020B0604020202020204" charset="0"/>
              </a:rPr>
              <a:t>2.</a:t>
            </a:r>
            <a:endParaRPr lang="en-US" sz="3200" b="1" dirty="0">
              <a:latin typeface="Kollektif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8F0461-E398-0B3C-EB6F-32E104993DB0}"/>
              </a:ext>
            </a:extLst>
          </p:cNvPr>
          <p:cNvSpPr txBox="1"/>
          <p:nvPr/>
        </p:nvSpPr>
        <p:spPr>
          <a:xfrm>
            <a:off x="3000052" y="6321203"/>
            <a:ext cx="84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Kollektif" panose="020B0604020202020204" charset="0"/>
              </a:rPr>
              <a:t>3.</a:t>
            </a:r>
            <a:endParaRPr lang="en-US" sz="3200" b="1" dirty="0">
              <a:latin typeface="Kollektif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9FFC4D-F536-ACFC-0038-21860831C1BC}"/>
              </a:ext>
            </a:extLst>
          </p:cNvPr>
          <p:cNvSpPr txBox="1"/>
          <p:nvPr/>
        </p:nvSpPr>
        <p:spPr>
          <a:xfrm>
            <a:off x="2928378" y="8263164"/>
            <a:ext cx="84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Kollektif" panose="020B0604020202020204" charset="0"/>
              </a:rPr>
              <a:t>4.</a:t>
            </a:r>
            <a:endParaRPr lang="en-US" sz="3200" b="1" dirty="0">
              <a:latin typeface="Kollektif" panose="020B0604020202020204" charset="0"/>
            </a:endParaRPr>
          </a:p>
        </p:txBody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id="{88071E62-106E-D3F6-3F7D-861856BDCC7A}"/>
              </a:ext>
            </a:extLst>
          </p:cNvPr>
          <p:cNvSpPr/>
          <p:nvPr/>
        </p:nvSpPr>
        <p:spPr>
          <a:xfrm>
            <a:off x="10591800" y="1173798"/>
            <a:ext cx="5883391" cy="99790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  <a:latin typeface="Kollektif" panose="020B0604020202020204" charset="0"/>
              </a:rPr>
              <a:t>A. a device</a:t>
            </a:r>
          </a:p>
        </p:txBody>
      </p:sp>
      <p:sp>
        <p:nvSpPr>
          <p:cNvPr id="21" name="Rounded Rectangle 32">
            <a:extLst>
              <a:ext uri="{FF2B5EF4-FFF2-40B4-BE49-F238E27FC236}">
                <a16:creationId xmlns:a16="http://schemas.microsoft.com/office/drawing/2014/main" id="{9FA37BE9-1466-7606-BA59-8AC8D0BE5C9E}"/>
              </a:ext>
            </a:extLst>
          </p:cNvPr>
          <p:cNvSpPr/>
          <p:nvPr/>
        </p:nvSpPr>
        <p:spPr>
          <a:xfrm>
            <a:off x="10607040" y="2316798"/>
            <a:ext cx="5883391" cy="99790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  <a:latin typeface="Kollektif" panose="020B0604020202020204" charset="0"/>
              </a:rPr>
              <a:t>B. a new area</a:t>
            </a:r>
          </a:p>
        </p:txBody>
      </p:sp>
      <p:sp>
        <p:nvSpPr>
          <p:cNvPr id="22" name="Rounded Rectangle 33">
            <a:extLst>
              <a:ext uri="{FF2B5EF4-FFF2-40B4-BE49-F238E27FC236}">
                <a16:creationId xmlns:a16="http://schemas.microsoft.com/office/drawing/2014/main" id="{990BF1F6-2E2A-8DC3-C853-37B286A73B5F}"/>
              </a:ext>
            </a:extLst>
          </p:cNvPr>
          <p:cNvSpPr/>
          <p:nvPr/>
        </p:nvSpPr>
        <p:spPr>
          <a:xfrm>
            <a:off x="10607040" y="3459798"/>
            <a:ext cx="5883391" cy="9979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  <a:latin typeface="Kollektif" panose="020B0604020202020204" charset="0"/>
              </a:rPr>
              <a:t>A. a chemical element</a:t>
            </a:r>
          </a:p>
        </p:txBody>
      </p:sp>
      <p:sp>
        <p:nvSpPr>
          <p:cNvPr id="23" name="Rounded Rectangle 34">
            <a:extLst>
              <a:ext uri="{FF2B5EF4-FFF2-40B4-BE49-F238E27FC236}">
                <a16:creationId xmlns:a16="http://schemas.microsoft.com/office/drawing/2014/main" id="{DD1C8D38-9A76-A57B-8502-CD6F6C6C2CAF}"/>
              </a:ext>
            </a:extLst>
          </p:cNvPr>
          <p:cNvSpPr/>
          <p:nvPr/>
        </p:nvSpPr>
        <p:spPr>
          <a:xfrm>
            <a:off x="10607040" y="4602798"/>
            <a:ext cx="5883391" cy="9979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  <a:latin typeface="Kollektif" panose="020B0604020202020204" charset="0"/>
              </a:rPr>
              <a:t>B. a technology</a:t>
            </a:r>
          </a:p>
        </p:txBody>
      </p:sp>
      <p:sp>
        <p:nvSpPr>
          <p:cNvPr id="24" name="Rounded Rectangle 35">
            <a:extLst>
              <a:ext uri="{FF2B5EF4-FFF2-40B4-BE49-F238E27FC236}">
                <a16:creationId xmlns:a16="http://schemas.microsoft.com/office/drawing/2014/main" id="{A1A12234-51B2-6F08-EB82-F990C405DE98}"/>
              </a:ext>
            </a:extLst>
          </p:cNvPr>
          <p:cNvSpPr/>
          <p:nvPr/>
        </p:nvSpPr>
        <p:spPr>
          <a:xfrm>
            <a:off x="10607040" y="5727312"/>
            <a:ext cx="5883391" cy="99790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  <a:latin typeface="Kollektif" panose="020B0604020202020204" charset="0"/>
              </a:rPr>
              <a:t>A. the weather</a:t>
            </a:r>
          </a:p>
        </p:txBody>
      </p:sp>
      <p:sp>
        <p:nvSpPr>
          <p:cNvPr id="25" name="Rounded Rectangle 36">
            <a:extLst>
              <a:ext uri="{FF2B5EF4-FFF2-40B4-BE49-F238E27FC236}">
                <a16:creationId xmlns:a16="http://schemas.microsoft.com/office/drawing/2014/main" id="{19C564A4-318D-32B7-D17E-D20B82E170EE}"/>
              </a:ext>
            </a:extLst>
          </p:cNvPr>
          <p:cNvSpPr/>
          <p:nvPr/>
        </p:nvSpPr>
        <p:spPr>
          <a:xfrm>
            <a:off x="10607040" y="6812598"/>
            <a:ext cx="5883391" cy="99790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  <a:latin typeface="Kollektif" panose="020B0604020202020204" charset="0"/>
              </a:rPr>
              <a:t>B. a medicine</a:t>
            </a:r>
          </a:p>
        </p:txBody>
      </p:sp>
      <p:sp>
        <p:nvSpPr>
          <p:cNvPr id="26" name="Rounded Rectangle 39">
            <a:extLst>
              <a:ext uri="{FF2B5EF4-FFF2-40B4-BE49-F238E27FC236}">
                <a16:creationId xmlns:a16="http://schemas.microsoft.com/office/drawing/2014/main" id="{5E8140CE-1A7E-40AE-E89E-AEF8F5F67DEE}"/>
              </a:ext>
            </a:extLst>
          </p:cNvPr>
          <p:cNvSpPr/>
          <p:nvPr/>
        </p:nvSpPr>
        <p:spPr>
          <a:xfrm>
            <a:off x="10591800" y="7955598"/>
            <a:ext cx="5883391" cy="997902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  <a:latin typeface="Kollektif" panose="020B0604020202020204" charset="0"/>
              </a:rPr>
              <a:t>A. a planet</a:t>
            </a:r>
          </a:p>
        </p:txBody>
      </p:sp>
      <p:sp>
        <p:nvSpPr>
          <p:cNvPr id="27" name="Rounded Rectangle 40">
            <a:extLst>
              <a:ext uri="{FF2B5EF4-FFF2-40B4-BE49-F238E27FC236}">
                <a16:creationId xmlns:a16="http://schemas.microsoft.com/office/drawing/2014/main" id="{301FB97E-772F-CEA5-7EC2-E3F1D431259E}"/>
              </a:ext>
            </a:extLst>
          </p:cNvPr>
          <p:cNvSpPr/>
          <p:nvPr/>
        </p:nvSpPr>
        <p:spPr>
          <a:xfrm>
            <a:off x="10607040" y="9098598"/>
            <a:ext cx="5883391" cy="997902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  <a:latin typeface="Kollektif" panose="020B0604020202020204" charset="0"/>
              </a:rPr>
              <a:t>B. a technology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25A652-474B-4896-F9FC-C107F124D84F}"/>
              </a:ext>
            </a:extLst>
          </p:cNvPr>
          <p:cNvCxnSpPr>
            <a:stCxn id="12" idx="6"/>
            <a:endCxn id="20" idx="1"/>
          </p:cNvCxnSpPr>
          <p:nvPr/>
        </p:nvCxnSpPr>
        <p:spPr>
          <a:xfrm flipV="1">
            <a:off x="7125624" y="1672749"/>
            <a:ext cx="3466176" cy="128454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67DF7BD-7257-B66C-104B-65285A44915E}"/>
              </a:ext>
            </a:extLst>
          </p:cNvPr>
          <p:cNvCxnSpPr>
            <a:stCxn id="13" idx="6"/>
            <a:endCxn id="22" idx="1"/>
          </p:cNvCxnSpPr>
          <p:nvPr/>
        </p:nvCxnSpPr>
        <p:spPr>
          <a:xfrm flipV="1">
            <a:off x="7110384" y="3958749"/>
            <a:ext cx="3496656" cy="88331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1D0902-59EB-6618-B683-B70D4386FA17}"/>
              </a:ext>
            </a:extLst>
          </p:cNvPr>
          <p:cNvCxnSpPr>
            <a:stCxn id="14" idx="6"/>
            <a:endCxn id="25" idx="1"/>
          </p:cNvCxnSpPr>
          <p:nvPr/>
        </p:nvCxnSpPr>
        <p:spPr>
          <a:xfrm>
            <a:off x="7110384" y="6811333"/>
            <a:ext cx="3496656" cy="50021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852D852-C2AA-6708-A132-F4622E7CBE65}"/>
              </a:ext>
            </a:extLst>
          </p:cNvPr>
          <p:cNvCxnSpPr>
            <a:stCxn id="15" idx="6"/>
            <a:endCxn id="27" idx="1"/>
          </p:cNvCxnSpPr>
          <p:nvPr/>
        </p:nvCxnSpPr>
        <p:spPr>
          <a:xfrm>
            <a:off x="7110384" y="8686441"/>
            <a:ext cx="3496656" cy="91110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/>
      <p:bldP spid="22" grpId="0" animBg="1"/>
      <p:bldP spid="22" grpId="1"/>
      <p:bldP spid="25" grpId="0" animBg="1"/>
      <p:bldP spid="25" grpId="1"/>
      <p:bldP spid="27" grpId="0" animBg="1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55327">
            <a:off x="6791216" y="6415993"/>
            <a:ext cx="6115051" cy="6719836"/>
          </a:xfrm>
          <a:custGeom>
            <a:avLst/>
            <a:gdLst/>
            <a:ahLst/>
            <a:cxnLst/>
            <a:rect l="l" t="t" r="r" b="b"/>
            <a:pathLst>
              <a:path w="6115051" h="6719836">
                <a:moveTo>
                  <a:pt x="0" y="0"/>
                </a:moveTo>
                <a:lnTo>
                  <a:pt x="6115051" y="0"/>
                </a:lnTo>
                <a:lnTo>
                  <a:pt x="6115051" y="6719836"/>
                </a:lnTo>
                <a:lnTo>
                  <a:pt x="0" y="6719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21024">
            <a:off x="-662406" y="3613759"/>
            <a:ext cx="8357925" cy="9184533"/>
          </a:xfrm>
          <a:custGeom>
            <a:avLst/>
            <a:gdLst/>
            <a:ahLst/>
            <a:cxnLst/>
            <a:rect l="l" t="t" r="r" b="b"/>
            <a:pathLst>
              <a:path w="8357925" h="9184533">
                <a:moveTo>
                  <a:pt x="0" y="0"/>
                </a:moveTo>
                <a:lnTo>
                  <a:pt x="8357925" y="0"/>
                </a:lnTo>
                <a:lnTo>
                  <a:pt x="8357925" y="9184533"/>
                </a:lnTo>
                <a:lnTo>
                  <a:pt x="0" y="91845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312" y="6658823"/>
            <a:ext cx="4726208" cy="3653496"/>
          </a:xfrm>
          <a:custGeom>
            <a:avLst/>
            <a:gdLst/>
            <a:ahLst/>
            <a:cxnLst/>
            <a:rect l="l" t="t" r="r" b="b"/>
            <a:pathLst>
              <a:path w="5886571" h="4569451">
                <a:moveTo>
                  <a:pt x="0" y="0"/>
                </a:moveTo>
                <a:lnTo>
                  <a:pt x="5886571" y="0"/>
                </a:lnTo>
                <a:lnTo>
                  <a:pt x="5886571" y="4569451"/>
                </a:lnTo>
                <a:lnTo>
                  <a:pt x="0" y="4569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7906630" flipH="1" flipV="1">
            <a:off x="8601257" y="5326025"/>
            <a:ext cx="402260" cy="349601"/>
          </a:xfrm>
          <a:custGeom>
            <a:avLst/>
            <a:gdLst/>
            <a:ahLst/>
            <a:cxnLst/>
            <a:rect l="l" t="t" r="r" b="b"/>
            <a:pathLst>
              <a:path w="402260" h="349601">
                <a:moveTo>
                  <a:pt x="402261" y="349601"/>
                </a:moveTo>
                <a:lnTo>
                  <a:pt x="0" y="349601"/>
                </a:lnTo>
                <a:lnTo>
                  <a:pt x="0" y="0"/>
                </a:lnTo>
                <a:lnTo>
                  <a:pt x="402261" y="0"/>
                </a:lnTo>
                <a:lnTo>
                  <a:pt x="402261" y="34960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685800" y="380909"/>
            <a:ext cx="17441542" cy="1012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Look at the answers again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 </a:t>
            </a:r>
          </a:p>
        </p:txBody>
      </p:sp>
      <p:sp>
        <p:nvSpPr>
          <p:cNvPr id="31" name="Freeform 31"/>
          <p:cNvSpPr/>
          <p:nvPr/>
        </p:nvSpPr>
        <p:spPr>
          <a:xfrm rot="2578245" flipH="1">
            <a:off x="12125384" y="6440970"/>
            <a:ext cx="6115051" cy="6719836"/>
          </a:xfrm>
          <a:custGeom>
            <a:avLst/>
            <a:gdLst/>
            <a:ahLst/>
            <a:cxnLst/>
            <a:rect l="l" t="t" r="r" b="b"/>
            <a:pathLst>
              <a:path w="6115051" h="6719836">
                <a:moveTo>
                  <a:pt x="6115050" y="0"/>
                </a:moveTo>
                <a:lnTo>
                  <a:pt x="0" y="0"/>
                </a:lnTo>
                <a:lnTo>
                  <a:pt x="0" y="6719836"/>
                </a:lnTo>
                <a:lnTo>
                  <a:pt x="6115050" y="6719836"/>
                </a:lnTo>
                <a:lnTo>
                  <a:pt x="61150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397AF-17C6-6CDD-22CC-B9500E0BEA9B}"/>
              </a:ext>
            </a:extLst>
          </p:cNvPr>
          <p:cNvSpPr txBox="1"/>
          <p:nvPr/>
        </p:nvSpPr>
        <p:spPr>
          <a:xfrm>
            <a:off x="4419600" y="1394602"/>
            <a:ext cx="14192271" cy="6890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1 - A: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invent a device: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sáng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chế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ra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thiết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bị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41690"/>
              </a:solidFill>
              <a:effectLst/>
              <a:uLnTx/>
              <a:uFillTx/>
              <a:latin typeface="Abadi" panose="020B06040201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8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2 - A: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discover a chemical element: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khám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phá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ra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nguyên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tố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hóa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mới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41690"/>
              </a:solidFill>
              <a:effectLst/>
              <a:uLnTx/>
              <a:uFillTx/>
              <a:latin typeface="Abadi" panose="020B06040201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8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3 - B: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create a medicine: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tạo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ra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thuốc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41690"/>
              </a:solidFill>
              <a:effectLst/>
              <a:uLnTx/>
              <a:uFillTx/>
              <a:latin typeface="Abadi" panose="020B06040201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8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4 - B: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develop a technology: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phát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triển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công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41690"/>
                </a:solidFill>
                <a:effectLst/>
                <a:uLnTx/>
                <a:uFillTx/>
                <a:latin typeface="Abadi" panose="020B0604020104020204" pitchFamily="34" charset="0"/>
              </a:rPr>
              <a:t>nghệ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41690"/>
              </a:solidFill>
              <a:effectLst/>
              <a:uLnTx/>
              <a:uFillTx/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20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731</Words>
  <Application>Microsoft Office PowerPoint</Application>
  <PresentationFormat>Custom</PresentationFormat>
  <Paragraphs>120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Kollektif</vt:lpstr>
      <vt:lpstr>Kollektif Italics</vt:lpstr>
      <vt:lpstr>Abadi</vt:lpstr>
      <vt:lpstr>Arial</vt:lpstr>
      <vt:lpstr>Calibri</vt:lpstr>
      <vt:lpstr>Kollektif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Disasters Science Educational Presentation in Yellow Blue and Red Lined Illustrative Style</dc:title>
  <cp:lastModifiedBy>Duyên Lương</cp:lastModifiedBy>
  <cp:revision>1</cp:revision>
  <dcterms:created xsi:type="dcterms:W3CDTF">2006-08-16T00:00:00Z</dcterms:created>
  <dcterms:modified xsi:type="dcterms:W3CDTF">2024-03-24T11:05:02Z</dcterms:modified>
  <dc:identifier>DAFv1qVj8Bs</dc:identifier>
</cp:coreProperties>
</file>