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4"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2.png"/></Relationships>
</file>

<file path=ppt/diagrams/_rels/data2.xml.rels><?xml version="1.0" encoding="UTF-8" standalone="yes"?>
<Relationships xmlns="http://schemas.openxmlformats.org/package/2006/relationships"><Relationship Id="rId1" Type="http://schemas.openxmlformats.org/officeDocument/2006/relationships/image" Target="../media/image2.png"/></Relationships>
</file>

<file path=ppt/diagrams/_rels/data3.xml.rels><?xml version="1.0" encoding="UTF-8" standalone="yes"?>
<Relationships xmlns="http://schemas.openxmlformats.org/package/2006/relationships"><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1" Type="http://schemas.openxmlformats.org/officeDocument/2006/relationships/image" Target="../media/image2.png"/></Relationships>
</file>

<file path=ppt/diagrams/_rels/drawing2.xml.rels><?xml version="1.0" encoding="UTF-8" standalone="yes"?>
<Relationships xmlns="http://schemas.openxmlformats.org/package/2006/relationships"><Relationship Id="rId1" Type="http://schemas.openxmlformats.org/officeDocument/2006/relationships/image" Target="../media/image2.png"/></Relationships>
</file>

<file path=ppt/diagrams/_rels/drawing3.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3E0267-78BD-4A45-9A1D-6E928AC2E85D}" type="doc">
      <dgm:prSet loTypeId="urn:microsoft.com/office/officeart/2005/8/layout/vList3#1" loCatId="list" qsTypeId="urn:microsoft.com/office/officeart/2005/8/quickstyle/simple1" qsCatId="simple" csTypeId="urn:microsoft.com/office/officeart/2005/8/colors/accent1_2" csCatId="accent1" phldr="1"/>
      <dgm:spPr/>
    </dgm:pt>
    <dgm:pt modelId="{1B6D6770-F04C-4E5C-805B-8439363E5D5D}">
      <dgm:prSet phldrT="[Text]"/>
      <dgm:spPr>
        <a:solidFill>
          <a:schemeClr val="accent6">
            <a:lumMod val="20000"/>
            <a:lumOff val="80000"/>
          </a:schemeClr>
        </a:solidFill>
        <a:ln w="19050">
          <a:solidFill>
            <a:schemeClr val="accent6">
              <a:lumMod val="50000"/>
            </a:schemeClr>
          </a:solidFill>
        </a:ln>
      </dgm:spPr>
      <dgm:t>
        <a:bodyPr/>
        <a:lstStyle/>
        <a:p>
          <a:r>
            <a:rPr lang="en-US" dirty="0"/>
            <a:t>    </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Mây</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và</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sóng</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ẩn</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dụ</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cho</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thiên</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nhiên</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tươi</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đẹp</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thơ</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mộng</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hấp</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dẫn</a:t>
          </a:r>
          <a:r>
            <a:rPr lang="en-US" dirty="0">
              <a:solidFill>
                <a:schemeClr val="accent6">
                  <a:lumMod val="50000"/>
                </a:schemeClr>
              </a:solidFill>
              <a:latin typeface="Times New Roman" panose="02020603050405020304" pitchFamily="18" charset="0"/>
              <a:cs typeface="Times New Roman" panose="02020603050405020304" pitchFamily="18" charset="0"/>
            </a:rPr>
            <a:t>.</a:t>
          </a:r>
        </a:p>
      </dgm:t>
    </dgm:pt>
    <dgm:pt modelId="{AF20BD2B-6D46-4530-8C2C-F959C880AE96}" type="parTrans" cxnId="{36471FCE-0B8A-4228-9E6A-FED38D040FF3}">
      <dgm:prSet/>
      <dgm:spPr/>
      <dgm:t>
        <a:bodyPr/>
        <a:lstStyle/>
        <a:p>
          <a:endParaRPr lang="en-US"/>
        </a:p>
      </dgm:t>
    </dgm:pt>
    <dgm:pt modelId="{89AC3592-4A8A-49DA-98B0-136078C04682}" type="sibTrans" cxnId="{36471FCE-0B8A-4228-9E6A-FED38D040FF3}">
      <dgm:prSet/>
      <dgm:spPr/>
      <dgm:t>
        <a:bodyPr/>
        <a:lstStyle/>
        <a:p>
          <a:endParaRPr lang="en-US"/>
        </a:p>
      </dgm:t>
    </dgm:pt>
    <dgm:pt modelId="{30D420F4-1E69-4D2F-B0BB-BAD1DBA70E81}" type="pres">
      <dgm:prSet presAssocID="{2D3E0267-78BD-4A45-9A1D-6E928AC2E85D}" presName="linearFlow" presStyleCnt="0">
        <dgm:presLayoutVars>
          <dgm:dir/>
          <dgm:resizeHandles val="exact"/>
        </dgm:presLayoutVars>
      </dgm:prSet>
      <dgm:spPr/>
    </dgm:pt>
    <dgm:pt modelId="{B93D4E84-C4C6-4DEA-8843-76396796D546}" type="pres">
      <dgm:prSet presAssocID="{1B6D6770-F04C-4E5C-805B-8439363E5D5D}" presName="composite" presStyleCnt="0"/>
      <dgm:spPr/>
    </dgm:pt>
    <dgm:pt modelId="{615F1A6A-EDDE-4CB0-8D78-205FE7B49DFF}" type="pres">
      <dgm:prSet presAssocID="{1B6D6770-F04C-4E5C-805B-8439363E5D5D}" presName="imgShp" presStyleLbl="fgImgPlace1" presStyleIdx="0" presStyleCnt="1" custScaleX="92616" custScaleY="87077" custLinFactNeighborX="-84144" custLinFactNeighborY="2410"/>
      <dgm:spPr>
        <a:blipFill rotWithShape="1">
          <a:blip xmlns:r="http://schemas.openxmlformats.org/officeDocument/2006/relationships" r:embed="rId1"/>
          <a:stretch>
            <a:fillRect/>
          </a:stretch>
        </a:blipFill>
      </dgm:spPr>
    </dgm:pt>
    <dgm:pt modelId="{B5A78FC7-7A27-4890-96CF-8CDA87821495}" type="pres">
      <dgm:prSet presAssocID="{1B6D6770-F04C-4E5C-805B-8439363E5D5D}" presName="txShp" presStyleLbl="node1" presStyleIdx="0" presStyleCnt="1" custScaleX="145180" custScaleY="62069" custLinFactNeighborX="-398" custLinFactNeighborY="1724">
        <dgm:presLayoutVars>
          <dgm:bulletEnabled val="1"/>
        </dgm:presLayoutVars>
      </dgm:prSet>
      <dgm:spPr/>
    </dgm:pt>
  </dgm:ptLst>
  <dgm:cxnLst>
    <dgm:cxn modelId="{ACDA96A5-BC9D-4605-A32E-E2F4BEF744A8}" type="presOf" srcId="{1B6D6770-F04C-4E5C-805B-8439363E5D5D}" destId="{B5A78FC7-7A27-4890-96CF-8CDA87821495}" srcOrd="0" destOrd="0" presId="urn:microsoft.com/office/officeart/2005/8/layout/vList3#1"/>
    <dgm:cxn modelId="{36471FCE-0B8A-4228-9E6A-FED38D040FF3}" srcId="{2D3E0267-78BD-4A45-9A1D-6E928AC2E85D}" destId="{1B6D6770-F04C-4E5C-805B-8439363E5D5D}" srcOrd="0" destOrd="0" parTransId="{AF20BD2B-6D46-4530-8C2C-F959C880AE96}" sibTransId="{89AC3592-4A8A-49DA-98B0-136078C04682}"/>
    <dgm:cxn modelId="{8F27FDD2-236F-4BBE-9DAE-13ACEFBCDC3E}" type="presOf" srcId="{2D3E0267-78BD-4A45-9A1D-6E928AC2E85D}" destId="{30D420F4-1E69-4D2F-B0BB-BAD1DBA70E81}" srcOrd="0" destOrd="0" presId="urn:microsoft.com/office/officeart/2005/8/layout/vList3#1"/>
    <dgm:cxn modelId="{F6AE7BAF-5224-421D-AFB1-5C29206A3727}" type="presParOf" srcId="{30D420F4-1E69-4D2F-B0BB-BAD1DBA70E81}" destId="{B93D4E84-C4C6-4DEA-8843-76396796D546}" srcOrd="0" destOrd="0" presId="urn:microsoft.com/office/officeart/2005/8/layout/vList3#1"/>
    <dgm:cxn modelId="{7C4E2BDC-8D75-4F64-92BC-8CDC2D84B6C4}" type="presParOf" srcId="{B93D4E84-C4C6-4DEA-8843-76396796D546}" destId="{615F1A6A-EDDE-4CB0-8D78-205FE7B49DFF}" srcOrd="0" destOrd="0" presId="urn:microsoft.com/office/officeart/2005/8/layout/vList3#1"/>
    <dgm:cxn modelId="{CB3B3D1F-CD6F-4853-98DF-6975107D1761}" type="presParOf" srcId="{B93D4E84-C4C6-4DEA-8843-76396796D546}" destId="{B5A78FC7-7A27-4890-96CF-8CDA87821495}"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3E0267-78BD-4A45-9A1D-6E928AC2E85D}" type="doc">
      <dgm:prSet loTypeId="urn:microsoft.com/office/officeart/2005/8/layout/vList3#2" loCatId="list" qsTypeId="urn:microsoft.com/office/officeart/2005/8/quickstyle/simple1" qsCatId="simple" csTypeId="urn:microsoft.com/office/officeart/2005/8/colors/accent1_2" csCatId="accent1" phldr="1"/>
      <dgm:spPr/>
    </dgm:pt>
    <dgm:pt modelId="{1B6D6770-F04C-4E5C-805B-8439363E5D5D}">
      <dgm:prSet phldrT="[Text]"/>
      <dgm:spPr>
        <a:solidFill>
          <a:schemeClr val="accent6">
            <a:lumMod val="20000"/>
            <a:lumOff val="80000"/>
          </a:schemeClr>
        </a:solidFill>
        <a:ln w="19050">
          <a:solidFill>
            <a:schemeClr val="accent6">
              <a:lumMod val="50000"/>
            </a:schemeClr>
          </a:solidFill>
        </a:ln>
      </dgm:spPr>
      <dgm:t>
        <a:bodyPr/>
        <a:lstStyle/>
        <a:p>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Mây</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và</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sóng</a:t>
          </a:r>
          <a:r>
            <a:rPr lang="en-US" dirty="0">
              <a:solidFill>
                <a:schemeClr val="accent6">
                  <a:lumMod val="50000"/>
                </a:schemeClr>
              </a:solidFill>
              <a:latin typeface="Times New Roman" panose="02020603050405020304" pitchFamily="18" charset="0"/>
              <a:cs typeface="Times New Roman" panose="02020603050405020304" pitchFamily="18" charset="0"/>
            </a:rPr>
            <a:t>” : </a:t>
          </a:r>
          <a:r>
            <a:rPr lang="en-US" dirty="0" err="1">
              <a:solidFill>
                <a:schemeClr val="accent6">
                  <a:lumMod val="50000"/>
                </a:schemeClr>
              </a:solidFill>
              <a:latin typeface="Times New Roman" panose="02020603050405020304" pitchFamily="18" charset="0"/>
              <a:cs typeface="Times New Roman" panose="02020603050405020304" pitchFamily="18" charset="0"/>
            </a:rPr>
            <a:t>mở</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ra</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thể</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giới</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xa</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xôi</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huyền</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bí</a:t>
          </a:r>
          <a:r>
            <a:rPr lang="en-US" dirty="0">
              <a:solidFill>
                <a:schemeClr val="accent6">
                  <a:lumMod val="50000"/>
                </a:schemeClr>
              </a:solidFill>
              <a:latin typeface="Times New Roman" panose="02020603050405020304" pitchFamily="18" charset="0"/>
              <a:cs typeface="Times New Roman" panose="02020603050405020304" pitchFamily="18" charset="0"/>
            </a:rPr>
            <a:t>.</a:t>
          </a:r>
        </a:p>
      </dgm:t>
    </dgm:pt>
    <dgm:pt modelId="{AF20BD2B-6D46-4530-8C2C-F959C880AE96}" type="parTrans" cxnId="{36471FCE-0B8A-4228-9E6A-FED38D040FF3}">
      <dgm:prSet/>
      <dgm:spPr/>
      <dgm:t>
        <a:bodyPr/>
        <a:lstStyle/>
        <a:p>
          <a:endParaRPr lang="en-US"/>
        </a:p>
      </dgm:t>
    </dgm:pt>
    <dgm:pt modelId="{89AC3592-4A8A-49DA-98B0-136078C04682}" type="sibTrans" cxnId="{36471FCE-0B8A-4228-9E6A-FED38D040FF3}">
      <dgm:prSet/>
      <dgm:spPr/>
      <dgm:t>
        <a:bodyPr/>
        <a:lstStyle/>
        <a:p>
          <a:endParaRPr lang="en-US"/>
        </a:p>
      </dgm:t>
    </dgm:pt>
    <dgm:pt modelId="{30D420F4-1E69-4D2F-B0BB-BAD1DBA70E81}" type="pres">
      <dgm:prSet presAssocID="{2D3E0267-78BD-4A45-9A1D-6E928AC2E85D}" presName="linearFlow" presStyleCnt="0">
        <dgm:presLayoutVars>
          <dgm:dir/>
          <dgm:resizeHandles val="exact"/>
        </dgm:presLayoutVars>
      </dgm:prSet>
      <dgm:spPr/>
    </dgm:pt>
    <dgm:pt modelId="{B93D4E84-C4C6-4DEA-8843-76396796D546}" type="pres">
      <dgm:prSet presAssocID="{1B6D6770-F04C-4E5C-805B-8439363E5D5D}" presName="composite" presStyleCnt="0"/>
      <dgm:spPr/>
    </dgm:pt>
    <dgm:pt modelId="{615F1A6A-EDDE-4CB0-8D78-205FE7B49DFF}" type="pres">
      <dgm:prSet presAssocID="{1B6D6770-F04C-4E5C-805B-8439363E5D5D}" presName="imgShp" presStyleLbl="fgImgPlace1" presStyleIdx="0" presStyleCnt="1" custScaleX="92616" custScaleY="87077" custLinFactNeighborX="-84144" custLinFactNeighborY="2410"/>
      <dgm:spPr>
        <a:blipFill rotWithShape="1">
          <a:blip xmlns:r="http://schemas.openxmlformats.org/officeDocument/2006/relationships" r:embed="rId1"/>
          <a:stretch>
            <a:fillRect/>
          </a:stretch>
        </a:blipFill>
      </dgm:spPr>
    </dgm:pt>
    <dgm:pt modelId="{B5A78FC7-7A27-4890-96CF-8CDA87821495}" type="pres">
      <dgm:prSet presAssocID="{1B6D6770-F04C-4E5C-805B-8439363E5D5D}" presName="txShp" presStyleLbl="node1" presStyleIdx="0" presStyleCnt="1" custScaleX="147534" custScaleY="62069" custLinFactNeighborX="-6002" custLinFactNeighborY="1724">
        <dgm:presLayoutVars>
          <dgm:bulletEnabled val="1"/>
        </dgm:presLayoutVars>
      </dgm:prSet>
      <dgm:spPr/>
    </dgm:pt>
  </dgm:ptLst>
  <dgm:cxnLst>
    <dgm:cxn modelId="{71F66EB4-9EA6-43AC-A9C6-3837BC8743E1}" type="presOf" srcId="{2D3E0267-78BD-4A45-9A1D-6E928AC2E85D}" destId="{30D420F4-1E69-4D2F-B0BB-BAD1DBA70E81}" srcOrd="0" destOrd="0" presId="urn:microsoft.com/office/officeart/2005/8/layout/vList3#2"/>
    <dgm:cxn modelId="{36471FCE-0B8A-4228-9E6A-FED38D040FF3}" srcId="{2D3E0267-78BD-4A45-9A1D-6E928AC2E85D}" destId="{1B6D6770-F04C-4E5C-805B-8439363E5D5D}" srcOrd="0" destOrd="0" parTransId="{AF20BD2B-6D46-4530-8C2C-F959C880AE96}" sibTransId="{89AC3592-4A8A-49DA-98B0-136078C04682}"/>
    <dgm:cxn modelId="{DA9B0CDB-AB6B-4BD8-B662-CBE949C5D22F}" type="presOf" srcId="{1B6D6770-F04C-4E5C-805B-8439363E5D5D}" destId="{B5A78FC7-7A27-4890-96CF-8CDA87821495}" srcOrd="0" destOrd="0" presId="urn:microsoft.com/office/officeart/2005/8/layout/vList3#2"/>
    <dgm:cxn modelId="{6A32356C-6FF8-4AEA-A570-2CEF7023537F}" type="presParOf" srcId="{30D420F4-1E69-4D2F-B0BB-BAD1DBA70E81}" destId="{B93D4E84-C4C6-4DEA-8843-76396796D546}" srcOrd="0" destOrd="0" presId="urn:microsoft.com/office/officeart/2005/8/layout/vList3#2"/>
    <dgm:cxn modelId="{942DF80B-EBEC-4975-A736-79AB33CA7F41}" type="presParOf" srcId="{B93D4E84-C4C6-4DEA-8843-76396796D546}" destId="{615F1A6A-EDDE-4CB0-8D78-205FE7B49DFF}" srcOrd="0" destOrd="0" presId="urn:microsoft.com/office/officeart/2005/8/layout/vList3#2"/>
    <dgm:cxn modelId="{DE631F5C-B79A-4C69-B66B-6F959B42B73B}" type="presParOf" srcId="{B93D4E84-C4C6-4DEA-8843-76396796D546}" destId="{B5A78FC7-7A27-4890-96CF-8CDA87821495}" srcOrd="1" destOrd="0" presId="urn:microsoft.com/office/officeart/2005/8/layout/vList3#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3E0267-78BD-4A45-9A1D-6E928AC2E85D}" type="doc">
      <dgm:prSet loTypeId="urn:microsoft.com/office/officeart/2005/8/layout/vList3#3" loCatId="list" qsTypeId="urn:microsoft.com/office/officeart/2005/8/quickstyle/simple1" qsCatId="simple" csTypeId="urn:microsoft.com/office/officeart/2005/8/colors/accent1_2" csCatId="accent1" phldr="1"/>
      <dgm:spPr/>
    </dgm:pt>
    <dgm:pt modelId="{1B6D6770-F04C-4E5C-805B-8439363E5D5D}">
      <dgm:prSet phldrT="[Text]"/>
      <dgm:spPr>
        <a:solidFill>
          <a:schemeClr val="accent6">
            <a:lumMod val="20000"/>
            <a:lumOff val="80000"/>
          </a:schemeClr>
        </a:solidFill>
        <a:ln w="19050">
          <a:solidFill>
            <a:schemeClr val="accent6">
              <a:lumMod val="50000"/>
            </a:schemeClr>
          </a:solidFill>
        </a:ln>
      </dgm:spPr>
      <dgm:t>
        <a:bodyPr/>
        <a:lstStyle/>
        <a:p>
          <a:r>
            <a:rPr lang="en-US" dirty="0"/>
            <a:t>  </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Mây</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và</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sóng</a:t>
          </a:r>
          <a:r>
            <a:rPr lang="en-US" dirty="0">
              <a:solidFill>
                <a:schemeClr val="accent6">
                  <a:lumMod val="50000"/>
                </a:schemeClr>
              </a:solidFill>
              <a:latin typeface="Times New Roman" panose="02020603050405020304" pitchFamily="18" charset="0"/>
              <a:cs typeface="Times New Roman" panose="02020603050405020304" pitchFamily="18" charset="0"/>
            </a:rPr>
            <a:t>” : </a:t>
          </a:r>
          <a:r>
            <a:rPr lang="en-US" dirty="0" err="1">
              <a:solidFill>
                <a:schemeClr val="accent6">
                  <a:lumMod val="50000"/>
                </a:schemeClr>
              </a:solidFill>
              <a:latin typeface="Times New Roman" panose="02020603050405020304" pitchFamily="18" charset="0"/>
              <a:cs typeface="Times New Roman" panose="02020603050405020304" pitchFamily="18" charset="0"/>
            </a:rPr>
            <a:t>tượng</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trưng</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cho</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những</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cám</a:t>
          </a:r>
          <a:r>
            <a:rPr lang="en-US" dirty="0">
              <a:solidFill>
                <a:schemeClr val="accent6">
                  <a:lumMod val="50000"/>
                </a:schemeClr>
              </a:solidFill>
              <a:latin typeface="Times New Roman" panose="02020603050405020304" pitchFamily="18" charset="0"/>
              <a:cs typeface="Times New Roman" panose="02020603050405020304" pitchFamily="18" charset="0"/>
            </a:rPr>
            <a:t> </a:t>
          </a:r>
          <a:r>
            <a:rPr lang="en-US" dirty="0" err="1">
              <a:solidFill>
                <a:schemeClr val="accent6">
                  <a:lumMod val="50000"/>
                </a:schemeClr>
              </a:solidFill>
              <a:latin typeface="Times New Roman" panose="02020603050405020304" pitchFamily="18" charset="0"/>
              <a:cs typeface="Times New Roman" panose="02020603050405020304" pitchFamily="18" charset="0"/>
            </a:rPr>
            <a:t>dỗ</a:t>
          </a:r>
          <a:r>
            <a:rPr lang="en-US" dirty="0">
              <a:solidFill>
                <a:schemeClr val="accent6">
                  <a:lumMod val="50000"/>
                </a:schemeClr>
              </a:solidFill>
              <a:latin typeface="Times New Roman" panose="02020603050405020304" pitchFamily="18" charset="0"/>
              <a:cs typeface="Times New Roman" panose="02020603050405020304" pitchFamily="18" charset="0"/>
            </a:rPr>
            <a:t> ở </a:t>
          </a:r>
          <a:r>
            <a:rPr lang="en-US" dirty="0" err="1">
              <a:solidFill>
                <a:schemeClr val="accent6">
                  <a:lumMod val="50000"/>
                </a:schemeClr>
              </a:solidFill>
              <a:latin typeface="Times New Roman" panose="02020603050405020304" pitchFamily="18" charset="0"/>
              <a:cs typeface="Times New Roman" panose="02020603050405020304" pitchFamily="18" charset="0"/>
            </a:rPr>
            <a:t>đời</a:t>
          </a:r>
          <a:r>
            <a:rPr lang="en-US" dirty="0">
              <a:solidFill>
                <a:schemeClr val="accent6">
                  <a:lumMod val="50000"/>
                </a:schemeClr>
              </a:solidFill>
              <a:latin typeface="Times New Roman" panose="02020603050405020304" pitchFamily="18" charset="0"/>
              <a:cs typeface="Times New Roman" panose="02020603050405020304" pitchFamily="18" charset="0"/>
            </a:rPr>
            <a:t>.</a:t>
          </a:r>
        </a:p>
      </dgm:t>
    </dgm:pt>
    <dgm:pt modelId="{AF20BD2B-6D46-4530-8C2C-F959C880AE96}" type="parTrans" cxnId="{36471FCE-0B8A-4228-9E6A-FED38D040FF3}">
      <dgm:prSet/>
      <dgm:spPr/>
      <dgm:t>
        <a:bodyPr/>
        <a:lstStyle/>
        <a:p>
          <a:endParaRPr lang="en-US"/>
        </a:p>
      </dgm:t>
    </dgm:pt>
    <dgm:pt modelId="{89AC3592-4A8A-49DA-98B0-136078C04682}" type="sibTrans" cxnId="{36471FCE-0B8A-4228-9E6A-FED38D040FF3}">
      <dgm:prSet/>
      <dgm:spPr/>
      <dgm:t>
        <a:bodyPr/>
        <a:lstStyle/>
        <a:p>
          <a:endParaRPr lang="en-US"/>
        </a:p>
      </dgm:t>
    </dgm:pt>
    <dgm:pt modelId="{30D420F4-1E69-4D2F-B0BB-BAD1DBA70E81}" type="pres">
      <dgm:prSet presAssocID="{2D3E0267-78BD-4A45-9A1D-6E928AC2E85D}" presName="linearFlow" presStyleCnt="0">
        <dgm:presLayoutVars>
          <dgm:dir/>
          <dgm:resizeHandles val="exact"/>
        </dgm:presLayoutVars>
      </dgm:prSet>
      <dgm:spPr/>
    </dgm:pt>
    <dgm:pt modelId="{B93D4E84-C4C6-4DEA-8843-76396796D546}" type="pres">
      <dgm:prSet presAssocID="{1B6D6770-F04C-4E5C-805B-8439363E5D5D}" presName="composite" presStyleCnt="0"/>
      <dgm:spPr/>
    </dgm:pt>
    <dgm:pt modelId="{615F1A6A-EDDE-4CB0-8D78-205FE7B49DFF}" type="pres">
      <dgm:prSet presAssocID="{1B6D6770-F04C-4E5C-805B-8439363E5D5D}" presName="imgShp" presStyleLbl="fgImgPlace1" presStyleIdx="0" presStyleCnt="1" custScaleX="92616" custScaleY="87077" custLinFactNeighborX="-84144" custLinFactNeighborY="2410"/>
      <dgm:spPr>
        <a:blipFill rotWithShape="1">
          <a:blip xmlns:r="http://schemas.openxmlformats.org/officeDocument/2006/relationships" r:embed="rId1"/>
          <a:stretch>
            <a:fillRect/>
          </a:stretch>
        </a:blipFill>
      </dgm:spPr>
    </dgm:pt>
    <dgm:pt modelId="{B5A78FC7-7A27-4890-96CF-8CDA87821495}" type="pres">
      <dgm:prSet presAssocID="{1B6D6770-F04C-4E5C-805B-8439363E5D5D}" presName="txShp" presStyleLbl="node1" presStyleIdx="0" presStyleCnt="1" custScaleX="145180" custScaleY="62069" custLinFactNeighborX="5107" custLinFactNeighborY="4196">
        <dgm:presLayoutVars>
          <dgm:bulletEnabled val="1"/>
        </dgm:presLayoutVars>
      </dgm:prSet>
      <dgm:spPr/>
    </dgm:pt>
  </dgm:ptLst>
  <dgm:cxnLst>
    <dgm:cxn modelId="{833A450A-42F5-47D8-ACA7-36A2EFB39C44}" type="presOf" srcId="{2D3E0267-78BD-4A45-9A1D-6E928AC2E85D}" destId="{30D420F4-1E69-4D2F-B0BB-BAD1DBA70E81}" srcOrd="0" destOrd="0" presId="urn:microsoft.com/office/officeart/2005/8/layout/vList3#3"/>
    <dgm:cxn modelId="{36471FCE-0B8A-4228-9E6A-FED38D040FF3}" srcId="{2D3E0267-78BD-4A45-9A1D-6E928AC2E85D}" destId="{1B6D6770-F04C-4E5C-805B-8439363E5D5D}" srcOrd="0" destOrd="0" parTransId="{AF20BD2B-6D46-4530-8C2C-F959C880AE96}" sibTransId="{89AC3592-4A8A-49DA-98B0-136078C04682}"/>
    <dgm:cxn modelId="{DD7FE4D2-EEEA-4DB2-9F91-B43D4335E692}" type="presOf" srcId="{1B6D6770-F04C-4E5C-805B-8439363E5D5D}" destId="{B5A78FC7-7A27-4890-96CF-8CDA87821495}" srcOrd="0" destOrd="0" presId="urn:microsoft.com/office/officeart/2005/8/layout/vList3#3"/>
    <dgm:cxn modelId="{97D1741F-E887-4DFB-AF74-C7F31F5B3BB9}" type="presParOf" srcId="{30D420F4-1E69-4D2F-B0BB-BAD1DBA70E81}" destId="{B93D4E84-C4C6-4DEA-8843-76396796D546}" srcOrd="0" destOrd="0" presId="urn:microsoft.com/office/officeart/2005/8/layout/vList3#3"/>
    <dgm:cxn modelId="{1B42DFAC-9F40-43E2-A72B-EC998B7CB5CA}" type="presParOf" srcId="{B93D4E84-C4C6-4DEA-8843-76396796D546}" destId="{615F1A6A-EDDE-4CB0-8D78-205FE7B49DFF}" srcOrd="0" destOrd="0" presId="urn:microsoft.com/office/officeart/2005/8/layout/vList3#3"/>
    <dgm:cxn modelId="{4820FE3F-73E8-478E-A87E-B678C0EE7515}" type="presParOf" srcId="{B93D4E84-C4C6-4DEA-8843-76396796D546}" destId="{B5A78FC7-7A27-4890-96CF-8CDA87821495}" srcOrd="1" destOrd="0" presId="urn:microsoft.com/office/officeart/2005/8/layout/vList3#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A78FC7-7A27-4890-96CF-8CDA87821495}">
      <dsp:nvSpPr>
        <dsp:cNvPr id="0" name=""/>
        <dsp:cNvSpPr/>
      </dsp:nvSpPr>
      <dsp:spPr>
        <a:xfrm rot="10800000">
          <a:off x="107857" y="292774"/>
          <a:ext cx="7117741" cy="878331"/>
        </a:xfrm>
        <a:prstGeom prst="homePlate">
          <a:avLst/>
        </a:prstGeom>
        <a:solidFill>
          <a:schemeClr val="accent6">
            <a:lumMod val="20000"/>
            <a:lumOff val="80000"/>
          </a:schemeClr>
        </a:solidFill>
        <a:ln w="19050" cap="flat" cmpd="sng" algn="ctr">
          <a:solidFill>
            <a:schemeClr val="accent6">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4015" tIns="95250" rIns="17780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    </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Mây</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và</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sóng</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ẩn</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dụ</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cho</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thiên</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nhiên</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tươi</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đẹp</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thơ</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mộng</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hấp</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dẫn</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a:t>
          </a:r>
        </a:p>
      </dsp:txBody>
      <dsp:txXfrm rot="10800000">
        <a:off x="327440" y="292774"/>
        <a:ext cx="6898158" cy="878331"/>
      </dsp:txXfrm>
    </dsp:sp>
    <dsp:sp modelId="{615F1A6A-EDDE-4CB0-8D78-205FE7B49DFF}">
      <dsp:nvSpPr>
        <dsp:cNvPr id="0" name=""/>
        <dsp:cNvSpPr/>
      </dsp:nvSpPr>
      <dsp:spPr>
        <a:xfrm>
          <a:off x="0" y="125539"/>
          <a:ext cx="1310598" cy="1232217"/>
        </a:xfrm>
        <a:prstGeom prst="ellipse">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A78FC7-7A27-4890-96CF-8CDA87821495}">
      <dsp:nvSpPr>
        <dsp:cNvPr id="0" name=""/>
        <dsp:cNvSpPr/>
      </dsp:nvSpPr>
      <dsp:spPr>
        <a:xfrm rot="10800000">
          <a:off x="0" y="292774"/>
          <a:ext cx="7233151" cy="878331"/>
        </a:xfrm>
        <a:prstGeom prst="homePlate">
          <a:avLst/>
        </a:prstGeom>
        <a:solidFill>
          <a:schemeClr val="accent6">
            <a:lumMod val="20000"/>
            <a:lumOff val="80000"/>
          </a:schemeClr>
        </a:solidFill>
        <a:ln w="19050" cap="flat" cmpd="sng" algn="ctr">
          <a:solidFill>
            <a:schemeClr val="accent6">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4015" tIns="95250" rIns="177800" bIns="95250" numCol="1" spcCol="1270" anchor="ctr" anchorCtr="0">
          <a:noAutofit/>
        </a:bodyPr>
        <a:lstStyle/>
        <a:p>
          <a:pPr marL="0" lvl="0" indent="0" algn="ctr" defTabSz="1111250">
            <a:lnSpc>
              <a:spcPct val="90000"/>
            </a:lnSpc>
            <a:spcBef>
              <a:spcPct val="0"/>
            </a:spcBef>
            <a:spcAft>
              <a:spcPct val="35000"/>
            </a:spcAft>
            <a:buNone/>
          </a:pPr>
          <a:r>
            <a:rPr lang="en-US" sz="2500" kern="1200" dirty="0">
              <a:solidFill>
                <a:schemeClr val="tx1"/>
              </a:solidFill>
              <a:latin typeface="Times New Roman" panose="02020603050405020304" pitchFamily="18" charset="0"/>
              <a:cs typeface="Times New Roman" panose="02020603050405020304" pitchFamily="18" charset="0"/>
            </a:rPr>
            <a:t>     </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Mây</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và</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sóng</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mở</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ra</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thể</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giới</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xa</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xôi</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huyền</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bí</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a:t>
          </a:r>
        </a:p>
      </dsp:txBody>
      <dsp:txXfrm rot="10800000">
        <a:off x="219583" y="292774"/>
        <a:ext cx="7013568" cy="878331"/>
      </dsp:txXfrm>
    </dsp:sp>
    <dsp:sp modelId="{615F1A6A-EDDE-4CB0-8D78-205FE7B49DFF}">
      <dsp:nvSpPr>
        <dsp:cNvPr id="0" name=""/>
        <dsp:cNvSpPr/>
      </dsp:nvSpPr>
      <dsp:spPr>
        <a:xfrm>
          <a:off x="0" y="125539"/>
          <a:ext cx="1310598" cy="1232217"/>
        </a:xfrm>
        <a:prstGeom prst="ellipse">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A78FC7-7A27-4890-96CF-8CDA87821495}">
      <dsp:nvSpPr>
        <dsp:cNvPr id="0" name=""/>
        <dsp:cNvSpPr/>
      </dsp:nvSpPr>
      <dsp:spPr>
        <a:xfrm rot="10800000">
          <a:off x="254741" y="327755"/>
          <a:ext cx="7117741" cy="878331"/>
        </a:xfrm>
        <a:prstGeom prst="homePlate">
          <a:avLst/>
        </a:prstGeom>
        <a:solidFill>
          <a:schemeClr val="accent6">
            <a:lumMod val="20000"/>
            <a:lumOff val="80000"/>
          </a:schemeClr>
        </a:solidFill>
        <a:ln w="19050" cap="flat" cmpd="sng" algn="ctr">
          <a:solidFill>
            <a:schemeClr val="accent6">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4015" tIns="95250" rIns="17780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  </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Mây</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và</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sóng</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tượng</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trưng</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cho</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những</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cám</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dỗ</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 ở </a:t>
          </a:r>
          <a:r>
            <a:rPr lang="en-US" sz="2500" kern="1200" dirty="0" err="1">
              <a:solidFill>
                <a:schemeClr val="accent6">
                  <a:lumMod val="50000"/>
                </a:schemeClr>
              </a:solidFill>
              <a:latin typeface="Times New Roman" panose="02020603050405020304" pitchFamily="18" charset="0"/>
              <a:cs typeface="Times New Roman" panose="02020603050405020304" pitchFamily="18" charset="0"/>
            </a:rPr>
            <a:t>đời</a:t>
          </a:r>
          <a:r>
            <a:rPr lang="en-US" sz="2500" kern="1200" dirty="0">
              <a:solidFill>
                <a:schemeClr val="accent6">
                  <a:lumMod val="50000"/>
                </a:schemeClr>
              </a:solidFill>
              <a:latin typeface="Times New Roman" panose="02020603050405020304" pitchFamily="18" charset="0"/>
              <a:cs typeface="Times New Roman" panose="02020603050405020304" pitchFamily="18" charset="0"/>
            </a:rPr>
            <a:t>.</a:t>
          </a:r>
        </a:p>
      </dsp:txBody>
      <dsp:txXfrm rot="10800000">
        <a:off x="474324" y="327755"/>
        <a:ext cx="6898158" cy="878331"/>
      </dsp:txXfrm>
    </dsp:sp>
    <dsp:sp modelId="{615F1A6A-EDDE-4CB0-8D78-205FE7B49DFF}">
      <dsp:nvSpPr>
        <dsp:cNvPr id="0" name=""/>
        <dsp:cNvSpPr/>
      </dsp:nvSpPr>
      <dsp:spPr>
        <a:xfrm>
          <a:off x="0" y="125539"/>
          <a:ext cx="1310598" cy="1232217"/>
        </a:xfrm>
        <a:prstGeom prst="ellipse">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2">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908DA83-6128-427C-91F5-43854CF0CB2B}" type="datetimeFigureOut">
              <a:rPr lang="en-US" smtClean="0"/>
              <a:t>22/10/2025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74B1AE-3CC9-4D6B-BBBE-36CC4028209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08DA83-6128-427C-91F5-43854CF0CB2B}" type="datetimeFigureOut">
              <a:rPr lang="en-US" smtClean="0"/>
              <a:t>22/10/2025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74B1AE-3CC9-4D6B-BBBE-36CC4028209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08DA83-6128-427C-91F5-43854CF0CB2B}" type="datetimeFigureOut">
              <a:rPr lang="en-US" smtClean="0"/>
              <a:t>22/10/2025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74B1AE-3CC9-4D6B-BBBE-36CC4028209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08DA83-6128-427C-91F5-43854CF0CB2B}" type="datetimeFigureOut">
              <a:rPr lang="en-US" smtClean="0"/>
              <a:t>22/10/2025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74B1AE-3CC9-4D6B-BBBE-36CC4028209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08DA83-6128-427C-91F5-43854CF0CB2B}" type="datetimeFigureOut">
              <a:rPr lang="en-US" smtClean="0"/>
              <a:t>22/10/2025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74B1AE-3CC9-4D6B-BBBE-36CC4028209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08DA83-6128-427C-91F5-43854CF0CB2B}" type="datetimeFigureOut">
              <a:rPr lang="en-US" smtClean="0"/>
              <a:t>22/10/2025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74B1AE-3CC9-4D6B-BBBE-36CC4028209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08DA83-6128-427C-91F5-43854CF0CB2B}" type="datetimeFigureOut">
              <a:rPr lang="en-US" smtClean="0"/>
              <a:t>22/10/2025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74B1AE-3CC9-4D6B-BBBE-36CC4028209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08DA83-6128-427C-91F5-43854CF0CB2B}" type="datetimeFigureOut">
              <a:rPr lang="en-US" smtClean="0"/>
              <a:t>22/10/2025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74B1AE-3CC9-4D6B-BBBE-36CC4028209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08DA83-6128-427C-91F5-43854CF0CB2B}" type="datetimeFigureOut">
              <a:rPr lang="en-US" smtClean="0"/>
              <a:t>22/10/2025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74B1AE-3CC9-4D6B-BBBE-36CC4028209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08DA83-6128-427C-91F5-43854CF0CB2B}" type="datetimeFigureOut">
              <a:rPr lang="en-US" smtClean="0"/>
              <a:t>22/10/2025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74B1AE-3CC9-4D6B-BBBE-36CC4028209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08DA83-6128-427C-91F5-43854CF0CB2B}" type="datetimeFigureOut">
              <a:rPr lang="en-US" smtClean="0"/>
              <a:t>22/10/2025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74B1AE-3CC9-4D6B-BBBE-36CC4028209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8DA83-6128-427C-91F5-43854CF0CB2B}" type="datetimeFigureOut">
              <a:rPr lang="en-US" smtClean="0"/>
              <a:t>22/10/2025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74B1AE-3CC9-4D6B-BBBE-36CC4028209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vi.wiktionary.org/wiki/ra" TargetMode="External"/><Relationship Id="rId2" Type="http://schemas.openxmlformats.org/officeDocument/2006/relationships/hyperlink" Target="https://vi.wiktionary.org/wiki/ph%C3%A2n_t%C3%A1n" TargetMode="External"/><Relationship Id="rId1" Type="http://schemas.openxmlformats.org/officeDocument/2006/relationships/slideLayout" Target="../slideLayouts/slideLayout2.xml"/><Relationship Id="rId6" Type="http://schemas.openxmlformats.org/officeDocument/2006/relationships/hyperlink" Target="https://vi.wiktionary.org/wiki/kh%C3%A1c_nhau" TargetMode="External"/><Relationship Id="rId5" Type="http://schemas.openxmlformats.org/officeDocument/2006/relationships/hyperlink" Target="https://vi.wiktionary.org/wiki/h%C6%B0%E1%BB%9Bng" TargetMode="External"/><Relationship Id="rId4" Type="http://schemas.openxmlformats.org/officeDocument/2006/relationships/hyperlink" Target="https://vi.wiktionary.org/wiki/ph%C3%ADa"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207994"/>
            <a:ext cx="6115520" cy="523220"/>
          </a:xfrm>
          <a:prstGeom prst="rect">
            <a:avLst/>
          </a:prstGeom>
        </p:spPr>
        <p:txBody>
          <a:bodyPr wrap="none">
            <a:spAutoFit/>
          </a:bodyPr>
          <a:lstStyle/>
          <a:p>
            <a:r>
              <a:rPr lang="en-US" sz="2800" b="1" dirty="0">
                <a:solidFill>
                  <a:srgbClr val="002060"/>
                </a:solidFill>
                <a:latin typeface="Times New Roman" panose="02020603050405020304" pitchFamily="18" charset="0"/>
                <a:ea typeface="MS Mincho"/>
              </a:rPr>
              <a:t>TIẾT 25: THỰC HÀNH TIẾNG VIỆT</a:t>
            </a:r>
            <a:endParaRPr lang="en-US" sz="2800" dirty="0"/>
          </a:p>
        </p:txBody>
      </p:sp>
      <p:sp>
        <p:nvSpPr>
          <p:cNvPr id="7" name="Rectangle 6"/>
          <p:cNvSpPr/>
          <p:nvPr/>
        </p:nvSpPr>
        <p:spPr>
          <a:xfrm>
            <a:off x="762000" y="1524000"/>
            <a:ext cx="4107182" cy="3970318"/>
          </a:xfrm>
          <a:prstGeom prst="rect">
            <a:avLst/>
          </a:prstGeom>
        </p:spPr>
        <p:txBody>
          <a:bodyPr wrap="square">
            <a:spAutoFit/>
          </a:bodyPr>
          <a:lstStyle/>
          <a:p>
            <a:pPr>
              <a:spcAft>
                <a:spcPts val="0"/>
              </a:spcAft>
              <a:tabLst>
                <a:tab pos="1386840" algn="l"/>
              </a:tabLst>
            </a:pPr>
            <a:r>
              <a:rPr lang="en-US" sz="2800" dirty="0" err="1">
                <a:latin typeface="Times New Roman" panose="02020603050405020304" pitchFamily="18" charset="0"/>
                <a:ea typeface="Times New Roman" panose="02020603050405020304" pitchFamily="18" charset="0"/>
              </a:rPr>
              <a:t>Trong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hai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diễn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đạt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sau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em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thích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diễn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đạt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nào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hơn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chú</a:t>
            </a:r>
            <a:r>
              <a:rPr lang="en-US" sz="2800" dirty="0">
                <a:latin typeface="Times New Roman" panose="02020603050405020304" pitchFamily="18" charset="0"/>
                <a:ea typeface="Times New Roman" panose="02020603050405020304" pitchFamily="18" charset="0"/>
              </a:rPr>
              <a:t> ý </a:t>
            </a:r>
            <a:r>
              <a:rPr lang="en-US" sz="2800" dirty="0" err="1">
                <a:latin typeface="Times New Roman" panose="02020603050405020304" pitchFamily="18" charset="0"/>
                <a:ea typeface="Times New Roman" panose="02020603050405020304" pitchFamily="18" charset="0"/>
              </a:rPr>
              <a:t>sự</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khác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biệt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về</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dùng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từ</a:t>
            </a:r>
            <a:r>
              <a:rPr lang="en-US" sz="2800" dirty="0">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chảy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tư</a:t>
            </a:r>
            <a:r>
              <a:rPr lang="en-US" sz="2800" dirty="0">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tỏa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từ</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chảy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thường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dùng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trong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trường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hợp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nào</a:t>
            </a:r>
            <a:r>
              <a:rPr lang="en-US" sz="2800" dirty="0">
                <a:latin typeface="Times New Roman" panose="02020603050405020304" pitchFamily="18" charset="0"/>
                <a:ea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rPr>
              <a:t>ánh</a:t>
            </a:r>
            <a:r>
              <a:rPr lang="en-US" sz="2800" dirty="0">
                <a:solidFill>
                  <a:srgbClr val="FF0000"/>
                </a:solidFill>
                <a:latin typeface="Times New Roman" panose="02020603050405020304" pitchFamily="18" charset="0"/>
                <a:ea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rPr>
              <a:t>nắng</a:t>
            </a:r>
            <a:r>
              <a:rPr lang="en-US" sz="2800" dirty="0">
                <a:solidFill>
                  <a:srgbClr val="FF0000"/>
                </a:solidFill>
                <a:latin typeface="Times New Roman" panose="02020603050405020304" pitchFamily="18" charset="0"/>
                <a:ea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rPr>
              <a:t>chảy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em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hình</a:t>
            </a:r>
            <a:r>
              <a:rPr lang="en-US" sz="2800" dirty="0">
                <a:latin typeface="Times New Roman" panose="02020603050405020304" pitchFamily="18" charset="0"/>
                <a:ea typeface="Times New Roman" panose="02020603050405020304" pitchFamily="18" charset="0"/>
              </a:rPr>
              <a:t> dung </a:t>
            </a:r>
            <a:r>
              <a:rPr lang="en-US" sz="2800" b="1" dirty="0" err="1">
                <a:solidFill>
                  <a:srgbClr val="FF0000"/>
                </a:solidFill>
                <a:latin typeface="Times New Roman" panose="02020603050405020304" pitchFamily="18" charset="0"/>
                <a:ea typeface="Times New Roman" panose="02020603050405020304" pitchFamily="18" charset="0"/>
              </a:rPr>
              <a:t>nắng</a:t>
            </a:r>
            <a:r>
              <a:rPr lang="en-US" sz="2800" b="1" dirty="0">
                <a:solidFill>
                  <a:srgbClr val="FF0000"/>
                </a:solidFill>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ở </a:t>
            </a:r>
            <a:r>
              <a:rPr lang="en-US" sz="2800" dirty="0" err="1">
                <a:latin typeface="Times New Roman" panose="02020603050405020304" pitchFamily="18" charset="0"/>
                <a:ea typeface="Times New Roman" panose="02020603050405020304" pitchFamily="18" charset="0"/>
              </a:rPr>
              <a:t>đây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như</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thế</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nào?Tạo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sao</a:t>
            </a:r>
            <a:r>
              <a:rPr lang="en-US" sz="2800" dirty="0">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8" name="Rectangle 7"/>
          <p:cNvSpPr/>
          <p:nvPr/>
        </p:nvSpPr>
        <p:spPr>
          <a:xfrm>
            <a:off x="5270864" y="1600200"/>
            <a:ext cx="3187336" cy="2246769"/>
          </a:xfrm>
          <a:prstGeom prst="rect">
            <a:avLst/>
          </a:prstGeom>
        </p:spPr>
        <p:txBody>
          <a:bodyPr wrap="square">
            <a:spAutoFit/>
          </a:bodyPr>
          <a:lstStyle/>
          <a:p>
            <a:pPr>
              <a:spcAft>
                <a:spcPts val="0"/>
              </a:spcAft>
              <a:tabLst>
                <a:tab pos="1386840" algn="l"/>
              </a:tabLst>
            </a:pPr>
            <a:r>
              <a:rPr lang="en-US" sz="2800" b="1" i="1" dirty="0" err="1">
                <a:solidFill>
                  <a:srgbClr val="FF0000"/>
                </a:solidFill>
                <a:latin typeface="Times New Roman" panose="02020603050405020304" pitchFamily="18" charset="0"/>
                <a:ea typeface="Times New Roman" panose="02020603050405020304" pitchFamily="18" charset="0"/>
              </a:rPr>
              <a:t>Cách</a:t>
            </a:r>
            <a:r>
              <a:rPr lang="en-US" sz="2800" b="1" i="1" dirty="0">
                <a:solidFill>
                  <a:srgbClr val="FF0000"/>
                </a:solidFill>
                <a:latin typeface="Times New Roman" panose="02020603050405020304" pitchFamily="18" charset="0"/>
                <a:ea typeface="Times New Roman" panose="02020603050405020304" pitchFamily="18" charset="0"/>
              </a:rPr>
              <a:t> 1:</a:t>
            </a:r>
            <a:r>
              <a:rPr lang="en-US" sz="2800" b="1" dirty="0">
                <a:solidFill>
                  <a:srgbClr val="FF0000"/>
                </a:solidFill>
                <a:latin typeface="Times New Roman" panose="02020603050405020304" pitchFamily="18" charset="0"/>
                <a:ea typeface="Times New Roman" panose="02020603050405020304" pitchFamily="18" charset="0"/>
              </a:rPr>
              <a:t>               </a:t>
            </a:r>
          </a:p>
          <a:p>
            <a:pPr>
              <a:spcAft>
                <a:spcPts val="0"/>
              </a:spcAft>
              <a:tabLst>
                <a:tab pos="1386840" algn="l"/>
              </a:tabLst>
            </a:pPr>
            <a:r>
              <a:rPr lang="en-US" sz="2800" dirty="0">
                <a:latin typeface="Times New Roman" panose="02020603050405020304" pitchFamily="18" charset="0"/>
                <a:ea typeface="Times New Roman" panose="02020603050405020304" pitchFamily="18" charset="0"/>
              </a:rPr>
              <a:t>Cha </a:t>
            </a:r>
            <a:r>
              <a:rPr lang="en-US" sz="2800" dirty="0" err="1">
                <a:latin typeface="Times New Roman" panose="02020603050405020304" pitchFamily="18" charset="0"/>
                <a:ea typeface="Times New Roman" panose="02020603050405020304" pitchFamily="18" charset="0"/>
              </a:rPr>
              <a:t>lại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dắt</a:t>
            </a:r>
            <a:r>
              <a:rPr lang="en-US" sz="2800" dirty="0">
                <a:latin typeface="Times New Roman" panose="02020603050405020304" pitchFamily="18" charset="0"/>
                <a:ea typeface="Times New Roman" panose="02020603050405020304" pitchFamily="18" charset="0"/>
              </a:rPr>
              <a:t> con </a:t>
            </a:r>
            <a:r>
              <a:rPr lang="en-US" sz="2800" dirty="0" err="1">
                <a:latin typeface="Times New Roman" panose="02020603050405020304" pitchFamily="18" charset="0"/>
                <a:ea typeface="Times New Roman" panose="02020603050405020304" pitchFamily="18" charset="0"/>
              </a:rPr>
              <a:t>đi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mịn</a:t>
            </a:r>
            <a:endParaRPr lang="en-US" sz="2800" dirty="0">
              <a:latin typeface="Times New Roman" panose="02020603050405020304" pitchFamily="18" charset="0"/>
              <a:ea typeface="Times New Roman" panose="02020603050405020304" pitchFamily="18" charset="0"/>
            </a:endParaRPr>
          </a:p>
          <a:p>
            <a:pPr>
              <a:spcAft>
                <a:spcPts val="0"/>
              </a:spcAft>
              <a:tabLst>
                <a:tab pos="1386840" algn="l"/>
              </a:tabLst>
            </a:pPr>
            <a:r>
              <a:rPr lang="en-US" sz="2800" dirty="0" err="1">
                <a:latin typeface="Times New Roman" panose="02020603050405020304" pitchFamily="18" charset="0"/>
                <a:ea typeface="Times New Roman" panose="02020603050405020304" pitchFamily="18" charset="0"/>
              </a:rPr>
              <a:t>Ánh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nắng</a:t>
            </a:r>
            <a:r>
              <a:rPr lang="en-US" sz="2800" dirty="0">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chảy</a:t>
            </a:r>
            <a:r>
              <a:rPr lang="en-US" sz="2800" b="1" dirty="0">
                <a:solidFill>
                  <a:srgbClr val="FF0000"/>
                </a:solidFill>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đầy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vai</a:t>
            </a:r>
            <a:endParaRPr lang="en-US" sz="2800" dirty="0">
              <a:effectLst/>
              <a:latin typeface="Times New Roman" panose="02020603050405020304" pitchFamily="18" charset="0"/>
              <a:ea typeface="Times New Roman" panose="02020603050405020304" pitchFamily="18" charset="0"/>
            </a:endParaRPr>
          </a:p>
        </p:txBody>
      </p:sp>
      <p:sp>
        <p:nvSpPr>
          <p:cNvPr id="9" name="Rectangle 8"/>
          <p:cNvSpPr/>
          <p:nvPr/>
        </p:nvSpPr>
        <p:spPr>
          <a:xfrm>
            <a:off x="5270864" y="3778984"/>
            <a:ext cx="3339736" cy="2677656"/>
          </a:xfrm>
          <a:prstGeom prst="rect">
            <a:avLst/>
          </a:prstGeom>
        </p:spPr>
        <p:txBody>
          <a:bodyPr wrap="square">
            <a:spAutoFit/>
          </a:bodyPr>
          <a:lstStyle/>
          <a:p>
            <a:pPr>
              <a:spcAft>
                <a:spcPts val="0"/>
              </a:spcAft>
              <a:tabLst>
                <a:tab pos="1386840" algn="l"/>
              </a:tabLst>
            </a:pPr>
            <a:r>
              <a:rPr lang="en-US" sz="2800" b="1" i="1" dirty="0" err="1">
                <a:solidFill>
                  <a:srgbClr val="FF0000"/>
                </a:solidFill>
                <a:latin typeface="Times New Roman" panose="02020603050405020304" pitchFamily="18" charset="0"/>
                <a:ea typeface="Times New Roman" panose="02020603050405020304" pitchFamily="18" charset="0"/>
              </a:rPr>
              <a:t>Cách</a:t>
            </a:r>
            <a:r>
              <a:rPr lang="en-US" sz="2800" b="1" i="1" dirty="0">
                <a:solidFill>
                  <a:srgbClr val="FF0000"/>
                </a:solidFill>
                <a:latin typeface="Times New Roman" panose="02020603050405020304" pitchFamily="18" charset="0"/>
                <a:ea typeface="Times New Roman" panose="02020603050405020304" pitchFamily="18" charset="0"/>
              </a:rPr>
              <a:t> 2:</a:t>
            </a:r>
            <a:r>
              <a:rPr lang="en-US" sz="2800" b="1" dirty="0">
                <a:solidFill>
                  <a:srgbClr val="FF0000"/>
                </a:solidFill>
                <a:latin typeface="Times New Roman" panose="02020603050405020304" pitchFamily="18" charset="0"/>
                <a:ea typeface="Times New Roman" panose="02020603050405020304" pitchFamily="18" charset="0"/>
              </a:rPr>
              <a:t>              </a:t>
            </a:r>
          </a:p>
          <a:p>
            <a:pPr>
              <a:spcAft>
                <a:spcPts val="0"/>
              </a:spcAft>
              <a:tabLst>
                <a:tab pos="1386840" algn="l"/>
              </a:tabLst>
            </a:pPr>
            <a:r>
              <a:rPr lang="en-US" sz="2800" dirty="0">
                <a:latin typeface="Times New Roman" panose="02020603050405020304" pitchFamily="18" charset="0"/>
                <a:ea typeface="Times New Roman" panose="02020603050405020304" pitchFamily="18" charset="0"/>
              </a:rPr>
              <a:t> Cha </a:t>
            </a:r>
            <a:r>
              <a:rPr lang="en-US" sz="2800" dirty="0" err="1">
                <a:latin typeface="Times New Roman" panose="02020603050405020304" pitchFamily="18" charset="0"/>
                <a:ea typeface="Times New Roman" panose="02020603050405020304" pitchFamily="18" charset="0"/>
              </a:rPr>
              <a:t>lại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dắt</a:t>
            </a:r>
            <a:r>
              <a:rPr lang="en-US" sz="2800" dirty="0">
                <a:latin typeface="Times New Roman" panose="02020603050405020304" pitchFamily="18" charset="0"/>
                <a:ea typeface="Times New Roman" panose="02020603050405020304" pitchFamily="18" charset="0"/>
              </a:rPr>
              <a:t> con </a:t>
            </a:r>
            <a:r>
              <a:rPr lang="en-US" sz="2800" dirty="0" err="1">
                <a:latin typeface="Times New Roman" panose="02020603050405020304" pitchFamily="18" charset="0"/>
                <a:ea typeface="Times New Roman" panose="02020603050405020304" pitchFamily="18" charset="0"/>
              </a:rPr>
              <a:t>đi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mịn</a:t>
            </a:r>
            <a:endParaRPr lang="en-US" sz="2800" dirty="0">
              <a:latin typeface="Times New Roman" panose="02020603050405020304" pitchFamily="18" charset="0"/>
              <a:ea typeface="Times New Roman" panose="02020603050405020304" pitchFamily="18" charset="0"/>
            </a:endParaRPr>
          </a:p>
          <a:p>
            <a:pPr>
              <a:spcAft>
                <a:spcPts val="0"/>
              </a:spcAft>
              <a:tabLst>
                <a:tab pos="1386840" algn="l"/>
              </a:tabLst>
            </a:pP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Ánh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nắng</a:t>
            </a:r>
            <a:r>
              <a:rPr lang="en-US" sz="2800" b="1" dirty="0">
                <a:solidFill>
                  <a:srgbClr val="FF0000"/>
                </a:solidFill>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tỏa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đầy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vai</a:t>
            </a:r>
            <a:endParaRPr lang="en-US" sz="2800" dirty="0">
              <a:latin typeface="Times New Roman" panose="02020603050405020304" pitchFamily="18" charset="0"/>
              <a:ea typeface="Times New Roman" panose="02020603050405020304" pitchFamily="18" charset="0"/>
            </a:endParaRPr>
          </a:p>
          <a:p>
            <a:pPr>
              <a:spcAft>
                <a:spcPts val="0"/>
              </a:spcAft>
              <a:tabLst>
                <a:tab pos="1386840" algn="l"/>
              </a:tabLst>
            </a:pPr>
            <a:r>
              <a:rPr lang="en-US" sz="2800" dirty="0">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p:txBody>
      </p:sp>
      <p:sp>
        <p:nvSpPr>
          <p:cNvPr id="10" name="Rectangle 9"/>
          <p:cNvSpPr/>
          <p:nvPr/>
        </p:nvSpPr>
        <p:spPr>
          <a:xfrm>
            <a:off x="3059773" y="760371"/>
            <a:ext cx="4634538" cy="523220"/>
          </a:xfrm>
          <a:prstGeom prst="rect">
            <a:avLst/>
          </a:prstGeom>
        </p:spPr>
        <p:txBody>
          <a:bodyPr wrap="none">
            <a:spAutoFit/>
          </a:bodyPr>
          <a:lstStyle/>
          <a:p>
            <a:pPr>
              <a:spcAft>
                <a:spcPts val="0"/>
              </a:spcAft>
              <a:tabLst>
                <a:tab pos="1386840" algn="l"/>
              </a:tabLst>
            </a:pPr>
            <a:r>
              <a:rPr lang="pt-BR" sz="2800" b="1" dirty="0">
                <a:solidFill>
                  <a:srgbClr val="0000FF"/>
                </a:solidFill>
                <a:latin typeface="Times New Roman" panose="02020603050405020304" pitchFamily="18" charset="0"/>
                <a:ea typeface="MS Mincho"/>
              </a:rPr>
              <a:t>HOẠT ĐỘNG KHỞI ĐỘNG</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2525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7338" y="231466"/>
            <a:ext cx="3196709"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Bài</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2 SGK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trang</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47</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p:txBody>
      </p:sp>
      <p:sp>
        <p:nvSpPr>
          <p:cNvPr id="3" name="Rectangle 2"/>
          <p:cNvSpPr/>
          <p:nvPr/>
        </p:nvSpPr>
        <p:spPr>
          <a:xfrm>
            <a:off x="609600" y="1066800"/>
            <a:ext cx="8153399" cy="3046988"/>
          </a:xfrm>
          <a:prstGeom prst="rect">
            <a:avLst/>
          </a:prstGeom>
        </p:spPr>
        <p:txBody>
          <a:bodyPr wrap="square">
            <a:spAutoFit/>
          </a:bodyPr>
          <a:lstStyle/>
          <a:p>
            <a:pPr marL="457200" indent="-457200" algn="just">
              <a:buFont typeface="Wingdings" panose="05000000000000000000" pitchFamily="2" charset="2"/>
              <a:buChar char="v"/>
            </a:pPr>
            <a:r>
              <a:rPr lang="en-US" sz="3200" dirty="0" err="1">
                <a:solidFill>
                  <a:schemeClr val="accent6">
                    <a:lumMod val="50000"/>
                  </a:schemeClr>
                </a:solidFill>
                <a:latin typeface="Times New Roman" panose="02020603050405020304" pitchFamily="18" charset="0"/>
                <a:ea typeface="Calibri" panose="020F0502020204030204" pitchFamily="34" charset="0"/>
              </a:rPr>
              <a:t>Biện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pháp</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tu</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từ</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ẩn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dụ</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được</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sử</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dụng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trong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hình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ảnh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bình</a:t>
            </a:r>
            <a:r>
              <a:rPr lang="en-US" sz="3200" dirty="0">
                <a:solidFill>
                  <a:schemeClr val="accent6">
                    <a:lumMod val="50000"/>
                  </a:schemeClr>
                </a:solidFill>
                <a:latin typeface="Times New Roman" panose="02020603050405020304" pitchFamily="18" charset="0"/>
                <a:ea typeface="Calibri" panose="020F0502020204030204" pitchFamily="34" charset="0"/>
              </a:rPr>
              <a:t> minh </a:t>
            </a:r>
            <a:r>
              <a:rPr lang="en-US" sz="3200" dirty="0" err="1">
                <a:solidFill>
                  <a:schemeClr val="accent6">
                    <a:lumMod val="50000"/>
                  </a:schemeClr>
                </a:solidFill>
                <a:latin typeface="Times New Roman" panose="02020603050405020304" pitchFamily="18" charset="0"/>
                <a:ea typeface="Calibri" panose="020F0502020204030204" pitchFamily="34" charset="0"/>
              </a:rPr>
              <a:t>vàng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đã</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mở</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ra</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một</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không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gian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ngập</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tràn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ánh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sáng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mặt</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trời</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rực</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rỡ</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lấp</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lánh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ánh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sáng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chan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hòa</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khắp</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không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trung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dát</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vàng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vạn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vật</a:t>
            </a:r>
            <a:r>
              <a:rPr lang="en-US" sz="3200" dirty="0">
                <a:solidFill>
                  <a:schemeClr val="accent6">
                    <a:lumMod val="50000"/>
                  </a:schemeClr>
                </a:solidFill>
                <a:latin typeface="Times New Roman" panose="02020603050405020304" pitchFamily="18" charset="0"/>
                <a:ea typeface="Calibri" panose="020F0502020204030204" pitchFamily="34" charset="0"/>
              </a:rPr>
              <a:t>, qua </a:t>
            </a:r>
            <a:r>
              <a:rPr lang="en-US" sz="3200" dirty="0" err="1">
                <a:solidFill>
                  <a:schemeClr val="accent6">
                    <a:lumMod val="50000"/>
                  </a:schemeClr>
                </a:solidFill>
                <a:latin typeface="Times New Roman" panose="02020603050405020304" pitchFamily="18" charset="0"/>
                <a:ea typeface="Calibri" panose="020F0502020204030204" pitchFamily="34" charset="0"/>
              </a:rPr>
              <a:t>đó</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gợi</a:t>
            </a:r>
            <a:r>
              <a:rPr lang="en-US" sz="3200" dirty="0">
                <a:solidFill>
                  <a:schemeClr val="accent6">
                    <a:lumMod val="50000"/>
                  </a:schemeClr>
                </a:solidFill>
                <a:latin typeface="Times New Roman" panose="02020603050405020304" pitchFamily="18" charset="0"/>
                <a:ea typeface="Calibri" panose="020F0502020204030204" pitchFamily="34" charset="0"/>
              </a:rPr>
              <a:t> ý </a:t>
            </a:r>
            <a:r>
              <a:rPr lang="en-US" sz="3200" dirty="0" err="1">
                <a:solidFill>
                  <a:schemeClr val="accent6">
                    <a:lumMod val="50000"/>
                  </a:schemeClr>
                </a:solidFill>
                <a:latin typeface="Times New Roman" panose="02020603050405020304" pitchFamily="18" charset="0"/>
                <a:ea typeface="Calibri" panose="020F0502020204030204" pitchFamily="34" charset="0"/>
              </a:rPr>
              <a:t>nghĩa</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về</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sự</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quý</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giá</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của</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mỗi</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khoảnh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khắc</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thời</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gian</a:t>
            </a:r>
            <a:r>
              <a:rPr lang="en-US" sz="3200" dirty="0">
                <a:solidFill>
                  <a:schemeClr val="accent6">
                    <a:lumMod val="50000"/>
                  </a:schemeClr>
                </a:solidFill>
                <a:latin typeface="Times New Roman" panose="02020603050405020304" pitchFamily="18" charset="0"/>
                <a:ea typeface="Calibri" panose="020F0502020204030204" pitchFamily="34" charset="0"/>
              </a:rPr>
              <a:t>.</a:t>
            </a:r>
            <a:endParaRPr lang="en-US" sz="3200" dirty="0">
              <a:solidFill>
                <a:schemeClr val="accent6">
                  <a:lumMod val="50000"/>
                </a:schemeClr>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2882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7338" y="231466"/>
            <a:ext cx="3196709"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Bài</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2 SGK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trang</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47</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p:txBody>
      </p:sp>
      <p:sp>
        <p:nvSpPr>
          <p:cNvPr id="2" name="Rectangle 1"/>
          <p:cNvSpPr/>
          <p:nvPr/>
        </p:nvSpPr>
        <p:spPr>
          <a:xfrm>
            <a:off x="533400" y="1066800"/>
            <a:ext cx="7848600" cy="2862322"/>
          </a:xfrm>
          <a:prstGeom prst="rect">
            <a:avLst/>
          </a:prstGeom>
        </p:spPr>
        <p:txBody>
          <a:bodyPr wrap="square">
            <a:spAutoFit/>
          </a:bodyPr>
          <a:lstStyle/>
          <a:p>
            <a:pPr marL="457200" indent="-457200" algn="just">
              <a:buFont typeface="Wingdings" panose="05000000000000000000" pitchFamily="2" charset="2"/>
              <a:buChar char="v"/>
            </a:pPr>
            <a:r>
              <a:rPr lang="en-US" sz="3600" dirty="0" err="1">
                <a:solidFill>
                  <a:schemeClr val="accent6">
                    <a:lumMod val="50000"/>
                  </a:schemeClr>
                </a:solidFill>
                <a:latin typeface="Times New Roman" panose="02020603050405020304" pitchFamily="18" charset="0"/>
                <a:ea typeface="Calibri" panose="020F0502020204030204" pitchFamily="34" charset="0"/>
              </a:rPr>
              <a:t>Vầng</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trăng</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trong</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thế</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giới</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của</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những</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người</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trên</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mây</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là</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vầng</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trăng</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bạc</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Biện</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pháp</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tu</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từ</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ẩn</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dụ</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đã</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mĩ</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lệ</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hóa</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vẻ</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đẹp</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của</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vầng</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trăng</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sáng</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lấp</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lánh</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như</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một</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chiếc</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đĩa</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bằng</a:t>
            </a:r>
            <a:r>
              <a:rPr lang="en-US" sz="3600" dirty="0">
                <a:solidFill>
                  <a:schemeClr val="accent6">
                    <a:lumMod val="50000"/>
                  </a:schemeClr>
                </a:solidFill>
                <a:latin typeface="Times New Roman" panose="02020603050405020304" pitchFamily="18" charset="0"/>
                <a:ea typeface="Calibri" panose="020F0502020204030204" pitchFamily="34" charset="0"/>
              </a:rPr>
              <a:t> </a:t>
            </a:r>
            <a:r>
              <a:rPr lang="en-US" sz="3600" dirty="0" err="1">
                <a:solidFill>
                  <a:schemeClr val="accent6">
                    <a:lumMod val="50000"/>
                  </a:schemeClr>
                </a:solidFill>
                <a:latin typeface="Times New Roman" panose="02020603050405020304" pitchFamily="18" charset="0"/>
                <a:ea typeface="Calibri" panose="020F0502020204030204" pitchFamily="34" charset="0"/>
              </a:rPr>
              <a:t>bạc</a:t>
            </a:r>
            <a:endParaRPr lang="en-US" sz="3600" dirty="0">
              <a:solidFill>
                <a:schemeClr val="accent6">
                  <a:lumMod val="50000"/>
                </a:schemeClr>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833383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7338" y="231466"/>
            <a:ext cx="3196709"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Bài</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2 SGK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trang</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47</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p:txBody>
      </p:sp>
      <p:pic>
        <p:nvPicPr>
          <p:cNvPr id="8" name="Picture 7"/>
          <p:cNvPicPr>
            <a:picLocks noChangeAspect="1"/>
          </p:cNvPicPr>
          <p:nvPr/>
        </p:nvPicPr>
        <p:blipFill>
          <a:blip r:embed="rId2"/>
          <a:stretch>
            <a:fillRect/>
          </a:stretch>
        </p:blipFill>
        <p:spPr>
          <a:xfrm>
            <a:off x="0" y="685800"/>
            <a:ext cx="9143999" cy="6172200"/>
          </a:xfrm>
          <a:prstGeom prst="rect">
            <a:avLst/>
          </a:prstGeom>
        </p:spPr>
      </p:pic>
      <p:sp>
        <p:nvSpPr>
          <p:cNvPr id="2" name="Rectangle 1"/>
          <p:cNvSpPr/>
          <p:nvPr/>
        </p:nvSpPr>
        <p:spPr>
          <a:xfrm>
            <a:off x="1618038" y="1524001"/>
            <a:ext cx="5221877" cy="4031873"/>
          </a:xfrm>
          <a:prstGeom prst="rect">
            <a:avLst/>
          </a:prstGeom>
        </p:spPr>
        <p:txBody>
          <a:bodyPr wrap="square">
            <a:spAutoFit/>
          </a:bodyPr>
          <a:lstStyle/>
          <a:p>
            <a:pPr marL="457200" indent="-457200" algn="just">
              <a:buFont typeface="Wingdings" panose="05000000000000000000" pitchFamily="2" charset="2"/>
              <a:buChar char="v"/>
            </a:pPr>
            <a:r>
              <a:rPr lang="en-US" sz="3200" dirty="0" err="1">
                <a:solidFill>
                  <a:schemeClr val="accent6">
                    <a:lumMod val="50000"/>
                  </a:schemeClr>
                </a:solidFill>
                <a:latin typeface="Times New Roman" panose="02020603050405020304" pitchFamily="18" charset="0"/>
                <a:ea typeface="Calibri" panose="020F0502020204030204" pitchFamily="34" charset="0"/>
              </a:rPr>
              <a:t>Những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hình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ảnh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ẩn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dụ</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mở</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ra</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không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gian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thiên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nhiên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rực</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rỡ</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lấp</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lánh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ánh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sáng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sắc</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màu</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vô</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cùng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quyến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rũ</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khơi</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dậy</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tình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yêu</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thiên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nhiên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và</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sự</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trân</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trọng</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mỗi</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khoảnh</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khắc</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quý</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giá</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của</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cuộc</a:t>
            </a:r>
            <a:r>
              <a:rPr lang="en-US" sz="3200" dirty="0">
                <a:solidFill>
                  <a:schemeClr val="accent6">
                    <a:lumMod val="50000"/>
                  </a:schemeClr>
                </a:solidFill>
                <a:latin typeface="Times New Roman" panose="02020603050405020304" pitchFamily="18" charset="0"/>
                <a:ea typeface="Calibri" panose="020F0502020204030204" pitchFamily="34" charset="0"/>
              </a:rPr>
              <a:t> </a:t>
            </a:r>
            <a:r>
              <a:rPr lang="en-US" sz="3200" dirty="0" err="1">
                <a:solidFill>
                  <a:schemeClr val="accent6">
                    <a:lumMod val="50000"/>
                  </a:schemeClr>
                </a:solidFill>
                <a:latin typeface="Times New Roman" panose="02020603050405020304" pitchFamily="18" charset="0"/>
                <a:ea typeface="Calibri" panose="020F0502020204030204" pitchFamily="34" charset="0"/>
              </a:rPr>
              <a:t>sống</a:t>
            </a:r>
            <a:r>
              <a:rPr lang="en-US" sz="3200" dirty="0">
                <a:solidFill>
                  <a:schemeClr val="accent6">
                    <a:lumMod val="50000"/>
                  </a:schemeClr>
                </a:solidFill>
                <a:latin typeface="Times New Roman" panose="02020603050405020304" pitchFamily="18" charset="0"/>
                <a:ea typeface="Calibri" panose="020F0502020204030204" pitchFamily="34" charset="0"/>
              </a:rPr>
              <a:t>.</a:t>
            </a:r>
            <a:endParaRPr lang="en-US" sz="3200" dirty="0">
              <a:solidFill>
                <a:schemeClr val="accent6">
                  <a:lumMod val="50000"/>
                </a:schemeClr>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024907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5813" y="274157"/>
            <a:ext cx="6574236" cy="523220"/>
          </a:xfrm>
          <a:prstGeom prst="rect">
            <a:avLst/>
          </a:prstGeom>
        </p:spPr>
        <p:txBody>
          <a:bodyPr wrap="none">
            <a:spAutoFit/>
          </a:bodyPr>
          <a:lstStyle/>
          <a:p>
            <a:pPr algn="just"/>
            <a:r>
              <a:rPr lang="en-US" sz="2800" b="1" dirty="0" err="1">
                <a:solidFill>
                  <a:srgbClr val="000000"/>
                </a:solidFill>
                <a:latin typeface="Times New Roman" panose="02020603050405020304" pitchFamily="18" charset="0"/>
                <a:ea typeface="Calibri" panose="020F0502020204030204" pitchFamily="34" charset="0"/>
              </a:rPr>
              <a:t>Bài</a:t>
            </a:r>
            <a:r>
              <a:rPr lang="en-US" sz="2800" b="1" dirty="0">
                <a:solidFill>
                  <a:srgbClr val="000000"/>
                </a:solidFill>
                <a:latin typeface="Times New Roman" panose="02020603050405020304" pitchFamily="18" charset="0"/>
                <a:ea typeface="Calibri" panose="020F0502020204030204" pitchFamily="34" charset="0"/>
              </a:rPr>
              <a:t> 3 SGK </a:t>
            </a:r>
            <a:r>
              <a:rPr lang="en-US" sz="2800" b="1" dirty="0" err="1">
                <a:solidFill>
                  <a:srgbClr val="000000"/>
                </a:solidFill>
                <a:latin typeface="Times New Roman" panose="02020603050405020304" pitchFamily="18" charset="0"/>
                <a:ea typeface="Calibri" panose="020F0502020204030204" pitchFamily="34" charset="0"/>
              </a:rPr>
              <a:t>trang</a:t>
            </a:r>
            <a:r>
              <a:rPr lang="en-US" sz="2800" b="1" dirty="0">
                <a:solidFill>
                  <a:srgbClr val="000000"/>
                </a:solidFill>
                <a:latin typeface="Times New Roman" panose="02020603050405020304" pitchFamily="18" charset="0"/>
                <a:ea typeface="Calibri" panose="020F0502020204030204" pitchFamily="34" charset="0"/>
              </a:rPr>
              <a:t> 47: </a:t>
            </a:r>
            <a:r>
              <a:rPr lang="en-US" sz="2800" b="1" dirty="0" err="1">
                <a:solidFill>
                  <a:srgbClr val="000000"/>
                </a:solidFill>
                <a:latin typeface="Times New Roman" panose="02020603050405020304" pitchFamily="18" charset="0"/>
                <a:ea typeface="Calibri" panose="020F0502020204030204" pitchFamily="34" charset="0"/>
              </a:rPr>
              <a:t>Phép</a:t>
            </a:r>
            <a:r>
              <a:rPr lang="en-US" sz="2800" b="1" dirty="0">
                <a:solidFill>
                  <a:srgbClr val="000000"/>
                </a:solidFill>
                <a:latin typeface="Times New Roman" panose="02020603050405020304" pitchFamily="18" charset="0"/>
                <a:ea typeface="Calibri" panose="020F0502020204030204" pitchFamily="34" charset="0"/>
              </a:rPr>
              <a:t> </a:t>
            </a:r>
            <a:r>
              <a:rPr lang="en-US" sz="2800" b="1" dirty="0" err="1">
                <a:solidFill>
                  <a:srgbClr val="000000"/>
                </a:solidFill>
                <a:latin typeface="Times New Roman" panose="02020603050405020304" pitchFamily="18" charset="0"/>
                <a:ea typeface="Calibri" panose="020F0502020204030204" pitchFamily="34" charset="0"/>
              </a:rPr>
              <a:t>tu</a:t>
            </a:r>
            <a:r>
              <a:rPr lang="en-US" sz="2800" b="1" dirty="0">
                <a:solidFill>
                  <a:srgbClr val="000000"/>
                </a:solidFill>
                <a:latin typeface="Times New Roman" panose="02020603050405020304" pitchFamily="18" charset="0"/>
                <a:ea typeface="Calibri" panose="020F0502020204030204" pitchFamily="34" charset="0"/>
              </a:rPr>
              <a:t> </a:t>
            </a:r>
            <a:r>
              <a:rPr lang="en-US" sz="2800" b="1" dirty="0" err="1">
                <a:solidFill>
                  <a:srgbClr val="000000"/>
                </a:solidFill>
                <a:latin typeface="Times New Roman" panose="02020603050405020304" pitchFamily="18" charset="0"/>
                <a:ea typeface="Calibri" panose="020F0502020204030204" pitchFamily="34" charset="0"/>
              </a:rPr>
              <a:t>từ</a:t>
            </a:r>
            <a:r>
              <a:rPr lang="en-US" sz="2800" b="1" dirty="0">
                <a:solidFill>
                  <a:srgbClr val="000000"/>
                </a:solidFill>
                <a:latin typeface="Times New Roman" panose="02020603050405020304" pitchFamily="18" charset="0"/>
                <a:ea typeface="Calibri" panose="020F0502020204030204" pitchFamily="34" charset="0"/>
              </a:rPr>
              <a:t> </a:t>
            </a:r>
            <a:r>
              <a:rPr lang="en-US" sz="2800" b="1" dirty="0" err="1">
                <a:solidFill>
                  <a:srgbClr val="000000"/>
                </a:solidFill>
                <a:latin typeface="Times New Roman" panose="02020603050405020304" pitchFamily="18" charset="0"/>
                <a:ea typeface="Calibri" panose="020F0502020204030204" pitchFamily="34" charset="0"/>
              </a:rPr>
              <a:t>điệp</a:t>
            </a:r>
            <a:r>
              <a:rPr lang="en-US" sz="2800" b="1" dirty="0">
                <a:solidFill>
                  <a:srgbClr val="000000"/>
                </a:solidFill>
                <a:latin typeface="Times New Roman" panose="02020603050405020304" pitchFamily="18" charset="0"/>
                <a:ea typeface="Calibri" panose="020F0502020204030204" pitchFamily="34" charset="0"/>
              </a:rPr>
              <a:t> </a:t>
            </a:r>
            <a:r>
              <a:rPr lang="en-US" sz="2800" b="1" dirty="0" err="1">
                <a:solidFill>
                  <a:srgbClr val="000000"/>
                </a:solidFill>
                <a:latin typeface="Times New Roman" panose="02020603050405020304" pitchFamily="18" charset="0"/>
                <a:ea typeface="Calibri" panose="020F0502020204030204" pitchFamily="34" charset="0"/>
              </a:rPr>
              <a:t>ngữ</a:t>
            </a:r>
            <a:r>
              <a:rPr lang="en-US" sz="2800" b="1" dirty="0">
                <a:solidFill>
                  <a:srgbClr val="000000"/>
                </a:solidFill>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p:txBody>
      </p:sp>
      <p:sp>
        <p:nvSpPr>
          <p:cNvPr id="6" name="Rectangle 5"/>
          <p:cNvSpPr/>
          <p:nvPr/>
        </p:nvSpPr>
        <p:spPr>
          <a:xfrm>
            <a:off x="609600" y="2765849"/>
            <a:ext cx="7924799" cy="3108543"/>
          </a:xfrm>
          <a:prstGeom prst="rect">
            <a:avLst/>
          </a:prstGeom>
        </p:spPr>
        <p:txBody>
          <a:bodyPr wrap="square">
            <a:spAutoFit/>
          </a:bodyPr>
          <a:lstStyle/>
          <a:p>
            <a:pPr marL="285750" indent="-285750" algn="just">
              <a:buFont typeface="Wingdings" panose="05000000000000000000" pitchFamily="2" charset="2"/>
              <a:buChar char="v"/>
            </a:pP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Điệp</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ngữ</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lăn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vừa</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có</a:t>
            </a:r>
            <a:r>
              <a:rPr lang="en-US" sz="2800" dirty="0">
                <a:solidFill>
                  <a:srgbClr val="000000"/>
                </a:solidFill>
                <a:latin typeface="Times New Roman" panose="02020603050405020304" pitchFamily="18" charset="0"/>
                <a:ea typeface="Calibri" panose="020F0502020204030204" pitchFamily="34" charset="0"/>
              </a:rPr>
              <a:t> ý </a:t>
            </a:r>
            <a:r>
              <a:rPr lang="en-US" sz="2800" dirty="0" err="1">
                <a:solidFill>
                  <a:srgbClr val="000000"/>
                </a:solidFill>
                <a:latin typeface="Times New Roman" panose="02020603050405020304" pitchFamily="18" charset="0"/>
                <a:ea typeface="Calibri" panose="020F0502020204030204" pitchFamily="34" charset="0"/>
              </a:rPr>
              <a:t>nghĩa</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tả</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thực</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hành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động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em</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bé</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sà</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vào</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lòng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mẹ</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hết</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lần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này</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đến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lần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khác</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vừa</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gợi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hình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tượng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những</a:t>
            </a:r>
            <a:r>
              <a:rPr lang="en-US" sz="2800" dirty="0">
                <a:solidFill>
                  <a:srgbClr val="000000"/>
                </a:solidFill>
                <a:latin typeface="Times New Roman" panose="02020603050405020304" pitchFamily="18" charset="0"/>
                <a:ea typeface="Calibri" panose="020F0502020204030204" pitchFamily="34" charset="0"/>
              </a:rPr>
              <a:t> con </a:t>
            </a:r>
            <a:r>
              <a:rPr lang="en-US" sz="2800" dirty="0" err="1">
                <a:solidFill>
                  <a:srgbClr val="000000"/>
                </a:solidFill>
                <a:latin typeface="Times New Roman" panose="02020603050405020304" pitchFamily="18" charset="0"/>
                <a:ea typeface="Calibri" panose="020F0502020204030204" pitchFamily="34" charset="0"/>
              </a:rPr>
              <a:t>sóng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nối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tiếp</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nhau</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đuổi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theo</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nhau</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lan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xa</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trên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mặt</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đại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dương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bao</a:t>
            </a:r>
            <a:r>
              <a:rPr lang="en-US" sz="2800" dirty="0">
                <a:solidFill>
                  <a:srgbClr val="000000"/>
                </a:solidFill>
                <a:latin typeface="Times New Roman" panose="02020603050405020304" pitchFamily="18" charset="0"/>
                <a:ea typeface="Calibri" panose="020F0502020204030204" pitchFamily="34" charset="0"/>
              </a:rPr>
              <a:t> la </a:t>
            </a:r>
            <a:r>
              <a:rPr lang="en-US" sz="2800" dirty="0" err="1">
                <a:solidFill>
                  <a:srgbClr val="000000"/>
                </a:solidFill>
                <a:latin typeface="Times New Roman" panose="02020603050405020304" pitchFamily="18" charset="0"/>
                <a:ea typeface="Calibri" panose="020F0502020204030204" pitchFamily="34" charset="0"/>
              </a:rPr>
              <a:t>rôi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vỗ</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vào</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bờ</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cát</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Từ</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đó</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gợi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lên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hình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ảnh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em</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bé</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hồn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nhiên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vô</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tư</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tinh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nghịch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vui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chơi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bên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người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mẹ</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hiền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từ</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dịu</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dàng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âu</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yếm</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che</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chở</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cho</a:t>
            </a:r>
            <a:r>
              <a:rPr lang="en-US" sz="2800" dirty="0">
                <a:solidFill>
                  <a:srgbClr val="000000"/>
                </a:solidFill>
                <a:latin typeface="Times New Roman" panose="02020603050405020304" pitchFamily="18" charset="0"/>
                <a:ea typeface="Calibri" panose="020F0502020204030204" pitchFamily="34" charset="0"/>
              </a:rPr>
              <a:t> con.</a:t>
            </a:r>
            <a:endParaRPr lang="en-US" sz="2800" dirty="0">
              <a:effectLst/>
              <a:latin typeface="Times New Roman" panose="02020603050405020304" pitchFamily="18" charset="0"/>
              <a:ea typeface="Calibri" panose="020F0502020204030204" pitchFamily="34" charset="0"/>
            </a:endParaRPr>
          </a:p>
        </p:txBody>
      </p:sp>
      <p:sp>
        <p:nvSpPr>
          <p:cNvPr id="7" name="Rectangle 6"/>
          <p:cNvSpPr/>
          <p:nvPr/>
        </p:nvSpPr>
        <p:spPr>
          <a:xfrm>
            <a:off x="685800" y="980524"/>
            <a:ext cx="7848600" cy="1384995"/>
          </a:xfrm>
          <a:prstGeom prst="rect">
            <a:avLst/>
          </a:prstGeom>
          <a:ln w="28575" cmpd="dbl">
            <a:solidFill>
              <a:schemeClr val="tx1"/>
            </a:solidFill>
          </a:ln>
        </p:spPr>
        <p:txBody>
          <a:bodyPr wrap="square">
            <a:spAutoFit/>
          </a:bodyPr>
          <a:lstStyle/>
          <a:p>
            <a:pPr algn="just"/>
            <a:r>
              <a:rPr lang="en-US" sz="2800" i="1" dirty="0">
                <a:solidFill>
                  <a:srgbClr val="000000"/>
                </a:solidFill>
                <a:latin typeface="Times New Roman" panose="02020603050405020304" pitchFamily="18" charset="0"/>
                <a:ea typeface="Calibri" panose="020F0502020204030204" pitchFamily="34" charset="0"/>
              </a:rPr>
              <a:t>Con </a:t>
            </a:r>
            <a:r>
              <a:rPr lang="en-US" sz="2800" i="1" dirty="0" err="1">
                <a:solidFill>
                  <a:srgbClr val="000000"/>
                </a:solidFill>
                <a:latin typeface="Times New Roman" panose="02020603050405020304" pitchFamily="18" charset="0"/>
                <a:ea typeface="Calibri" panose="020F0502020204030204" pitchFamily="34" charset="0"/>
              </a:rPr>
              <a:t>là</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sóng</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và</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mẹ</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sẽ</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là</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bến</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bờ</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kì</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lạ</a:t>
            </a:r>
            <a:r>
              <a:rPr lang="en-US" sz="2800" i="1" dirty="0">
                <a:solidFill>
                  <a:srgbClr val="000000"/>
                </a:solidFill>
                <a:latin typeface="Times New Roman" panose="02020603050405020304" pitchFamily="18" charset="0"/>
                <a:ea typeface="Calibri" panose="020F0502020204030204" pitchFamily="34" charset="0"/>
              </a:rPr>
              <a:t>.</a:t>
            </a:r>
            <a:endParaRPr lang="en-US" sz="2800" dirty="0">
              <a:latin typeface="Times New Roman" panose="02020603050405020304" pitchFamily="18" charset="0"/>
              <a:ea typeface="Calibri" panose="020F0502020204030204" pitchFamily="34" charset="0"/>
            </a:endParaRPr>
          </a:p>
          <a:p>
            <a:pPr algn="just"/>
            <a:r>
              <a:rPr lang="en-US" sz="2800" i="1" dirty="0">
                <a:solidFill>
                  <a:srgbClr val="000000"/>
                </a:solidFill>
                <a:latin typeface="Times New Roman" panose="02020603050405020304" pitchFamily="18" charset="0"/>
                <a:ea typeface="Calibri" panose="020F0502020204030204" pitchFamily="34" charset="0"/>
              </a:rPr>
              <a:t>Con </a:t>
            </a:r>
            <a:r>
              <a:rPr lang="en-US" sz="2800" i="1" dirty="0" err="1">
                <a:solidFill>
                  <a:srgbClr val="000000"/>
                </a:solidFill>
                <a:latin typeface="Times New Roman" panose="02020603050405020304" pitchFamily="18" charset="0"/>
                <a:ea typeface="Calibri" panose="020F0502020204030204" pitchFamily="34" charset="0"/>
              </a:rPr>
              <a:t>lăn</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lăn</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lăn</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mãi</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rồi</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sẽ</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cười</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vang</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vỡ</a:t>
            </a:r>
            <a:r>
              <a:rPr lang="en-US" sz="2800" i="1" dirty="0">
                <a:solidFill>
                  <a:srgbClr val="000000"/>
                </a:solidFill>
                <a:latin typeface="Times New Roman" panose="02020603050405020304" pitchFamily="18" charset="0"/>
                <a:ea typeface="Calibri" panose="020F0502020204030204" pitchFamily="34" charset="0"/>
              </a:rPr>
              <a:t> tan </a:t>
            </a:r>
            <a:r>
              <a:rPr lang="en-US" sz="2800" i="1" dirty="0" err="1">
                <a:solidFill>
                  <a:srgbClr val="000000"/>
                </a:solidFill>
                <a:latin typeface="Times New Roman" panose="02020603050405020304" pitchFamily="18" charset="0"/>
                <a:ea typeface="Calibri" panose="020F0502020204030204" pitchFamily="34" charset="0"/>
              </a:rPr>
              <a:t>vào</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lòng</a:t>
            </a:r>
            <a:r>
              <a:rPr lang="en-US" sz="2800" i="1" dirty="0">
                <a:solidFill>
                  <a:srgbClr val="000000"/>
                </a:solidFill>
                <a:latin typeface="Times New Roman" panose="02020603050405020304" pitchFamily="18" charset="0"/>
                <a:ea typeface="Calibri" panose="020F0502020204030204" pitchFamily="34" charset="0"/>
              </a:rPr>
              <a:t> </a:t>
            </a:r>
            <a:r>
              <a:rPr lang="en-US" sz="2800" i="1" dirty="0" err="1">
                <a:solidFill>
                  <a:srgbClr val="000000"/>
                </a:solidFill>
                <a:latin typeface="Times New Roman" panose="02020603050405020304" pitchFamily="18" charset="0"/>
                <a:ea typeface="Calibri" panose="020F0502020204030204" pitchFamily="34" charset="0"/>
              </a:rPr>
              <a:t>mẹ</a:t>
            </a:r>
            <a:r>
              <a:rPr lang="en-US" sz="2800" dirty="0">
                <a:solidFill>
                  <a:srgbClr val="000000"/>
                </a:solidFill>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932220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28600" y="786544"/>
            <a:ext cx="8915400" cy="6071456"/>
          </a:xfrm>
          <a:prstGeom prst="rect">
            <a:avLst/>
          </a:prstGeom>
        </p:spPr>
      </p:pic>
      <p:sp>
        <p:nvSpPr>
          <p:cNvPr id="6" name="Rectangle 5"/>
          <p:cNvSpPr/>
          <p:nvPr/>
        </p:nvSpPr>
        <p:spPr>
          <a:xfrm>
            <a:off x="2289266" y="1310538"/>
            <a:ext cx="3196709"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Bài</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4 SGK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trang</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47</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p:txBody>
      </p:sp>
      <p:sp>
        <p:nvSpPr>
          <p:cNvPr id="2" name="Rectangle 1"/>
          <p:cNvSpPr/>
          <p:nvPr/>
        </p:nvSpPr>
        <p:spPr>
          <a:xfrm>
            <a:off x="128659" y="233186"/>
            <a:ext cx="2428229" cy="553357"/>
          </a:xfrm>
          <a:prstGeom prst="rect">
            <a:avLst/>
          </a:prstGeom>
        </p:spPr>
        <p:txBody>
          <a:bodyPr wrap="none">
            <a:spAutoFit/>
          </a:bodyPr>
          <a:lstStyle/>
          <a:p>
            <a:pPr marL="57150" marR="177165">
              <a:lnSpc>
                <a:spcPct val="107000"/>
              </a:lnSpc>
              <a:spcAft>
                <a:spcPts val="800"/>
              </a:spcAft>
              <a:tabLst>
                <a:tab pos="57150" algn="l"/>
              </a:tabLst>
            </a:pPr>
            <a:r>
              <a:rPr lang="fr-FR" sz="2800" b="1" dirty="0">
                <a:solidFill>
                  <a:schemeClr val="accent6">
                    <a:lumMod val="50000"/>
                  </a:schemeClr>
                </a:solidFill>
                <a:latin typeface="Times New Roman" panose="02020603050405020304" pitchFamily="18" charset="0"/>
                <a:ea typeface="Times New Roman" panose="02020603050405020304" pitchFamily="18" charset="0"/>
              </a:rPr>
              <a:t>2. DẤU CÂU</a:t>
            </a:r>
            <a:endParaRPr lang="en-US" sz="2800" dirty="0">
              <a:solidFill>
                <a:schemeClr val="accent6">
                  <a:lumMod val="50000"/>
                </a:schemeClr>
              </a:solidFill>
              <a:effectLst/>
              <a:latin typeface="Times New Roman" panose="02020603050405020304" pitchFamily="18" charset="0"/>
              <a:ea typeface="Times New Roman" panose="02020603050405020304" pitchFamily="18" charset="0"/>
            </a:endParaRPr>
          </a:p>
        </p:txBody>
      </p:sp>
      <p:sp>
        <p:nvSpPr>
          <p:cNvPr id="3" name="Rectangle 2"/>
          <p:cNvSpPr/>
          <p:nvPr/>
        </p:nvSpPr>
        <p:spPr>
          <a:xfrm>
            <a:off x="2289266" y="1916595"/>
            <a:ext cx="4683532" cy="3539430"/>
          </a:xfrm>
          <a:prstGeom prst="rect">
            <a:avLst/>
          </a:prstGeom>
        </p:spPr>
        <p:txBody>
          <a:bodyPr wrap="square">
            <a:spAutoFit/>
          </a:bodyPr>
          <a:lstStyle/>
          <a:p>
            <a:pPr marL="285750" indent="-285750" algn="just">
              <a:buFont typeface="Wingdings" panose="05000000000000000000" pitchFamily="2" charset="2"/>
              <a:buChar char="v"/>
            </a:pP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Lời</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dẫn</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trực</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tiếp</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trong</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bài</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thơ</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Mây</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và</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sóng</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là</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lời</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của</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em</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bé</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của</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những</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người</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trên</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i="1" dirty="0">
                <a:solidFill>
                  <a:schemeClr val="accent6">
                    <a:lumMod val="50000"/>
                  </a:schemeClr>
                </a:solidFill>
                <a:latin typeface="Times New Roman" panose="02020603050405020304" pitchFamily="18" charset="0"/>
                <a:ea typeface="Calibri" panose="020F0502020204030204" pitchFamily="34" charset="0"/>
              </a:rPr>
              <a:t>“</a:t>
            </a:r>
            <a:r>
              <a:rPr lang="en-US" sz="2800" i="1" dirty="0" err="1">
                <a:solidFill>
                  <a:schemeClr val="accent6">
                    <a:lumMod val="50000"/>
                  </a:schemeClr>
                </a:solidFill>
                <a:latin typeface="Times New Roman" panose="02020603050405020304" pitchFamily="18" charset="0"/>
                <a:ea typeface="Calibri" panose="020F0502020204030204" pitchFamily="34" charset="0"/>
              </a:rPr>
              <a:t>trên</a:t>
            </a:r>
            <a:r>
              <a:rPr lang="en-US" sz="2800" i="1" dirty="0">
                <a:solidFill>
                  <a:schemeClr val="accent6">
                    <a:lumMod val="50000"/>
                  </a:schemeClr>
                </a:solidFill>
                <a:latin typeface="Times New Roman" panose="02020603050405020304" pitchFamily="18" charset="0"/>
                <a:ea typeface="Calibri" panose="020F0502020204030204" pitchFamily="34" charset="0"/>
              </a:rPr>
              <a:t> </a:t>
            </a:r>
            <a:r>
              <a:rPr lang="en-US" sz="2800" i="1" dirty="0" err="1">
                <a:solidFill>
                  <a:schemeClr val="accent6">
                    <a:lumMod val="50000"/>
                  </a:schemeClr>
                </a:solidFill>
                <a:latin typeface="Times New Roman" panose="02020603050405020304" pitchFamily="18" charset="0"/>
                <a:ea typeface="Calibri" panose="020F0502020204030204" pitchFamily="34" charset="0"/>
              </a:rPr>
              <a:t>mây</a:t>
            </a:r>
            <a:r>
              <a:rPr lang="en-US" sz="2800" i="1"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và</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những</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dirty="0" err="1">
                <a:solidFill>
                  <a:schemeClr val="accent6">
                    <a:lumMod val="50000"/>
                  </a:schemeClr>
                </a:solidFill>
                <a:latin typeface="Times New Roman" panose="02020603050405020304" pitchFamily="18" charset="0"/>
                <a:ea typeface="Calibri" panose="020F0502020204030204" pitchFamily="34" charset="0"/>
              </a:rPr>
              <a:t>người</a:t>
            </a:r>
            <a:r>
              <a:rPr lang="en-US" sz="2800" dirty="0">
                <a:solidFill>
                  <a:schemeClr val="accent6">
                    <a:lumMod val="50000"/>
                  </a:schemeClr>
                </a:solidFill>
                <a:latin typeface="Times New Roman" panose="02020603050405020304" pitchFamily="18" charset="0"/>
                <a:ea typeface="Calibri" panose="020F0502020204030204" pitchFamily="34" charset="0"/>
              </a:rPr>
              <a:t> </a:t>
            </a:r>
            <a:r>
              <a:rPr lang="en-US" sz="2800" i="1" dirty="0">
                <a:solidFill>
                  <a:schemeClr val="accent6">
                    <a:lumMod val="50000"/>
                  </a:schemeClr>
                </a:solidFill>
                <a:latin typeface="Times New Roman" panose="02020603050405020304" pitchFamily="18" charset="0"/>
                <a:ea typeface="Calibri" panose="020F0502020204030204" pitchFamily="34" charset="0"/>
              </a:rPr>
              <a:t>“</a:t>
            </a:r>
            <a:r>
              <a:rPr lang="en-US" sz="2800" i="1" dirty="0" err="1">
                <a:solidFill>
                  <a:schemeClr val="accent6">
                    <a:lumMod val="50000"/>
                  </a:schemeClr>
                </a:solidFill>
                <a:latin typeface="Times New Roman" panose="02020603050405020304" pitchFamily="18" charset="0"/>
                <a:ea typeface="Calibri" panose="020F0502020204030204" pitchFamily="34" charset="0"/>
              </a:rPr>
              <a:t>trong</a:t>
            </a:r>
            <a:r>
              <a:rPr lang="en-US" sz="2800" i="1" dirty="0">
                <a:solidFill>
                  <a:schemeClr val="accent6">
                    <a:lumMod val="50000"/>
                  </a:schemeClr>
                </a:solidFill>
                <a:latin typeface="Times New Roman" panose="02020603050405020304" pitchFamily="18" charset="0"/>
                <a:ea typeface="Calibri" panose="020F0502020204030204" pitchFamily="34" charset="0"/>
              </a:rPr>
              <a:t> </a:t>
            </a:r>
            <a:r>
              <a:rPr lang="en-US" sz="2800" i="1" dirty="0" err="1">
                <a:solidFill>
                  <a:schemeClr val="accent6">
                    <a:lumMod val="50000"/>
                  </a:schemeClr>
                </a:solidFill>
                <a:latin typeface="Times New Roman" panose="02020603050405020304" pitchFamily="18" charset="0"/>
                <a:ea typeface="Calibri" panose="020F0502020204030204" pitchFamily="34" charset="0"/>
              </a:rPr>
              <a:t>sóng</a:t>
            </a:r>
            <a:r>
              <a:rPr lang="en-US" sz="2800" i="1" dirty="0">
                <a:solidFill>
                  <a:schemeClr val="accent6">
                    <a:lumMod val="50000"/>
                  </a:schemeClr>
                </a:solidFill>
                <a:latin typeface="Times New Roman" panose="02020603050405020304" pitchFamily="18" charset="0"/>
                <a:ea typeface="Calibri" panose="020F0502020204030204" pitchFamily="34" charset="0"/>
              </a:rPr>
              <a:t>”.</a:t>
            </a:r>
            <a:endParaRPr lang="en-US" sz="2800" dirty="0">
              <a:solidFill>
                <a:schemeClr val="accent6">
                  <a:lumMod val="50000"/>
                </a:schemeClr>
              </a:solidFill>
              <a:latin typeface="Times New Roman" panose="02020603050405020304" pitchFamily="18" charset="0"/>
              <a:ea typeface="Calibri" panose="020F0502020204030204" pitchFamily="34" charset="0"/>
            </a:endParaRPr>
          </a:p>
          <a:p>
            <a:pPr marL="285750" indent="-285750" algn="just">
              <a:buFont typeface="Wingdings" panose="05000000000000000000" pitchFamily="2" charset="2"/>
              <a:buChar char="v"/>
            </a:pPr>
            <a:r>
              <a:rPr lang="en-US" sz="2800" b="1" dirty="0" err="1">
                <a:solidFill>
                  <a:srgbClr val="C00000"/>
                </a:solidFill>
                <a:latin typeface="Times New Roman" panose="02020603050405020304" pitchFamily="18" charset="0"/>
                <a:ea typeface="Calibri" panose="020F0502020204030204" pitchFamily="34" charset="0"/>
              </a:rPr>
              <a:t>Dấu</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câu</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được</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dùng</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để</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đánh</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dấu</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lời</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dẫn</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trực</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tiếp</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là</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dấu</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ngoặc</a:t>
            </a:r>
            <a:r>
              <a:rPr lang="en-US" sz="2800" b="1" dirty="0">
                <a:solidFill>
                  <a:srgbClr val="C00000"/>
                </a:solidFill>
                <a:latin typeface="Times New Roman" panose="02020603050405020304" pitchFamily="18" charset="0"/>
                <a:ea typeface="Calibri" panose="020F0502020204030204" pitchFamily="34" charset="0"/>
              </a:rPr>
              <a:t> </a:t>
            </a:r>
            <a:r>
              <a:rPr lang="en-US" sz="2800" b="1" dirty="0" err="1">
                <a:solidFill>
                  <a:srgbClr val="C00000"/>
                </a:solidFill>
                <a:latin typeface="Times New Roman" panose="02020603050405020304" pitchFamily="18" charset="0"/>
                <a:ea typeface="Calibri" panose="020F0502020204030204" pitchFamily="34" charset="0"/>
              </a:rPr>
              <a:t>kép</a:t>
            </a:r>
            <a:endParaRPr lang="en-US" sz="2800" dirty="0">
              <a:solidFill>
                <a:srgbClr val="C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80373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533400"/>
            <a:ext cx="9144000" cy="6066089"/>
          </a:xfrm>
          <a:prstGeom prst="rect">
            <a:avLst/>
          </a:prstGeom>
        </p:spPr>
      </p:pic>
      <p:sp>
        <p:nvSpPr>
          <p:cNvPr id="2" name="Rectangle 1"/>
          <p:cNvSpPr/>
          <p:nvPr/>
        </p:nvSpPr>
        <p:spPr>
          <a:xfrm>
            <a:off x="270958" y="158399"/>
            <a:ext cx="2136419" cy="553357"/>
          </a:xfrm>
          <a:prstGeom prst="rect">
            <a:avLst/>
          </a:prstGeom>
        </p:spPr>
        <p:txBody>
          <a:bodyPr wrap="none">
            <a:spAutoFit/>
          </a:bodyPr>
          <a:lstStyle/>
          <a:p>
            <a:pPr marL="57150" marR="177165">
              <a:lnSpc>
                <a:spcPct val="107000"/>
              </a:lnSpc>
              <a:spcAft>
                <a:spcPts val="800"/>
              </a:spcAft>
              <a:tabLst>
                <a:tab pos="57150" algn="l"/>
              </a:tabLst>
            </a:pPr>
            <a:r>
              <a:rPr lang="fr-FR" sz="2800" b="1" dirty="0">
                <a:latin typeface="Times New Roman" panose="02020603050405020304" pitchFamily="18" charset="0"/>
                <a:ea typeface="Times New Roman" panose="02020603050405020304" pitchFamily="18" charset="0"/>
              </a:rPr>
              <a:t>3.  ĐẠI TỪ</a:t>
            </a:r>
            <a:endParaRPr lang="en-US" sz="2800" dirty="0">
              <a:effectLst/>
              <a:latin typeface="Times New Roman" panose="02020603050405020304" pitchFamily="18" charset="0"/>
              <a:ea typeface="Times New Roman" panose="02020603050405020304" pitchFamily="18" charset="0"/>
            </a:endParaRPr>
          </a:p>
        </p:txBody>
      </p:sp>
      <p:sp>
        <p:nvSpPr>
          <p:cNvPr id="3" name="Rectangle 2"/>
          <p:cNvSpPr/>
          <p:nvPr/>
        </p:nvSpPr>
        <p:spPr>
          <a:xfrm>
            <a:off x="1374618" y="924580"/>
            <a:ext cx="3196709" cy="523220"/>
          </a:xfrm>
          <a:prstGeom prst="rect">
            <a:avLst/>
          </a:prstGeom>
        </p:spPr>
        <p:txBody>
          <a:bodyPr wrap="none">
            <a:spAutoFit/>
          </a:bodyPr>
          <a:lstStyle/>
          <a:p>
            <a:pPr algn="just"/>
            <a:r>
              <a:rPr lang="en-US" sz="2800" b="1" dirty="0" err="1">
                <a:solidFill>
                  <a:srgbClr val="7030A0"/>
                </a:solidFill>
                <a:latin typeface="Times New Roman" panose="02020603050405020304" pitchFamily="18" charset="0"/>
                <a:ea typeface="Calibri" panose="020F0502020204030204" pitchFamily="34" charset="0"/>
              </a:rPr>
              <a:t>Bài</a:t>
            </a:r>
            <a:r>
              <a:rPr lang="en-US" sz="2800" b="1" dirty="0">
                <a:solidFill>
                  <a:srgbClr val="7030A0"/>
                </a:solidFill>
                <a:latin typeface="Times New Roman" panose="02020603050405020304" pitchFamily="18" charset="0"/>
                <a:ea typeface="Calibri" panose="020F0502020204030204" pitchFamily="34" charset="0"/>
              </a:rPr>
              <a:t> 5 SGK </a:t>
            </a:r>
            <a:r>
              <a:rPr lang="en-US" sz="2800" b="1" dirty="0" err="1">
                <a:solidFill>
                  <a:srgbClr val="7030A0"/>
                </a:solidFill>
                <a:latin typeface="Times New Roman" panose="02020603050405020304" pitchFamily="18" charset="0"/>
                <a:ea typeface="Calibri" panose="020F0502020204030204" pitchFamily="34" charset="0"/>
              </a:rPr>
              <a:t>trang</a:t>
            </a:r>
            <a:r>
              <a:rPr lang="en-US" sz="2800" b="1" dirty="0">
                <a:solidFill>
                  <a:srgbClr val="7030A0"/>
                </a:solidFill>
                <a:latin typeface="Times New Roman" panose="02020603050405020304" pitchFamily="18" charset="0"/>
                <a:ea typeface="Calibri" panose="020F0502020204030204" pitchFamily="34" charset="0"/>
              </a:rPr>
              <a:t> 47</a:t>
            </a:r>
            <a:endParaRPr lang="en-US" sz="2800" dirty="0">
              <a:solidFill>
                <a:srgbClr val="7030A0"/>
              </a:solidFill>
              <a:effectLst/>
              <a:latin typeface="Times New Roman" panose="02020603050405020304" pitchFamily="18" charset="0"/>
              <a:ea typeface="Calibri" panose="020F0502020204030204" pitchFamily="34" charset="0"/>
            </a:endParaRPr>
          </a:p>
        </p:txBody>
      </p:sp>
      <p:sp>
        <p:nvSpPr>
          <p:cNvPr id="7" name="Rectangle 6"/>
          <p:cNvSpPr/>
          <p:nvPr/>
        </p:nvSpPr>
        <p:spPr>
          <a:xfrm>
            <a:off x="1459774" y="1917918"/>
            <a:ext cx="6250577" cy="3170099"/>
          </a:xfrm>
          <a:prstGeom prst="rect">
            <a:avLst/>
          </a:prstGeom>
        </p:spPr>
        <p:txBody>
          <a:bodyPr wrap="square">
            <a:spAutoFit/>
          </a:bodyPr>
          <a:lstStyle/>
          <a:p>
            <a:pPr algn="just"/>
            <a:r>
              <a:rPr lang="en-US" sz="4000" b="1" dirty="0">
                <a:solidFill>
                  <a:srgbClr val="000000"/>
                </a:solidFill>
                <a:latin typeface="Times New Roman" panose="02020603050405020304" pitchFamily="18" charset="0"/>
                <a:ea typeface="Calibri" panose="020F0502020204030204" pitchFamily="34" charset="0"/>
              </a:rPr>
              <a:t> </a:t>
            </a:r>
            <a:r>
              <a:rPr lang="en-US" sz="4000" b="1" dirty="0" err="1">
                <a:solidFill>
                  <a:schemeClr val="accent6">
                    <a:lumMod val="50000"/>
                  </a:schemeClr>
                </a:solidFill>
                <a:latin typeface="Times New Roman" panose="02020603050405020304" pitchFamily="18" charset="0"/>
                <a:ea typeface="Calibri" panose="020F0502020204030204" pitchFamily="34" charset="0"/>
              </a:rPr>
              <a:t>Đại</a:t>
            </a:r>
            <a:r>
              <a:rPr lang="en-US" sz="4000" b="1" dirty="0">
                <a:solidFill>
                  <a:schemeClr val="accent6">
                    <a:lumMod val="50000"/>
                  </a:schemeClr>
                </a:solidFill>
                <a:latin typeface="Times New Roman" panose="02020603050405020304" pitchFamily="18" charset="0"/>
                <a:ea typeface="Calibri" panose="020F0502020204030204" pitchFamily="34" charset="0"/>
              </a:rPr>
              <a:t> </a:t>
            </a:r>
            <a:r>
              <a:rPr lang="en-US" sz="4000" b="1" dirty="0" err="1">
                <a:solidFill>
                  <a:schemeClr val="accent6">
                    <a:lumMod val="50000"/>
                  </a:schemeClr>
                </a:solidFill>
                <a:latin typeface="Times New Roman" panose="02020603050405020304" pitchFamily="18" charset="0"/>
                <a:ea typeface="Calibri" panose="020F0502020204030204" pitchFamily="34" charset="0"/>
              </a:rPr>
              <a:t>từ</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nhân</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xưng</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ngôi</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b="1" dirty="0" err="1">
                <a:solidFill>
                  <a:schemeClr val="accent6">
                    <a:lumMod val="50000"/>
                  </a:schemeClr>
                </a:solidFill>
                <a:latin typeface="Times New Roman" panose="02020603050405020304" pitchFamily="18" charset="0"/>
                <a:ea typeface="Calibri" panose="020F0502020204030204" pitchFamily="34" charset="0"/>
              </a:rPr>
              <a:t>thứ</a:t>
            </a:r>
            <a:r>
              <a:rPr lang="en-US" sz="4000" b="1" dirty="0">
                <a:solidFill>
                  <a:schemeClr val="accent6">
                    <a:lumMod val="50000"/>
                  </a:schemeClr>
                </a:solidFill>
                <a:latin typeface="Times New Roman" panose="02020603050405020304" pitchFamily="18" charset="0"/>
                <a:ea typeface="Calibri" panose="020F0502020204030204" pitchFamily="34" charset="0"/>
              </a:rPr>
              <a:t> </a:t>
            </a:r>
            <a:r>
              <a:rPr lang="en-US" sz="4000" b="1" dirty="0" err="1">
                <a:solidFill>
                  <a:schemeClr val="accent6">
                    <a:lumMod val="50000"/>
                  </a:schemeClr>
                </a:solidFill>
                <a:latin typeface="Times New Roman" panose="02020603050405020304" pitchFamily="18" charset="0"/>
                <a:ea typeface="Calibri" panose="020F0502020204030204" pitchFamily="34" charset="0"/>
              </a:rPr>
              <a:t>nhất</a:t>
            </a:r>
            <a:r>
              <a:rPr lang="en-US" sz="4000" b="1" dirty="0">
                <a:solidFill>
                  <a:schemeClr val="accent6">
                    <a:lumMod val="50000"/>
                  </a:schemeClr>
                </a:solidFill>
                <a:latin typeface="Times New Roman" panose="02020603050405020304" pitchFamily="18" charset="0"/>
                <a:ea typeface="Calibri" panose="020F0502020204030204" pitchFamily="34" charset="0"/>
              </a:rPr>
              <a:t> </a:t>
            </a:r>
            <a:r>
              <a:rPr lang="en-US" sz="4000" b="1" dirty="0" err="1">
                <a:solidFill>
                  <a:schemeClr val="accent6">
                    <a:lumMod val="50000"/>
                  </a:schemeClr>
                </a:solidFill>
                <a:latin typeface="Times New Roman" panose="02020603050405020304" pitchFamily="18" charset="0"/>
                <a:ea typeface="Calibri" panose="020F0502020204030204" pitchFamily="34" charset="0"/>
              </a:rPr>
              <a:t>số</a:t>
            </a:r>
            <a:r>
              <a:rPr lang="en-US" sz="4000" b="1" dirty="0">
                <a:solidFill>
                  <a:schemeClr val="accent6">
                    <a:lumMod val="50000"/>
                  </a:schemeClr>
                </a:solidFill>
                <a:latin typeface="Times New Roman" panose="02020603050405020304" pitchFamily="18" charset="0"/>
                <a:ea typeface="Calibri" panose="020F0502020204030204" pitchFamily="34" charset="0"/>
              </a:rPr>
              <a:t> </a:t>
            </a:r>
            <a:r>
              <a:rPr lang="en-US" sz="4000" b="1" dirty="0" err="1">
                <a:solidFill>
                  <a:schemeClr val="accent6">
                    <a:lumMod val="50000"/>
                  </a:schemeClr>
                </a:solidFill>
                <a:latin typeface="Times New Roman" panose="02020603050405020304" pitchFamily="18" charset="0"/>
                <a:ea typeface="Calibri" panose="020F0502020204030204" pitchFamily="34" charset="0"/>
              </a:rPr>
              <a:t>nhiều</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là</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từ</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b="1" dirty="0" err="1">
                <a:solidFill>
                  <a:schemeClr val="accent6">
                    <a:lumMod val="50000"/>
                  </a:schemeClr>
                </a:solidFill>
                <a:latin typeface="Times New Roman" panose="02020603050405020304" pitchFamily="18" charset="0"/>
                <a:ea typeface="Calibri" panose="020F0502020204030204" pitchFamily="34" charset="0"/>
              </a:rPr>
              <a:t>Bọn</a:t>
            </a:r>
            <a:r>
              <a:rPr lang="en-US" sz="4000" b="1" dirty="0">
                <a:solidFill>
                  <a:schemeClr val="accent6">
                    <a:lumMod val="50000"/>
                  </a:schemeClr>
                </a:solidFill>
                <a:latin typeface="Times New Roman" panose="02020603050405020304" pitchFamily="18" charset="0"/>
                <a:ea typeface="Calibri" panose="020F0502020204030204" pitchFamily="34" charset="0"/>
              </a:rPr>
              <a:t> </a:t>
            </a:r>
            <a:r>
              <a:rPr lang="en-US" sz="4000" b="1" dirty="0" err="1">
                <a:solidFill>
                  <a:schemeClr val="accent6">
                    <a:lumMod val="50000"/>
                  </a:schemeClr>
                </a:solidFill>
                <a:latin typeface="Times New Roman" panose="02020603050405020304" pitchFamily="18" charset="0"/>
                <a:ea typeface="Calibri" panose="020F0502020204030204" pitchFamily="34" charset="0"/>
              </a:rPr>
              <a:t>tớ</a:t>
            </a:r>
            <a:r>
              <a:rPr lang="en-US" sz="4000" b="1" dirty="0">
                <a:solidFill>
                  <a:schemeClr val="accent6">
                    <a:lumMod val="50000"/>
                  </a:schemeClr>
                </a:solidFill>
                <a:latin typeface="Times New Roman" panose="02020603050405020304" pitchFamily="18" charset="0"/>
                <a:ea typeface="Calibri" panose="020F0502020204030204" pitchFamily="34" charset="0"/>
              </a:rPr>
              <a:t>.</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Đại</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từ</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này</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dùng</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để</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chỉ</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những</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người</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i="1" dirty="0">
                <a:solidFill>
                  <a:schemeClr val="accent6">
                    <a:lumMod val="50000"/>
                  </a:schemeClr>
                </a:solidFill>
                <a:latin typeface="Times New Roman" panose="02020603050405020304" pitchFamily="18" charset="0"/>
                <a:ea typeface="Calibri" panose="020F0502020204030204" pitchFamily="34" charset="0"/>
              </a:rPr>
              <a:t>ở “</a:t>
            </a:r>
            <a:r>
              <a:rPr lang="en-US" sz="4000" i="1" dirty="0" err="1">
                <a:solidFill>
                  <a:schemeClr val="accent6">
                    <a:lumMod val="50000"/>
                  </a:schemeClr>
                </a:solidFill>
                <a:latin typeface="Times New Roman" panose="02020603050405020304" pitchFamily="18" charset="0"/>
                <a:ea typeface="Calibri" panose="020F0502020204030204" pitchFamily="34" charset="0"/>
              </a:rPr>
              <a:t>trên</a:t>
            </a:r>
            <a:r>
              <a:rPr lang="en-US" sz="4000" i="1" dirty="0">
                <a:solidFill>
                  <a:schemeClr val="accent6">
                    <a:lumMod val="50000"/>
                  </a:schemeClr>
                </a:solidFill>
                <a:latin typeface="Times New Roman" panose="02020603050405020304" pitchFamily="18" charset="0"/>
                <a:ea typeface="Calibri" panose="020F0502020204030204" pitchFamily="34" charset="0"/>
              </a:rPr>
              <a:t> </a:t>
            </a:r>
            <a:r>
              <a:rPr lang="en-US" sz="4000" i="1" dirty="0" err="1">
                <a:solidFill>
                  <a:schemeClr val="accent6">
                    <a:lumMod val="50000"/>
                  </a:schemeClr>
                </a:solidFill>
                <a:latin typeface="Times New Roman" panose="02020603050405020304" pitchFamily="18" charset="0"/>
                <a:ea typeface="Calibri" panose="020F0502020204030204" pitchFamily="34" charset="0"/>
              </a:rPr>
              <a:t>mây</a:t>
            </a:r>
            <a:r>
              <a:rPr lang="en-US" sz="4000" i="1" dirty="0">
                <a:solidFill>
                  <a:schemeClr val="accent6">
                    <a:lumMod val="50000"/>
                  </a:schemeClr>
                </a:solidFill>
                <a:latin typeface="Times New Roman" panose="02020603050405020304" pitchFamily="18" charset="0"/>
                <a:ea typeface="Calibri" panose="020F0502020204030204" pitchFamily="34" charset="0"/>
              </a:rPr>
              <a:t>” </a:t>
            </a:r>
            <a:r>
              <a:rPr lang="en-US" sz="4000" dirty="0" err="1">
                <a:solidFill>
                  <a:schemeClr val="accent6">
                    <a:lumMod val="50000"/>
                  </a:schemeClr>
                </a:solidFill>
                <a:latin typeface="Times New Roman" panose="02020603050405020304" pitchFamily="18" charset="0"/>
                <a:ea typeface="Calibri" panose="020F0502020204030204" pitchFamily="34" charset="0"/>
              </a:rPr>
              <a:t>và</a:t>
            </a:r>
            <a:r>
              <a:rPr lang="en-US" sz="4000" dirty="0">
                <a:solidFill>
                  <a:schemeClr val="accent6">
                    <a:lumMod val="50000"/>
                  </a:schemeClr>
                </a:solidFill>
                <a:latin typeface="Times New Roman" panose="02020603050405020304" pitchFamily="18" charset="0"/>
                <a:ea typeface="Calibri" panose="020F0502020204030204" pitchFamily="34" charset="0"/>
              </a:rPr>
              <a:t> </a:t>
            </a:r>
            <a:r>
              <a:rPr lang="en-US" sz="4000" i="1" dirty="0">
                <a:solidFill>
                  <a:schemeClr val="accent6">
                    <a:lumMod val="50000"/>
                  </a:schemeClr>
                </a:solidFill>
                <a:latin typeface="Times New Roman" panose="02020603050405020304" pitchFamily="18" charset="0"/>
                <a:ea typeface="Calibri" panose="020F0502020204030204" pitchFamily="34" charset="0"/>
              </a:rPr>
              <a:t>“</a:t>
            </a:r>
            <a:r>
              <a:rPr lang="en-US" sz="4000" i="1" dirty="0" err="1">
                <a:solidFill>
                  <a:schemeClr val="accent6">
                    <a:lumMod val="50000"/>
                  </a:schemeClr>
                </a:solidFill>
                <a:latin typeface="Times New Roman" panose="02020603050405020304" pitchFamily="18" charset="0"/>
                <a:ea typeface="Calibri" panose="020F0502020204030204" pitchFamily="34" charset="0"/>
              </a:rPr>
              <a:t>trong</a:t>
            </a:r>
            <a:r>
              <a:rPr lang="en-US" sz="4000" i="1" dirty="0">
                <a:solidFill>
                  <a:schemeClr val="accent6">
                    <a:lumMod val="50000"/>
                  </a:schemeClr>
                </a:solidFill>
                <a:latin typeface="Times New Roman" panose="02020603050405020304" pitchFamily="18" charset="0"/>
                <a:ea typeface="Calibri" panose="020F0502020204030204" pitchFamily="34" charset="0"/>
              </a:rPr>
              <a:t> </a:t>
            </a:r>
            <a:r>
              <a:rPr lang="en-US" sz="4000" i="1" dirty="0" err="1">
                <a:solidFill>
                  <a:schemeClr val="accent6">
                    <a:lumMod val="50000"/>
                  </a:schemeClr>
                </a:solidFill>
                <a:latin typeface="Times New Roman" panose="02020603050405020304" pitchFamily="18" charset="0"/>
                <a:ea typeface="Calibri" panose="020F0502020204030204" pitchFamily="34" charset="0"/>
              </a:rPr>
              <a:t>sóng</a:t>
            </a:r>
            <a:r>
              <a:rPr lang="en-US" sz="4000" i="1" dirty="0">
                <a:solidFill>
                  <a:schemeClr val="accent6">
                    <a:lumMod val="50000"/>
                  </a:schemeClr>
                </a:solidFill>
                <a:latin typeface="Times New Roman" panose="02020603050405020304" pitchFamily="18" charset="0"/>
                <a:ea typeface="Calibri" panose="020F0502020204030204" pitchFamily="34" charset="0"/>
              </a:rPr>
              <a:t>”</a:t>
            </a:r>
            <a:r>
              <a:rPr lang="en-US" sz="4000" dirty="0">
                <a:solidFill>
                  <a:schemeClr val="accent6">
                    <a:lumMod val="50000"/>
                  </a:schemeClr>
                </a:solidFill>
                <a:latin typeface="Times New Roman" panose="02020603050405020304" pitchFamily="18" charset="0"/>
                <a:ea typeface="Calibri" panose="020F0502020204030204" pitchFamily="34" charset="0"/>
              </a:rPr>
              <a:t> </a:t>
            </a:r>
            <a:endParaRPr lang="en-US" sz="4000" dirty="0">
              <a:solidFill>
                <a:schemeClr val="accent6">
                  <a:lumMod val="50000"/>
                </a:schemeClr>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0194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533400"/>
            <a:ext cx="9144000" cy="6066089"/>
          </a:xfrm>
          <a:prstGeom prst="rect">
            <a:avLst/>
          </a:prstGeom>
        </p:spPr>
      </p:pic>
      <p:sp>
        <p:nvSpPr>
          <p:cNvPr id="2" name="Rectangle 1"/>
          <p:cNvSpPr/>
          <p:nvPr/>
        </p:nvSpPr>
        <p:spPr>
          <a:xfrm>
            <a:off x="270958" y="158399"/>
            <a:ext cx="2136419" cy="553357"/>
          </a:xfrm>
          <a:prstGeom prst="rect">
            <a:avLst/>
          </a:prstGeom>
        </p:spPr>
        <p:txBody>
          <a:bodyPr wrap="none">
            <a:spAutoFit/>
          </a:bodyPr>
          <a:lstStyle/>
          <a:p>
            <a:pPr marL="57150" marR="177165">
              <a:lnSpc>
                <a:spcPct val="107000"/>
              </a:lnSpc>
              <a:spcAft>
                <a:spcPts val="800"/>
              </a:spcAft>
              <a:tabLst>
                <a:tab pos="57150" algn="l"/>
              </a:tabLst>
            </a:pPr>
            <a:r>
              <a:rPr lang="fr-FR" sz="2800" b="1" dirty="0">
                <a:latin typeface="Times New Roman" panose="02020603050405020304" pitchFamily="18" charset="0"/>
                <a:ea typeface="Times New Roman" panose="02020603050405020304" pitchFamily="18" charset="0"/>
              </a:rPr>
              <a:t>3.  ĐẠI TỪ</a:t>
            </a:r>
            <a:endParaRPr lang="en-US" sz="2800" dirty="0">
              <a:effectLst/>
              <a:latin typeface="Times New Roman" panose="02020603050405020304" pitchFamily="18" charset="0"/>
              <a:ea typeface="Times New Roman" panose="02020603050405020304" pitchFamily="18" charset="0"/>
            </a:endParaRPr>
          </a:p>
        </p:txBody>
      </p:sp>
      <p:sp>
        <p:nvSpPr>
          <p:cNvPr id="8" name="Rectangle 7"/>
          <p:cNvSpPr/>
          <p:nvPr/>
        </p:nvSpPr>
        <p:spPr>
          <a:xfrm>
            <a:off x="1066800" y="990600"/>
            <a:ext cx="3196709" cy="523220"/>
          </a:xfrm>
          <a:prstGeom prst="rect">
            <a:avLst/>
          </a:prstGeom>
        </p:spPr>
        <p:txBody>
          <a:bodyPr wrap="none">
            <a:spAutoFit/>
          </a:bodyPr>
          <a:lstStyle/>
          <a:p>
            <a:pPr algn="just"/>
            <a:r>
              <a:rPr lang="en-US" sz="2800" b="1" dirty="0" err="1">
                <a:solidFill>
                  <a:srgbClr val="7030A0"/>
                </a:solidFill>
                <a:latin typeface="Times New Roman" panose="02020603050405020304" pitchFamily="18" charset="0"/>
                <a:ea typeface="Calibri" panose="020F0502020204030204" pitchFamily="34" charset="0"/>
              </a:rPr>
              <a:t>Bài</a:t>
            </a:r>
            <a:r>
              <a:rPr lang="en-US" sz="2800" b="1" dirty="0">
                <a:solidFill>
                  <a:srgbClr val="7030A0"/>
                </a:solidFill>
                <a:latin typeface="Times New Roman" panose="02020603050405020304" pitchFamily="18" charset="0"/>
                <a:ea typeface="Calibri" panose="020F0502020204030204" pitchFamily="34" charset="0"/>
              </a:rPr>
              <a:t> 6 SGK </a:t>
            </a:r>
            <a:r>
              <a:rPr lang="en-US" sz="2800" b="1" dirty="0" err="1">
                <a:solidFill>
                  <a:srgbClr val="7030A0"/>
                </a:solidFill>
                <a:latin typeface="Times New Roman" panose="02020603050405020304" pitchFamily="18" charset="0"/>
                <a:ea typeface="Calibri" panose="020F0502020204030204" pitchFamily="34" charset="0"/>
              </a:rPr>
              <a:t>trang</a:t>
            </a:r>
            <a:r>
              <a:rPr lang="en-US" sz="2800" b="1" dirty="0">
                <a:solidFill>
                  <a:srgbClr val="7030A0"/>
                </a:solidFill>
                <a:latin typeface="Times New Roman" panose="02020603050405020304" pitchFamily="18" charset="0"/>
                <a:ea typeface="Calibri" panose="020F0502020204030204" pitchFamily="34" charset="0"/>
              </a:rPr>
              <a:t> 47</a:t>
            </a:r>
            <a:endParaRPr lang="en-US" sz="2800" dirty="0">
              <a:solidFill>
                <a:srgbClr val="7030A0"/>
              </a:solidFill>
              <a:effectLst/>
              <a:latin typeface="Times New Roman" panose="02020603050405020304" pitchFamily="18" charset="0"/>
              <a:ea typeface="Calibri" panose="020F0502020204030204" pitchFamily="34" charset="0"/>
            </a:endParaRPr>
          </a:p>
        </p:txBody>
      </p:sp>
      <p:sp>
        <p:nvSpPr>
          <p:cNvPr id="9" name="Rectangle 8"/>
          <p:cNvSpPr/>
          <p:nvPr/>
        </p:nvSpPr>
        <p:spPr>
          <a:xfrm>
            <a:off x="990600" y="1676400"/>
            <a:ext cx="7540782" cy="4031873"/>
          </a:xfrm>
          <a:prstGeom prst="rect">
            <a:avLst/>
          </a:prstGeom>
        </p:spPr>
        <p:txBody>
          <a:bodyPr wrap="square">
            <a:spAutoFit/>
          </a:bodyPr>
          <a:lstStyle/>
          <a:p>
            <a:pPr algn="just"/>
            <a:r>
              <a:rPr lang="en-US" sz="3200" dirty="0">
                <a:solidFill>
                  <a:srgbClr val="000000"/>
                </a:solidFill>
                <a:latin typeface="Times New Roman" panose="02020603050405020304" pitchFamily="18" charset="0"/>
                <a:ea typeface="Calibri" panose="020F0502020204030204" pitchFamily="34" charset="0"/>
              </a:rPr>
              <a:t>   </a:t>
            </a:r>
            <a:r>
              <a:rPr lang="vi-VN" sz="3200" dirty="0">
                <a:solidFill>
                  <a:schemeClr val="accent6">
                    <a:lumMod val="50000"/>
                  </a:schemeClr>
                </a:solidFill>
                <a:latin typeface="Times New Roman" panose="02020603050405020304" pitchFamily="18" charset="0"/>
                <a:ea typeface="Calibri" panose="020F0502020204030204" pitchFamily="34" charset="0"/>
              </a:rPr>
              <a:t>Trong tiếng Việt, ngoài "bọn tớ" còn một số đại từ nhân xưng khác cũng thuộc ngôi thứ nhất số nhiều như "chúng ta", "chúng tôi", "bọn mình", "chúng tớ". Dùng một từ từ "bọn tớ" trong bản dịch  là hay và tinh tế nhất. Nó thể hiện rõ đối tượng, chủ thể trong mỗi cuộc trò chuyện với cậu bé là những người "trên mây" và "trong sóng". </a:t>
            </a:r>
            <a:r>
              <a:rPr lang="en-US" sz="3200" dirty="0">
                <a:solidFill>
                  <a:schemeClr val="accent6">
                    <a:lumMod val="50000"/>
                  </a:schemeClr>
                </a:solidFill>
                <a:latin typeface="Times New Roman" panose="02020603050405020304" pitchFamily="18" charset="0"/>
                <a:ea typeface="Calibri" panose="020F0502020204030204" pitchFamily="34" charset="0"/>
              </a:rPr>
              <a:t>  </a:t>
            </a:r>
            <a:endParaRPr lang="en-US" sz="3200" dirty="0">
              <a:solidFill>
                <a:schemeClr val="accent6">
                  <a:lumMod val="50000"/>
                </a:schemeClr>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0194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0791" y="218404"/>
            <a:ext cx="2385589" cy="584775"/>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32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mn-cs"/>
              </a:rPr>
              <a:t>VẬN DỤNG</a:t>
            </a:r>
            <a:endParaRPr kumimoji="0" lang="en-US"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Left Arrow 6"/>
          <p:cNvSpPr/>
          <p:nvPr/>
        </p:nvSpPr>
        <p:spPr>
          <a:xfrm>
            <a:off x="2779121" y="1596841"/>
            <a:ext cx="5868488" cy="187470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 marR="177165" lvl="0" indent="0" algn="l" defTabSz="914400" rtl="0" eaLnBrk="1" fontAlgn="auto" latinLnBrk="0" hangingPunct="1">
              <a:lnSpc>
                <a:spcPct val="107000"/>
              </a:lnSpc>
              <a:spcBef>
                <a:spcPts val="0"/>
              </a:spcBef>
              <a:spcAft>
                <a:spcPts val="800"/>
              </a:spcAft>
              <a:buClrTx/>
              <a:buSzTx/>
              <a:buFontTx/>
              <a:buNone/>
              <a:tabLst>
                <a:tab pos="57150" algn="l"/>
              </a:tabLst>
              <a:defRPr/>
            </a:pP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Nhóm</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1: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Chúng</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tôi</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chúng</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tớ</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chúng</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tao</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bọn</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tớ</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bọn</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tao</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p>
        </p:txBody>
      </p:sp>
      <p:sp>
        <p:nvSpPr>
          <p:cNvPr id="8" name="Left Arrow 7"/>
          <p:cNvSpPr/>
          <p:nvPr/>
        </p:nvSpPr>
        <p:spPr>
          <a:xfrm>
            <a:off x="2779121" y="3673137"/>
            <a:ext cx="5868488" cy="172429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 marR="177165" lvl="0" indent="0" algn="l" defTabSz="914400" rtl="0" eaLnBrk="1" fontAlgn="auto" latinLnBrk="0" hangingPunct="1">
              <a:lnSpc>
                <a:spcPct val="107000"/>
              </a:lnSpc>
              <a:spcBef>
                <a:spcPts val="0"/>
              </a:spcBef>
              <a:spcAft>
                <a:spcPts val="800"/>
              </a:spcAft>
              <a:buClrTx/>
              <a:buSzTx/>
              <a:buFontTx/>
              <a:buNone/>
              <a:tabLst>
                <a:tab pos="57150" algn="l"/>
              </a:tabLst>
              <a:defRPr/>
            </a:pP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Nhóm</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2: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Chúng</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ta,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chúng</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mình</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bọn</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mình</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p>
        </p:txBody>
      </p:sp>
      <p:sp>
        <p:nvSpPr>
          <p:cNvPr id="9" name="Plaque 8"/>
          <p:cNvSpPr/>
          <p:nvPr/>
        </p:nvSpPr>
        <p:spPr>
          <a:xfrm>
            <a:off x="607425" y="2282829"/>
            <a:ext cx="1979023" cy="2377440"/>
          </a:xfrm>
          <a:prstGeom prst="plaqu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 marR="177165" lvl="0" indent="0" algn="ctr" defTabSz="914400" rtl="0" eaLnBrk="1" fontAlgn="auto" latinLnBrk="0" hangingPunct="1">
              <a:lnSpc>
                <a:spcPct val="107000"/>
              </a:lnSpc>
              <a:spcBef>
                <a:spcPts val="0"/>
              </a:spcBef>
              <a:spcAft>
                <a:spcPts val="800"/>
              </a:spcAft>
              <a:buClrTx/>
              <a:buSzTx/>
              <a:buFontTx/>
              <a:buNone/>
              <a:tabLst>
                <a:tab pos="57150" algn="l"/>
              </a:tabLst>
              <a:defRPr/>
            </a:pP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So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sánh</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để</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nhận</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biết</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sự</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khác</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nhau</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giữa</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hai</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nhóm</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đại</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mn-cs"/>
              </a:rPr>
              <a:t>từ</a:t>
            </a:r>
            <a:r>
              <a:rPr kumimoji="0" lang="en-US" sz="24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p>
        </p:txBody>
      </p:sp>
    </p:spTree>
    <p:extLst>
      <p:ext uri="{BB962C8B-B14F-4D97-AF65-F5344CB8AC3E}">
        <p14:creationId xmlns:p14="http://schemas.microsoft.com/office/powerpoint/2010/main" val="502880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0791" y="218404"/>
            <a:ext cx="2385589" cy="584775"/>
          </a:xfrm>
          <a:prstGeom prst="rect">
            <a:avLst/>
          </a:prstGeom>
        </p:spPr>
        <p:txBody>
          <a:bodyPr wrap="none">
            <a:spAutoFit/>
          </a:bodyPr>
          <a:lstStyle/>
          <a:p>
            <a:r>
              <a:rPr lang="pt-BR" sz="3200" b="1" dirty="0">
                <a:solidFill>
                  <a:srgbClr val="0000FF"/>
                </a:solidFill>
                <a:latin typeface="Times New Roman" panose="02020603050405020304" pitchFamily="18" charset="0"/>
                <a:ea typeface="MS Mincho"/>
              </a:rPr>
              <a:t>VẬN DỤNG</a:t>
            </a:r>
            <a:endParaRPr lang="en-US" sz="3200" dirty="0"/>
          </a:p>
        </p:txBody>
      </p:sp>
      <p:sp>
        <p:nvSpPr>
          <p:cNvPr id="10" name="Plaque 9"/>
          <p:cNvSpPr/>
          <p:nvPr/>
        </p:nvSpPr>
        <p:spPr>
          <a:xfrm>
            <a:off x="636815" y="878382"/>
            <a:ext cx="1979023" cy="2377440"/>
          </a:xfrm>
          <a:prstGeom prst="plaqu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 marR="177165">
              <a:lnSpc>
                <a:spcPct val="107000"/>
              </a:lnSpc>
              <a:spcAft>
                <a:spcPts val="800"/>
              </a:spcAft>
              <a:tabLst>
                <a:tab pos="57150" algn="l"/>
              </a:tabLst>
            </a:pP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Sự</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khác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nhau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giữa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hai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nhóm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đại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từ</a:t>
            </a:r>
            <a:r>
              <a:rPr lang="en-US" sz="2800" dirty="0">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11" name="Left Arrow 10"/>
          <p:cNvSpPr/>
          <p:nvPr/>
        </p:nvSpPr>
        <p:spPr>
          <a:xfrm>
            <a:off x="2772589" y="342806"/>
            <a:ext cx="5868488" cy="1724297"/>
          </a:xfrm>
          <a:prstGeom prst="lef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 marR="177165">
              <a:lnSpc>
                <a:spcPct val="107000"/>
              </a:lnSpc>
              <a:spcAft>
                <a:spcPts val="800"/>
              </a:spcAft>
              <a:tabLst>
                <a:tab pos="57150" algn="l"/>
              </a:tabLst>
            </a:pPr>
            <a:r>
              <a:rPr lang="en-US" sz="2400" dirty="0" err="1">
                <a:latin typeface="Times New Roman" panose="02020603050405020304" pitchFamily="18" charset="0"/>
                <a:ea typeface="Times New Roman" panose="02020603050405020304" pitchFamily="18" charset="0"/>
              </a:rPr>
              <a:t>Nhóm</a:t>
            </a:r>
            <a:r>
              <a:rPr lang="en-US" sz="2400" dirty="0">
                <a:latin typeface="Times New Roman" panose="02020603050405020304" pitchFamily="18" charset="0"/>
                <a:ea typeface="Times New Roman" panose="02020603050405020304" pitchFamily="18" charset="0"/>
              </a:rPr>
              <a:t> 1: </a:t>
            </a:r>
            <a:r>
              <a:rPr lang="en-US" sz="2400" i="1" dirty="0" err="1">
                <a:latin typeface="Times New Roman" panose="02020603050405020304" pitchFamily="18" charset="0"/>
                <a:ea typeface="Times New Roman" panose="02020603050405020304" pitchFamily="18" charset="0"/>
              </a:rPr>
              <a:t>Chúng</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tôi</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chúng</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tớ</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chúng</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tao</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bọn</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tớ</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bọn</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tao</a:t>
            </a:r>
            <a:r>
              <a:rPr lang="en-US" sz="2400" i="1"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chỉ</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người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nói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không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gộp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người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nghe</a:t>
            </a:r>
            <a:r>
              <a:rPr lang="en-US" sz="24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p:txBody>
      </p:sp>
      <p:sp>
        <p:nvSpPr>
          <p:cNvPr id="12" name="Left Arrow 11"/>
          <p:cNvSpPr/>
          <p:nvPr/>
        </p:nvSpPr>
        <p:spPr>
          <a:xfrm>
            <a:off x="2772589" y="2067103"/>
            <a:ext cx="5868488" cy="1724297"/>
          </a:xfrm>
          <a:prstGeom prst="lef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 marR="177165">
              <a:lnSpc>
                <a:spcPct val="107000"/>
              </a:lnSpc>
              <a:spcAft>
                <a:spcPts val="800"/>
              </a:spcAft>
              <a:tabLst>
                <a:tab pos="57150" algn="l"/>
              </a:tabLst>
            </a:pPr>
            <a:r>
              <a:rPr lang="en-US" sz="2400" dirty="0" err="1">
                <a:latin typeface="Times New Roman" panose="02020603050405020304" pitchFamily="18" charset="0"/>
                <a:ea typeface="Times New Roman" panose="02020603050405020304" pitchFamily="18" charset="0"/>
              </a:rPr>
              <a:t>Nhóm</a:t>
            </a:r>
            <a:r>
              <a:rPr lang="en-US" sz="2400" dirty="0">
                <a:latin typeface="Times New Roman" panose="02020603050405020304" pitchFamily="18" charset="0"/>
                <a:ea typeface="Times New Roman" panose="02020603050405020304" pitchFamily="18" charset="0"/>
              </a:rPr>
              <a:t> 2: </a:t>
            </a:r>
            <a:r>
              <a:rPr lang="en-US" sz="2400" i="1" dirty="0" err="1">
                <a:latin typeface="Times New Roman" panose="02020603050405020304" pitchFamily="18" charset="0"/>
                <a:ea typeface="Times New Roman" panose="02020603050405020304" pitchFamily="18" charset="0"/>
              </a:rPr>
              <a:t>Chúng</a:t>
            </a:r>
            <a:r>
              <a:rPr lang="en-US" sz="2400" i="1" dirty="0">
                <a:latin typeface="Times New Roman" panose="02020603050405020304" pitchFamily="18" charset="0"/>
                <a:ea typeface="Times New Roman" panose="02020603050405020304" pitchFamily="18" charset="0"/>
              </a:rPr>
              <a:t> ta, </a:t>
            </a:r>
            <a:r>
              <a:rPr lang="en-US" sz="2400" i="1" dirty="0" err="1">
                <a:latin typeface="Times New Roman" panose="02020603050405020304" pitchFamily="18" charset="0"/>
                <a:ea typeface="Times New Roman" panose="02020603050405020304" pitchFamily="18" charset="0"/>
              </a:rPr>
              <a:t>chúng</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mình</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bọn</a:t>
            </a:r>
            <a:r>
              <a:rPr lang="en-US" sz="2400" i="1" dirty="0">
                <a:latin typeface="Times New Roman" panose="02020603050405020304" pitchFamily="18" charset="0"/>
                <a:ea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rPr>
              <a:t>mình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vừa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chỉ</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người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nói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có</a:t>
            </a:r>
            <a:r>
              <a:rPr lang="en-US" sz="2400" dirty="0">
                <a:latin typeface="Times New Roman" panose="02020603050405020304" pitchFamily="18" charset="0"/>
                <a:ea typeface="Times New Roman" panose="02020603050405020304" pitchFamily="18" charset="0"/>
              </a:rPr>
              <a:t> ý </a:t>
            </a:r>
            <a:r>
              <a:rPr lang="en-US" sz="2400" dirty="0" err="1">
                <a:latin typeface="Times New Roman" panose="02020603050405020304" pitchFamily="18" charset="0"/>
                <a:ea typeface="Times New Roman" panose="02020603050405020304" pitchFamily="18" charset="0"/>
              </a:rPr>
              <a:t>gộp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cả</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người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người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đối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thoại</a:t>
            </a:r>
            <a:r>
              <a:rPr lang="en-US" sz="2400" dirty="0">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p:txBody>
      </p:sp>
      <p:sp>
        <p:nvSpPr>
          <p:cNvPr id="13" name="Rectangle 12"/>
          <p:cNvSpPr/>
          <p:nvPr/>
        </p:nvSpPr>
        <p:spPr>
          <a:xfrm>
            <a:off x="636815" y="3791399"/>
            <a:ext cx="8474528" cy="3627275"/>
          </a:xfrm>
          <a:prstGeom prst="rect">
            <a:avLst/>
          </a:prstGeom>
        </p:spPr>
        <p:txBody>
          <a:bodyPr wrap="square">
            <a:spAutoFit/>
          </a:bodyPr>
          <a:lstStyle/>
          <a:p>
            <a:pPr marL="57150" marR="177165">
              <a:lnSpc>
                <a:spcPct val="107000"/>
              </a:lnSpc>
              <a:spcAft>
                <a:spcPts val="800"/>
              </a:spcAft>
              <a:tabLst>
                <a:tab pos="57150" algn="l"/>
              </a:tabLst>
            </a:pPr>
            <a:r>
              <a:rPr lang="en-US" sz="2800" b="1" dirty="0" err="1">
                <a:solidFill>
                  <a:srgbClr val="7030A0"/>
                </a:solidFill>
                <a:latin typeface="Times New Roman" panose="02020603050405020304" pitchFamily="18" charset="0"/>
                <a:ea typeface="Times New Roman" panose="02020603050405020304" pitchFamily="18" charset="0"/>
              </a:rPr>
              <a:t>Chú</a:t>
            </a:r>
            <a:r>
              <a:rPr lang="en-US" sz="2800" b="1" dirty="0">
                <a:solidFill>
                  <a:srgbClr val="7030A0"/>
                </a:solidFill>
                <a:latin typeface="Times New Roman" panose="02020603050405020304" pitchFamily="18" charset="0"/>
                <a:ea typeface="Times New Roman" panose="02020603050405020304" pitchFamily="18" charset="0"/>
              </a:rPr>
              <a:t> ý:</a:t>
            </a:r>
            <a:r>
              <a:rPr lang="en-US" sz="2800" dirty="0">
                <a:solidFill>
                  <a:srgbClr val="7030A0"/>
                </a:solidFill>
                <a:latin typeface="Times New Roman" panose="02020603050405020304" pitchFamily="18" charset="0"/>
                <a:ea typeface="Times New Roman" panose="02020603050405020304" pitchFamily="18" charset="0"/>
              </a:rPr>
              <a:t> </a:t>
            </a:r>
            <a:r>
              <a:rPr lang="en-US" sz="2800" i="1" dirty="0" err="1">
                <a:solidFill>
                  <a:srgbClr val="7030A0"/>
                </a:solidFill>
                <a:latin typeface="Times New Roman" panose="02020603050405020304" pitchFamily="18" charset="0"/>
                <a:ea typeface="Times New Roman" panose="02020603050405020304" pitchFamily="18" charset="0"/>
              </a:rPr>
              <a:t>Đôi</a:t>
            </a:r>
            <a:r>
              <a:rPr lang="en-US" sz="2800" i="1" dirty="0">
                <a:solidFill>
                  <a:srgbClr val="7030A0"/>
                </a:solidFill>
                <a:latin typeface="Times New Roman" panose="02020603050405020304" pitchFamily="18" charset="0"/>
                <a:ea typeface="Times New Roman" panose="02020603050405020304" pitchFamily="18" charset="0"/>
              </a:rPr>
              <a:t> </a:t>
            </a:r>
            <a:r>
              <a:rPr lang="en-US" sz="2800" i="1" dirty="0" err="1">
                <a:solidFill>
                  <a:srgbClr val="7030A0"/>
                </a:solidFill>
                <a:latin typeface="Times New Roman" panose="02020603050405020304" pitchFamily="18" charset="0"/>
                <a:ea typeface="Times New Roman" panose="02020603050405020304" pitchFamily="18" charset="0"/>
              </a:rPr>
              <a:t>khi</a:t>
            </a:r>
            <a:r>
              <a:rPr lang="en-US" sz="2800" i="1" dirty="0">
                <a:solidFill>
                  <a:srgbClr val="7030A0"/>
                </a:solidFill>
                <a:latin typeface="Times New Roman" panose="02020603050405020304" pitchFamily="18" charset="0"/>
                <a:ea typeface="Times New Roman" panose="02020603050405020304" pitchFamily="18" charset="0"/>
              </a:rPr>
              <a:t> </a:t>
            </a:r>
            <a:r>
              <a:rPr lang="en-US" sz="2800" i="1" dirty="0" err="1">
                <a:solidFill>
                  <a:srgbClr val="7030A0"/>
                </a:solidFill>
                <a:latin typeface="Times New Roman" panose="02020603050405020304" pitchFamily="18" charset="0"/>
                <a:ea typeface="Times New Roman" panose="02020603050405020304" pitchFamily="18" charset="0"/>
              </a:rPr>
              <a:t>chúng</a:t>
            </a:r>
            <a:r>
              <a:rPr lang="en-US" sz="2800" i="1" dirty="0">
                <a:solidFill>
                  <a:srgbClr val="7030A0"/>
                </a:solidFill>
                <a:latin typeface="Times New Roman" panose="02020603050405020304" pitchFamily="18" charset="0"/>
                <a:ea typeface="Times New Roman" panose="02020603050405020304" pitchFamily="18" charset="0"/>
              </a:rPr>
              <a:t> </a:t>
            </a:r>
            <a:r>
              <a:rPr lang="en-US" sz="2800" i="1" dirty="0" err="1">
                <a:solidFill>
                  <a:srgbClr val="7030A0"/>
                </a:solidFill>
                <a:latin typeface="Times New Roman" panose="02020603050405020304" pitchFamily="18" charset="0"/>
                <a:ea typeface="Times New Roman" panose="02020603050405020304" pitchFamily="18" charset="0"/>
              </a:rPr>
              <a:t>mình</a:t>
            </a:r>
            <a:r>
              <a:rPr lang="en-US" sz="2800" i="1" dirty="0">
                <a:solidFill>
                  <a:srgbClr val="7030A0"/>
                </a:solidFill>
                <a:latin typeface="Times New Roman" panose="02020603050405020304" pitchFamily="18" charset="0"/>
                <a:ea typeface="Times New Roman" panose="02020603050405020304" pitchFamily="18" charset="0"/>
              </a:rPr>
              <a:t>, </a:t>
            </a:r>
            <a:r>
              <a:rPr lang="en-US" sz="2800" i="1" dirty="0" err="1">
                <a:solidFill>
                  <a:srgbClr val="7030A0"/>
                </a:solidFill>
                <a:latin typeface="Times New Roman" panose="02020603050405020304" pitchFamily="18" charset="0"/>
                <a:ea typeface="Times New Roman" panose="02020603050405020304" pitchFamily="18" charset="0"/>
              </a:rPr>
              <a:t>bọn</a:t>
            </a:r>
            <a:r>
              <a:rPr lang="en-US" sz="2800" i="1" dirty="0">
                <a:solidFill>
                  <a:srgbClr val="7030A0"/>
                </a:solidFill>
                <a:latin typeface="Times New Roman" panose="02020603050405020304" pitchFamily="18" charset="0"/>
                <a:ea typeface="Times New Roman" panose="02020603050405020304" pitchFamily="18" charset="0"/>
              </a:rPr>
              <a:t> </a:t>
            </a:r>
            <a:r>
              <a:rPr lang="en-US" sz="2800" i="1" dirty="0" err="1">
                <a:solidFill>
                  <a:srgbClr val="7030A0"/>
                </a:solidFill>
                <a:latin typeface="Times New Roman" panose="02020603050405020304" pitchFamily="18" charset="0"/>
                <a:ea typeface="Times New Roman" panose="02020603050405020304" pitchFamily="18" charset="0"/>
              </a:rPr>
              <a:t>mình</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được</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dùng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như</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nhóm</a:t>
            </a:r>
            <a:r>
              <a:rPr lang="en-US" sz="2800" dirty="0">
                <a:solidFill>
                  <a:srgbClr val="7030A0"/>
                </a:solidFill>
                <a:latin typeface="Times New Roman" panose="02020603050405020304" pitchFamily="18" charset="0"/>
                <a:ea typeface="Times New Roman" panose="02020603050405020304" pitchFamily="18" charset="0"/>
              </a:rPr>
              <a:t> 1.</a:t>
            </a:r>
          </a:p>
          <a:p>
            <a:pPr marL="57150" marR="177165">
              <a:lnSpc>
                <a:spcPct val="107000"/>
              </a:lnSpc>
              <a:spcAft>
                <a:spcPts val="800"/>
              </a:spcAft>
              <a:tabLst>
                <a:tab pos="57150" algn="l"/>
              </a:tabLst>
            </a:pPr>
            <a:r>
              <a:rPr lang="en-US" sz="2800" b="1" dirty="0">
                <a:solidFill>
                  <a:srgbClr val="7030A0"/>
                </a:solidFill>
                <a:latin typeface="Times New Roman" panose="02020603050405020304" pitchFamily="18" charset="0"/>
                <a:ea typeface="Times New Roman" panose="02020603050405020304" pitchFamily="18" charset="0"/>
              </a:rPr>
              <a:t>So </a:t>
            </a:r>
            <a:r>
              <a:rPr lang="en-US" sz="2800" b="1" dirty="0" err="1">
                <a:solidFill>
                  <a:srgbClr val="7030A0"/>
                </a:solidFill>
                <a:latin typeface="Times New Roman" panose="02020603050405020304" pitchFamily="18" charset="0"/>
                <a:ea typeface="Times New Roman" panose="02020603050405020304" pitchFamily="18" charset="0"/>
              </a:rPr>
              <a:t>sánh</a:t>
            </a:r>
            <a:r>
              <a:rPr lang="en-US" sz="2800" b="1"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Hôm</a:t>
            </a:r>
            <a:r>
              <a:rPr lang="en-US" sz="2800" dirty="0">
                <a:solidFill>
                  <a:srgbClr val="7030A0"/>
                </a:solidFill>
                <a:latin typeface="Times New Roman" panose="02020603050405020304" pitchFamily="18" charset="0"/>
                <a:ea typeface="Times New Roman" panose="02020603050405020304" pitchFamily="18" charset="0"/>
              </a:rPr>
              <a:t> nay, </a:t>
            </a:r>
            <a:r>
              <a:rPr lang="en-US" sz="2800" dirty="0" err="1">
                <a:solidFill>
                  <a:srgbClr val="7030A0"/>
                </a:solidFill>
                <a:latin typeface="Times New Roman" panose="02020603050405020304" pitchFamily="18" charset="0"/>
                <a:ea typeface="Times New Roman" panose="02020603050405020304" pitchFamily="18" charset="0"/>
              </a:rPr>
              <a:t>bọn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tớ</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học</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môn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ngữ</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văn</a:t>
            </a:r>
            <a:r>
              <a:rPr lang="en-US" sz="2800" dirty="0">
                <a:solidFill>
                  <a:srgbClr val="7030A0"/>
                </a:solidFill>
                <a:latin typeface="Times New Roman" panose="02020603050405020304" pitchFamily="18" charset="0"/>
                <a:ea typeface="Times New Roman" panose="02020603050405020304" pitchFamily="18" charset="0"/>
              </a:rPr>
              <a:t> (1).</a:t>
            </a:r>
          </a:p>
          <a:p>
            <a:pPr marL="57150" marR="177165">
              <a:lnSpc>
                <a:spcPct val="107000"/>
              </a:lnSpc>
              <a:spcAft>
                <a:spcPts val="800"/>
              </a:spcAft>
              <a:tabLst>
                <a:tab pos="57150" algn="l"/>
              </a:tabLst>
            </a:pP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Hôm</a:t>
            </a:r>
            <a:r>
              <a:rPr lang="en-US" sz="2800" dirty="0">
                <a:solidFill>
                  <a:srgbClr val="7030A0"/>
                </a:solidFill>
                <a:latin typeface="Times New Roman" panose="02020603050405020304" pitchFamily="18" charset="0"/>
                <a:ea typeface="Times New Roman" panose="02020603050405020304" pitchFamily="18" charset="0"/>
              </a:rPr>
              <a:t> nay, </a:t>
            </a:r>
            <a:r>
              <a:rPr lang="en-US" sz="2800" dirty="0" err="1">
                <a:solidFill>
                  <a:srgbClr val="7030A0"/>
                </a:solidFill>
                <a:latin typeface="Times New Roman" panose="02020603050405020304" pitchFamily="18" charset="0"/>
                <a:ea typeface="Times New Roman" panose="02020603050405020304" pitchFamily="18" charset="0"/>
              </a:rPr>
              <a:t>chúng</a:t>
            </a:r>
            <a:r>
              <a:rPr lang="en-US" sz="2800" dirty="0">
                <a:solidFill>
                  <a:srgbClr val="7030A0"/>
                </a:solidFill>
                <a:latin typeface="Times New Roman" panose="02020603050405020304" pitchFamily="18" charset="0"/>
                <a:ea typeface="Times New Roman" panose="02020603050405020304" pitchFamily="18" charset="0"/>
              </a:rPr>
              <a:t> ta </a:t>
            </a:r>
            <a:r>
              <a:rPr lang="en-US" sz="2800" dirty="0" err="1">
                <a:solidFill>
                  <a:srgbClr val="7030A0"/>
                </a:solidFill>
                <a:latin typeface="Times New Roman" panose="02020603050405020304" pitchFamily="18" charset="0"/>
                <a:ea typeface="Times New Roman" panose="02020603050405020304" pitchFamily="18" charset="0"/>
              </a:rPr>
              <a:t>học</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môn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ngữ</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văn</a:t>
            </a:r>
            <a:r>
              <a:rPr lang="en-US" sz="2800" dirty="0">
                <a:solidFill>
                  <a:srgbClr val="7030A0"/>
                </a:solidFill>
                <a:latin typeface="Times New Roman" panose="02020603050405020304" pitchFamily="18" charset="0"/>
                <a:ea typeface="Times New Roman" panose="02020603050405020304" pitchFamily="18" charset="0"/>
              </a:rPr>
              <a:t> (2).</a:t>
            </a:r>
          </a:p>
          <a:p>
            <a:pPr marL="57150" marR="177165">
              <a:lnSpc>
                <a:spcPct val="107000"/>
              </a:lnSpc>
              <a:spcAft>
                <a:spcPts val="800"/>
              </a:spcAft>
              <a:tabLst>
                <a:tab pos="57150" algn="l"/>
              </a:tabLst>
            </a:pPr>
            <a:r>
              <a:rPr lang="en-US" sz="2800" dirty="0" err="1">
                <a:solidFill>
                  <a:srgbClr val="7030A0"/>
                </a:solidFill>
                <a:latin typeface="Times New Roman" panose="02020603050405020304" pitchFamily="18" charset="0"/>
                <a:ea typeface="Times New Roman" panose="02020603050405020304" pitchFamily="18" charset="0"/>
              </a:rPr>
              <a:t>Với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câu</a:t>
            </a:r>
            <a:r>
              <a:rPr lang="en-US" sz="2800" dirty="0">
                <a:solidFill>
                  <a:srgbClr val="7030A0"/>
                </a:solidFill>
                <a:latin typeface="Times New Roman" panose="02020603050405020304" pitchFamily="18" charset="0"/>
                <a:ea typeface="Times New Roman" panose="02020603050405020304" pitchFamily="18" charset="0"/>
              </a:rPr>
              <a:t> (1) </a:t>
            </a:r>
            <a:r>
              <a:rPr lang="en-US" sz="2800" dirty="0" err="1">
                <a:solidFill>
                  <a:srgbClr val="7030A0"/>
                </a:solidFill>
                <a:latin typeface="Times New Roman" panose="02020603050405020304" pitchFamily="18" charset="0"/>
                <a:ea typeface="Times New Roman" panose="02020603050405020304" pitchFamily="18" charset="0"/>
              </a:rPr>
              <a:t>người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nói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chỉ</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nói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đến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mình</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và</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người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khác</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cùng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học</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môn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ngữ</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văn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Với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câu</a:t>
            </a:r>
            <a:r>
              <a:rPr lang="en-US" sz="2800" dirty="0">
                <a:solidFill>
                  <a:srgbClr val="7030A0"/>
                </a:solidFill>
                <a:latin typeface="Times New Roman" panose="02020603050405020304" pitchFamily="18" charset="0"/>
                <a:ea typeface="Times New Roman" panose="02020603050405020304" pitchFamily="18" charset="0"/>
              </a:rPr>
              <a:t> (2) </a:t>
            </a:r>
            <a:r>
              <a:rPr lang="en-US" sz="2800" dirty="0" err="1">
                <a:solidFill>
                  <a:srgbClr val="7030A0"/>
                </a:solidFill>
                <a:latin typeface="Times New Roman" panose="02020603050405020304" pitchFamily="18" charset="0"/>
                <a:ea typeface="Times New Roman" panose="02020603050405020304" pitchFamily="18" charset="0"/>
              </a:rPr>
              <a:t>người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nói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có</a:t>
            </a:r>
            <a:r>
              <a:rPr lang="en-US" sz="2800" dirty="0">
                <a:solidFill>
                  <a:srgbClr val="7030A0"/>
                </a:solidFill>
                <a:latin typeface="Times New Roman" panose="02020603050405020304" pitchFamily="18" charset="0"/>
                <a:ea typeface="Times New Roman" panose="02020603050405020304" pitchFamily="18" charset="0"/>
              </a:rPr>
              <a:t> ý </a:t>
            </a:r>
            <a:r>
              <a:rPr lang="en-US" sz="2800" dirty="0" err="1">
                <a:solidFill>
                  <a:srgbClr val="7030A0"/>
                </a:solidFill>
                <a:latin typeface="Times New Roman" panose="02020603050405020304" pitchFamily="18" charset="0"/>
                <a:ea typeface="Times New Roman" panose="02020603050405020304" pitchFamily="18" charset="0"/>
              </a:rPr>
              <a:t>nói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đến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mình</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và</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cả</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đến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người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nghe</a:t>
            </a:r>
            <a:r>
              <a:rPr lang="en-US" sz="2800" dirty="0">
                <a:solidFill>
                  <a:srgbClr val="7030A0"/>
                </a:solidFill>
                <a:latin typeface="Times New Roman" panose="02020603050405020304" pitchFamily="18" charset="0"/>
                <a:ea typeface="Times New Roman" panose="02020603050405020304" pitchFamily="18" charset="0"/>
              </a:rPr>
              <a:t>.</a:t>
            </a:r>
            <a:endParaRPr lang="en-US" sz="2800" dirty="0">
              <a:solidFill>
                <a:srgbClr val="7030A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54881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3">
                                            <p:txEl>
                                              <p:pRg st="0" end="0"/>
                                            </p:txEl>
                                          </p:spTgt>
                                        </p:tgtEl>
                                        <p:attrNameLst>
                                          <p:attrName>style.visibility</p:attrName>
                                        </p:attrNameLst>
                                      </p:cBhvr>
                                      <p:to>
                                        <p:strVal val="visible"/>
                                      </p:to>
                                    </p:set>
                                    <p:animEffect transition="in" filter="fade">
                                      <p:cBhvr>
                                        <p:cTn id="28" dur="1000"/>
                                        <p:tgtEl>
                                          <p:spTgt spid="13">
                                            <p:txEl>
                                              <p:pRg st="0" end="0"/>
                                            </p:txEl>
                                          </p:spTgt>
                                        </p:tgtEl>
                                      </p:cBhvr>
                                    </p:animEffect>
                                    <p:anim calcmode="lin" valueType="num">
                                      <p:cBhvr>
                                        <p:cTn id="29"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3">
                                            <p:txEl>
                                              <p:pRg st="1" end="1"/>
                                            </p:txEl>
                                          </p:spTgt>
                                        </p:tgtEl>
                                        <p:attrNameLst>
                                          <p:attrName>style.visibility</p:attrName>
                                        </p:attrNameLst>
                                      </p:cBhvr>
                                      <p:to>
                                        <p:strVal val="visible"/>
                                      </p:to>
                                    </p:set>
                                    <p:animEffect transition="in" filter="fade">
                                      <p:cBhvr>
                                        <p:cTn id="35" dur="1000"/>
                                        <p:tgtEl>
                                          <p:spTgt spid="13">
                                            <p:txEl>
                                              <p:pRg st="1" end="1"/>
                                            </p:txEl>
                                          </p:spTgt>
                                        </p:tgtEl>
                                      </p:cBhvr>
                                    </p:animEffect>
                                    <p:anim calcmode="lin" valueType="num">
                                      <p:cBhvr>
                                        <p:cTn id="36"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3">
                                            <p:txEl>
                                              <p:pRg st="2" end="2"/>
                                            </p:txEl>
                                          </p:spTgt>
                                        </p:tgtEl>
                                        <p:attrNameLst>
                                          <p:attrName>style.visibility</p:attrName>
                                        </p:attrNameLst>
                                      </p:cBhvr>
                                      <p:to>
                                        <p:strVal val="visible"/>
                                      </p:to>
                                    </p:set>
                                    <p:animEffect transition="in" filter="fade">
                                      <p:cBhvr>
                                        <p:cTn id="42" dur="1000"/>
                                        <p:tgtEl>
                                          <p:spTgt spid="13">
                                            <p:txEl>
                                              <p:pRg st="2" end="2"/>
                                            </p:txEl>
                                          </p:spTgt>
                                        </p:tgtEl>
                                      </p:cBhvr>
                                    </p:animEffect>
                                    <p:anim calcmode="lin" valueType="num">
                                      <p:cBhvr>
                                        <p:cTn id="43" dur="10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1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3">
                                            <p:txEl>
                                              <p:pRg st="3" end="3"/>
                                            </p:txEl>
                                          </p:spTgt>
                                        </p:tgtEl>
                                        <p:attrNameLst>
                                          <p:attrName>style.visibility</p:attrName>
                                        </p:attrNameLst>
                                      </p:cBhvr>
                                      <p:to>
                                        <p:strVal val="visible"/>
                                      </p:to>
                                    </p:set>
                                    <p:animEffect transition="in" filter="fade">
                                      <p:cBhvr>
                                        <p:cTn id="49" dur="1000"/>
                                        <p:tgtEl>
                                          <p:spTgt spid="13">
                                            <p:txEl>
                                              <p:pRg st="3" end="3"/>
                                            </p:txEl>
                                          </p:spTgt>
                                        </p:tgtEl>
                                      </p:cBhvr>
                                    </p:animEffect>
                                    <p:anim calcmode="lin" valueType="num">
                                      <p:cBhvr>
                                        <p:cTn id="50" dur="1000" fill="hold"/>
                                        <p:tgtEl>
                                          <p:spTgt spid="13">
                                            <p:txEl>
                                              <p:pRg st="3" end="3"/>
                                            </p:txEl>
                                          </p:spTgt>
                                        </p:tgtEl>
                                        <p:attrNameLst>
                                          <p:attrName>ppt_x</p:attrName>
                                        </p:attrNameLst>
                                      </p:cBhvr>
                                      <p:tavLst>
                                        <p:tav tm="0">
                                          <p:val>
                                            <p:strVal val="#ppt_x"/>
                                          </p:val>
                                        </p:tav>
                                        <p:tav tm="100000">
                                          <p:val>
                                            <p:strVal val="#ppt_x"/>
                                          </p:val>
                                        </p:tav>
                                      </p:tavLst>
                                    </p:anim>
                                    <p:anim calcmode="lin" valueType="num">
                                      <p:cBhvr>
                                        <p:cTn id="51" dur="1000" fill="hold"/>
                                        <p:tgtEl>
                                          <p:spTgt spid="1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81000" y="609600"/>
            <a:ext cx="3841568" cy="545156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tabLst>
                <a:tab pos="1386840" algn="l"/>
              </a:tabLst>
            </a:pPr>
            <a:r>
              <a:rPr lang="en-US" sz="2800" b="1" i="1" dirty="0" err="1">
                <a:solidFill>
                  <a:srgbClr val="7030A0"/>
                </a:solidFill>
                <a:latin typeface="Times New Roman" panose="02020603050405020304" pitchFamily="18" charset="0"/>
                <a:ea typeface="Times New Roman" panose="02020603050405020304" pitchFamily="18" charset="0"/>
              </a:rPr>
              <a:t>Cách</a:t>
            </a:r>
            <a:r>
              <a:rPr lang="en-US" sz="2800" b="1" i="1" dirty="0">
                <a:solidFill>
                  <a:srgbClr val="7030A0"/>
                </a:solidFill>
                <a:latin typeface="Times New Roman" panose="02020603050405020304" pitchFamily="18" charset="0"/>
                <a:ea typeface="Times New Roman" panose="02020603050405020304" pitchFamily="18" charset="0"/>
              </a:rPr>
              <a:t> 1: </a:t>
            </a:r>
            <a:endParaRPr lang="en-US" sz="2800" b="1" dirty="0">
              <a:solidFill>
                <a:srgbClr val="7030A0"/>
              </a:solidFill>
              <a:latin typeface="Times New Roman" panose="02020603050405020304" pitchFamily="18" charset="0"/>
              <a:ea typeface="Times New Roman" panose="02020603050405020304" pitchFamily="18" charset="0"/>
            </a:endParaRPr>
          </a:p>
          <a:p>
            <a:pPr>
              <a:spcAft>
                <a:spcPts val="0"/>
              </a:spcAft>
              <a:tabLst>
                <a:tab pos="1386840" algn="l"/>
              </a:tabLst>
            </a:pPr>
            <a:r>
              <a:rPr lang="en-US" sz="2800" dirty="0" err="1">
                <a:solidFill>
                  <a:srgbClr val="7030A0"/>
                </a:solidFill>
                <a:latin typeface="Times New Roman" panose="02020603050405020304" pitchFamily="18" charset="0"/>
                <a:ea typeface="Times New Roman" panose="02020603050405020304" pitchFamily="18" charset="0"/>
              </a:rPr>
              <a:t>Từ</a:t>
            </a:r>
            <a:r>
              <a:rPr lang="en-US" sz="2800" dirty="0">
                <a:solidFill>
                  <a:srgbClr val="7030A0"/>
                </a:solidFill>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chảy</a:t>
            </a:r>
            <a:r>
              <a:rPr lang="en-US" sz="2800" b="1"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vốn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chỉ</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sự</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vận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động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của</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chất</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lỏng</a:t>
            </a:r>
            <a:r>
              <a:rPr lang="en-US" sz="2800" dirty="0">
                <a:solidFill>
                  <a:srgbClr val="7030A0"/>
                </a:solidFill>
                <a:latin typeface="Times New Roman" panose="02020603050405020304" pitchFamily="18" charset="0"/>
                <a:ea typeface="Times New Roman" panose="02020603050405020304" pitchFamily="18" charset="0"/>
              </a:rPr>
              <a:t>.</a:t>
            </a:r>
          </a:p>
          <a:p>
            <a:pPr>
              <a:spcAft>
                <a:spcPts val="0"/>
              </a:spcAft>
              <a:tabLst>
                <a:tab pos="1386840" algn="l"/>
              </a:tabLst>
            </a:pPr>
            <a:r>
              <a:rPr lang="en-US" sz="2800" b="1"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Trong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dòng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thơ</a:t>
            </a:r>
            <a:r>
              <a:rPr lang="en-US" sz="2800" b="1"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Ánh</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nắng</a:t>
            </a:r>
            <a:r>
              <a:rPr lang="en-US" sz="2800" dirty="0">
                <a:solidFill>
                  <a:srgbClr val="7030A0"/>
                </a:solidFill>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chảy</a:t>
            </a:r>
            <a:r>
              <a:rPr lang="en-US" sz="2800" b="1"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đầy</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vai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Hoàng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Trung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Thông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dùng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với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ánh</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nắng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giúp</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người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đọc</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cảm</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nhận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được</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ánh</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nắng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vàng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tràn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trề</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trên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vai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hai</a:t>
            </a:r>
            <a:r>
              <a:rPr lang="en-US" sz="2800" dirty="0">
                <a:solidFill>
                  <a:srgbClr val="7030A0"/>
                </a:solidFill>
                <a:latin typeface="Times New Roman" panose="02020603050405020304" pitchFamily="18" charset="0"/>
                <a:ea typeface="Times New Roman" panose="02020603050405020304" pitchFamily="18" charset="0"/>
              </a:rPr>
              <a:t> cha con </a:t>
            </a:r>
            <a:r>
              <a:rPr lang="en-US" sz="2800" dirty="0" err="1">
                <a:solidFill>
                  <a:srgbClr val="7030A0"/>
                </a:solidFill>
                <a:latin typeface="Times New Roman" panose="02020603050405020304" pitchFamily="18" charset="0"/>
                <a:ea typeface="Times New Roman" panose="02020603050405020304" pitchFamily="18" charset="0"/>
              </a:rPr>
              <a:t>và</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lan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tỏa</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khắp</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không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gian</a:t>
            </a:r>
            <a:r>
              <a:rPr lang="en-US" sz="2800" dirty="0">
                <a:solidFill>
                  <a:srgbClr val="7030A0"/>
                </a:solidFill>
                <a:latin typeface="Times New Roman" panose="02020603050405020304" pitchFamily="18" charset="0"/>
                <a:ea typeface="Times New Roman" panose="02020603050405020304" pitchFamily="18" charset="0"/>
              </a:rPr>
              <a:t>.</a:t>
            </a:r>
            <a:endParaRPr lang="en-US" sz="2800" dirty="0">
              <a:solidFill>
                <a:srgbClr val="7030A0"/>
              </a:solidFill>
              <a:effectLst/>
              <a:latin typeface="Times New Roman" panose="02020603050405020304" pitchFamily="18" charset="0"/>
              <a:ea typeface="Times New Roman" panose="02020603050405020304" pitchFamily="18" charset="0"/>
            </a:endParaRPr>
          </a:p>
        </p:txBody>
      </p:sp>
      <p:sp>
        <p:nvSpPr>
          <p:cNvPr id="10" name="Rounded Rectangle 9"/>
          <p:cNvSpPr/>
          <p:nvPr/>
        </p:nvSpPr>
        <p:spPr>
          <a:xfrm>
            <a:off x="4400450" y="381000"/>
            <a:ext cx="4286350" cy="568016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tabLst>
                <a:tab pos="1386840" algn="l"/>
              </a:tabLst>
            </a:pPr>
            <a:r>
              <a:rPr lang="en-US" sz="2800" b="1" i="1" dirty="0" err="1">
                <a:solidFill>
                  <a:srgbClr val="7030A0"/>
                </a:solidFill>
                <a:latin typeface="Times New Roman" panose="02020603050405020304" pitchFamily="18" charset="0"/>
                <a:ea typeface="Times New Roman" panose="02020603050405020304" pitchFamily="18" charset="0"/>
              </a:rPr>
              <a:t>Cách</a:t>
            </a:r>
            <a:r>
              <a:rPr lang="en-US" sz="2800" b="1" i="1" dirty="0">
                <a:solidFill>
                  <a:srgbClr val="7030A0"/>
                </a:solidFill>
                <a:latin typeface="Times New Roman" panose="02020603050405020304" pitchFamily="18" charset="0"/>
                <a:ea typeface="Times New Roman" panose="02020603050405020304" pitchFamily="18" charset="0"/>
              </a:rPr>
              <a:t> 2:</a:t>
            </a:r>
            <a:r>
              <a:rPr lang="en-US" sz="2800" b="1" dirty="0">
                <a:solidFill>
                  <a:srgbClr val="7030A0"/>
                </a:solidFill>
                <a:latin typeface="Times New Roman" panose="02020603050405020304" pitchFamily="18" charset="0"/>
                <a:ea typeface="Times New Roman" panose="02020603050405020304" pitchFamily="18" charset="0"/>
              </a:rPr>
              <a:t>               </a:t>
            </a:r>
            <a:endParaRPr lang="en-US" sz="2400" b="1" dirty="0">
              <a:solidFill>
                <a:srgbClr val="7030A0"/>
              </a:solidFill>
              <a:latin typeface="Times New Roman" panose="02020603050405020304" pitchFamily="18" charset="0"/>
              <a:ea typeface="Times New Roman" panose="02020603050405020304" pitchFamily="18" charset="0"/>
            </a:endParaRPr>
          </a:p>
          <a:p>
            <a:pPr>
              <a:spcAft>
                <a:spcPts val="0"/>
              </a:spcAft>
              <a:tabLst>
                <a:tab pos="1386840" algn="l"/>
              </a:tabLst>
            </a:pPr>
            <a:r>
              <a:rPr lang="en-US" sz="2800" dirty="0" err="1">
                <a:solidFill>
                  <a:srgbClr val="7030A0"/>
                </a:solidFill>
                <a:latin typeface="Times New Roman" panose="02020603050405020304" pitchFamily="18" charset="0"/>
                <a:ea typeface="Times New Roman" panose="02020603050405020304" pitchFamily="18" charset="0"/>
              </a:rPr>
              <a:t>Từ</a:t>
            </a:r>
            <a:r>
              <a:rPr lang="en-US" sz="2800" dirty="0">
                <a:solidFill>
                  <a:srgbClr val="7030A0"/>
                </a:solidFill>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tỏa</a:t>
            </a:r>
            <a:r>
              <a:rPr lang="en-US" sz="2800" b="1"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chỉ</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sự</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vận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động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p</a:t>
            </a:r>
            <a:r>
              <a:rPr lang="en-US" sz="2800" u="sng" dirty="0" err="1">
                <a:solidFill>
                  <a:srgbClr val="7030A0"/>
                </a:solidFill>
                <a:latin typeface="Times New Roman" panose="02020603050405020304" pitchFamily="18" charset="0"/>
                <a:ea typeface="Calibri" panose="020F0502020204030204" pitchFamily="34" charset="0"/>
                <a:hlinkClick r:id="rId2" tooltip="phân tán"/>
              </a:rPr>
              <a:t>hân</a:t>
            </a:r>
            <a:r>
              <a:rPr lang="en-US" sz="2800" u="sng" dirty="0">
                <a:solidFill>
                  <a:srgbClr val="7030A0"/>
                </a:solidFill>
                <a:latin typeface="Times New Roman" panose="02020603050405020304" pitchFamily="18" charset="0"/>
                <a:ea typeface="Calibri" panose="020F0502020204030204" pitchFamily="34" charset="0"/>
                <a:hlinkClick r:id="rId2" tooltip="phân tán"/>
              </a:rPr>
              <a:t> </a:t>
            </a:r>
            <a:r>
              <a:rPr lang="en-US" sz="2800" u="sng" dirty="0" err="1">
                <a:solidFill>
                  <a:srgbClr val="7030A0"/>
                </a:solidFill>
                <a:latin typeface="Times New Roman" panose="02020603050405020304" pitchFamily="18" charset="0"/>
                <a:ea typeface="Calibri" panose="020F0502020204030204" pitchFamily="34" charset="0"/>
                <a:hlinkClick r:id="rId2" tooltip="phân tán"/>
              </a:rPr>
              <a:t>tán</a:t>
            </a:r>
            <a:r>
              <a:rPr lang="en-US" sz="2800" dirty="0">
                <a:solidFill>
                  <a:srgbClr val="7030A0"/>
                </a:solidFill>
                <a:latin typeface="Times New Roman" panose="02020603050405020304" pitchFamily="18" charset="0"/>
                <a:ea typeface="Times New Roman" panose="02020603050405020304" pitchFamily="18" charset="0"/>
              </a:rPr>
              <a:t> </a:t>
            </a:r>
            <a:r>
              <a:rPr lang="en-US" sz="2800" u="sng" dirty="0" err="1">
                <a:solidFill>
                  <a:srgbClr val="7030A0"/>
                </a:solidFill>
                <a:latin typeface="Times New Roman" panose="02020603050405020304" pitchFamily="18" charset="0"/>
                <a:ea typeface="Calibri" panose="020F0502020204030204" pitchFamily="34" charset="0"/>
                <a:hlinkClick r:id="rId3" tooltip="ra"/>
              </a:rPr>
              <a:t>ra</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về</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các</a:t>
            </a:r>
            <a:r>
              <a:rPr lang="en-US" sz="2800" dirty="0">
                <a:solidFill>
                  <a:srgbClr val="7030A0"/>
                </a:solidFill>
                <a:latin typeface="Times New Roman" panose="02020603050405020304" pitchFamily="18" charset="0"/>
                <a:ea typeface="Times New Roman" panose="02020603050405020304" pitchFamily="18" charset="0"/>
              </a:rPr>
              <a:t> </a:t>
            </a:r>
            <a:r>
              <a:rPr lang="en-US" sz="2800" u="sng" dirty="0" err="1">
                <a:solidFill>
                  <a:srgbClr val="7030A0"/>
                </a:solidFill>
                <a:latin typeface="Times New Roman" panose="02020603050405020304" pitchFamily="18" charset="0"/>
                <a:ea typeface="Calibri" panose="020F0502020204030204" pitchFamily="34" charset="0"/>
                <a:hlinkClick r:id="rId4" tooltip="phía"/>
              </a:rPr>
              <a:t>phía</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các</a:t>
            </a:r>
            <a:r>
              <a:rPr lang="en-US" sz="2800" dirty="0">
                <a:solidFill>
                  <a:srgbClr val="7030A0"/>
                </a:solidFill>
                <a:latin typeface="Times New Roman" panose="02020603050405020304" pitchFamily="18" charset="0"/>
                <a:ea typeface="Times New Roman" panose="02020603050405020304" pitchFamily="18" charset="0"/>
              </a:rPr>
              <a:t> </a:t>
            </a:r>
            <a:r>
              <a:rPr lang="en-US" sz="2800" u="sng" dirty="0" err="1">
                <a:solidFill>
                  <a:srgbClr val="7030A0"/>
                </a:solidFill>
                <a:latin typeface="Times New Roman" panose="02020603050405020304" pitchFamily="18" charset="0"/>
                <a:ea typeface="Calibri" panose="020F0502020204030204" pitchFamily="34" charset="0"/>
                <a:hlinkClick r:id="rId5" tooltip="hướng"/>
              </a:rPr>
              <a:t>hướng</a:t>
            </a:r>
            <a:r>
              <a:rPr lang="en-US" sz="2800" dirty="0">
                <a:solidFill>
                  <a:srgbClr val="7030A0"/>
                </a:solidFill>
                <a:latin typeface="Times New Roman" panose="02020603050405020304" pitchFamily="18" charset="0"/>
                <a:ea typeface="Times New Roman" panose="02020603050405020304" pitchFamily="18" charset="0"/>
              </a:rPr>
              <a:t> </a:t>
            </a:r>
            <a:r>
              <a:rPr lang="en-US" sz="2800" u="sng" dirty="0" err="1">
                <a:solidFill>
                  <a:srgbClr val="7030A0"/>
                </a:solidFill>
                <a:latin typeface="Times New Roman" panose="02020603050405020304" pitchFamily="18" charset="0"/>
                <a:ea typeface="Calibri" panose="020F0502020204030204" pitchFamily="34" charset="0"/>
                <a:hlinkClick r:id="rId6" tooltip="khác nhau"/>
              </a:rPr>
              <a:t>khác</a:t>
            </a:r>
            <a:r>
              <a:rPr lang="en-US" sz="2800" u="sng" dirty="0">
                <a:solidFill>
                  <a:srgbClr val="7030A0"/>
                </a:solidFill>
                <a:latin typeface="Times New Roman" panose="02020603050405020304" pitchFamily="18" charset="0"/>
                <a:ea typeface="Calibri" panose="020F0502020204030204" pitchFamily="34" charset="0"/>
                <a:hlinkClick r:id="rId6" tooltip="khác nhau"/>
              </a:rPr>
              <a:t> </a:t>
            </a:r>
            <a:r>
              <a:rPr lang="en-US" sz="2800" u="sng" dirty="0" err="1">
                <a:solidFill>
                  <a:srgbClr val="7030A0"/>
                </a:solidFill>
                <a:latin typeface="Times New Roman" panose="02020603050405020304" pitchFamily="18" charset="0"/>
                <a:ea typeface="Calibri" panose="020F0502020204030204" pitchFamily="34" charset="0"/>
                <a:hlinkClick r:id="rId6" tooltip="khác nhau"/>
              </a:rPr>
              <a:t>nhau</a:t>
            </a:r>
            <a:r>
              <a:rPr lang="en-US" sz="2800" dirty="0">
                <a:solidFill>
                  <a:srgbClr val="7030A0"/>
                </a:solidFill>
                <a:latin typeface="Times New Roman" panose="02020603050405020304" pitchFamily="18" charset="0"/>
                <a:ea typeface="Times New Roman" panose="02020603050405020304" pitchFamily="18" charset="0"/>
              </a:rPr>
              <a:t>.</a:t>
            </a:r>
            <a:endParaRPr lang="en-US" sz="2400" dirty="0">
              <a:solidFill>
                <a:srgbClr val="7030A0"/>
              </a:solidFill>
              <a:latin typeface="Times New Roman" panose="02020603050405020304" pitchFamily="18" charset="0"/>
              <a:ea typeface="Times New Roman" panose="02020603050405020304" pitchFamily="18" charset="0"/>
            </a:endParaRPr>
          </a:p>
          <a:p>
            <a:pPr>
              <a:spcAft>
                <a:spcPts val="0"/>
              </a:spcAft>
              <a:tabLst>
                <a:tab pos="1386840" algn="l"/>
              </a:tabLst>
            </a:pPr>
            <a:r>
              <a:rPr lang="en-US" sz="2800" dirty="0" err="1">
                <a:solidFill>
                  <a:srgbClr val="7030A0"/>
                </a:solidFill>
                <a:latin typeface="Times New Roman" panose="02020603050405020304" pitchFamily="18" charset="0"/>
                <a:ea typeface="Times New Roman" panose="02020603050405020304" pitchFamily="18" charset="0"/>
              </a:rPr>
              <a:t>Trong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dòng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thơ</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Ánh</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nắng</a:t>
            </a:r>
            <a:r>
              <a:rPr lang="en-US" sz="2800" b="1" dirty="0">
                <a:solidFill>
                  <a:srgbClr val="7030A0"/>
                </a:solidFill>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tỏa</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đầy</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vai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chỉ</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giúp</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người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đọc</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cảm</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nhận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ánh</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nắng</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lan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tỏa</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chưa</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gợi</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lên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mà</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sắc</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và</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mức</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độ</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lan</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tỏa</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thế</a:t>
            </a:r>
            <a:r>
              <a:rPr lang="en-US" sz="2800" dirty="0">
                <a:solidFill>
                  <a:srgbClr val="7030A0"/>
                </a:solidFill>
                <a:latin typeface="Times New Roman" panose="02020603050405020304" pitchFamily="18" charset="0"/>
                <a:ea typeface="Times New Roman" panose="02020603050405020304" pitchFamily="18" charset="0"/>
              </a:rPr>
              <a:t> </a:t>
            </a:r>
            <a:r>
              <a:rPr lang="en-US" sz="2800" dirty="0" err="1">
                <a:solidFill>
                  <a:srgbClr val="7030A0"/>
                </a:solidFill>
                <a:latin typeface="Times New Roman" panose="02020603050405020304" pitchFamily="18" charset="0"/>
                <a:ea typeface="Times New Roman" panose="02020603050405020304" pitchFamily="18" charset="0"/>
              </a:rPr>
              <a:t>nào</a:t>
            </a:r>
            <a:r>
              <a:rPr lang="en-US" sz="2800" dirty="0">
                <a:solidFill>
                  <a:srgbClr val="7030A0"/>
                </a:solidFill>
                <a:latin typeface="Times New Roman" panose="02020603050405020304" pitchFamily="18" charset="0"/>
                <a:ea typeface="Times New Roman" panose="02020603050405020304" pitchFamily="18" charset="0"/>
              </a:rPr>
              <a:t>.</a:t>
            </a:r>
            <a:endParaRPr lang="en-US" sz="2400" dirty="0">
              <a:solidFill>
                <a:srgbClr val="7030A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54680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103210"/>
            <a:ext cx="8305800" cy="738664"/>
          </a:xfrm>
          <a:prstGeom prst="rect">
            <a:avLst/>
          </a:prstGeom>
        </p:spPr>
        <p:txBody>
          <a:bodyPr wrap="square">
            <a:spAutoFit/>
          </a:bodyPr>
          <a:lstStyle/>
          <a:p>
            <a:pPr>
              <a:spcAft>
                <a:spcPts val="0"/>
              </a:spcAft>
              <a:tabLst>
                <a:tab pos="1386840" algn="l"/>
              </a:tabLst>
            </a:pPr>
            <a:r>
              <a:rPr lang="pt-BR" sz="2800" b="1" dirty="0">
                <a:solidFill>
                  <a:srgbClr val="0000FF"/>
                </a:solidFill>
                <a:latin typeface="Times New Roman" panose="02020603050405020304" pitchFamily="18" charset="0"/>
                <a:ea typeface="MS Mincho"/>
              </a:rPr>
              <a:t>HOẠT ĐỘNG HÌNH THÀNH KIẾN THỨC</a:t>
            </a:r>
            <a:endParaRPr lang="en-US" sz="2800" dirty="0">
              <a:latin typeface="Times New Roman" panose="02020603050405020304" pitchFamily="18" charset="0"/>
              <a:ea typeface="Times New Roman" panose="02020603050405020304" pitchFamily="18" charset="0"/>
            </a:endParaRPr>
          </a:p>
          <a:p>
            <a:pPr algn="ctr">
              <a:spcAft>
                <a:spcPts val="0"/>
              </a:spcAft>
              <a:tabLst>
                <a:tab pos="1386840" algn="l"/>
              </a:tabLst>
            </a:pPr>
            <a:r>
              <a:rPr lang="en-US" sz="1400" b="1" dirty="0">
                <a:solidFill>
                  <a:srgbClr val="002060"/>
                </a:solidFill>
                <a:latin typeface="Times New Roman" panose="02020603050405020304" pitchFamily="18" charset="0"/>
                <a:ea typeface="MS Mincho"/>
              </a:rPr>
              <a:t> </a:t>
            </a:r>
            <a:endParaRPr lang="en-US" sz="1200" dirty="0">
              <a:effectLst/>
              <a:latin typeface="Times New Roman" panose="02020603050405020304" pitchFamily="18" charset="0"/>
              <a:ea typeface="Times New Roman" panose="02020603050405020304" pitchFamily="18" charset="0"/>
            </a:endParaRPr>
          </a:p>
        </p:txBody>
      </p:sp>
      <p:sp>
        <p:nvSpPr>
          <p:cNvPr id="6" name="Rectangle 1"/>
          <p:cNvSpPr>
            <a:spLocks noChangeArrowheads="1"/>
          </p:cNvSpPr>
          <p:nvPr/>
        </p:nvSpPr>
        <p:spPr bwMode="auto">
          <a:xfrm>
            <a:off x="333103" y="587243"/>
            <a:ext cx="364453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 </a:t>
            </a:r>
            <a:r>
              <a:rPr kumimoji="0" lang="en-US" altLang="en-US" sz="2800" b="1" i="0" u="none" strike="noStrike" cap="none" normalizeH="0" baseline="0" dirty="0" err="1">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Nhận</a:t>
            </a: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cap="none" normalizeH="0" baseline="0" dirty="0" err="1">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biết</a:t>
            </a: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cap="none" normalizeH="0" baseline="0" dirty="0" err="1">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Ẩn</a:t>
            </a: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cap="none" normalizeH="0" baseline="0" dirty="0" err="1">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dụ</a:t>
            </a: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vi-VN" altLang="en-US" sz="2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a:t>
            </a:r>
            <a:r>
              <a:rPr kumimoji="0" lang="en-US" altLang="en-US" sz="2800" b="1" i="0" u="none" strike="noStrike" cap="none" normalizeH="0" baseline="0" dirty="0" err="1">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Ví</a:t>
            </a: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cap="none" normalizeH="0" baseline="0" dirty="0" err="1">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dụ</a:t>
            </a: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2"/>
          <a:stretch>
            <a:fillRect/>
          </a:stretch>
        </p:blipFill>
        <p:spPr>
          <a:xfrm>
            <a:off x="793570" y="1541346"/>
            <a:ext cx="4085408" cy="5162174"/>
          </a:xfrm>
          <a:prstGeom prst="rect">
            <a:avLst/>
          </a:prstGeom>
        </p:spPr>
      </p:pic>
      <p:sp>
        <p:nvSpPr>
          <p:cNvPr id="11" name="Rectangle 10"/>
          <p:cNvSpPr/>
          <p:nvPr/>
        </p:nvSpPr>
        <p:spPr>
          <a:xfrm>
            <a:off x="1384662" y="2362200"/>
            <a:ext cx="2926081" cy="3046988"/>
          </a:xfrm>
          <a:prstGeom prst="rect">
            <a:avLst/>
          </a:prstGeom>
        </p:spPr>
        <p:txBody>
          <a:bodyPr wrap="square">
            <a:spAutoFit/>
          </a:bodyPr>
          <a:lstStyle/>
          <a:p>
            <a:pPr algn="just"/>
            <a:r>
              <a:rPr lang="en-US" sz="2400" dirty="0">
                <a:solidFill>
                  <a:schemeClr val="accent6">
                    <a:lumMod val="50000"/>
                  </a:schemeClr>
                </a:solidFill>
                <a:latin typeface="Times New Roman" panose="02020603050405020304" pitchFamily="18" charset="0"/>
                <a:ea typeface="Calibri" panose="020F0502020204030204" pitchFamily="34" charset="0"/>
              </a:rPr>
              <a:t>a. </a:t>
            </a:r>
            <a:r>
              <a:rPr lang="en-US" sz="2400" b="1" dirty="0" err="1">
                <a:solidFill>
                  <a:schemeClr val="accent6">
                    <a:lumMod val="50000"/>
                  </a:schemeClr>
                </a:solidFill>
                <a:latin typeface="Times New Roman" panose="02020603050405020304" pitchFamily="18" charset="0"/>
                <a:ea typeface="Calibri" panose="020F0502020204030204" pitchFamily="34" charset="0"/>
              </a:rPr>
              <a:t>Mặt</a:t>
            </a:r>
            <a:r>
              <a:rPr lang="en-US" sz="2400" b="1" dirty="0">
                <a:solidFill>
                  <a:schemeClr val="accent6">
                    <a:lumMod val="50000"/>
                  </a:schemeClr>
                </a:solidFill>
                <a:latin typeface="Times New Roman" panose="02020603050405020304" pitchFamily="18" charset="0"/>
                <a:ea typeface="Calibri" panose="020F0502020204030204" pitchFamily="34" charset="0"/>
              </a:rPr>
              <a:t> </a:t>
            </a:r>
            <a:r>
              <a:rPr lang="en-US" sz="2400" b="1" dirty="0" err="1">
                <a:solidFill>
                  <a:schemeClr val="accent6">
                    <a:lumMod val="50000"/>
                  </a:schemeClr>
                </a:solidFill>
                <a:latin typeface="Times New Roman" panose="02020603050405020304" pitchFamily="18" charset="0"/>
                <a:ea typeface="Calibri" panose="020F0502020204030204" pitchFamily="34" charset="0"/>
              </a:rPr>
              <a:t>trời</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của</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bắp</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thì</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nằm</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trên</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đồi</a:t>
            </a:r>
            <a:r>
              <a:rPr lang="en-US" sz="2400" dirty="0">
                <a:solidFill>
                  <a:schemeClr val="accent6">
                    <a:lumMod val="50000"/>
                  </a:schemeClr>
                </a:solidFill>
                <a:latin typeface="Times New Roman" panose="02020603050405020304" pitchFamily="18" charset="0"/>
                <a:ea typeface="Calibri" panose="020F0502020204030204" pitchFamily="34" charset="0"/>
              </a:rPr>
              <a:t>.</a:t>
            </a:r>
          </a:p>
          <a:p>
            <a:pPr algn="just"/>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b="1" dirty="0" err="1">
                <a:solidFill>
                  <a:schemeClr val="accent6">
                    <a:lumMod val="50000"/>
                  </a:schemeClr>
                </a:solidFill>
                <a:latin typeface="Times New Roman" panose="02020603050405020304" pitchFamily="18" charset="0"/>
                <a:ea typeface="Calibri" panose="020F0502020204030204" pitchFamily="34" charset="0"/>
              </a:rPr>
              <a:t>Mặt</a:t>
            </a:r>
            <a:r>
              <a:rPr lang="en-US" sz="2400" b="1" dirty="0">
                <a:solidFill>
                  <a:schemeClr val="accent6">
                    <a:lumMod val="50000"/>
                  </a:schemeClr>
                </a:solidFill>
                <a:latin typeface="Times New Roman" panose="02020603050405020304" pitchFamily="18" charset="0"/>
                <a:ea typeface="Calibri" panose="020F0502020204030204" pitchFamily="34" charset="0"/>
              </a:rPr>
              <a:t> </a:t>
            </a:r>
            <a:r>
              <a:rPr lang="en-US" sz="2400" b="1" dirty="0" err="1">
                <a:solidFill>
                  <a:schemeClr val="accent6">
                    <a:lumMod val="50000"/>
                  </a:schemeClr>
                </a:solidFill>
                <a:latin typeface="Times New Roman" panose="02020603050405020304" pitchFamily="18" charset="0"/>
                <a:ea typeface="Calibri" panose="020F0502020204030204" pitchFamily="34" charset="0"/>
              </a:rPr>
              <a:t>trời</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của</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mẹ</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em</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nằm</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trên</a:t>
            </a:r>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dirty="0" err="1">
                <a:solidFill>
                  <a:schemeClr val="accent6">
                    <a:lumMod val="50000"/>
                  </a:schemeClr>
                </a:solidFill>
                <a:latin typeface="Times New Roman" panose="02020603050405020304" pitchFamily="18" charset="0"/>
                <a:ea typeface="Calibri" panose="020F0502020204030204" pitchFamily="34" charset="0"/>
              </a:rPr>
              <a:t>lưng</a:t>
            </a:r>
            <a:r>
              <a:rPr lang="en-US" sz="2400" dirty="0">
                <a:solidFill>
                  <a:schemeClr val="accent6">
                    <a:lumMod val="50000"/>
                  </a:schemeClr>
                </a:solidFill>
                <a:latin typeface="Times New Roman" panose="02020603050405020304" pitchFamily="18" charset="0"/>
                <a:ea typeface="Calibri" panose="020F0502020204030204" pitchFamily="34" charset="0"/>
              </a:rPr>
              <a:t>.</a:t>
            </a:r>
          </a:p>
          <a:p>
            <a:pPr algn="just"/>
            <a:r>
              <a:rPr lang="en-US" sz="2400" dirty="0">
                <a:solidFill>
                  <a:schemeClr val="accent6">
                    <a:lumMod val="50000"/>
                  </a:schemeClr>
                </a:solidFill>
                <a:latin typeface="Times New Roman" panose="02020603050405020304" pitchFamily="18" charset="0"/>
                <a:ea typeface="Calibri" panose="020F0502020204030204" pitchFamily="34" charset="0"/>
              </a:rPr>
              <a:t>    </a:t>
            </a:r>
            <a:r>
              <a:rPr lang="en-US" sz="2400" i="1" dirty="0">
                <a:solidFill>
                  <a:schemeClr val="accent6">
                    <a:lumMod val="50000"/>
                  </a:schemeClr>
                </a:solidFill>
                <a:latin typeface="Times New Roman" panose="02020603050405020304" pitchFamily="18" charset="0"/>
                <a:ea typeface="Calibri" panose="020F0502020204030204" pitchFamily="34" charset="0"/>
              </a:rPr>
              <a:t>(</a:t>
            </a:r>
            <a:r>
              <a:rPr lang="en-US" sz="2400" i="1" dirty="0" err="1">
                <a:solidFill>
                  <a:schemeClr val="accent6">
                    <a:lumMod val="50000"/>
                  </a:schemeClr>
                </a:solidFill>
                <a:latin typeface="Times New Roman" panose="02020603050405020304" pitchFamily="18" charset="0"/>
                <a:ea typeface="Calibri" panose="020F0502020204030204" pitchFamily="34" charset="0"/>
              </a:rPr>
              <a:t>Nguyễn</a:t>
            </a:r>
            <a:r>
              <a:rPr lang="en-US" sz="2400" i="1" dirty="0">
                <a:solidFill>
                  <a:schemeClr val="accent6">
                    <a:lumMod val="50000"/>
                  </a:schemeClr>
                </a:solidFill>
                <a:latin typeface="Times New Roman" panose="02020603050405020304" pitchFamily="18" charset="0"/>
                <a:ea typeface="Calibri" panose="020F0502020204030204" pitchFamily="34" charset="0"/>
              </a:rPr>
              <a:t> </a:t>
            </a:r>
            <a:r>
              <a:rPr lang="en-US" sz="2400" i="1" dirty="0" err="1">
                <a:solidFill>
                  <a:schemeClr val="accent6">
                    <a:lumMod val="50000"/>
                  </a:schemeClr>
                </a:solidFill>
                <a:latin typeface="Times New Roman" panose="02020603050405020304" pitchFamily="18" charset="0"/>
                <a:ea typeface="Calibri" panose="020F0502020204030204" pitchFamily="34" charset="0"/>
              </a:rPr>
              <a:t>Khoa</a:t>
            </a:r>
            <a:r>
              <a:rPr lang="en-US" sz="2400" i="1" dirty="0">
                <a:solidFill>
                  <a:schemeClr val="accent6">
                    <a:lumMod val="50000"/>
                  </a:schemeClr>
                </a:solidFill>
                <a:latin typeface="Times New Roman" panose="02020603050405020304" pitchFamily="18" charset="0"/>
                <a:ea typeface="Calibri" panose="020F0502020204030204" pitchFamily="34" charset="0"/>
              </a:rPr>
              <a:t> </a:t>
            </a:r>
            <a:r>
              <a:rPr lang="en-US" sz="2400" i="1" dirty="0" err="1">
                <a:solidFill>
                  <a:schemeClr val="accent6">
                    <a:lumMod val="50000"/>
                  </a:schemeClr>
                </a:solidFill>
                <a:latin typeface="Times New Roman" panose="02020603050405020304" pitchFamily="18" charset="0"/>
                <a:ea typeface="Calibri" panose="020F0502020204030204" pitchFamily="34" charset="0"/>
              </a:rPr>
              <a:t>Điềm</a:t>
            </a:r>
            <a:r>
              <a:rPr lang="en-US" sz="2400" i="1" dirty="0">
                <a:solidFill>
                  <a:schemeClr val="accent6">
                    <a:lumMod val="50000"/>
                  </a:schemeClr>
                </a:solidFill>
                <a:latin typeface="Times New Roman" panose="02020603050405020304" pitchFamily="18" charset="0"/>
                <a:ea typeface="Calibri" panose="020F0502020204030204" pitchFamily="34" charset="0"/>
              </a:rPr>
              <a:t>, </a:t>
            </a:r>
            <a:r>
              <a:rPr lang="en-US" sz="2400" i="1" dirty="0" err="1">
                <a:solidFill>
                  <a:schemeClr val="accent6">
                    <a:lumMod val="50000"/>
                  </a:schemeClr>
                </a:solidFill>
                <a:latin typeface="Times New Roman" panose="02020603050405020304" pitchFamily="18" charset="0"/>
                <a:ea typeface="Calibri" panose="020F0502020204030204" pitchFamily="34" charset="0"/>
              </a:rPr>
              <a:t>Khúc</a:t>
            </a:r>
            <a:r>
              <a:rPr lang="en-US" sz="2400" i="1" dirty="0">
                <a:solidFill>
                  <a:schemeClr val="accent6">
                    <a:lumMod val="50000"/>
                  </a:schemeClr>
                </a:solidFill>
                <a:latin typeface="Times New Roman" panose="02020603050405020304" pitchFamily="18" charset="0"/>
                <a:ea typeface="Calibri" panose="020F0502020204030204" pitchFamily="34" charset="0"/>
              </a:rPr>
              <a:t> </a:t>
            </a:r>
            <a:r>
              <a:rPr lang="en-US" sz="2400" i="1" dirty="0" err="1">
                <a:solidFill>
                  <a:schemeClr val="accent6">
                    <a:lumMod val="50000"/>
                  </a:schemeClr>
                </a:solidFill>
                <a:latin typeface="Times New Roman" panose="02020603050405020304" pitchFamily="18" charset="0"/>
                <a:ea typeface="Calibri" panose="020F0502020204030204" pitchFamily="34" charset="0"/>
              </a:rPr>
              <a:t>hát</a:t>
            </a:r>
            <a:r>
              <a:rPr lang="en-US" sz="2400" i="1" dirty="0">
                <a:solidFill>
                  <a:schemeClr val="accent6">
                    <a:lumMod val="50000"/>
                  </a:schemeClr>
                </a:solidFill>
                <a:latin typeface="Times New Roman" panose="02020603050405020304" pitchFamily="18" charset="0"/>
                <a:ea typeface="Calibri" panose="020F0502020204030204" pitchFamily="34" charset="0"/>
              </a:rPr>
              <a:t> du </a:t>
            </a:r>
            <a:r>
              <a:rPr lang="en-US" sz="2400" i="1" dirty="0" err="1">
                <a:solidFill>
                  <a:schemeClr val="accent6">
                    <a:lumMod val="50000"/>
                  </a:schemeClr>
                </a:solidFill>
                <a:latin typeface="Times New Roman" panose="02020603050405020304" pitchFamily="18" charset="0"/>
                <a:ea typeface="Calibri" panose="020F0502020204030204" pitchFamily="34" charset="0"/>
              </a:rPr>
              <a:t>những</a:t>
            </a:r>
            <a:r>
              <a:rPr lang="en-US" sz="2400" i="1" dirty="0">
                <a:solidFill>
                  <a:schemeClr val="accent6">
                    <a:lumMod val="50000"/>
                  </a:schemeClr>
                </a:solidFill>
                <a:latin typeface="Times New Roman" panose="02020603050405020304" pitchFamily="18" charset="0"/>
                <a:ea typeface="Calibri" panose="020F0502020204030204" pitchFamily="34" charset="0"/>
              </a:rPr>
              <a:t> </a:t>
            </a:r>
            <a:r>
              <a:rPr lang="en-US" sz="2400" i="1" dirty="0" err="1">
                <a:solidFill>
                  <a:schemeClr val="accent6">
                    <a:lumMod val="50000"/>
                  </a:schemeClr>
                </a:solidFill>
                <a:latin typeface="Times New Roman" panose="02020603050405020304" pitchFamily="18" charset="0"/>
                <a:ea typeface="Calibri" panose="020F0502020204030204" pitchFamily="34" charset="0"/>
              </a:rPr>
              <a:t>em</a:t>
            </a:r>
            <a:r>
              <a:rPr lang="en-US" sz="2400" i="1" dirty="0">
                <a:solidFill>
                  <a:schemeClr val="accent6">
                    <a:lumMod val="50000"/>
                  </a:schemeClr>
                </a:solidFill>
                <a:latin typeface="Times New Roman" panose="02020603050405020304" pitchFamily="18" charset="0"/>
                <a:ea typeface="Calibri" panose="020F0502020204030204" pitchFamily="34" charset="0"/>
              </a:rPr>
              <a:t> </a:t>
            </a:r>
            <a:r>
              <a:rPr lang="en-US" sz="2400" i="1" dirty="0" err="1">
                <a:solidFill>
                  <a:schemeClr val="accent6">
                    <a:lumMod val="50000"/>
                  </a:schemeClr>
                </a:solidFill>
                <a:latin typeface="Times New Roman" panose="02020603050405020304" pitchFamily="18" charset="0"/>
                <a:ea typeface="Calibri" panose="020F0502020204030204" pitchFamily="34" charset="0"/>
              </a:rPr>
              <a:t>bé</a:t>
            </a:r>
            <a:r>
              <a:rPr lang="en-US" sz="2400" i="1" dirty="0">
                <a:solidFill>
                  <a:schemeClr val="accent6">
                    <a:lumMod val="50000"/>
                  </a:schemeClr>
                </a:solidFill>
                <a:latin typeface="Times New Roman" panose="02020603050405020304" pitchFamily="18" charset="0"/>
                <a:ea typeface="Calibri" panose="020F0502020204030204" pitchFamily="34" charset="0"/>
              </a:rPr>
              <a:t> </a:t>
            </a:r>
            <a:r>
              <a:rPr lang="en-US" sz="2400" i="1" dirty="0" err="1">
                <a:solidFill>
                  <a:schemeClr val="accent6">
                    <a:lumMod val="50000"/>
                  </a:schemeClr>
                </a:solidFill>
                <a:latin typeface="Times New Roman" panose="02020603050405020304" pitchFamily="18" charset="0"/>
                <a:ea typeface="Calibri" panose="020F0502020204030204" pitchFamily="34" charset="0"/>
              </a:rPr>
              <a:t>lớn</a:t>
            </a:r>
            <a:r>
              <a:rPr lang="en-US" sz="2400" i="1" dirty="0">
                <a:solidFill>
                  <a:schemeClr val="accent6">
                    <a:lumMod val="50000"/>
                  </a:schemeClr>
                </a:solidFill>
                <a:latin typeface="Times New Roman" panose="02020603050405020304" pitchFamily="18" charset="0"/>
                <a:ea typeface="Calibri" panose="020F0502020204030204" pitchFamily="34" charset="0"/>
              </a:rPr>
              <a:t> </a:t>
            </a:r>
            <a:r>
              <a:rPr lang="en-US" sz="2400" i="1" dirty="0" err="1">
                <a:solidFill>
                  <a:schemeClr val="accent6">
                    <a:lumMod val="50000"/>
                  </a:schemeClr>
                </a:solidFill>
                <a:latin typeface="Times New Roman" panose="02020603050405020304" pitchFamily="18" charset="0"/>
                <a:ea typeface="Calibri" panose="020F0502020204030204" pitchFamily="34" charset="0"/>
              </a:rPr>
              <a:t>trên</a:t>
            </a:r>
            <a:r>
              <a:rPr lang="en-US" sz="2400" i="1" dirty="0">
                <a:solidFill>
                  <a:schemeClr val="accent6">
                    <a:lumMod val="50000"/>
                  </a:schemeClr>
                </a:solidFill>
                <a:latin typeface="Times New Roman" panose="02020603050405020304" pitchFamily="18" charset="0"/>
                <a:ea typeface="Calibri" panose="020F0502020204030204" pitchFamily="34" charset="0"/>
              </a:rPr>
              <a:t> </a:t>
            </a:r>
            <a:r>
              <a:rPr lang="en-US" sz="2400" i="1" dirty="0" err="1">
                <a:solidFill>
                  <a:schemeClr val="accent6">
                    <a:lumMod val="50000"/>
                  </a:schemeClr>
                </a:solidFill>
                <a:latin typeface="Times New Roman" panose="02020603050405020304" pitchFamily="18" charset="0"/>
                <a:ea typeface="Calibri" panose="020F0502020204030204" pitchFamily="34" charset="0"/>
              </a:rPr>
              <a:t>lưng</a:t>
            </a:r>
            <a:r>
              <a:rPr lang="en-US" sz="2400" i="1" dirty="0">
                <a:solidFill>
                  <a:schemeClr val="accent6">
                    <a:lumMod val="50000"/>
                  </a:schemeClr>
                </a:solidFill>
                <a:latin typeface="Times New Roman" panose="02020603050405020304" pitchFamily="18" charset="0"/>
                <a:ea typeface="Calibri" panose="020F0502020204030204" pitchFamily="34" charset="0"/>
              </a:rPr>
              <a:t> </a:t>
            </a:r>
            <a:r>
              <a:rPr lang="en-US" sz="2400" i="1" dirty="0" err="1">
                <a:solidFill>
                  <a:schemeClr val="accent6">
                    <a:lumMod val="50000"/>
                  </a:schemeClr>
                </a:solidFill>
                <a:latin typeface="Times New Roman" panose="02020603050405020304" pitchFamily="18" charset="0"/>
                <a:ea typeface="Calibri" panose="020F0502020204030204" pitchFamily="34" charset="0"/>
              </a:rPr>
              <a:t>mẹ</a:t>
            </a:r>
            <a:r>
              <a:rPr lang="en-US" sz="2400" i="1" dirty="0">
                <a:solidFill>
                  <a:schemeClr val="accent6">
                    <a:lumMod val="50000"/>
                  </a:schemeClr>
                </a:solidFill>
                <a:latin typeface="Times New Roman" panose="02020603050405020304" pitchFamily="18" charset="0"/>
                <a:ea typeface="Calibri" panose="020F0502020204030204" pitchFamily="34" charset="0"/>
              </a:rPr>
              <a:t>)</a:t>
            </a:r>
            <a:endParaRPr lang="en-US" sz="2400" dirty="0">
              <a:solidFill>
                <a:schemeClr val="accent6">
                  <a:lumMod val="50000"/>
                </a:schemeClr>
              </a:solidFill>
              <a:effectLst/>
              <a:latin typeface="Times New Roman" panose="02020603050405020304" pitchFamily="18" charset="0"/>
              <a:ea typeface="Calibri" panose="020F0502020204030204" pitchFamily="34" charset="0"/>
            </a:endParaRPr>
          </a:p>
        </p:txBody>
      </p:sp>
      <p:sp>
        <p:nvSpPr>
          <p:cNvPr id="12" name="Cloud Callout 11"/>
          <p:cNvSpPr/>
          <p:nvPr/>
        </p:nvSpPr>
        <p:spPr>
          <a:xfrm>
            <a:off x="4709160" y="1905000"/>
            <a:ext cx="4255226" cy="3657600"/>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spcAft>
                <a:spcPts val="750"/>
              </a:spcAft>
              <a:buFont typeface="Wingdings" panose="05000000000000000000" pitchFamily="2" charset="2"/>
              <a:buChar char="ü"/>
            </a:pPr>
            <a:r>
              <a:rPr lang="en-US" sz="2000" dirty="0" err="1">
                <a:solidFill>
                  <a:schemeClr val="accent6">
                    <a:lumMod val="50000"/>
                  </a:schemeClr>
                </a:solidFill>
                <a:latin typeface="Times New Roman" panose="02020603050405020304" pitchFamily="18" charset="0"/>
                <a:ea typeface="Calibri" panose="020F0502020204030204" pitchFamily="34" charset="0"/>
              </a:rPr>
              <a:t>Từ</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mặt</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trời</a:t>
            </a:r>
            <a:r>
              <a:rPr lang="en-US" sz="2000" dirty="0">
                <a:solidFill>
                  <a:schemeClr val="accent6">
                    <a:lumMod val="50000"/>
                  </a:schemeClr>
                </a:solidFill>
                <a:latin typeface="Times New Roman" panose="02020603050405020304" pitchFamily="18" charset="0"/>
                <a:ea typeface="Calibri" panose="020F0502020204030204" pitchFamily="34" charset="0"/>
              </a:rPr>
              <a:t> ở </a:t>
            </a:r>
            <a:r>
              <a:rPr lang="en-US" sz="2000" dirty="0" err="1">
                <a:solidFill>
                  <a:schemeClr val="accent6">
                    <a:lumMod val="50000"/>
                  </a:schemeClr>
                </a:solidFill>
                <a:latin typeface="Times New Roman" panose="02020603050405020304" pitchFamily="18" charset="0"/>
                <a:ea typeface="Calibri" panose="020F0502020204030204" pitchFamily="34" charset="0"/>
              </a:rPr>
              <a:t>câu</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thơ</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nào</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dùng</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với</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nghĩa</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thông</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thường</a:t>
            </a:r>
            <a:r>
              <a:rPr lang="en-US" sz="2000" dirty="0">
                <a:solidFill>
                  <a:schemeClr val="accent6">
                    <a:lumMod val="50000"/>
                  </a:schemeClr>
                </a:solidFill>
                <a:latin typeface="Times New Roman" panose="02020603050405020304" pitchFamily="18" charset="0"/>
                <a:ea typeface="Calibri" panose="020F0502020204030204" pitchFamily="34" charset="0"/>
              </a:rPr>
              <a:t>?</a:t>
            </a:r>
          </a:p>
          <a:p>
            <a:pPr marL="342900" indent="-342900">
              <a:spcAft>
                <a:spcPts val="750"/>
              </a:spcAft>
              <a:buFont typeface="Wingdings" panose="05000000000000000000" pitchFamily="2" charset="2"/>
              <a:buChar char="ü"/>
            </a:pPr>
            <a:r>
              <a:rPr lang="en-US" sz="2000" dirty="0" err="1">
                <a:solidFill>
                  <a:schemeClr val="accent6">
                    <a:lumMod val="50000"/>
                  </a:schemeClr>
                </a:solidFill>
                <a:latin typeface="Times New Roman" panose="02020603050405020304" pitchFamily="18" charset="0"/>
                <a:ea typeface="Calibri" panose="020F0502020204030204" pitchFamily="34" charset="0"/>
              </a:rPr>
              <a:t>Vậy</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từ</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mặt</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trời</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trong</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mặt</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trời</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của</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mẹ</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nghĩa</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là</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dirty="0" err="1">
                <a:solidFill>
                  <a:schemeClr val="accent6">
                    <a:lumMod val="50000"/>
                  </a:schemeClr>
                </a:solidFill>
                <a:latin typeface="Times New Roman" panose="02020603050405020304" pitchFamily="18" charset="0"/>
                <a:ea typeface="Calibri" panose="020F0502020204030204" pitchFamily="34" charset="0"/>
              </a:rPr>
              <a:t>gì</a:t>
            </a:r>
            <a:r>
              <a:rPr lang="en-US" sz="2000" dirty="0">
                <a:solidFill>
                  <a:schemeClr val="accent6">
                    <a:lumMod val="50000"/>
                  </a:schemeClr>
                </a:solidFill>
                <a:latin typeface="Times New Roman" panose="02020603050405020304" pitchFamily="18" charset="0"/>
                <a:ea typeface="Calibri" panose="020F0502020204030204" pitchFamily="34" charset="0"/>
              </a:rPr>
              <a:t>? </a:t>
            </a:r>
            <a:r>
              <a:rPr lang="en-US" sz="2000" b="1" dirty="0" err="1">
                <a:solidFill>
                  <a:schemeClr val="accent6">
                    <a:lumMod val="50000"/>
                  </a:schemeClr>
                </a:solidFill>
                <a:latin typeface="Times New Roman" panose="02020603050405020304" pitchFamily="18" charset="0"/>
                <a:ea typeface="Calibri" panose="020F0502020204030204" pitchFamily="34" charset="0"/>
              </a:rPr>
              <a:t>Tác</a:t>
            </a:r>
            <a:r>
              <a:rPr lang="en-US" sz="2000" b="1" dirty="0">
                <a:solidFill>
                  <a:schemeClr val="accent6">
                    <a:lumMod val="50000"/>
                  </a:schemeClr>
                </a:solidFill>
                <a:latin typeface="Times New Roman" panose="02020603050405020304" pitchFamily="18" charset="0"/>
                <a:ea typeface="Calibri" panose="020F0502020204030204" pitchFamily="34" charset="0"/>
              </a:rPr>
              <a:t> </a:t>
            </a:r>
            <a:r>
              <a:rPr lang="en-US" sz="2000" b="1" dirty="0" err="1">
                <a:solidFill>
                  <a:schemeClr val="accent6">
                    <a:lumMod val="50000"/>
                  </a:schemeClr>
                </a:solidFill>
                <a:latin typeface="Times New Roman" panose="02020603050405020304" pitchFamily="18" charset="0"/>
                <a:ea typeface="Calibri" panose="020F0502020204030204" pitchFamily="34" charset="0"/>
              </a:rPr>
              <a:t>dụng</a:t>
            </a:r>
            <a:r>
              <a:rPr lang="en-US" sz="2000" b="1" dirty="0">
                <a:solidFill>
                  <a:schemeClr val="accent6">
                    <a:lumMod val="50000"/>
                  </a:schemeClr>
                </a:solidFill>
                <a:latin typeface="Times New Roman" panose="02020603050405020304" pitchFamily="18" charset="0"/>
                <a:ea typeface="Calibri" panose="020F0502020204030204" pitchFamily="34" charset="0"/>
              </a:rPr>
              <a:t> </a:t>
            </a:r>
            <a:r>
              <a:rPr lang="en-US" sz="2000" b="1" dirty="0" err="1">
                <a:solidFill>
                  <a:schemeClr val="accent6">
                    <a:lumMod val="50000"/>
                  </a:schemeClr>
                </a:solidFill>
                <a:latin typeface="Times New Roman" panose="02020603050405020304" pitchFamily="18" charset="0"/>
                <a:ea typeface="Calibri" panose="020F0502020204030204" pitchFamily="34" charset="0"/>
              </a:rPr>
              <a:t>của</a:t>
            </a:r>
            <a:r>
              <a:rPr lang="en-US" sz="2000" b="1" dirty="0">
                <a:solidFill>
                  <a:schemeClr val="accent6">
                    <a:lumMod val="50000"/>
                  </a:schemeClr>
                </a:solidFill>
                <a:latin typeface="Times New Roman" panose="02020603050405020304" pitchFamily="18" charset="0"/>
                <a:ea typeface="Calibri" panose="020F0502020204030204" pitchFamily="34" charset="0"/>
              </a:rPr>
              <a:t> </a:t>
            </a:r>
            <a:r>
              <a:rPr lang="en-US" sz="2000" b="1" dirty="0" err="1">
                <a:solidFill>
                  <a:schemeClr val="accent6">
                    <a:lumMod val="50000"/>
                  </a:schemeClr>
                </a:solidFill>
                <a:latin typeface="Times New Roman" panose="02020603050405020304" pitchFamily="18" charset="0"/>
                <a:ea typeface="Calibri" panose="020F0502020204030204" pitchFamily="34" charset="0"/>
              </a:rPr>
              <a:t>cách</a:t>
            </a:r>
            <a:r>
              <a:rPr lang="en-US" sz="2000" b="1" dirty="0">
                <a:solidFill>
                  <a:schemeClr val="accent6">
                    <a:lumMod val="50000"/>
                  </a:schemeClr>
                </a:solidFill>
                <a:latin typeface="Times New Roman" panose="02020603050405020304" pitchFamily="18" charset="0"/>
                <a:ea typeface="Calibri" panose="020F0502020204030204" pitchFamily="34" charset="0"/>
              </a:rPr>
              <a:t> </a:t>
            </a:r>
            <a:r>
              <a:rPr lang="en-US" sz="2000" b="1" dirty="0" err="1">
                <a:solidFill>
                  <a:schemeClr val="accent6">
                    <a:lumMod val="50000"/>
                  </a:schemeClr>
                </a:solidFill>
                <a:latin typeface="Times New Roman" panose="02020603050405020304" pitchFamily="18" charset="0"/>
                <a:ea typeface="Calibri" panose="020F0502020204030204" pitchFamily="34" charset="0"/>
              </a:rPr>
              <a:t>diễn</a:t>
            </a:r>
            <a:r>
              <a:rPr lang="en-US" sz="2000" b="1" dirty="0">
                <a:solidFill>
                  <a:schemeClr val="accent6">
                    <a:lumMod val="50000"/>
                  </a:schemeClr>
                </a:solidFill>
                <a:latin typeface="Times New Roman" panose="02020603050405020304" pitchFamily="18" charset="0"/>
                <a:ea typeface="Calibri" panose="020F0502020204030204" pitchFamily="34" charset="0"/>
              </a:rPr>
              <a:t> </a:t>
            </a:r>
            <a:r>
              <a:rPr lang="en-US" sz="2000" b="1" dirty="0" err="1">
                <a:solidFill>
                  <a:schemeClr val="accent6">
                    <a:lumMod val="50000"/>
                  </a:schemeClr>
                </a:solidFill>
                <a:latin typeface="Times New Roman" panose="02020603050405020304" pitchFamily="18" charset="0"/>
                <a:ea typeface="Calibri" panose="020F0502020204030204" pitchFamily="34" charset="0"/>
              </a:rPr>
              <a:t>đạt</a:t>
            </a:r>
            <a:r>
              <a:rPr lang="en-US" sz="2000" b="1" dirty="0">
                <a:solidFill>
                  <a:schemeClr val="accent6">
                    <a:lumMod val="50000"/>
                  </a:schemeClr>
                </a:solidFill>
                <a:latin typeface="Times New Roman" panose="02020603050405020304" pitchFamily="18" charset="0"/>
                <a:ea typeface="Calibri" panose="020F0502020204030204" pitchFamily="34" charset="0"/>
              </a:rPr>
              <a:t> </a:t>
            </a:r>
            <a:r>
              <a:rPr lang="en-US" sz="2000" b="1" dirty="0" err="1">
                <a:solidFill>
                  <a:schemeClr val="accent6">
                    <a:lumMod val="50000"/>
                  </a:schemeClr>
                </a:solidFill>
                <a:latin typeface="Times New Roman" panose="02020603050405020304" pitchFamily="18" charset="0"/>
                <a:ea typeface="Calibri" panose="020F0502020204030204" pitchFamily="34" charset="0"/>
              </a:rPr>
              <a:t>này</a:t>
            </a:r>
            <a:r>
              <a:rPr lang="en-US" sz="2000" b="1" dirty="0">
                <a:solidFill>
                  <a:schemeClr val="accent6">
                    <a:lumMod val="50000"/>
                  </a:schemeClr>
                </a:solidFill>
                <a:latin typeface="Times New Roman" panose="02020603050405020304" pitchFamily="18" charset="0"/>
                <a:ea typeface="Calibri" panose="020F0502020204030204" pitchFamily="34" charset="0"/>
              </a:rPr>
              <a:t>?</a:t>
            </a:r>
            <a:endParaRPr lang="en-US" sz="2000" dirty="0">
              <a:solidFill>
                <a:schemeClr val="accent6">
                  <a:lumMod val="50000"/>
                </a:schemeClr>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41871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1000"/>
                                        <p:tgtEl>
                                          <p:spTgt spid="12">
                                            <p:txEl>
                                              <p:pRg st="0" end="0"/>
                                            </p:txEl>
                                          </p:spTgt>
                                        </p:tgtEl>
                                      </p:cBhvr>
                                    </p:animEffect>
                                    <p:anim calcmode="lin" valueType="num">
                                      <p:cBhvr>
                                        <p:cTn id="8"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2">
                                            <p:txEl>
                                              <p:pRg st="1" end="1"/>
                                            </p:txEl>
                                          </p:spTgt>
                                        </p:tgtEl>
                                        <p:attrNameLst>
                                          <p:attrName>style.visibility</p:attrName>
                                        </p:attrNameLst>
                                      </p:cBhvr>
                                      <p:to>
                                        <p:strVal val="visible"/>
                                      </p:to>
                                    </p:set>
                                    <p:animEffect transition="in" filter="fade">
                                      <p:cBhvr>
                                        <p:cTn id="14" dur="1000"/>
                                        <p:tgtEl>
                                          <p:spTgt spid="12">
                                            <p:txEl>
                                              <p:pRg st="1" end="1"/>
                                            </p:txEl>
                                          </p:spTgt>
                                        </p:tgtEl>
                                      </p:cBhvr>
                                    </p:animEffect>
                                    <p:anim calcmode="lin" valueType="num">
                                      <p:cBhvr>
                                        <p:cTn id="15"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55372" y="172190"/>
            <a:ext cx="5639888" cy="116955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1386840" algn="l"/>
              </a:tabLst>
              <a:defRPr/>
            </a:pPr>
            <a:r>
              <a:rPr kumimoji="0" lang="pt-BR"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mn-cs"/>
              </a:rPr>
              <a:t>HOẠT ĐỘNG HÌNH THÀNH KIẾN THỨC</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tab pos="1386840" algn="l"/>
              </a:tabLst>
              <a:defRPr/>
            </a:pP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S Mincho"/>
                <a:cs typeface="+mn-cs"/>
              </a:rPr>
              <a:t> </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7" name="Rectangle 1"/>
          <p:cNvSpPr>
            <a:spLocks noChangeArrowheads="1"/>
          </p:cNvSpPr>
          <p:nvPr/>
        </p:nvSpPr>
        <p:spPr bwMode="auto">
          <a:xfrm>
            <a:off x="333103" y="1103293"/>
            <a:ext cx="364453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I. </a:t>
            </a:r>
            <a:r>
              <a:rPr kumimoji="0" lang="en-US" alt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Nhận</a:t>
            </a: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biết</a:t>
            </a: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Ẩn</a:t>
            </a: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dụ</a:t>
            </a: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vi-VN"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1. </a:t>
            </a:r>
            <a:r>
              <a:rPr kumimoji="0" lang="en-US" alt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Ví</a:t>
            </a: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dụ</a:t>
            </a: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457200" y="2225457"/>
            <a:ext cx="8077199" cy="3108543"/>
          </a:xfrm>
          <a:prstGeom prst="rect">
            <a:avLst/>
          </a:prstGeom>
        </p:spPr>
        <p:txBody>
          <a:bodyPr wrap="square">
            <a:spAutoFit/>
          </a:bodyPr>
          <a:lstStyle/>
          <a:p>
            <a:pPr algn="just"/>
            <a:r>
              <a:rPr lang="en-US" sz="2800" dirty="0" err="1">
                <a:solidFill>
                  <a:schemeClr val="accent6">
                    <a:lumMod val="75000"/>
                  </a:schemeClr>
                </a:solidFill>
                <a:latin typeface="Times New Roman" panose="02020603050405020304" pitchFamily="18" charset="0"/>
                <a:ea typeface="Calibri" panose="020F0502020204030204" pitchFamily="34" charset="0"/>
              </a:rPr>
              <a:t>Từ</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mặt</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trời</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trong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dòng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thơ</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Mặt</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trời</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của</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mẹ</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em</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nằm</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trên</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lưng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dùng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để</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chỉ</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em</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bé</a:t>
            </a:r>
            <a:r>
              <a:rPr lang="en-US" sz="2800" dirty="0">
                <a:solidFill>
                  <a:schemeClr val="accent6">
                    <a:lumMod val="75000"/>
                  </a:schemeClr>
                </a:solidFill>
                <a:latin typeface="Times New Roman" panose="02020603050405020304" pitchFamily="18" charset="0"/>
                <a:ea typeface="Calibri" panose="020F0502020204030204" pitchFamily="34" charset="0"/>
              </a:rPr>
              <a:t>. </a:t>
            </a:r>
          </a:p>
          <a:p>
            <a:pPr algn="just"/>
            <a:r>
              <a:rPr lang="en-US" sz="2800" b="1" dirty="0" err="1">
                <a:solidFill>
                  <a:schemeClr val="accent6">
                    <a:lumMod val="75000"/>
                  </a:schemeClr>
                </a:solidFill>
                <a:latin typeface="Times New Roman" panose="02020603050405020304" pitchFamily="18" charset="0"/>
                <a:ea typeface="Calibri" panose="020F0502020204030204" pitchFamily="34" charset="0"/>
              </a:rPr>
              <a:t>Tác</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dụng</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dirty="0">
                <a:solidFill>
                  <a:schemeClr val="accent6">
                    <a:lumMod val="75000"/>
                  </a:schemeClr>
                </a:solidFill>
                <a:latin typeface="Times New Roman" panose="02020603050405020304" pitchFamily="18" charset="0"/>
                <a:ea typeface="Calibri" panose="020F0502020204030204" pitchFamily="34" charset="0"/>
              </a:rPr>
              <a:t>Con </a:t>
            </a:r>
            <a:r>
              <a:rPr lang="en-US" sz="2800" dirty="0" err="1">
                <a:solidFill>
                  <a:schemeClr val="accent6">
                    <a:lumMod val="75000"/>
                  </a:schemeClr>
                </a:solidFill>
                <a:latin typeface="Times New Roman" panose="02020603050405020304" pitchFamily="18" charset="0"/>
                <a:ea typeface="Calibri" panose="020F0502020204030204" pitchFamily="34" charset="0"/>
              </a:rPr>
              <a:t>giống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như</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mặt</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trời</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tỏa</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ánh</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sáng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trong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cuộc</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đời</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mẹ</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Ví</a:t>
            </a:r>
            <a:r>
              <a:rPr lang="en-US" sz="2800" dirty="0">
                <a:solidFill>
                  <a:schemeClr val="accent6">
                    <a:lumMod val="75000"/>
                  </a:schemeClr>
                </a:solidFill>
                <a:latin typeface="Times New Roman" panose="02020603050405020304" pitchFamily="18" charset="0"/>
                <a:ea typeface="Calibri" panose="020F0502020204030204" pitchFamily="34" charset="0"/>
              </a:rPr>
              <a:t> con </a:t>
            </a:r>
            <a:r>
              <a:rPr lang="en-US" sz="2800" dirty="0" err="1">
                <a:solidFill>
                  <a:schemeClr val="accent6">
                    <a:lumMod val="75000"/>
                  </a:schemeClr>
                </a:solidFill>
                <a:latin typeface="Times New Roman" panose="02020603050405020304" pitchFamily="18" charset="0"/>
                <a:ea typeface="Calibri" panose="020F0502020204030204" pitchFamily="34" charset="0"/>
              </a:rPr>
              <a:t>như</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mặt</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trời</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nhà</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thơ</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nói</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lên</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tình</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yêu</a:t>
            </a:r>
            <a:r>
              <a:rPr lang="en-US" sz="2800" dirty="0">
                <a:solidFill>
                  <a:schemeClr val="accent6">
                    <a:lumMod val="75000"/>
                  </a:schemeClr>
                </a:solidFill>
                <a:latin typeface="Times New Roman" panose="02020603050405020304" pitchFamily="18" charset="0"/>
                <a:ea typeface="Calibri" panose="020F0502020204030204" pitchFamily="34" charset="0"/>
              </a:rPr>
              <a:t> con </a:t>
            </a:r>
            <a:r>
              <a:rPr lang="en-US" sz="2800" dirty="0" err="1">
                <a:solidFill>
                  <a:schemeClr val="accent6">
                    <a:lumMod val="75000"/>
                  </a:schemeClr>
                </a:solidFill>
                <a:latin typeface="Times New Roman" panose="02020603050405020304" pitchFamily="18" charset="0"/>
                <a:ea typeface="Calibri" panose="020F0502020204030204" pitchFamily="34" charset="0"/>
              </a:rPr>
              <a:t>tha</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thiết</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của</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người</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mẹ</a:t>
            </a:r>
            <a:r>
              <a:rPr lang="en-US" sz="2800" dirty="0">
                <a:solidFill>
                  <a:schemeClr val="accent6">
                    <a:lumMod val="75000"/>
                  </a:schemeClr>
                </a:solidFill>
                <a:latin typeface="Times New Roman" panose="02020603050405020304" pitchFamily="18" charset="0"/>
                <a:ea typeface="Calibri" panose="020F0502020204030204" pitchFamily="34" charset="0"/>
              </a:rPr>
              <a:t>.</a:t>
            </a:r>
          </a:p>
          <a:p>
            <a:pPr algn="just"/>
            <a:r>
              <a:rPr lang="en-US" sz="2800" b="1" dirty="0" err="1">
                <a:solidFill>
                  <a:schemeClr val="accent6">
                    <a:lumMod val="75000"/>
                  </a:schemeClr>
                </a:solidFill>
                <a:latin typeface="Times New Roman" panose="02020603050405020304" pitchFamily="18" charset="0"/>
                <a:ea typeface="Calibri" panose="020F0502020204030204" pitchFamily="34" charset="0"/>
              </a:rPr>
              <a:t>Kết</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luận</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Từ</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mặt</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trời</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trong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dòng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thơ</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Mặt</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trời</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của</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mẹ</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em</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nằm</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trên</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lưng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là</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hình</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ảnh</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ẩn</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dụ</a:t>
            </a:r>
            <a:r>
              <a:rPr lang="en-US" sz="2800" dirty="0">
                <a:solidFill>
                  <a:schemeClr val="accent6">
                    <a:lumMod val="75000"/>
                  </a:schemeClr>
                </a:solidFill>
                <a:latin typeface="Times New Roman" panose="02020603050405020304" pitchFamily="18" charset="0"/>
                <a:ea typeface="Calibri" panose="020F0502020204030204" pitchFamily="34" charset="0"/>
              </a:rPr>
              <a:t>.</a:t>
            </a:r>
            <a:endParaRPr lang="en-US" sz="2800" dirty="0">
              <a:solidFill>
                <a:schemeClr val="accent6">
                  <a:lumMod val="75000"/>
                </a:schemeClr>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64252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iterate type="lt">
                                    <p:tmPct val="0"/>
                                  </p:iterate>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mph" presetSubtype="0" fill="hold" nodeType="clickEffect">
                                  <p:stCondLst>
                                    <p:cond delay="0"/>
                                  </p:stCondLst>
                                  <p:iterate type="lt">
                                    <p:tmPct val="4000"/>
                                  </p:iterate>
                                  <p:childTnLst>
                                    <p:set>
                                      <p:cBhvr override="childStyle">
                                        <p:cTn id="13" dur="500" fill="hold"/>
                                        <p:tgtEl>
                                          <p:spTgt spid="2">
                                            <p:txEl>
                                              <p:pRg st="0" end="0"/>
                                            </p:txEl>
                                          </p:spTgt>
                                        </p:tgtEl>
                                        <p:attrNameLst>
                                          <p:attrName>style.color</p:attrName>
                                        </p:attrNameLst>
                                      </p:cBhvr>
                                      <p:to>
                                        <p:clrVal>
                                          <a:schemeClr val="accent2"/>
                                        </p:clrVal>
                                      </p:to>
                                    </p:set>
                                    <p:set>
                                      <p:cBhvr>
                                        <p:cTn id="14" dur="500" fill="hold"/>
                                        <p:tgtEl>
                                          <p:spTgt spid="2">
                                            <p:txEl>
                                              <p:pRg st="0" end="0"/>
                                            </p:txEl>
                                          </p:spTgt>
                                        </p:tgtEl>
                                        <p:attrNameLst>
                                          <p:attrName>fillcolor</p:attrName>
                                        </p:attrNameLst>
                                      </p:cBhvr>
                                      <p:to>
                                        <p:clrVal>
                                          <a:schemeClr val="accent2"/>
                                        </p:clrVal>
                                      </p:to>
                                    </p:set>
                                    <p:set>
                                      <p:cBhvr>
                                        <p:cTn id="15" dur="500" fill="hold"/>
                                        <p:tgtEl>
                                          <p:spTgt spid="2">
                                            <p:txEl>
                                              <p:pRg st="0" end="0"/>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iterate type="lt">
                                    <p:tmPct val="0"/>
                                  </p:iterate>
                                  <p:childTnLst>
                                    <p:set>
                                      <p:cBhvr>
                                        <p:cTn id="19" dur="1" fill="hold">
                                          <p:stCondLst>
                                            <p:cond delay="0"/>
                                          </p:stCondLst>
                                        </p:cTn>
                                        <p:tgtEl>
                                          <p:spTgt spid="2">
                                            <p:txEl>
                                              <p:pRg st="1" end="1"/>
                                            </p:txEl>
                                          </p:spTgt>
                                        </p:tgtEl>
                                        <p:attrNameLst>
                                          <p:attrName>style.visibility</p:attrName>
                                        </p:attrNameLst>
                                      </p:cBhvr>
                                      <p:to>
                                        <p:strVal val="visible"/>
                                      </p:to>
                                    </p:set>
                                    <p:animEffect transition="in" filter="fade">
                                      <p:cBhvr>
                                        <p:cTn id="20" dur="1000"/>
                                        <p:tgtEl>
                                          <p:spTgt spid="2">
                                            <p:txEl>
                                              <p:pRg st="1" end="1"/>
                                            </p:txEl>
                                          </p:spTgt>
                                        </p:tgtEl>
                                      </p:cBhvr>
                                    </p:animEffect>
                                    <p:anim calcmode="lin" valueType="num">
                                      <p:cBhvr>
                                        <p:cTn id="21"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6" presetClass="emph" presetSubtype="0" fill="hold" nodeType="clickEffect">
                                  <p:stCondLst>
                                    <p:cond delay="0"/>
                                  </p:stCondLst>
                                  <p:iterate type="lt">
                                    <p:tmPct val="4000"/>
                                  </p:iterate>
                                  <p:childTnLst>
                                    <p:set>
                                      <p:cBhvr override="childStyle">
                                        <p:cTn id="26" dur="500" fill="hold"/>
                                        <p:tgtEl>
                                          <p:spTgt spid="2">
                                            <p:txEl>
                                              <p:pRg st="1" end="1"/>
                                            </p:txEl>
                                          </p:spTgt>
                                        </p:tgtEl>
                                        <p:attrNameLst>
                                          <p:attrName>style.color</p:attrName>
                                        </p:attrNameLst>
                                      </p:cBhvr>
                                      <p:to>
                                        <p:clrVal>
                                          <a:schemeClr val="accent2"/>
                                        </p:clrVal>
                                      </p:to>
                                    </p:set>
                                    <p:set>
                                      <p:cBhvr>
                                        <p:cTn id="27" dur="500" fill="hold"/>
                                        <p:tgtEl>
                                          <p:spTgt spid="2">
                                            <p:txEl>
                                              <p:pRg st="1" end="1"/>
                                            </p:txEl>
                                          </p:spTgt>
                                        </p:tgtEl>
                                        <p:attrNameLst>
                                          <p:attrName>fillcolor</p:attrName>
                                        </p:attrNameLst>
                                      </p:cBhvr>
                                      <p:to>
                                        <p:clrVal>
                                          <a:schemeClr val="accent2"/>
                                        </p:clrVal>
                                      </p:to>
                                    </p:set>
                                    <p:set>
                                      <p:cBhvr>
                                        <p:cTn id="28" dur="500" fill="hold"/>
                                        <p:tgtEl>
                                          <p:spTgt spid="2">
                                            <p:txEl>
                                              <p:pRg st="1" end="1"/>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iterate type="lt">
                                    <p:tmPct val="0"/>
                                  </p:iterate>
                                  <p:childTnLst>
                                    <p:set>
                                      <p:cBhvr>
                                        <p:cTn id="32" dur="1" fill="hold">
                                          <p:stCondLst>
                                            <p:cond delay="0"/>
                                          </p:stCondLst>
                                        </p:cTn>
                                        <p:tgtEl>
                                          <p:spTgt spid="2">
                                            <p:txEl>
                                              <p:pRg st="2" end="2"/>
                                            </p:txEl>
                                          </p:spTgt>
                                        </p:tgtEl>
                                        <p:attrNameLst>
                                          <p:attrName>style.visibility</p:attrName>
                                        </p:attrNameLst>
                                      </p:cBhvr>
                                      <p:to>
                                        <p:strVal val="visible"/>
                                      </p:to>
                                    </p:set>
                                    <p:animEffect transition="in" filter="fade">
                                      <p:cBhvr>
                                        <p:cTn id="33" dur="1000"/>
                                        <p:tgtEl>
                                          <p:spTgt spid="2">
                                            <p:txEl>
                                              <p:pRg st="2" end="2"/>
                                            </p:txEl>
                                          </p:spTgt>
                                        </p:tgtEl>
                                      </p:cBhvr>
                                    </p:animEffect>
                                    <p:anim calcmode="lin" valueType="num">
                                      <p:cBhvr>
                                        <p:cTn id="34"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mph" presetSubtype="0" fill="hold" nodeType="clickEffect">
                                  <p:stCondLst>
                                    <p:cond delay="0"/>
                                  </p:stCondLst>
                                  <p:iterate type="lt">
                                    <p:tmPct val="4000"/>
                                  </p:iterate>
                                  <p:childTnLst>
                                    <p:set>
                                      <p:cBhvr override="childStyle">
                                        <p:cTn id="39" dur="500" fill="hold"/>
                                        <p:tgtEl>
                                          <p:spTgt spid="2">
                                            <p:txEl>
                                              <p:pRg st="2" end="2"/>
                                            </p:txEl>
                                          </p:spTgt>
                                        </p:tgtEl>
                                        <p:attrNameLst>
                                          <p:attrName>style.color</p:attrName>
                                        </p:attrNameLst>
                                      </p:cBhvr>
                                      <p:to>
                                        <p:clrVal>
                                          <a:schemeClr val="accent2"/>
                                        </p:clrVal>
                                      </p:to>
                                    </p:set>
                                    <p:set>
                                      <p:cBhvr>
                                        <p:cTn id="40" dur="500" fill="hold"/>
                                        <p:tgtEl>
                                          <p:spTgt spid="2">
                                            <p:txEl>
                                              <p:pRg st="2" end="2"/>
                                            </p:txEl>
                                          </p:spTgt>
                                        </p:tgtEl>
                                        <p:attrNameLst>
                                          <p:attrName>fillcolor</p:attrName>
                                        </p:attrNameLst>
                                      </p:cBhvr>
                                      <p:to>
                                        <p:clrVal>
                                          <a:schemeClr val="accent2"/>
                                        </p:clrVal>
                                      </p:to>
                                    </p:set>
                                    <p:set>
                                      <p:cBhvr>
                                        <p:cTn id="41" dur="500" fill="hold"/>
                                        <p:tgtEl>
                                          <p:spTgt spid="2">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55372" y="172190"/>
            <a:ext cx="5639888" cy="116955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tab pos="1386840" algn="l"/>
              </a:tabLst>
              <a:defRPr/>
            </a:pPr>
            <a:r>
              <a:rPr kumimoji="0" lang="pt-BR"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mn-cs"/>
              </a:rPr>
              <a:t>HOẠT ĐỘNG HÌNH THÀNH KIẾN THỨC</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tab pos="1386840" algn="l"/>
              </a:tabLst>
              <a:defRPr/>
            </a:pP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S Mincho"/>
                <a:cs typeface="+mn-cs"/>
              </a:rPr>
              <a:t> </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pic>
        <p:nvPicPr>
          <p:cNvPr id="10" name="Picture 9"/>
          <p:cNvPicPr>
            <a:picLocks noChangeAspect="1"/>
          </p:cNvPicPr>
          <p:nvPr/>
        </p:nvPicPr>
        <p:blipFill>
          <a:blip r:embed="rId2"/>
          <a:stretch>
            <a:fillRect/>
          </a:stretch>
        </p:blipFill>
        <p:spPr>
          <a:xfrm>
            <a:off x="1600200" y="725014"/>
            <a:ext cx="7543800" cy="6132986"/>
          </a:xfrm>
          <a:prstGeom prst="rect">
            <a:avLst/>
          </a:prstGeom>
        </p:spPr>
      </p:pic>
      <p:sp>
        <p:nvSpPr>
          <p:cNvPr id="7" name="Rectangle 1"/>
          <p:cNvSpPr>
            <a:spLocks noChangeArrowheads="1"/>
          </p:cNvSpPr>
          <p:nvPr/>
        </p:nvSpPr>
        <p:spPr bwMode="auto">
          <a:xfrm>
            <a:off x="333103" y="587243"/>
            <a:ext cx="364453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I. </a:t>
            </a:r>
            <a:r>
              <a:rPr kumimoji="0" lang="en-US" alt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Ẩn</a:t>
            </a: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dụ</a:t>
            </a: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vi-VN"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1. </a:t>
            </a:r>
            <a:r>
              <a:rPr kumimoji="0" lang="en-US" alt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Ví</a:t>
            </a: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dụ</a:t>
            </a:r>
            <a:r>
              <a:rPr kumimoji="0" lang="en-US" alt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3" name="Rectangle 2"/>
          <p:cNvSpPr/>
          <p:nvPr/>
        </p:nvSpPr>
        <p:spPr>
          <a:xfrm>
            <a:off x="333103" y="1520766"/>
            <a:ext cx="2081019" cy="523220"/>
          </a:xfrm>
          <a:prstGeom prst="rect">
            <a:avLst/>
          </a:prstGeom>
        </p:spPr>
        <p:txBody>
          <a:bodyPr wrap="none">
            <a:spAutoFit/>
          </a:bodyPr>
          <a:lstStyle/>
          <a:p>
            <a:pPr algn="just"/>
            <a:r>
              <a:rPr lang="en-US" sz="2800" b="1" dirty="0">
                <a:solidFill>
                  <a:srgbClr val="000000"/>
                </a:solidFill>
                <a:latin typeface="Times New Roman" panose="02020603050405020304" pitchFamily="18" charset="0"/>
                <a:ea typeface="Calibri" panose="020F0502020204030204" pitchFamily="34" charset="0"/>
              </a:rPr>
              <a:t>2. </a:t>
            </a:r>
            <a:r>
              <a:rPr lang="en-US" sz="2800" b="1" dirty="0" err="1">
                <a:solidFill>
                  <a:srgbClr val="000000"/>
                </a:solidFill>
                <a:latin typeface="Times New Roman" panose="02020603050405020304" pitchFamily="18" charset="0"/>
                <a:ea typeface="Calibri" panose="020F0502020204030204" pitchFamily="34" charset="0"/>
              </a:rPr>
              <a:t>Kết</a:t>
            </a:r>
            <a:r>
              <a:rPr lang="en-US" sz="2800" b="1" dirty="0">
                <a:solidFill>
                  <a:srgbClr val="000000"/>
                </a:solidFill>
                <a:latin typeface="Times New Roman" panose="02020603050405020304" pitchFamily="18" charset="0"/>
                <a:ea typeface="Calibri" panose="020F0502020204030204" pitchFamily="34" charset="0"/>
              </a:rPr>
              <a:t> </a:t>
            </a:r>
            <a:r>
              <a:rPr lang="en-US" sz="2800" b="1" dirty="0" err="1">
                <a:solidFill>
                  <a:srgbClr val="000000"/>
                </a:solidFill>
                <a:latin typeface="Times New Roman" panose="02020603050405020304" pitchFamily="18" charset="0"/>
                <a:ea typeface="Calibri" panose="020F0502020204030204" pitchFamily="34" charset="0"/>
              </a:rPr>
              <a:t>luận</a:t>
            </a:r>
            <a:r>
              <a:rPr lang="en-US" sz="2800" b="1" dirty="0">
                <a:solidFill>
                  <a:srgbClr val="000000"/>
                </a:solidFill>
                <a:latin typeface="Times New Roman" panose="02020603050405020304" pitchFamily="18" charset="0"/>
                <a:ea typeface="Calibri" panose="020F0502020204030204" pitchFamily="34" charset="0"/>
              </a:rPr>
              <a:t>: </a:t>
            </a:r>
            <a:endParaRPr lang="en-US" sz="2800" dirty="0">
              <a:effectLst/>
              <a:latin typeface="Times New Roman" panose="02020603050405020304" pitchFamily="18" charset="0"/>
              <a:ea typeface="Calibri" panose="020F0502020204030204" pitchFamily="34" charset="0"/>
            </a:endParaRPr>
          </a:p>
        </p:txBody>
      </p:sp>
      <p:sp>
        <p:nvSpPr>
          <p:cNvPr id="4" name="Rectangle 3"/>
          <p:cNvSpPr/>
          <p:nvPr/>
        </p:nvSpPr>
        <p:spPr>
          <a:xfrm>
            <a:off x="2872196" y="1782377"/>
            <a:ext cx="4572000" cy="3970318"/>
          </a:xfrm>
          <a:prstGeom prst="rect">
            <a:avLst/>
          </a:prstGeom>
        </p:spPr>
        <p:txBody>
          <a:bodyPr>
            <a:spAutoFit/>
          </a:bodyPr>
          <a:lstStyle/>
          <a:p>
            <a:pPr algn="just"/>
            <a:r>
              <a:rPr lang="en-US" sz="2800" b="1" dirty="0" err="1">
                <a:solidFill>
                  <a:schemeClr val="accent6">
                    <a:lumMod val="75000"/>
                  </a:schemeClr>
                </a:solidFill>
                <a:latin typeface="Times New Roman" panose="02020603050405020304" pitchFamily="18" charset="0"/>
                <a:ea typeface="Calibri" panose="020F0502020204030204" pitchFamily="34" charset="0"/>
              </a:rPr>
              <a:t>Ẩn</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dụ</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là</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biện</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pháp</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tu</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từ</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gọi</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tên</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sự</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vật</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hiện</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tượng</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này</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bằng</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tên</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sự</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vật</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hiện</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tượng</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khác</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có</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nét</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tương</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đồng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với</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nó</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nhằm</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làm</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tăng</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sức</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gợi</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hình</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gợi</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cảm</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cho</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sự</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diễn</a:t>
            </a:r>
            <a:r>
              <a:rPr lang="en-US" sz="2800" b="1" dirty="0">
                <a:solidFill>
                  <a:schemeClr val="accent6">
                    <a:lumMod val="75000"/>
                  </a:schemeClr>
                </a:solidFill>
                <a:latin typeface="Times New Roman" panose="02020603050405020304" pitchFamily="18" charset="0"/>
                <a:ea typeface="Calibri" panose="020F0502020204030204" pitchFamily="34" charset="0"/>
              </a:rPr>
              <a:t> </a:t>
            </a:r>
            <a:r>
              <a:rPr lang="en-US" sz="2800" b="1" dirty="0" err="1">
                <a:solidFill>
                  <a:schemeClr val="accent6">
                    <a:lumMod val="75000"/>
                  </a:schemeClr>
                </a:solidFill>
                <a:latin typeface="Times New Roman" panose="02020603050405020304" pitchFamily="18" charset="0"/>
                <a:ea typeface="Calibri" panose="020F0502020204030204" pitchFamily="34" charset="0"/>
              </a:rPr>
              <a:t>đạt</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Nét</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tương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đồng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giữa</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các</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sự</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vật</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dựa</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vào</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cảm</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nhận</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chủ</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quan</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của</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người</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sử</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dụng</a:t>
            </a:r>
            <a:r>
              <a:rPr lang="en-US" sz="2800" dirty="0">
                <a:solidFill>
                  <a:schemeClr val="accent6">
                    <a:lumMod val="75000"/>
                  </a:schemeClr>
                </a:solidFill>
                <a:latin typeface="Times New Roman" panose="02020603050405020304" pitchFamily="18" charset="0"/>
                <a:ea typeface="Calibri" panose="020F0502020204030204" pitchFamily="34" charset="0"/>
              </a:rPr>
              <a:t> </a:t>
            </a:r>
            <a:r>
              <a:rPr lang="en-US" sz="2800" dirty="0" err="1">
                <a:solidFill>
                  <a:schemeClr val="accent6">
                    <a:lumMod val="75000"/>
                  </a:schemeClr>
                </a:solidFill>
                <a:latin typeface="Times New Roman" panose="02020603050405020304" pitchFamily="18" charset="0"/>
                <a:ea typeface="Calibri" panose="020F0502020204030204" pitchFamily="34" charset="0"/>
              </a:rPr>
              <a:t>nó</a:t>
            </a:r>
            <a:r>
              <a:rPr lang="en-US" sz="2800" dirty="0">
                <a:solidFill>
                  <a:schemeClr val="accent6">
                    <a:lumMod val="75000"/>
                  </a:schemeClr>
                </a:solidFill>
                <a:latin typeface="Times New Roman" panose="02020603050405020304" pitchFamily="18" charset="0"/>
                <a:ea typeface="Calibri" panose="020F0502020204030204" pitchFamily="34" charset="0"/>
              </a:rPr>
              <a:t>.</a:t>
            </a:r>
            <a:endParaRPr lang="en-US" sz="2800" dirty="0">
              <a:solidFill>
                <a:schemeClr val="accent6">
                  <a:lumMod val="75000"/>
                </a:schemeClr>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50347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4">
                                            <p:txEl>
                                              <p:pRg st="0" end="0"/>
                                            </p:txEl>
                                          </p:spTgt>
                                        </p:tgtEl>
                                        <p:attrNameLst>
                                          <p:attrName>style.color</p:attrName>
                                        </p:attrNameLst>
                                      </p:cBhvr>
                                      <p:to>
                                        <p:clrVal>
                                          <a:schemeClr val="accent2"/>
                                        </p:clrVal>
                                      </p:to>
                                    </p:set>
                                    <p:set>
                                      <p:cBhvr>
                                        <p:cTn id="7" dur="500" fill="hold"/>
                                        <p:tgtEl>
                                          <p:spTgt spid="4">
                                            <p:txEl>
                                              <p:pRg st="0" end="0"/>
                                            </p:txEl>
                                          </p:spTgt>
                                        </p:tgtEl>
                                        <p:attrNameLst>
                                          <p:attrName>fillcolor</p:attrName>
                                        </p:attrNameLst>
                                      </p:cBhvr>
                                      <p:to>
                                        <p:clrVal>
                                          <a:schemeClr val="accent2"/>
                                        </p:clrVal>
                                      </p:to>
                                    </p:set>
                                    <p:set>
                                      <p:cBhvr>
                                        <p:cTn id="8" dur="500" fill="hold"/>
                                        <p:tgtEl>
                                          <p:spTgt spid="4">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8796" y="245236"/>
            <a:ext cx="2210862" cy="523220"/>
          </a:xfrm>
          <a:prstGeom prst="rect">
            <a:avLst/>
          </a:prstGeom>
        </p:spPr>
        <p:txBody>
          <a:bodyPr wrap="none">
            <a:spAutoFit/>
          </a:bodyPr>
          <a:lstStyle/>
          <a:p>
            <a:pPr algn="just"/>
            <a:r>
              <a:rPr lang="en-US" sz="2800" b="1" dirty="0">
                <a:solidFill>
                  <a:srgbClr val="000000"/>
                </a:solidFill>
                <a:latin typeface="Times New Roman" panose="02020603050405020304" pitchFamily="18" charset="0"/>
                <a:ea typeface="Calibri" panose="020F0502020204030204" pitchFamily="34" charset="0"/>
              </a:rPr>
              <a:t>II. </a:t>
            </a:r>
            <a:r>
              <a:rPr lang="en-US" sz="2800" b="1" dirty="0" err="1">
                <a:solidFill>
                  <a:srgbClr val="000000"/>
                </a:solidFill>
                <a:latin typeface="Times New Roman" panose="02020603050405020304" pitchFamily="18" charset="0"/>
                <a:ea typeface="Calibri" panose="020F0502020204030204" pitchFamily="34" charset="0"/>
              </a:rPr>
              <a:t>Luyện</a:t>
            </a:r>
            <a:r>
              <a:rPr lang="en-US" sz="2800" b="1" dirty="0">
                <a:solidFill>
                  <a:srgbClr val="000000"/>
                </a:solidFill>
                <a:latin typeface="Times New Roman" panose="02020603050405020304" pitchFamily="18" charset="0"/>
                <a:ea typeface="Calibri" panose="020F0502020204030204" pitchFamily="34" charset="0"/>
              </a:rPr>
              <a:t> </a:t>
            </a:r>
            <a:r>
              <a:rPr lang="en-US" sz="2800" b="1" dirty="0" err="1">
                <a:solidFill>
                  <a:srgbClr val="000000"/>
                </a:solidFill>
                <a:latin typeface="Times New Roman" panose="02020603050405020304" pitchFamily="18" charset="0"/>
                <a:ea typeface="Calibri" panose="020F0502020204030204" pitchFamily="34" charset="0"/>
              </a:rPr>
              <a:t>tập</a:t>
            </a:r>
            <a:endParaRPr lang="en-US" sz="2800" dirty="0">
              <a:effectLst/>
              <a:latin typeface="Times New Roman" panose="02020603050405020304" pitchFamily="18" charset="0"/>
              <a:ea typeface="Calibri" panose="020F0502020204030204" pitchFamily="34" charset="0"/>
            </a:endParaRPr>
          </a:p>
        </p:txBody>
      </p:sp>
      <p:sp>
        <p:nvSpPr>
          <p:cNvPr id="6" name="Rectangle 5"/>
          <p:cNvSpPr/>
          <p:nvPr/>
        </p:nvSpPr>
        <p:spPr>
          <a:xfrm>
            <a:off x="156596" y="1199534"/>
            <a:ext cx="3196709" cy="523220"/>
          </a:xfrm>
          <a:prstGeom prst="rect">
            <a:avLst/>
          </a:prstGeom>
        </p:spPr>
        <p:txBody>
          <a:bodyPr wrap="none">
            <a:spAutoFit/>
          </a:bodyPr>
          <a:lstStyle/>
          <a:p>
            <a:r>
              <a:rPr lang="en-US" sz="2800" b="1" dirty="0" err="1">
                <a:solidFill>
                  <a:srgbClr val="000000"/>
                </a:solidFill>
                <a:latin typeface="Times New Roman" panose="02020603050405020304" pitchFamily="18" charset="0"/>
                <a:ea typeface="Times New Roman" panose="02020603050405020304" pitchFamily="18" charset="0"/>
              </a:rPr>
              <a:t>Bài</a:t>
            </a:r>
            <a:r>
              <a:rPr lang="en-US" sz="2800" b="1" dirty="0">
                <a:solidFill>
                  <a:srgbClr val="000000"/>
                </a:solidFill>
                <a:latin typeface="Times New Roman" panose="02020603050405020304" pitchFamily="18" charset="0"/>
                <a:ea typeface="Times New Roman" panose="02020603050405020304" pitchFamily="18" charset="0"/>
              </a:rPr>
              <a:t> 1 SGK </a:t>
            </a:r>
            <a:r>
              <a:rPr lang="en-US" sz="2800" b="1" dirty="0" err="1">
                <a:solidFill>
                  <a:srgbClr val="000000"/>
                </a:solidFill>
                <a:latin typeface="Times New Roman" panose="02020603050405020304" pitchFamily="18" charset="0"/>
                <a:ea typeface="Times New Roman" panose="02020603050405020304" pitchFamily="18" charset="0"/>
              </a:rPr>
              <a:t>trang</a:t>
            </a:r>
            <a:r>
              <a:rPr lang="en-US" sz="2800" b="1" dirty="0">
                <a:solidFill>
                  <a:srgbClr val="000000"/>
                </a:solidFill>
                <a:latin typeface="Times New Roman" panose="02020603050405020304" pitchFamily="18" charset="0"/>
                <a:ea typeface="Times New Roman" panose="02020603050405020304" pitchFamily="18" charset="0"/>
              </a:rPr>
              <a:t> 47</a:t>
            </a:r>
            <a:endParaRPr lang="en-US" sz="2800" dirty="0"/>
          </a:p>
        </p:txBody>
      </p:sp>
      <p:sp>
        <p:nvSpPr>
          <p:cNvPr id="7" name="Cloud Callout 6"/>
          <p:cNvSpPr/>
          <p:nvPr/>
        </p:nvSpPr>
        <p:spPr>
          <a:xfrm>
            <a:off x="433045" y="1814897"/>
            <a:ext cx="4573295" cy="3135927"/>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accent6">
                    <a:lumMod val="75000"/>
                  </a:schemeClr>
                </a:solidFill>
                <a:latin typeface="Times New Roman" panose="02020603050405020304" pitchFamily="18" charset="0"/>
                <a:ea typeface="Calibri" panose="020F0502020204030204" pitchFamily="34" charset="0"/>
              </a:rPr>
              <a:t>     </a:t>
            </a:r>
            <a:r>
              <a:rPr lang="vi-VN" sz="2400" dirty="0">
                <a:solidFill>
                  <a:schemeClr val="accent6">
                    <a:lumMod val="75000"/>
                  </a:schemeClr>
                </a:solidFill>
                <a:latin typeface="Times New Roman" panose="02020603050405020304" pitchFamily="18" charset="0"/>
                <a:ea typeface="Calibri" panose="020F0502020204030204" pitchFamily="34" charset="0"/>
              </a:rPr>
              <a:t>Trong bài thơ Mây và </a:t>
            </a:r>
            <a:r>
              <a:rPr lang="en-US" sz="2400" dirty="0">
                <a:solidFill>
                  <a:schemeClr val="accent6">
                    <a:lumMod val="75000"/>
                  </a:schemeClr>
                </a:solidFill>
                <a:latin typeface="Times New Roman" panose="02020603050405020304" pitchFamily="18" charset="0"/>
                <a:ea typeface="Calibri" panose="020F0502020204030204" pitchFamily="34" charset="0"/>
              </a:rPr>
              <a:t>s</a:t>
            </a:r>
            <a:r>
              <a:rPr lang="vi-VN" sz="2400" dirty="0">
                <a:solidFill>
                  <a:schemeClr val="accent6">
                    <a:lumMod val="75000"/>
                  </a:schemeClr>
                </a:solidFill>
                <a:latin typeface="Times New Roman" panose="02020603050405020304" pitchFamily="18" charset="0"/>
                <a:ea typeface="Calibri" panose="020F0502020204030204" pitchFamily="34" charset="0"/>
              </a:rPr>
              <a:t>óng, "mây' và "sóng" là những hình ảnh ẩn dụ. Hai hình ảnh ấy có thể làm cho em liên tưởng tới những đối tượng nào</a:t>
            </a:r>
            <a:r>
              <a:rPr lang="en-US" sz="2400" dirty="0">
                <a:solidFill>
                  <a:schemeClr val="accent6">
                    <a:lumMod val="75000"/>
                  </a:schemeClr>
                </a:solidFill>
                <a:latin typeface="Times New Roman" panose="02020603050405020304" pitchFamily="18" charset="0"/>
                <a:ea typeface="Calibri" panose="020F0502020204030204" pitchFamily="34" charset="0"/>
              </a:rPr>
              <a:t>?</a:t>
            </a:r>
            <a:endParaRPr lang="en-US" sz="2400" dirty="0">
              <a:solidFill>
                <a:schemeClr val="accent6">
                  <a:lumMod val="75000"/>
                </a:schemeClr>
              </a:solidFill>
              <a:effectLst/>
              <a:latin typeface="Times New Roman" panose="02020603050405020304" pitchFamily="18" charset="0"/>
              <a:ea typeface="Calibri" panose="020F0502020204030204" pitchFamily="34" charset="0"/>
            </a:endParaRPr>
          </a:p>
        </p:txBody>
      </p:sp>
      <p:pic>
        <p:nvPicPr>
          <p:cNvPr id="8" name="Picture 7"/>
          <p:cNvPicPr>
            <a:picLocks noChangeAspect="1"/>
          </p:cNvPicPr>
          <p:nvPr/>
        </p:nvPicPr>
        <p:blipFill>
          <a:blip r:embed="rId2"/>
          <a:stretch>
            <a:fillRect/>
          </a:stretch>
        </p:blipFill>
        <p:spPr>
          <a:xfrm>
            <a:off x="5143501" y="1814897"/>
            <a:ext cx="3135086" cy="3291839"/>
          </a:xfrm>
          <a:prstGeom prst="rect">
            <a:avLst/>
          </a:prstGeom>
        </p:spPr>
      </p:pic>
      <p:sp>
        <p:nvSpPr>
          <p:cNvPr id="2" name="Rectangle 1"/>
          <p:cNvSpPr/>
          <p:nvPr/>
        </p:nvSpPr>
        <p:spPr>
          <a:xfrm>
            <a:off x="78796" y="572058"/>
            <a:ext cx="2670218" cy="738664"/>
          </a:xfrm>
          <a:prstGeom prst="rect">
            <a:avLst/>
          </a:prstGeom>
        </p:spPr>
        <p:txBody>
          <a:bodyPr wrap="none">
            <a:spAutoFit/>
          </a:bodyPr>
          <a:lstStyle/>
          <a:p>
            <a:pPr algn="just">
              <a:lnSpc>
                <a:spcPct val="150000"/>
              </a:lnSpc>
              <a:spcAft>
                <a:spcPts val="0"/>
              </a:spcAft>
              <a:tabLst>
                <a:tab pos="2110105" algn="l"/>
              </a:tabLst>
            </a:pPr>
            <a:r>
              <a:rPr lang="pt-BR" sz="2800" b="1" dirty="0">
                <a:solidFill>
                  <a:schemeClr val="accent6">
                    <a:lumMod val="50000"/>
                  </a:schemeClr>
                </a:solidFill>
                <a:latin typeface="Times New Roman" panose="02020603050405020304" pitchFamily="18" charset="0"/>
                <a:ea typeface="MS Mincho"/>
              </a:rPr>
              <a:t>1. PHÉP TU TỪ</a:t>
            </a:r>
            <a:endParaRPr lang="en-US" sz="2800" dirty="0">
              <a:solidFill>
                <a:schemeClr val="accent6">
                  <a:lumMod val="50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45309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67804" y="912414"/>
            <a:ext cx="3196709"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Bài</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1 SGK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trang</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47</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2" name="Diagram 1"/>
          <p:cNvGraphicFramePr/>
          <p:nvPr>
            <p:extLst>
              <p:ext uri="{D42A27DB-BD31-4B8C-83A1-F6EECF244321}">
                <p14:modId xmlns:p14="http://schemas.microsoft.com/office/powerpoint/2010/main" val="471227824"/>
              </p:ext>
            </p:extLst>
          </p:nvPr>
        </p:nvGraphicFramePr>
        <p:xfrm>
          <a:off x="996877" y="2190762"/>
          <a:ext cx="7372483" cy="14150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Diagram 10"/>
          <p:cNvGraphicFramePr/>
          <p:nvPr>
            <p:extLst>
              <p:ext uri="{D42A27DB-BD31-4B8C-83A1-F6EECF244321}">
                <p14:modId xmlns:p14="http://schemas.microsoft.com/office/powerpoint/2010/main" val="385186834"/>
              </p:ext>
            </p:extLst>
          </p:nvPr>
        </p:nvGraphicFramePr>
        <p:xfrm>
          <a:off x="1054143" y="3431570"/>
          <a:ext cx="7372483" cy="141508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2" name="Diagram 11"/>
          <p:cNvGraphicFramePr/>
          <p:nvPr>
            <p:extLst>
              <p:ext uri="{D42A27DB-BD31-4B8C-83A1-F6EECF244321}">
                <p14:modId xmlns:p14="http://schemas.microsoft.com/office/powerpoint/2010/main" val="3379829437"/>
              </p:ext>
            </p:extLst>
          </p:nvPr>
        </p:nvGraphicFramePr>
        <p:xfrm>
          <a:off x="1054144" y="4672378"/>
          <a:ext cx="7372483" cy="1415089"/>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6" name="Rectangle 5"/>
          <p:cNvSpPr/>
          <p:nvPr/>
        </p:nvSpPr>
        <p:spPr>
          <a:xfrm>
            <a:off x="1054143" y="1495036"/>
            <a:ext cx="6263253" cy="523220"/>
          </a:xfrm>
          <a:prstGeom prst="rect">
            <a:avLst/>
          </a:prstGeom>
        </p:spPr>
        <p:txBody>
          <a:bodyPr wrap="none">
            <a:spAutoFit/>
          </a:bodyPr>
          <a:lstStyle/>
          <a:p>
            <a:pPr>
              <a:spcAft>
                <a:spcPts val="0"/>
              </a:spcAft>
            </a:pPr>
            <a:r>
              <a:rPr lang="en-US" sz="2800" dirty="0" err="1">
                <a:solidFill>
                  <a:schemeClr val="accent6">
                    <a:lumMod val="50000"/>
                  </a:schemeClr>
                </a:solidFill>
                <a:latin typeface="Times New Roman" panose="02020603050405020304" pitchFamily="18" charset="0"/>
                <a:ea typeface="Times New Roman" panose="02020603050405020304" pitchFamily="18" charset="0"/>
              </a:rPr>
              <a:t>Hình</a:t>
            </a:r>
            <a:r>
              <a:rPr lang="en-US" sz="2800" dirty="0">
                <a:solidFill>
                  <a:schemeClr val="accent6">
                    <a:lumMod val="50000"/>
                  </a:schemeClr>
                </a:solidFill>
                <a:latin typeface="Times New Roman" panose="02020603050405020304" pitchFamily="18" charset="0"/>
                <a:ea typeface="Times New Roman" panose="02020603050405020304" pitchFamily="18" charset="0"/>
              </a:rPr>
              <a:t> </a:t>
            </a:r>
            <a:r>
              <a:rPr lang="en-US" sz="2800" dirty="0" err="1">
                <a:solidFill>
                  <a:schemeClr val="accent6">
                    <a:lumMod val="50000"/>
                  </a:schemeClr>
                </a:solidFill>
                <a:latin typeface="Times New Roman" panose="02020603050405020304" pitchFamily="18" charset="0"/>
                <a:ea typeface="Times New Roman" panose="02020603050405020304" pitchFamily="18" charset="0"/>
              </a:rPr>
              <a:t>ảnh</a:t>
            </a:r>
            <a:r>
              <a:rPr lang="en-US" sz="2800" dirty="0">
                <a:solidFill>
                  <a:schemeClr val="accent6">
                    <a:lumMod val="50000"/>
                  </a:schemeClr>
                </a:solidFill>
                <a:latin typeface="Times New Roman" panose="02020603050405020304" pitchFamily="18" charset="0"/>
                <a:ea typeface="Times New Roman" panose="02020603050405020304" pitchFamily="18" charset="0"/>
              </a:rPr>
              <a:t> </a:t>
            </a:r>
            <a:r>
              <a:rPr lang="en-US" sz="2800" dirty="0" err="1">
                <a:solidFill>
                  <a:schemeClr val="accent6">
                    <a:lumMod val="50000"/>
                  </a:schemeClr>
                </a:solidFill>
                <a:latin typeface="Times New Roman" panose="02020603050405020304" pitchFamily="18" charset="0"/>
                <a:ea typeface="Times New Roman" panose="02020603050405020304" pitchFamily="18" charset="0"/>
              </a:rPr>
              <a:t>ẩn</a:t>
            </a:r>
            <a:r>
              <a:rPr lang="en-US" sz="2800" dirty="0">
                <a:solidFill>
                  <a:schemeClr val="accent6">
                    <a:lumMod val="50000"/>
                  </a:schemeClr>
                </a:solidFill>
                <a:latin typeface="Times New Roman" panose="02020603050405020304" pitchFamily="18" charset="0"/>
                <a:ea typeface="Times New Roman" panose="02020603050405020304" pitchFamily="18" charset="0"/>
              </a:rPr>
              <a:t> </a:t>
            </a:r>
            <a:r>
              <a:rPr lang="en-US" sz="2800" dirty="0" err="1">
                <a:solidFill>
                  <a:schemeClr val="accent6">
                    <a:lumMod val="50000"/>
                  </a:schemeClr>
                </a:solidFill>
                <a:latin typeface="Times New Roman" panose="02020603050405020304" pitchFamily="18" charset="0"/>
                <a:ea typeface="Times New Roman" panose="02020603050405020304" pitchFamily="18" charset="0"/>
              </a:rPr>
              <a:t>dụ</a:t>
            </a:r>
            <a:r>
              <a:rPr lang="en-US" sz="2800" dirty="0">
                <a:solidFill>
                  <a:schemeClr val="accent6">
                    <a:lumMod val="50000"/>
                  </a:schemeClr>
                </a:solidFill>
                <a:latin typeface="Times New Roman" panose="02020603050405020304" pitchFamily="18" charset="0"/>
                <a:ea typeface="Times New Roman" panose="02020603050405020304" pitchFamily="18" charset="0"/>
              </a:rPr>
              <a:t> </a:t>
            </a:r>
            <a:r>
              <a:rPr lang="en-US" sz="2800" dirty="0" err="1">
                <a:solidFill>
                  <a:schemeClr val="accent6">
                    <a:lumMod val="50000"/>
                  </a:schemeClr>
                </a:solidFill>
                <a:latin typeface="Times New Roman" panose="02020603050405020304" pitchFamily="18" charset="0"/>
                <a:ea typeface="Times New Roman" panose="02020603050405020304" pitchFamily="18" charset="0"/>
              </a:rPr>
              <a:t>trong</a:t>
            </a:r>
            <a:r>
              <a:rPr lang="en-US" sz="2800" dirty="0">
                <a:solidFill>
                  <a:schemeClr val="accent6">
                    <a:lumMod val="50000"/>
                  </a:schemeClr>
                </a:solidFill>
                <a:latin typeface="Times New Roman" panose="02020603050405020304" pitchFamily="18" charset="0"/>
                <a:ea typeface="Times New Roman" panose="02020603050405020304" pitchFamily="18" charset="0"/>
              </a:rPr>
              <a:t> </a:t>
            </a:r>
            <a:r>
              <a:rPr lang="en-US" sz="2800" dirty="0" err="1">
                <a:solidFill>
                  <a:schemeClr val="accent6">
                    <a:lumMod val="50000"/>
                  </a:schemeClr>
                </a:solidFill>
                <a:latin typeface="Times New Roman" panose="02020603050405020304" pitchFamily="18" charset="0"/>
                <a:ea typeface="Times New Roman" panose="02020603050405020304" pitchFamily="18" charset="0"/>
              </a:rPr>
              <a:t>bài</a:t>
            </a:r>
            <a:r>
              <a:rPr lang="en-US" sz="2800" dirty="0">
                <a:solidFill>
                  <a:schemeClr val="accent6">
                    <a:lumMod val="50000"/>
                  </a:schemeClr>
                </a:solidFill>
                <a:latin typeface="Times New Roman" panose="02020603050405020304" pitchFamily="18" charset="0"/>
                <a:ea typeface="Times New Roman" panose="02020603050405020304" pitchFamily="18" charset="0"/>
              </a:rPr>
              <a:t> </a:t>
            </a:r>
            <a:r>
              <a:rPr lang="en-US" sz="2800" dirty="0" err="1">
                <a:solidFill>
                  <a:schemeClr val="accent6">
                    <a:lumMod val="50000"/>
                  </a:schemeClr>
                </a:solidFill>
                <a:latin typeface="Times New Roman" panose="02020603050405020304" pitchFamily="18" charset="0"/>
                <a:ea typeface="Times New Roman" panose="02020603050405020304" pitchFamily="18" charset="0"/>
              </a:rPr>
              <a:t>thơ</a:t>
            </a:r>
            <a:r>
              <a:rPr lang="en-US" sz="2800" dirty="0">
                <a:solidFill>
                  <a:schemeClr val="accent6">
                    <a:lumMod val="50000"/>
                  </a:schemeClr>
                </a:solidFill>
                <a:latin typeface="Times New Roman" panose="02020603050405020304" pitchFamily="18" charset="0"/>
                <a:ea typeface="Times New Roman" panose="02020603050405020304" pitchFamily="18" charset="0"/>
              </a:rPr>
              <a:t> </a:t>
            </a:r>
            <a:r>
              <a:rPr lang="en-US" sz="2800" dirty="0" err="1">
                <a:solidFill>
                  <a:schemeClr val="accent6">
                    <a:lumMod val="50000"/>
                  </a:schemeClr>
                </a:solidFill>
                <a:latin typeface="Times New Roman" panose="02020603050405020304" pitchFamily="18" charset="0"/>
                <a:ea typeface="Times New Roman" panose="02020603050405020304" pitchFamily="18" charset="0"/>
              </a:rPr>
              <a:t>Mây</a:t>
            </a:r>
            <a:r>
              <a:rPr lang="en-US" sz="2800" dirty="0">
                <a:solidFill>
                  <a:schemeClr val="accent6">
                    <a:lumMod val="50000"/>
                  </a:schemeClr>
                </a:solidFill>
                <a:latin typeface="Times New Roman" panose="02020603050405020304" pitchFamily="18" charset="0"/>
                <a:ea typeface="Times New Roman" panose="02020603050405020304" pitchFamily="18" charset="0"/>
              </a:rPr>
              <a:t> </a:t>
            </a:r>
            <a:r>
              <a:rPr lang="en-US" sz="2800" dirty="0" err="1">
                <a:solidFill>
                  <a:schemeClr val="accent6">
                    <a:lumMod val="50000"/>
                  </a:schemeClr>
                </a:solidFill>
                <a:latin typeface="Times New Roman" panose="02020603050405020304" pitchFamily="18" charset="0"/>
                <a:ea typeface="Times New Roman" panose="02020603050405020304" pitchFamily="18" charset="0"/>
              </a:rPr>
              <a:t>và</a:t>
            </a:r>
            <a:r>
              <a:rPr lang="en-US" sz="2800" dirty="0">
                <a:solidFill>
                  <a:schemeClr val="accent6">
                    <a:lumMod val="50000"/>
                  </a:schemeClr>
                </a:solidFill>
                <a:latin typeface="Times New Roman" panose="02020603050405020304" pitchFamily="18" charset="0"/>
                <a:ea typeface="Times New Roman" panose="02020603050405020304" pitchFamily="18" charset="0"/>
              </a:rPr>
              <a:t> </a:t>
            </a:r>
            <a:r>
              <a:rPr lang="en-US" sz="2800" dirty="0" err="1">
                <a:solidFill>
                  <a:schemeClr val="accent6">
                    <a:lumMod val="50000"/>
                  </a:schemeClr>
                </a:solidFill>
                <a:latin typeface="Times New Roman" panose="02020603050405020304" pitchFamily="18" charset="0"/>
                <a:ea typeface="Times New Roman" panose="02020603050405020304" pitchFamily="18" charset="0"/>
              </a:rPr>
              <a:t>sóng</a:t>
            </a:r>
            <a:endParaRPr lang="en-US" sz="2800" dirty="0">
              <a:solidFill>
                <a:schemeClr val="accent6">
                  <a:lumMod val="50000"/>
                </a:schemeClr>
              </a:solidFill>
              <a:effectLst/>
              <a:latin typeface="Times New Roman" panose="02020603050405020304" pitchFamily="18" charset="0"/>
              <a:ea typeface="Times New Roman" panose="02020603050405020304" pitchFamily="18" charset="0"/>
            </a:endParaRPr>
          </a:p>
        </p:txBody>
      </p:sp>
      <p:sp>
        <p:nvSpPr>
          <p:cNvPr id="14" name="Rectangle 13"/>
          <p:cNvSpPr/>
          <p:nvPr/>
        </p:nvSpPr>
        <p:spPr>
          <a:xfrm>
            <a:off x="167803" y="221507"/>
            <a:ext cx="2670218" cy="738664"/>
          </a:xfrm>
          <a:prstGeom prst="rect">
            <a:avLst/>
          </a:prstGeom>
        </p:spPr>
        <p:txBody>
          <a:bodyPr wrap="none">
            <a:spAutoFit/>
          </a:bodyPr>
          <a:lstStyle/>
          <a:p>
            <a:pPr algn="just">
              <a:lnSpc>
                <a:spcPct val="150000"/>
              </a:lnSpc>
              <a:tabLst>
                <a:tab pos="2110105" algn="l"/>
              </a:tabLst>
            </a:pPr>
            <a:r>
              <a:rPr lang="pt-BR" sz="2800" b="1" dirty="0">
                <a:solidFill>
                  <a:srgbClr val="70AD47">
                    <a:lumMod val="50000"/>
                  </a:srgbClr>
                </a:solidFill>
                <a:latin typeface="Times New Roman" panose="02020603050405020304" pitchFamily="18" charset="0"/>
                <a:ea typeface="MS Mincho"/>
              </a:rPr>
              <a:t>1. PHÉP TU TỪ</a:t>
            </a:r>
            <a:endParaRPr lang="en-US" sz="2800" dirty="0">
              <a:solidFill>
                <a:srgbClr val="70AD47">
                  <a:lumMod val="50000"/>
                </a:srgb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95179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Graphic spid="11" grpId="0">
        <p:bldAsOne/>
      </p:bldGraphic>
      <p:bldGraphic spid="12" grpId="0">
        <p:bldAsOne/>
      </p:bldGraphic>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7338" y="231466"/>
            <a:ext cx="3196709"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Bài</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2 SGK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trang</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47</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p:txBody>
      </p:sp>
      <p:sp>
        <p:nvSpPr>
          <p:cNvPr id="2" name="Rounded Rectangle 1"/>
          <p:cNvSpPr/>
          <p:nvPr/>
        </p:nvSpPr>
        <p:spPr>
          <a:xfrm>
            <a:off x="440871" y="939684"/>
            <a:ext cx="6366919" cy="129705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7030A0"/>
                </a:solidFill>
                <a:latin typeface="Times New Roman" panose="02020603050405020304" pitchFamily="18" charset="0"/>
                <a:cs typeface="Times New Roman" panose="02020603050405020304" pitchFamily="18" charset="0"/>
              </a:rPr>
              <a:t>Chia </a:t>
            </a:r>
            <a:r>
              <a:rPr lang="en-US" sz="3200" dirty="0" err="1">
                <a:solidFill>
                  <a:srgbClr val="7030A0"/>
                </a:solidFill>
                <a:latin typeface="Times New Roman" panose="02020603050405020304" pitchFamily="18" charset="0"/>
                <a:cs typeface="Times New Roman" panose="02020603050405020304" pitchFamily="18" charset="0"/>
              </a:rPr>
              <a:t>lớp</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thành</a:t>
            </a:r>
            <a:r>
              <a:rPr lang="en-US" sz="3200" dirty="0">
                <a:solidFill>
                  <a:srgbClr val="7030A0"/>
                </a:solidFill>
                <a:latin typeface="Times New Roman" panose="02020603050405020304" pitchFamily="18" charset="0"/>
                <a:cs typeface="Times New Roman" panose="02020603050405020304" pitchFamily="18" charset="0"/>
              </a:rPr>
              <a:t> 3 </a:t>
            </a:r>
            <a:r>
              <a:rPr lang="en-US" sz="3200" dirty="0" err="1">
                <a:solidFill>
                  <a:srgbClr val="7030A0"/>
                </a:solidFill>
                <a:latin typeface="Times New Roman" panose="02020603050405020304" pitchFamily="18" charset="0"/>
                <a:cs typeface="Times New Roman" panose="02020603050405020304" pitchFamily="18" charset="0"/>
              </a:rPr>
              <a:t>nhóm</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các</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nhóm</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thảo</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luận</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trong</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thời</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gian</a:t>
            </a:r>
            <a:r>
              <a:rPr lang="en-US" sz="3200" dirty="0">
                <a:solidFill>
                  <a:srgbClr val="7030A0"/>
                </a:solidFill>
                <a:latin typeface="Times New Roman" panose="02020603050405020304" pitchFamily="18" charset="0"/>
                <a:cs typeface="Times New Roman" panose="02020603050405020304" pitchFamily="18" charset="0"/>
              </a:rPr>
              <a:t> 5 </a:t>
            </a:r>
            <a:r>
              <a:rPr lang="en-US" sz="3200" dirty="0" err="1">
                <a:solidFill>
                  <a:srgbClr val="7030A0"/>
                </a:solidFill>
                <a:latin typeface="Times New Roman" panose="02020603050405020304" pitchFamily="18" charset="0"/>
                <a:cs typeface="Times New Roman" panose="02020603050405020304" pitchFamily="18" charset="0"/>
              </a:rPr>
              <a:t>phút</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hoàn</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thành</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các</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nhiệm</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vụ</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sau</a:t>
            </a:r>
            <a:r>
              <a:rPr lang="en-US" sz="3200" dirty="0">
                <a:solidFill>
                  <a:srgbClr val="7030A0"/>
                </a:solidFill>
                <a:latin typeface="Times New Roman" panose="02020603050405020304" pitchFamily="18" charset="0"/>
                <a:cs typeface="Times New Roman" panose="02020603050405020304" pitchFamily="18" charset="0"/>
              </a:rPr>
              <a:t>:</a:t>
            </a:r>
          </a:p>
        </p:txBody>
      </p:sp>
      <p:graphicFrame>
        <p:nvGraphicFramePr>
          <p:cNvPr id="3" name="Table 2"/>
          <p:cNvGraphicFramePr>
            <a:graphicFrameLocks noGrp="1"/>
          </p:cNvGraphicFramePr>
          <p:nvPr>
            <p:extLst>
              <p:ext uri="{D42A27DB-BD31-4B8C-83A1-F6EECF244321}">
                <p14:modId xmlns:p14="http://schemas.microsoft.com/office/powerpoint/2010/main" val="1860498793"/>
              </p:ext>
            </p:extLst>
          </p:nvPr>
        </p:nvGraphicFramePr>
        <p:xfrm>
          <a:off x="440871" y="2787533"/>
          <a:ext cx="7935684" cy="3535680"/>
        </p:xfrm>
        <a:graphic>
          <a:graphicData uri="http://schemas.openxmlformats.org/drawingml/2006/table">
            <a:tbl>
              <a:tblPr firstRow="1" bandRow="1">
                <a:tableStyleId>{5940675A-B579-460E-94D1-54222C63F5DA}</a:tableStyleId>
              </a:tblPr>
              <a:tblGrid>
                <a:gridCol w="2645228">
                  <a:extLst>
                    <a:ext uri="{9D8B030D-6E8A-4147-A177-3AD203B41FA5}">
                      <a16:colId xmlns:a16="http://schemas.microsoft.com/office/drawing/2014/main" val="1493303710"/>
                    </a:ext>
                  </a:extLst>
                </a:gridCol>
                <a:gridCol w="2645228">
                  <a:extLst>
                    <a:ext uri="{9D8B030D-6E8A-4147-A177-3AD203B41FA5}">
                      <a16:colId xmlns:a16="http://schemas.microsoft.com/office/drawing/2014/main" val="2794980390"/>
                    </a:ext>
                  </a:extLst>
                </a:gridCol>
                <a:gridCol w="2645228">
                  <a:extLst>
                    <a:ext uri="{9D8B030D-6E8A-4147-A177-3AD203B41FA5}">
                      <a16:colId xmlns:a16="http://schemas.microsoft.com/office/drawing/2014/main" val="1629440920"/>
                    </a:ext>
                  </a:extLst>
                </a:gridCol>
              </a:tblGrid>
              <a:tr h="370840">
                <a:tc>
                  <a:txBody>
                    <a:bodyPr/>
                    <a:lstStyle/>
                    <a:p>
                      <a:pPr algn="ctr"/>
                      <a:r>
                        <a:rPr lang="en-US" sz="2800" b="1" dirty="0" err="1">
                          <a:solidFill>
                            <a:schemeClr val="accent4">
                              <a:lumMod val="50000"/>
                            </a:schemeClr>
                          </a:solidFill>
                          <a:latin typeface="Times New Roman" panose="02020603050405020304" pitchFamily="18" charset="0"/>
                          <a:cs typeface="Times New Roman" panose="02020603050405020304" pitchFamily="18" charset="0"/>
                        </a:rPr>
                        <a:t>Nhóm</a:t>
                      </a:r>
                      <a:r>
                        <a:rPr lang="en-US" sz="2800" b="1" baseline="0" dirty="0">
                          <a:solidFill>
                            <a:schemeClr val="accent4">
                              <a:lumMod val="50000"/>
                            </a:schemeClr>
                          </a:solidFill>
                          <a:latin typeface="Times New Roman" panose="02020603050405020304" pitchFamily="18" charset="0"/>
                          <a:cs typeface="Times New Roman" panose="02020603050405020304" pitchFamily="18" charset="0"/>
                        </a:rPr>
                        <a:t> 1</a:t>
                      </a:r>
                      <a:endParaRPr lang="en-US" sz="2800" b="1" dirty="0">
                        <a:solidFill>
                          <a:schemeClr val="accent4">
                            <a:lumMod val="50000"/>
                          </a:schemeClr>
                        </a:solidFill>
                        <a:latin typeface="Times New Roman" panose="02020603050405020304" pitchFamily="18" charset="0"/>
                        <a:cs typeface="Times New Roman" panose="02020603050405020304" pitchFamily="18" charset="0"/>
                      </a:endParaRPr>
                    </a:p>
                  </a:txBody>
                  <a:tcPr marL="68580" marR="68580">
                    <a:solidFill>
                      <a:schemeClr val="accent2">
                        <a:lumMod val="20000"/>
                        <a:lumOff val="80000"/>
                      </a:schemeClr>
                    </a:solidFill>
                  </a:tcPr>
                </a:tc>
                <a:tc>
                  <a:txBody>
                    <a:bodyPr/>
                    <a:lstStyle/>
                    <a:p>
                      <a:pPr algn="ctr"/>
                      <a:r>
                        <a:rPr lang="en-US" sz="2800" b="1" dirty="0" err="1">
                          <a:solidFill>
                            <a:schemeClr val="accent4">
                              <a:lumMod val="50000"/>
                            </a:schemeClr>
                          </a:solidFill>
                          <a:latin typeface="Times New Roman" panose="02020603050405020304" pitchFamily="18" charset="0"/>
                          <a:cs typeface="Times New Roman" panose="02020603050405020304" pitchFamily="18" charset="0"/>
                        </a:rPr>
                        <a:t>Nhóm</a:t>
                      </a:r>
                      <a:r>
                        <a:rPr lang="en-US" sz="2800" b="1" baseline="0" dirty="0">
                          <a:solidFill>
                            <a:schemeClr val="accent4">
                              <a:lumMod val="50000"/>
                            </a:schemeClr>
                          </a:solidFill>
                          <a:latin typeface="Times New Roman" panose="02020603050405020304" pitchFamily="18" charset="0"/>
                          <a:cs typeface="Times New Roman" panose="02020603050405020304" pitchFamily="18" charset="0"/>
                        </a:rPr>
                        <a:t> 2</a:t>
                      </a:r>
                      <a:endParaRPr lang="en-US" sz="2800" b="1" dirty="0">
                        <a:solidFill>
                          <a:schemeClr val="accent4">
                            <a:lumMod val="50000"/>
                          </a:schemeClr>
                        </a:solidFill>
                        <a:latin typeface="Times New Roman" panose="02020603050405020304" pitchFamily="18" charset="0"/>
                        <a:cs typeface="Times New Roman" panose="02020603050405020304" pitchFamily="18" charset="0"/>
                      </a:endParaRPr>
                    </a:p>
                  </a:txBody>
                  <a:tcPr marL="68580" marR="68580">
                    <a:solidFill>
                      <a:schemeClr val="accent2">
                        <a:lumMod val="20000"/>
                        <a:lumOff val="80000"/>
                      </a:schemeClr>
                    </a:solidFill>
                  </a:tcPr>
                </a:tc>
                <a:tc>
                  <a:txBody>
                    <a:bodyPr/>
                    <a:lstStyle/>
                    <a:p>
                      <a:pPr algn="ctr"/>
                      <a:r>
                        <a:rPr lang="en-US" sz="2800" b="1" dirty="0" err="1">
                          <a:solidFill>
                            <a:schemeClr val="accent4">
                              <a:lumMod val="50000"/>
                            </a:schemeClr>
                          </a:solidFill>
                          <a:latin typeface="Times New Roman" panose="02020603050405020304" pitchFamily="18" charset="0"/>
                          <a:cs typeface="Times New Roman" panose="02020603050405020304" pitchFamily="18" charset="0"/>
                        </a:rPr>
                        <a:t>Nhóm</a:t>
                      </a:r>
                      <a:r>
                        <a:rPr lang="en-US" sz="2800" b="1" baseline="0" dirty="0">
                          <a:solidFill>
                            <a:schemeClr val="accent4">
                              <a:lumMod val="50000"/>
                            </a:schemeClr>
                          </a:solidFill>
                          <a:latin typeface="Times New Roman" panose="02020603050405020304" pitchFamily="18" charset="0"/>
                          <a:cs typeface="Times New Roman" panose="02020603050405020304" pitchFamily="18" charset="0"/>
                        </a:rPr>
                        <a:t> 3</a:t>
                      </a:r>
                      <a:endParaRPr lang="en-US" sz="2800" b="1" dirty="0">
                        <a:solidFill>
                          <a:schemeClr val="accent4">
                            <a:lumMod val="50000"/>
                          </a:schemeClr>
                        </a:solidFill>
                        <a:latin typeface="Times New Roman" panose="02020603050405020304" pitchFamily="18" charset="0"/>
                        <a:cs typeface="Times New Roman" panose="02020603050405020304" pitchFamily="18" charset="0"/>
                      </a:endParaRPr>
                    </a:p>
                  </a:txBody>
                  <a:tcPr marL="68580" marR="68580">
                    <a:solidFill>
                      <a:schemeClr val="accent2">
                        <a:lumMod val="20000"/>
                        <a:lumOff val="80000"/>
                      </a:schemeClr>
                    </a:solidFill>
                  </a:tcPr>
                </a:tc>
                <a:extLst>
                  <a:ext uri="{0D108BD9-81ED-4DB2-BD59-A6C34878D82A}">
                    <a16:rowId xmlns:a16="http://schemas.microsoft.com/office/drawing/2014/main" val="1996672060"/>
                  </a:ext>
                </a:extLst>
              </a:tr>
              <a:tr h="370840">
                <a:tc>
                  <a:txBody>
                    <a:bodyPr/>
                    <a:lstStyle/>
                    <a:p>
                      <a:pPr>
                        <a:spcAft>
                          <a:spcPts val="750"/>
                        </a:spcAft>
                      </a:pPr>
                      <a:r>
                        <a:rPr lang="vi-VN" sz="3200" dirty="0">
                          <a:solidFill>
                            <a:srgbClr val="000000"/>
                          </a:solidFill>
                          <a:effectLst/>
                          <a:latin typeface="Times New Roman" panose="02020603050405020304" pitchFamily="18" charset="0"/>
                          <a:ea typeface="Calibri" panose="020F0502020204030204" pitchFamily="34" charset="0"/>
                        </a:rPr>
                        <a:t>Xác định biện pháp tu từ được sử dụng trong hình ảnh "bình minh vàng" </a:t>
                      </a:r>
                      <a:endParaRPr lang="en-US" sz="3200" dirty="0">
                        <a:effectLst/>
                        <a:latin typeface="Times New Roman" panose="02020603050405020304" pitchFamily="18" charset="0"/>
                        <a:ea typeface="Calibri" panose="020F0502020204030204" pitchFamily="34" charset="0"/>
                      </a:endParaRPr>
                    </a:p>
                  </a:txBody>
                  <a:tcPr marL="68580" marR="68580">
                    <a:solidFill>
                      <a:schemeClr val="bg2"/>
                    </a:solidFill>
                  </a:tcPr>
                </a:tc>
                <a:tc>
                  <a:txBody>
                    <a:bodyPr/>
                    <a:lstStyle/>
                    <a:p>
                      <a:pPr>
                        <a:spcAft>
                          <a:spcPts val="750"/>
                        </a:spcAft>
                      </a:pPr>
                      <a:r>
                        <a:rPr lang="vi-VN" sz="3200" dirty="0">
                          <a:solidFill>
                            <a:srgbClr val="000000"/>
                          </a:solidFill>
                          <a:effectLst/>
                          <a:latin typeface="Times New Roman" panose="02020603050405020304" pitchFamily="18" charset="0"/>
                          <a:ea typeface="Calibri" panose="020F0502020204030204" pitchFamily="34" charset="0"/>
                        </a:rPr>
                        <a:t>Xác định biện pháp tu từ được sử dụng trong hình ảnh "vầng trăng bạc" </a:t>
                      </a:r>
                      <a:r>
                        <a:rPr lang="en-US" sz="3200" dirty="0">
                          <a:solidFill>
                            <a:srgbClr val="000000"/>
                          </a:solidFill>
                          <a:effectLst/>
                          <a:latin typeface="Times New Roman" panose="02020603050405020304" pitchFamily="18" charset="0"/>
                          <a:ea typeface="Calibri" panose="020F0502020204030204" pitchFamily="34" charset="0"/>
                        </a:rPr>
                        <a:t>.</a:t>
                      </a:r>
                      <a:endParaRPr lang="en-US" sz="3200" dirty="0">
                        <a:effectLst/>
                        <a:latin typeface="Times New Roman" panose="02020603050405020304" pitchFamily="18" charset="0"/>
                        <a:ea typeface="Calibri" panose="020F0502020204030204" pitchFamily="34" charset="0"/>
                      </a:endParaRPr>
                    </a:p>
                  </a:txBody>
                  <a:tcPr marL="68580" marR="68580">
                    <a:solidFill>
                      <a:schemeClr val="bg2"/>
                    </a:solidFill>
                  </a:tcPr>
                </a:tc>
                <a:tc>
                  <a:txBody>
                    <a:bodyPr/>
                    <a:lstStyle/>
                    <a:p>
                      <a:pPr>
                        <a:spcAft>
                          <a:spcPts val="750"/>
                        </a:spcAft>
                      </a:pPr>
                      <a:r>
                        <a:rPr lang="vi-VN" sz="3200" dirty="0">
                          <a:solidFill>
                            <a:srgbClr val="000000"/>
                          </a:solidFill>
                          <a:effectLst/>
                          <a:latin typeface="Times New Roman" panose="02020603050405020304" pitchFamily="18" charset="0"/>
                          <a:ea typeface="Calibri" panose="020F0502020204030204" pitchFamily="34" charset="0"/>
                        </a:rPr>
                        <a:t>Nêu tác dụng của biện pháp tu từ đó</a:t>
                      </a:r>
                      <a:r>
                        <a:rPr lang="en-US" sz="3200" dirty="0">
                          <a:effectLst/>
                          <a:latin typeface="Times New Roman" panose="02020603050405020304" pitchFamily="18" charset="0"/>
                          <a:ea typeface="Calibri" panose="020F0502020204030204" pitchFamily="34" charset="0"/>
                        </a:rPr>
                        <a:t>.</a:t>
                      </a:r>
                    </a:p>
                    <a:p>
                      <a:endParaRPr lang="en-US" sz="3200" dirty="0"/>
                    </a:p>
                  </a:txBody>
                  <a:tcPr marL="68580" marR="68580">
                    <a:solidFill>
                      <a:schemeClr val="bg2"/>
                    </a:solidFill>
                  </a:tcPr>
                </a:tc>
                <a:extLst>
                  <a:ext uri="{0D108BD9-81ED-4DB2-BD59-A6C34878D82A}">
                    <a16:rowId xmlns:a16="http://schemas.microsoft.com/office/drawing/2014/main" val="1711873156"/>
                  </a:ext>
                </a:extLst>
              </a:tr>
            </a:tbl>
          </a:graphicData>
        </a:graphic>
      </p:graphicFrame>
      <p:pic>
        <p:nvPicPr>
          <p:cNvPr id="6" name="Picture 5"/>
          <p:cNvPicPr>
            <a:picLocks noChangeAspect="1"/>
          </p:cNvPicPr>
          <p:nvPr/>
        </p:nvPicPr>
        <p:blipFill>
          <a:blip r:embed="rId2"/>
          <a:stretch>
            <a:fillRect/>
          </a:stretch>
        </p:blipFill>
        <p:spPr>
          <a:xfrm>
            <a:off x="7160487" y="493076"/>
            <a:ext cx="1857375" cy="1847850"/>
          </a:xfrm>
          <a:prstGeom prst="rect">
            <a:avLst/>
          </a:prstGeom>
        </p:spPr>
      </p:pic>
    </p:spTree>
    <p:extLst>
      <p:ext uri="{BB962C8B-B14F-4D97-AF65-F5344CB8AC3E}">
        <p14:creationId xmlns:p14="http://schemas.microsoft.com/office/powerpoint/2010/main" val="3387522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7338" y="231466"/>
            <a:ext cx="3196709"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Bài</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2 SGK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trang</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47</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p:txBody>
      </p:sp>
      <p:pic>
        <p:nvPicPr>
          <p:cNvPr id="5" name="Picture 4"/>
          <p:cNvPicPr>
            <a:picLocks noChangeAspect="1"/>
          </p:cNvPicPr>
          <p:nvPr/>
        </p:nvPicPr>
        <p:blipFill>
          <a:blip r:embed="rId2"/>
          <a:stretch>
            <a:fillRect/>
          </a:stretch>
        </p:blipFill>
        <p:spPr>
          <a:xfrm>
            <a:off x="1988821" y="2168436"/>
            <a:ext cx="4908368" cy="4493623"/>
          </a:xfrm>
          <a:prstGeom prst="rect">
            <a:avLst/>
          </a:prstGeom>
        </p:spPr>
      </p:pic>
      <p:sp>
        <p:nvSpPr>
          <p:cNvPr id="6" name="TextBox 5"/>
          <p:cNvSpPr txBox="1"/>
          <p:nvPr/>
        </p:nvSpPr>
        <p:spPr>
          <a:xfrm>
            <a:off x="705394" y="832546"/>
            <a:ext cx="9094156" cy="954107"/>
          </a:xfrm>
          <a:prstGeom prst="rect">
            <a:avLst/>
          </a:prstGeom>
          <a:noFill/>
          <a:ln w="12700">
            <a:solidFill>
              <a:schemeClr val="tx1"/>
            </a:solidFill>
          </a:ln>
        </p:spPr>
        <p:txBody>
          <a:bodyPr wrap="none" rtlCol="0">
            <a:spAutoFit/>
          </a:bodyPr>
          <a:lstStyle/>
          <a:p>
            <a:r>
              <a:rPr lang="en-US" sz="2800" dirty="0" err="1">
                <a:latin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2 </a:t>
            </a:r>
            <a:r>
              <a:rPr lang="en-US" sz="2800" dirty="0" err="1">
                <a:latin typeface="Times New Roman" panose="02020603050405020304" pitchFamily="18" charset="0"/>
                <a:cs typeface="Times New Roman" panose="02020603050405020304" pitchFamily="18" charset="0"/>
              </a:rPr>
              <a:t>phút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ghi</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a:t>
            </a:r>
          </a:p>
          <a:p>
            <a:r>
              <a:rPr lang="en-US" sz="2800" dirty="0" err="1">
                <a:latin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3 </a:t>
            </a:r>
            <a:r>
              <a:rPr lang="en-US" sz="2800" dirty="0" err="1">
                <a:latin typeface="Times New Roman" panose="02020603050405020304" pitchFamily="18" charset="0"/>
                <a:cs typeface="Times New Roman" panose="02020603050405020304" pitchFamily="18" charset="0"/>
              </a:rPr>
              <a:t>phút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ghi</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chung</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798469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1372</Words>
  <Application>Microsoft Office PowerPoint</Application>
  <PresentationFormat>On-screen Show (4:3)</PresentationFormat>
  <Paragraphs>91</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MS Mincho</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MyPC One</dc:creator>
  <cp:lastModifiedBy>Administrator</cp:lastModifiedBy>
  <cp:revision>10</cp:revision>
  <dcterms:created xsi:type="dcterms:W3CDTF">2022-10-10T13:56:58Z</dcterms:created>
  <dcterms:modified xsi:type="dcterms:W3CDTF">2025-10-22T02:11:10Z</dcterms:modified>
</cp:coreProperties>
</file>