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5" r:id="rId2"/>
    <p:sldId id="312" r:id="rId3"/>
    <p:sldId id="334" r:id="rId4"/>
    <p:sldId id="308" r:id="rId5"/>
    <p:sldId id="315" r:id="rId6"/>
    <p:sldId id="328" r:id="rId7"/>
    <p:sldId id="346" r:id="rId8"/>
    <p:sldId id="342" r:id="rId9"/>
    <p:sldId id="323" r:id="rId10"/>
    <p:sldId id="326" r:id="rId11"/>
    <p:sldId id="325" r:id="rId12"/>
    <p:sldId id="352" r:id="rId13"/>
    <p:sldId id="353" r:id="rId14"/>
    <p:sldId id="327" r:id="rId15"/>
    <p:sldId id="348" r:id="rId16"/>
    <p:sldId id="310" r:id="rId17"/>
    <p:sldId id="340" r:id="rId18"/>
    <p:sldId id="336" r:id="rId19"/>
    <p:sldId id="354" r:id="rId20"/>
    <p:sldId id="350" r:id="rId21"/>
    <p:sldId id="351" r:id="rId22"/>
    <p:sldId id="329" r:id="rId23"/>
    <p:sldId id="34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0000FF"/>
    <a:srgbClr val="EFFBFF"/>
    <a:srgbClr val="8F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074" autoAdjust="0"/>
    <p:restoredTop sz="94660"/>
  </p:normalViewPr>
  <p:slideViewPr>
    <p:cSldViewPr snapToGrid="0">
      <p:cViewPr varScale="1">
        <p:scale>
          <a:sx n="72" d="100"/>
          <a:sy n="72" d="100"/>
        </p:scale>
        <p:origin x="67" y="5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AADA8-39EB-415D-B572-B802614607F9}"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F5B28-3E16-47FA-8655-DD49134A0170}" type="slidenum">
              <a:rPr lang="en-US" smtClean="0"/>
              <a:t>‹#›</a:t>
            </a:fld>
            <a:endParaRPr lang="en-US"/>
          </a:p>
        </p:txBody>
      </p:sp>
    </p:spTree>
    <p:extLst>
      <p:ext uri="{BB962C8B-B14F-4D97-AF65-F5344CB8AC3E}">
        <p14:creationId xmlns:p14="http://schemas.microsoft.com/office/powerpoint/2010/main" val="81715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1143000" y="685800"/>
            <a:ext cx="4572000" cy="3429000"/>
          </a:xfrm>
          <a:ln/>
        </p:spPr>
      </p:sp>
      <p:sp>
        <p:nvSpPr>
          <p:cNvPr id="24883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a:defRPr/>
            </a:pPr>
            <a:fld id="{10CCA8F8-B6A2-47E2-ACBF-721B4D652E8E}"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138003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381000" y="685800"/>
            <a:ext cx="6096000" cy="3429000"/>
          </a:xfrm>
          <a:ln/>
        </p:spPr>
      </p:sp>
      <p:sp>
        <p:nvSpPr>
          <p:cNvPr id="24883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a:defRPr/>
            </a:pPr>
            <a:fld id="{10CCA8F8-B6A2-47E2-ACBF-721B4D652E8E}"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1143000" y="685800"/>
            <a:ext cx="4572000" cy="3429000"/>
          </a:xfrm>
          <a:ln/>
        </p:spPr>
      </p:sp>
      <p:sp>
        <p:nvSpPr>
          <p:cNvPr id="24883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a:defRPr/>
            </a:pPr>
            <a:fld id="{10CCA8F8-B6A2-47E2-ACBF-721B4D652E8E}" type="slidenum">
              <a:rPr lang="en-US">
                <a:solidFill>
                  <a:prstClr val="black"/>
                </a:solidFill>
              </a:rPr>
              <a:pPr>
                <a:defRPr/>
              </a:pPr>
              <a:t>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299D911-3246-26CF-52FF-63A81435D3C4}"/>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945D7D9-8FE6-5DA3-2E98-DAD362902B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7172" name="Slide Number Placeholder 3">
            <a:extLst>
              <a:ext uri="{FF2B5EF4-FFF2-40B4-BE49-F238E27FC236}">
                <a16:creationId xmlns:a16="http://schemas.microsoft.com/office/drawing/2014/main" id="{8B72E678-2215-C6FB-DA3A-FFAF090436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chemeClr val="tx1"/>
                </a:solidFill>
                <a:latin typeface="Arial" panose="020B0604020202020204" pitchFamily="34" charset="0"/>
                <a:cs typeface="Arial" panose="020B0604020202020204" pitchFamily="34" charset="0"/>
              </a:defRPr>
            </a:lvl1pPr>
            <a:lvl2pPr marL="742950" indent="-285750">
              <a:defRPr sz="800">
                <a:solidFill>
                  <a:schemeClr val="tx1"/>
                </a:solidFill>
                <a:latin typeface="Arial" panose="020B0604020202020204" pitchFamily="34" charset="0"/>
                <a:cs typeface="Arial" panose="020B0604020202020204" pitchFamily="34" charset="0"/>
              </a:defRPr>
            </a:lvl2pPr>
            <a:lvl3pPr marL="1143000" indent="-228600">
              <a:defRPr sz="800">
                <a:solidFill>
                  <a:schemeClr val="tx1"/>
                </a:solidFill>
                <a:latin typeface="Arial" panose="020B0604020202020204" pitchFamily="34" charset="0"/>
                <a:cs typeface="Arial" panose="020B0604020202020204" pitchFamily="34" charset="0"/>
              </a:defRPr>
            </a:lvl3pPr>
            <a:lvl4pPr marL="1600200" indent="-228600">
              <a:defRPr sz="800">
                <a:solidFill>
                  <a:schemeClr val="tx1"/>
                </a:solidFill>
                <a:latin typeface="Arial" panose="020B0604020202020204" pitchFamily="34" charset="0"/>
                <a:cs typeface="Arial" panose="020B0604020202020204" pitchFamily="34" charset="0"/>
              </a:defRPr>
            </a:lvl4pPr>
            <a:lvl5pPr marL="2057400" indent="-228600">
              <a:defRPr sz="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2D0114-3FEA-4CA8-A290-D2B159F682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998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47AA85-54C9-43CF-B1EF-9874431A0DEA}"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24366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105869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24045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4E5CC29-D4C1-43AF-92DE-EAC9F1236EA8}" type="datetime1">
              <a:rPr lang="zh-CN" altLang="en-US" smtClean="0"/>
              <a:t>2025/11/2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6837027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0164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82816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47AA85-54C9-43CF-B1EF-9874431A0DEA}"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13656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47AA85-54C9-43CF-B1EF-9874431A0DEA}"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262276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47AA85-54C9-43CF-B1EF-9874431A0DEA}"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201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47AA85-54C9-43CF-B1EF-9874431A0DEA}"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86820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47AA85-54C9-43CF-B1EF-9874431A0DEA}"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398002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7AA85-54C9-43CF-B1EF-9874431A0DEA}"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83237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47AA85-54C9-43CF-B1EF-9874431A0DEA}"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111667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47AA85-54C9-43CF-B1EF-9874431A0DEA}"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303A-C72F-4ADF-8295-DE5FF0FEDEC1}" type="slidenum">
              <a:rPr lang="en-US" smtClean="0"/>
              <a:t>‹#›</a:t>
            </a:fld>
            <a:endParaRPr lang="en-US"/>
          </a:p>
        </p:txBody>
      </p:sp>
    </p:spTree>
    <p:extLst>
      <p:ext uri="{BB962C8B-B14F-4D97-AF65-F5344CB8AC3E}">
        <p14:creationId xmlns:p14="http://schemas.microsoft.com/office/powerpoint/2010/main" val="76602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7AA85-54C9-43CF-B1EF-9874431A0DEA}"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7303A-C72F-4ADF-8295-DE5FF0FEDEC1}" type="slidenum">
              <a:rPr lang="en-US" smtClean="0"/>
              <a:t>‹#›</a:t>
            </a:fld>
            <a:endParaRPr lang="en-US"/>
          </a:p>
        </p:txBody>
      </p:sp>
    </p:spTree>
    <p:extLst>
      <p:ext uri="{BB962C8B-B14F-4D97-AF65-F5344CB8AC3E}">
        <p14:creationId xmlns:p14="http://schemas.microsoft.com/office/powerpoint/2010/main" val="3943975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jpeg"/><Relationship Id="rId7" Type="http://schemas.openxmlformats.org/officeDocument/2006/relationships/image" Target="../media/image25.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slide" Target="slide16.xml"/><Relationship Id="rId5" Type="http://schemas.openxmlformats.org/officeDocument/2006/relationships/image" Target="../media/image23.jpeg"/><Relationship Id="rId10" Type="http://schemas.openxmlformats.org/officeDocument/2006/relationships/slide" Target="slide17.xml"/><Relationship Id="rId4" Type="http://schemas.openxmlformats.org/officeDocument/2006/relationships/image" Target="../media/image22.jpeg"/><Relationship Id="rId9" Type="http://schemas.openxmlformats.org/officeDocument/2006/relationships/slide" Target="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5.gif"/><Relationship Id="rId3" Type="http://schemas.openxmlformats.org/officeDocument/2006/relationships/audio" Target="../media/audio2.wav"/><Relationship Id="rId7" Type="http://schemas.openxmlformats.org/officeDocument/2006/relationships/image" Target="../media/image22.jpe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slide" Target="slide2.xml"/><Relationship Id="rId5" Type="http://schemas.openxmlformats.org/officeDocument/2006/relationships/audio" Target="../media/audio4.wav"/><Relationship Id="rId10" Type="http://schemas.openxmlformats.org/officeDocument/2006/relationships/image" Target="../media/image28.jpeg"/><Relationship Id="rId4" Type="http://schemas.openxmlformats.org/officeDocument/2006/relationships/audio" Target="../media/audio3.wav"/><Relationship Id="rId9" Type="http://schemas.openxmlformats.org/officeDocument/2006/relationships/image" Target="../media/image26.wmf"/><Relationship Id="rId1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gif"/><Relationship Id="rId3" Type="http://schemas.openxmlformats.org/officeDocument/2006/relationships/audio" Target="../media/audio3.wav"/><Relationship Id="rId7" Type="http://schemas.openxmlformats.org/officeDocument/2006/relationships/image" Target="../media/image23.jpeg"/><Relationship Id="rId12"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8.jpeg"/><Relationship Id="rId5" Type="http://schemas.openxmlformats.org/officeDocument/2006/relationships/image" Target="../media/image21.jpeg"/><Relationship Id="rId10" Type="http://schemas.openxmlformats.org/officeDocument/2006/relationships/image" Target="../media/image26.wmf"/><Relationship Id="rId4" Type="http://schemas.openxmlformats.org/officeDocument/2006/relationships/audio" Target="../media/audio4.wav"/><Relationship Id="rId9" Type="http://schemas.openxmlformats.org/officeDocument/2006/relationships/image" Target="../media/image25.gif"/></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gif"/><Relationship Id="rId3" Type="http://schemas.openxmlformats.org/officeDocument/2006/relationships/audio" Target="../media/audio3.wav"/><Relationship Id="rId7" Type="http://schemas.openxmlformats.org/officeDocument/2006/relationships/image" Target="../media/image23.jpeg"/><Relationship Id="rId12"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8.jpeg"/><Relationship Id="rId5" Type="http://schemas.openxmlformats.org/officeDocument/2006/relationships/image" Target="../media/image21.jpeg"/><Relationship Id="rId10" Type="http://schemas.openxmlformats.org/officeDocument/2006/relationships/image" Target="../media/image26.wmf"/><Relationship Id="rId4" Type="http://schemas.openxmlformats.org/officeDocument/2006/relationships/audio" Target="../media/audio4.wav"/><Relationship Id="rId9" Type="http://schemas.openxmlformats.org/officeDocument/2006/relationships/image" Target="../media/image25.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85181" y="201046"/>
            <a:ext cx="7518400" cy="52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8" tIns="53833" rIns="107668" bIns="5383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700" b="1" dirty="0">
                <a:solidFill>
                  <a:schemeClr val="accent1">
                    <a:lumMod val="75000"/>
                  </a:schemeClr>
                </a:solidFill>
                <a:latin typeface="Times New Roman" pitchFamily="18" charset="0"/>
              </a:rPr>
              <a:t>TRƯỜNG TIỂU HỌC XUÂN PHÚ</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2653"/>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364590" y="2404918"/>
            <a:ext cx="9836562" cy="69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8" tIns="53833" rIns="107668"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1349"/>
              </a:spcBef>
              <a:defRPr/>
            </a:pPr>
            <a:r>
              <a:rPr lang="en-US" sz="2900" b="1" dirty="0" err="1">
                <a:effectLst>
                  <a:outerShdw blurRad="38100" dist="38100" dir="2700000" algn="tl">
                    <a:srgbClr val="000000">
                      <a:alpha val="43137"/>
                    </a:srgbClr>
                  </a:outerShdw>
                </a:effectLst>
                <a:latin typeface="Times New Roman" pitchFamily="18" charset="0"/>
                <a:cs typeface="Times New Roman" pitchFamily="18" charset="0"/>
              </a:rPr>
              <a:t>Môn</a:t>
            </a:r>
            <a:r>
              <a:rPr lang="en-US" sz="29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a:effectLst>
                  <a:outerShdw blurRad="38100" dist="38100" dir="2700000" algn="tl">
                    <a:srgbClr val="000000">
                      <a:alpha val="43137"/>
                    </a:srgbClr>
                  </a:outerShdw>
                </a:effectLst>
                <a:latin typeface="Times New Roman" pitchFamily="18" charset="0"/>
                <a:cs typeface="Times New Roman" pitchFamily="18" charset="0"/>
              </a:rPr>
              <a:t>Toán</a:t>
            </a:r>
            <a:r>
              <a:rPr lang="en-US" sz="2900" b="1">
                <a:effectLst>
                  <a:outerShdw blurRad="38100" dist="38100" dir="2700000" algn="tl">
                    <a:srgbClr val="000000">
                      <a:alpha val="43137"/>
                    </a:srgbClr>
                  </a:outerShdw>
                </a:effectLst>
                <a:latin typeface="Times New Roman" pitchFamily="18" charset="0"/>
                <a:cs typeface="Times New Roman" pitchFamily="18" charset="0"/>
              </a:rPr>
              <a:t>  -  </a:t>
            </a:r>
            <a:r>
              <a:rPr lang="en-US" sz="2900" b="1" dirty="0" err="1">
                <a:effectLst>
                  <a:outerShdw blurRad="38100" dist="38100" dir="2700000" algn="tl">
                    <a:srgbClr val="000000">
                      <a:alpha val="43137"/>
                    </a:srgbClr>
                  </a:outerShdw>
                </a:effectLst>
                <a:latin typeface="Times New Roman" pitchFamily="18" charset="0"/>
                <a:cs typeface="Times New Roman" pitchFamily="18" charset="0"/>
              </a:rPr>
              <a:t>lớp</a:t>
            </a:r>
            <a:r>
              <a:rPr lang="en-US" sz="2900" b="1" dirty="0">
                <a:effectLst>
                  <a:outerShdw blurRad="38100" dist="38100" dir="2700000" algn="tl">
                    <a:srgbClr val="000000">
                      <a:alpha val="43137"/>
                    </a:srgbClr>
                  </a:outerShdw>
                </a:effectLst>
                <a:latin typeface="Times New Roman" pitchFamily="18" charset="0"/>
                <a:cs typeface="Times New Roman" pitchFamily="18" charset="0"/>
              </a:rPr>
              <a:t> 3</a:t>
            </a:r>
          </a:p>
        </p:txBody>
      </p:sp>
      <p:sp>
        <p:nvSpPr>
          <p:cNvPr id="2059" name="Text Box 17"/>
          <p:cNvSpPr txBox="1">
            <a:spLocks noChangeArrowheads="1"/>
          </p:cNvSpPr>
          <p:nvPr/>
        </p:nvSpPr>
        <p:spPr bwMode="auto">
          <a:xfrm>
            <a:off x="1882019" y="910683"/>
            <a:ext cx="8592457"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8" tIns="53833" rIns="107668"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dirty="0">
                <a:solidFill>
                  <a:srgbClr val="C00000"/>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dirty="0">
                <a:solidFill>
                  <a:srgbClr val="C00000"/>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019" y="5910262"/>
            <a:ext cx="4206724" cy="15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2447" y="249891"/>
            <a:ext cx="1560909" cy="199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8327" y="311019"/>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41019" y="688009"/>
            <a:ext cx="4483704" cy="0"/>
          </a:xfrm>
          <a:prstGeom prst="line">
            <a:avLst/>
          </a:prstGeom>
          <a:ln w="9525">
            <a:solidFill>
              <a:schemeClr val="accent1">
                <a:lumMod val="50000"/>
              </a:schemeClr>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9" y="738189"/>
            <a:ext cx="110429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9" y="4473180"/>
            <a:ext cx="1060752"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8287" y="4672490"/>
            <a:ext cx="3246936" cy="148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3184008" y="4156365"/>
            <a:ext cx="5546045" cy="55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8" tIns="53833" rIns="107668"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29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GV </a:t>
            </a:r>
            <a:r>
              <a:rPr lang="en-US" sz="2900" b="1" dirty="0" err="1">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dạy</a:t>
            </a:r>
            <a:r>
              <a:rPr lang="en-US" sz="29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9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9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Tuyết</a:t>
            </a:r>
            <a:r>
              <a:rPr lang="en-US" sz="29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Minh</a:t>
            </a:r>
          </a:p>
        </p:txBody>
      </p:sp>
    </p:spTree>
    <p:extLst>
      <p:ext uri="{BB962C8B-B14F-4D97-AF65-F5344CB8AC3E}">
        <p14:creationId xmlns:p14="http://schemas.microsoft.com/office/powerpoint/2010/main" val="13762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5">
            <a:extLst>
              <a:ext uri="{FF2B5EF4-FFF2-40B4-BE49-F238E27FC236}">
                <a16:creationId xmlns:a16="http://schemas.microsoft.com/office/drawing/2014/main" id="{413277B4-4637-52BB-B195-68D3AD5C3BCC}"/>
              </a:ext>
            </a:extLst>
          </p:cNvPr>
          <p:cNvSpPr/>
          <p:nvPr/>
        </p:nvSpPr>
        <p:spPr>
          <a:xfrm>
            <a:off x="183733" y="-110361"/>
            <a:ext cx="5992276" cy="1012341"/>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1</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Tính</a:t>
            </a:r>
            <a:r>
              <a:rPr lang="en-US" sz="4000" b="1" dirty="0">
                <a:solidFill>
                  <a:schemeClr val="tx1"/>
                </a:solidFill>
                <a:latin typeface="Times New Roman" panose="02020603050405020304" pitchFamily="18" charset="0"/>
                <a:cs typeface="Times New Roman" panose="02020603050405020304" pitchFamily="18" charset="0"/>
              </a:rPr>
              <a:t>.</a:t>
            </a:r>
          </a:p>
        </p:txBody>
      </p:sp>
      <p:cxnSp>
        <p:nvCxnSpPr>
          <p:cNvPr id="30" name="Straight Connector 29"/>
          <p:cNvCxnSpPr/>
          <p:nvPr/>
        </p:nvCxnSpPr>
        <p:spPr>
          <a:xfrm>
            <a:off x="1786274" y="634157"/>
            <a:ext cx="983673" cy="0"/>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grpSp>
        <p:nvGrpSpPr>
          <p:cNvPr id="3" name="Group 1">
            <a:extLst>
              <a:ext uri="{FF2B5EF4-FFF2-40B4-BE49-F238E27FC236}">
                <a16:creationId xmlns:a16="http://schemas.microsoft.com/office/drawing/2014/main" id="{482D1BB1-D42F-3B40-0735-6F20B0B5E4A9}"/>
              </a:ext>
            </a:extLst>
          </p:cNvPr>
          <p:cNvGrpSpPr/>
          <p:nvPr/>
        </p:nvGrpSpPr>
        <p:grpSpPr>
          <a:xfrm>
            <a:off x="1326677" y="1121593"/>
            <a:ext cx="8090917" cy="1763615"/>
            <a:chOff x="1391991" y="2685624"/>
            <a:chExt cx="8090917" cy="1349697"/>
          </a:xfrm>
        </p:grpSpPr>
        <p:sp>
          <p:nvSpPr>
            <p:cNvPr id="4" name="Text Box 10">
              <a:extLst>
                <a:ext uri="{FF2B5EF4-FFF2-40B4-BE49-F238E27FC236}">
                  <a16:creationId xmlns:a16="http://schemas.microsoft.com/office/drawing/2014/main" id="{5064538B-9E30-7352-0A3E-8208F3CF2CA8}"/>
                </a:ext>
              </a:extLst>
            </p:cNvPr>
            <p:cNvSpPr txBox="1">
              <a:spLocks noChangeArrowheads="1"/>
            </p:cNvSpPr>
            <p:nvPr/>
          </p:nvSpPr>
          <p:spPr bwMode="auto">
            <a:xfrm>
              <a:off x="1728934" y="2685624"/>
              <a:ext cx="1516251"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vi-VN" altLang="vi-VN" sz="4800" b="1" dirty="0">
                  <a:latin typeface="Times New Roman" panose="02020603050405020304" pitchFamily="18" charset="0"/>
                  <a:cs typeface="Times New Roman" panose="02020603050405020304" pitchFamily="18" charset="0"/>
                </a:rPr>
                <a:t>34</a:t>
              </a:r>
            </a:p>
          </p:txBody>
        </p:sp>
        <p:sp>
          <p:nvSpPr>
            <p:cNvPr id="5" name="Text Box 11">
              <a:extLst>
                <a:ext uri="{FF2B5EF4-FFF2-40B4-BE49-F238E27FC236}">
                  <a16:creationId xmlns:a16="http://schemas.microsoft.com/office/drawing/2014/main" id="{B531C0D8-7430-A38A-3E42-3F65D8201DDF}"/>
                </a:ext>
              </a:extLst>
            </p:cNvPr>
            <p:cNvSpPr txBox="1">
              <a:spLocks noChangeArrowheads="1"/>
            </p:cNvSpPr>
            <p:nvPr/>
          </p:nvSpPr>
          <p:spPr bwMode="auto">
            <a:xfrm>
              <a:off x="1391991" y="3102390"/>
              <a:ext cx="591815" cy="63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vi-VN" altLang="vi-VN" sz="3600" dirty="0">
                  <a:latin typeface="+mj-lt"/>
                  <a:cs typeface="Arial" pitchFamily="34" charset="0"/>
                </a:rPr>
                <a:t>x</a:t>
              </a:r>
            </a:p>
          </p:txBody>
        </p:sp>
        <p:sp>
          <p:nvSpPr>
            <p:cNvPr id="6" name="Text Box 12">
              <a:extLst>
                <a:ext uri="{FF2B5EF4-FFF2-40B4-BE49-F238E27FC236}">
                  <a16:creationId xmlns:a16="http://schemas.microsoft.com/office/drawing/2014/main" id="{05073DBE-E9D2-9591-D586-7023C8159C53}"/>
                </a:ext>
              </a:extLst>
            </p:cNvPr>
            <p:cNvSpPr txBox="1">
              <a:spLocks noChangeArrowheads="1"/>
            </p:cNvSpPr>
            <p:nvPr/>
          </p:nvSpPr>
          <p:spPr bwMode="auto">
            <a:xfrm>
              <a:off x="2003994" y="3179886"/>
              <a:ext cx="496758"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en-US" altLang="vi-VN" sz="4800" b="1" dirty="0">
                  <a:latin typeface="Times New Roman" panose="02020603050405020304" pitchFamily="18" charset="0"/>
                  <a:cs typeface="Times New Roman" panose="02020603050405020304" pitchFamily="18" charset="0"/>
                </a:rPr>
                <a:t>2</a:t>
              </a:r>
              <a:endParaRPr lang="vi-VN" altLang="vi-VN" sz="4800" b="1" dirty="0">
                <a:latin typeface="Times New Roman" panose="02020603050405020304" pitchFamily="18" charset="0"/>
                <a:cs typeface="Times New Roman" panose="02020603050405020304" pitchFamily="18" charset="0"/>
              </a:endParaRPr>
            </a:p>
          </p:txBody>
        </p:sp>
        <p:sp>
          <p:nvSpPr>
            <p:cNvPr id="11" name="Line 13">
              <a:extLst>
                <a:ext uri="{FF2B5EF4-FFF2-40B4-BE49-F238E27FC236}">
                  <a16:creationId xmlns:a16="http://schemas.microsoft.com/office/drawing/2014/main" id="{F26E4EFD-849E-2632-F45F-E592289CF295}"/>
                </a:ext>
              </a:extLst>
            </p:cNvPr>
            <p:cNvSpPr>
              <a:spLocks noChangeShapeType="1"/>
            </p:cNvSpPr>
            <p:nvPr/>
          </p:nvSpPr>
          <p:spPr bwMode="auto">
            <a:xfrm>
              <a:off x="1728933" y="3914206"/>
              <a:ext cx="812138"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lnSpc>
                  <a:spcPct val="150000"/>
                </a:lnSpc>
              </a:pPr>
              <a:endParaRPr lang="en-US" sz="4800" b="1" dirty="0">
                <a:latin typeface="+mj-lt"/>
              </a:endParaRPr>
            </a:p>
          </p:txBody>
        </p:sp>
        <p:sp>
          <p:nvSpPr>
            <p:cNvPr id="12" name="Text Box 10">
              <a:extLst>
                <a:ext uri="{FF2B5EF4-FFF2-40B4-BE49-F238E27FC236}">
                  <a16:creationId xmlns:a16="http://schemas.microsoft.com/office/drawing/2014/main" id="{7E0F18E7-6FCA-23A2-EFB2-51D7655C4B18}"/>
                </a:ext>
              </a:extLst>
            </p:cNvPr>
            <p:cNvSpPr txBox="1">
              <a:spLocks noChangeArrowheads="1"/>
            </p:cNvSpPr>
            <p:nvPr/>
          </p:nvSpPr>
          <p:spPr bwMode="auto">
            <a:xfrm>
              <a:off x="4853134" y="2685624"/>
              <a:ext cx="1516251"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en-US" altLang="vi-VN" sz="4800" b="1" dirty="0">
                  <a:latin typeface="Times New Roman" panose="02020603050405020304" pitchFamily="18" charset="0"/>
                  <a:cs typeface="Times New Roman" panose="02020603050405020304" pitchFamily="18" charset="0"/>
                </a:rPr>
                <a:t>1</a:t>
              </a:r>
              <a:r>
                <a:rPr lang="vi-VN" altLang="vi-VN" sz="4800" b="1" dirty="0">
                  <a:latin typeface="Times New Roman" panose="02020603050405020304" pitchFamily="18" charset="0"/>
                  <a:cs typeface="Times New Roman" panose="02020603050405020304" pitchFamily="18" charset="0"/>
                </a:rPr>
                <a:t>3</a:t>
              </a:r>
            </a:p>
          </p:txBody>
        </p:sp>
        <p:sp>
          <p:nvSpPr>
            <p:cNvPr id="13" name="Text Box 11">
              <a:extLst>
                <a:ext uri="{FF2B5EF4-FFF2-40B4-BE49-F238E27FC236}">
                  <a16:creationId xmlns:a16="http://schemas.microsoft.com/office/drawing/2014/main" id="{22F6F945-4B4D-66EB-1703-DE0D84D592DC}"/>
                </a:ext>
              </a:extLst>
            </p:cNvPr>
            <p:cNvSpPr txBox="1">
              <a:spLocks noChangeArrowheads="1"/>
            </p:cNvSpPr>
            <p:nvPr/>
          </p:nvSpPr>
          <p:spPr bwMode="auto">
            <a:xfrm>
              <a:off x="4561161" y="3135763"/>
              <a:ext cx="335814" cy="63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vi-VN" altLang="vi-VN" sz="3600" dirty="0">
                  <a:latin typeface="+mj-lt"/>
                  <a:cs typeface="Arial" pitchFamily="34" charset="0"/>
                </a:rPr>
                <a:t>x</a:t>
              </a:r>
            </a:p>
          </p:txBody>
        </p:sp>
        <p:sp>
          <p:nvSpPr>
            <p:cNvPr id="14" name="Text Box 12">
              <a:extLst>
                <a:ext uri="{FF2B5EF4-FFF2-40B4-BE49-F238E27FC236}">
                  <a16:creationId xmlns:a16="http://schemas.microsoft.com/office/drawing/2014/main" id="{46D8A4A6-20F2-75BF-7ACB-85B11DFCDA93}"/>
                </a:ext>
              </a:extLst>
            </p:cNvPr>
            <p:cNvSpPr txBox="1">
              <a:spLocks noChangeArrowheads="1"/>
            </p:cNvSpPr>
            <p:nvPr/>
          </p:nvSpPr>
          <p:spPr bwMode="auto">
            <a:xfrm>
              <a:off x="5154188" y="3202286"/>
              <a:ext cx="496758"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en-US" altLang="vi-VN" sz="4800" b="1" dirty="0">
                  <a:latin typeface="Times New Roman" panose="02020603050405020304" pitchFamily="18" charset="0"/>
                  <a:cs typeface="Times New Roman" panose="02020603050405020304" pitchFamily="18" charset="0"/>
                </a:rPr>
                <a:t>3</a:t>
              </a:r>
              <a:endParaRPr lang="vi-VN" altLang="vi-VN" sz="4800" b="1" dirty="0">
                <a:latin typeface="Times New Roman" panose="02020603050405020304" pitchFamily="18" charset="0"/>
                <a:cs typeface="Times New Roman" panose="02020603050405020304" pitchFamily="18" charset="0"/>
              </a:endParaRPr>
            </a:p>
          </p:txBody>
        </p:sp>
        <p:sp>
          <p:nvSpPr>
            <p:cNvPr id="15" name="Line 13">
              <a:extLst>
                <a:ext uri="{FF2B5EF4-FFF2-40B4-BE49-F238E27FC236}">
                  <a16:creationId xmlns:a16="http://schemas.microsoft.com/office/drawing/2014/main" id="{9B74EA2B-619A-8EFA-D35E-C50E6B86C005}"/>
                </a:ext>
              </a:extLst>
            </p:cNvPr>
            <p:cNvSpPr>
              <a:spLocks noChangeShapeType="1"/>
            </p:cNvSpPr>
            <p:nvPr/>
          </p:nvSpPr>
          <p:spPr bwMode="auto">
            <a:xfrm flipV="1">
              <a:off x="4896975" y="3914206"/>
              <a:ext cx="795006" cy="1268"/>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lnSpc>
                  <a:spcPct val="150000"/>
                </a:lnSpc>
              </a:pPr>
              <a:endParaRPr lang="en-US" sz="4800" b="1" dirty="0">
                <a:latin typeface="+mj-lt"/>
              </a:endParaRPr>
            </a:p>
          </p:txBody>
        </p:sp>
        <p:sp>
          <p:nvSpPr>
            <p:cNvPr id="16" name="Text Box 10">
              <a:extLst>
                <a:ext uri="{FF2B5EF4-FFF2-40B4-BE49-F238E27FC236}">
                  <a16:creationId xmlns:a16="http://schemas.microsoft.com/office/drawing/2014/main" id="{37E82195-2986-7B74-7C69-8A0D826DFF63}"/>
                </a:ext>
              </a:extLst>
            </p:cNvPr>
            <p:cNvSpPr txBox="1">
              <a:spLocks noChangeArrowheads="1"/>
            </p:cNvSpPr>
            <p:nvPr/>
          </p:nvSpPr>
          <p:spPr bwMode="auto">
            <a:xfrm>
              <a:off x="7966657" y="2688799"/>
              <a:ext cx="1516251"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en-US" altLang="vi-VN" sz="4800" b="1" dirty="0">
                  <a:latin typeface="Times New Roman" panose="02020603050405020304" pitchFamily="18" charset="0"/>
                  <a:cs typeface="Times New Roman" panose="02020603050405020304" pitchFamily="18" charset="0"/>
                </a:rPr>
                <a:t>11</a:t>
              </a:r>
              <a:endParaRPr lang="vi-VN" altLang="vi-VN" sz="4800" b="1" dirty="0">
                <a:latin typeface="Times New Roman" panose="02020603050405020304" pitchFamily="18" charset="0"/>
                <a:cs typeface="Times New Roman" panose="02020603050405020304" pitchFamily="18" charset="0"/>
              </a:endParaRPr>
            </a:p>
          </p:txBody>
        </p:sp>
        <p:sp>
          <p:nvSpPr>
            <p:cNvPr id="28" name="Text Box 11">
              <a:extLst>
                <a:ext uri="{FF2B5EF4-FFF2-40B4-BE49-F238E27FC236}">
                  <a16:creationId xmlns:a16="http://schemas.microsoft.com/office/drawing/2014/main" id="{FB87293F-7597-E7AE-CA5B-066F9399C253}"/>
                </a:ext>
              </a:extLst>
            </p:cNvPr>
            <p:cNvSpPr txBox="1">
              <a:spLocks noChangeArrowheads="1"/>
            </p:cNvSpPr>
            <p:nvPr/>
          </p:nvSpPr>
          <p:spPr bwMode="auto">
            <a:xfrm>
              <a:off x="7607455" y="3135762"/>
              <a:ext cx="335814" cy="63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vi-VN" altLang="vi-VN" sz="3600" dirty="0">
                  <a:latin typeface="+mj-lt"/>
                  <a:cs typeface="Arial" pitchFamily="34" charset="0"/>
                </a:rPr>
                <a:t>x</a:t>
              </a:r>
            </a:p>
          </p:txBody>
        </p:sp>
        <p:sp>
          <p:nvSpPr>
            <p:cNvPr id="31" name="Text Box 12">
              <a:extLst>
                <a:ext uri="{FF2B5EF4-FFF2-40B4-BE49-F238E27FC236}">
                  <a16:creationId xmlns:a16="http://schemas.microsoft.com/office/drawing/2014/main" id="{C888A83D-DC6D-FA5D-7439-2FE6F6406E5B}"/>
                </a:ext>
              </a:extLst>
            </p:cNvPr>
            <p:cNvSpPr txBox="1">
              <a:spLocks noChangeArrowheads="1"/>
            </p:cNvSpPr>
            <p:nvPr/>
          </p:nvSpPr>
          <p:spPr bwMode="auto">
            <a:xfrm>
              <a:off x="8251707" y="3218286"/>
              <a:ext cx="496758" cy="81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spcBef>
                  <a:spcPct val="50000"/>
                </a:spcBef>
              </a:pPr>
              <a:r>
                <a:rPr lang="en-US" altLang="vi-VN" sz="4800" b="1" dirty="0">
                  <a:latin typeface="Times New Roman" panose="02020603050405020304" pitchFamily="18" charset="0"/>
                  <a:cs typeface="Times New Roman" panose="02020603050405020304" pitchFamily="18" charset="0"/>
                </a:rPr>
                <a:t>7</a:t>
              </a:r>
              <a:endParaRPr lang="vi-VN" altLang="vi-VN" sz="4800" b="1" dirty="0">
                <a:latin typeface="Times New Roman" panose="02020603050405020304" pitchFamily="18" charset="0"/>
                <a:cs typeface="Times New Roman" panose="02020603050405020304" pitchFamily="18" charset="0"/>
              </a:endParaRPr>
            </a:p>
          </p:txBody>
        </p:sp>
        <p:sp>
          <p:nvSpPr>
            <p:cNvPr id="32" name="Line 13">
              <a:extLst>
                <a:ext uri="{FF2B5EF4-FFF2-40B4-BE49-F238E27FC236}">
                  <a16:creationId xmlns:a16="http://schemas.microsoft.com/office/drawing/2014/main" id="{C4AB66A2-85C1-D9CA-55DF-86947D0E3FE0}"/>
                </a:ext>
              </a:extLst>
            </p:cNvPr>
            <p:cNvSpPr>
              <a:spLocks noChangeShapeType="1"/>
            </p:cNvSpPr>
            <p:nvPr/>
          </p:nvSpPr>
          <p:spPr bwMode="auto">
            <a:xfrm flipV="1">
              <a:off x="8047885" y="3914206"/>
              <a:ext cx="849704"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lnSpc>
                  <a:spcPct val="150000"/>
                </a:lnSpc>
              </a:pPr>
              <a:endParaRPr lang="en-US" sz="4800" b="1">
                <a:latin typeface="+mj-lt"/>
              </a:endParaRPr>
            </a:p>
          </p:txBody>
        </p:sp>
      </p:grpSp>
      <p:sp>
        <p:nvSpPr>
          <p:cNvPr id="33" name="Text Box 15">
            <a:extLst>
              <a:ext uri="{FF2B5EF4-FFF2-40B4-BE49-F238E27FC236}">
                <a16:creationId xmlns:a16="http://schemas.microsoft.com/office/drawing/2014/main" id="{E30A7CB3-6AC1-B634-B882-4E229872AE33}"/>
              </a:ext>
            </a:extLst>
          </p:cNvPr>
          <p:cNvSpPr txBox="1">
            <a:spLocks noChangeArrowheads="1"/>
          </p:cNvSpPr>
          <p:nvPr/>
        </p:nvSpPr>
        <p:spPr bwMode="auto">
          <a:xfrm>
            <a:off x="1612652" y="2598003"/>
            <a:ext cx="795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solidFill>
                  <a:srgbClr val="FF0000"/>
                </a:solidFill>
                <a:latin typeface="Times New Roman" panose="02020603050405020304" pitchFamily="18" charset="0"/>
                <a:cs typeface="Times New Roman" panose="02020603050405020304" pitchFamily="18" charset="0"/>
              </a:rPr>
              <a:t>68</a:t>
            </a:r>
            <a:r>
              <a:rPr lang="vi-VN" altLang="vi-VN" sz="4800" b="1" dirty="0">
                <a:solidFill>
                  <a:srgbClr val="0000FF"/>
                </a:solidFill>
                <a:latin typeface="Times New Roman" panose="02020603050405020304" pitchFamily="18" charset="0"/>
                <a:cs typeface="Times New Roman" panose="02020603050405020304" pitchFamily="18" charset="0"/>
              </a:rPr>
              <a:t> </a:t>
            </a:r>
            <a:endParaRPr lang="vi-VN" altLang="vi-VN" sz="4800" b="1" dirty="0">
              <a:solidFill>
                <a:srgbClr val="FF0000"/>
              </a:solidFill>
              <a:latin typeface="Times New Roman" panose="02020603050405020304" pitchFamily="18" charset="0"/>
              <a:cs typeface="Times New Roman" panose="02020603050405020304" pitchFamily="18" charset="0"/>
            </a:endParaRPr>
          </a:p>
        </p:txBody>
      </p:sp>
      <p:sp>
        <p:nvSpPr>
          <p:cNvPr id="34" name="Text Box 15">
            <a:extLst>
              <a:ext uri="{FF2B5EF4-FFF2-40B4-BE49-F238E27FC236}">
                <a16:creationId xmlns:a16="http://schemas.microsoft.com/office/drawing/2014/main" id="{0F5E9C8E-7434-CF07-20B6-BB2C5A3332F1}"/>
              </a:ext>
            </a:extLst>
          </p:cNvPr>
          <p:cNvSpPr txBox="1">
            <a:spLocks noChangeArrowheads="1"/>
          </p:cNvSpPr>
          <p:nvPr/>
        </p:nvSpPr>
        <p:spPr bwMode="auto">
          <a:xfrm>
            <a:off x="4787820" y="2598003"/>
            <a:ext cx="795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solidFill>
                  <a:srgbClr val="FF0000"/>
                </a:solidFill>
                <a:latin typeface="Times New Roman" panose="02020603050405020304" pitchFamily="18" charset="0"/>
                <a:cs typeface="Times New Roman" panose="02020603050405020304" pitchFamily="18" charset="0"/>
              </a:rPr>
              <a:t>39</a:t>
            </a:r>
            <a:r>
              <a:rPr lang="vi-VN" altLang="vi-VN" sz="4800" b="1" dirty="0">
                <a:solidFill>
                  <a:srgbClr val="0000FF"/>
                </a:solidFill>
                <a:latin typeface="Times New Roman" panose="02020603050405020304" pitchFamily="18" charset="0"/>
                <a:cs typeface="Times New Roman" panose="02020603050405020304" pitchFamily="18" charset="0"/>
              </a:rPr>
              <a:t> </a:t>
            </a:r>
            <a:endParaRPr lang="vi-VN" altLang="vi-VN" sz="4800" b="1" dirty="0">
              <a:solidFill>
                <a:srgbClr val="FF0000"/>
              </a:solidFill>
              <a:latin typeface="Times New Roman" panose="02020603050405020304" pitchFamily="18" charset="0"/>
              <a:cs typeface="Times New Roman" panose="02020603050405020304" pitchFamily="18" charset="0"/>
            </a:endParaRPr>
          </a:p>
        </p:txBody>
      </p:sp>
      <p:sp>
        <p:nvSpPr>
          <p:cNvPr id="35" name="Text Box 15">
            <a:extLst>
              <a:ext uri="{FF2B5EF4-FFF2-40B4-BE49-F238E27FC236}">
                <a16:creationId xmlns:a16="http://schemas.microsoft.com/office/drawing/2014/main" id="{DD8B7231-4DF4-9FFE-E522-C5C90C2B65A4}"/>
              </a:ext>
            </a:extLst>
          </p:cNvPr>
          <p:cNvSpPr txBox="1">
            <a:spLocks noChangeArrowheads="1"/>
          </p:cNvSpPr>
          <p:nvPr/>
        </p:nvSpPr>
        <p:spPr bwMode="auto">
          <a:xfrm>
            <a:off x="7864462" y="2598003"/>
            <a:ext cx="795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solidFill>
                  <a:srgbClr val="FF0000"/>
                </a:solidFill>
                <a:latin typeface="Times New Roman" panose="02020603050405020304" pitchFamily="18" charset="0"/>
                <a:cs typeface="Times New Roman" panose="02020603050405020304" pitchFamily="18" charset="0"/>
              </a:rPr>
              <a:t>77</a:t>
            </a:r>
            <a:r>
              <a:rPr lang="vi-VN" altLang="vi-VN" sz="4800" b="1" dirty="0">
                <a:solidFill>
                  <a:srgbClr val="0000FF"/>
                </a:solidFill>
                <a:latin typeface="Times New Roman" panose="02020603050405020304" pitchFamily="18" charset="0"/>
                <a:cs typeface="Times New Roman" panose="02020603050405020304" pitchFamily="18" charset="0"/>
              </a:rPr>
              <a:t> </a:t>
            </a:r>
            <a:endParaRPr lang="vi-VN" altLang="vi-VN"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76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5">
            <a:extLst>
              <a:ext uri="{FF2B5EF4-FFF2-40B4-BE49-F238E27FC236}">
                <a16:creationId xmlns:a16="http://schemas.microsoft.com/office/drawing/2014/main" id="{413277B4-4637-52BB-B195-68D3AD5C3BCC}"/>
              </a:ext>
            </a:extLst>
          </p:cNvPr>
          <p:cNvSpPr/>
          <p:nvPr/>
        </p:nvSpPr>
        <p:spPr>
          <a:xfrm>
            <a:off x="153227" y="-75675"/>
            <a:ext cx="7972463" cy="1012341"/>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Tính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theo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mẫu</a:t>
            </a:r>
            <a:r>
              <a:rPr lang="en-US" sz="4800" b="1" dirty="0">
                <a:solidFill>
                  <a:schemeClr val="tx1"/>
                </a:solidFill>
                <a:latin typeface="Times New Roman" panose="02020603050405020304" pitchFamily="18" charset="0"/>
                <a:cs typeface="Times New Roman" panose="02020603050405020304" pitchFamily="18" charset="0"/>
              </a:rPr>
              <a:t>)</a:t>
            </a:r>
            <a:r>
              <a:rPr lang="vi-VN"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Text Box 10"/>
          <p:cNvSpPr txBox="1">
            <a:spLocks noChangeArrowheads="1"/>
          </p:cNvSpPr>
          <p:nvPr/>
        </p:nvSpPr>
        <p:spPr bwMode="auto">
          <a:xfrm>
            <a:off x="1459180" y="3781459"/>
            <a:ext cx="260809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10 x 8 = </a:t>
            </a:r>
          </a:p>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30 </a:t>
            </a:r>
            <a:r>
              <a:rPr lang="en-US" altLang="vi-VN" sz="4800" b="1">
                <a:latin typeface="Times New Roman" panose="02020603050405020304" pitchFamily="18" charset="0"/>
                <a:cs typeface="Times New Roman" panose="02020603050405020304" pitchFamily="18" charset="0"/>
              </a:rPr>
              <a:t>x 3 </a:t>
            </a:r>
            <a:r>
              <a:rPr lang="en-US" altLang="vi-VN" sz="4800" b="1" dirty="0">
                <a:latin typeface="Times New Roman" panose="02020603050405020304" pitchFamily="18" charset="0"/>
                <a:cs typeface="Times New Roman" panose="02020603050405020304" pitchFamily="18" charset="0"/>
              </a:rPr>
              <a:t>=  </a:t>
            </a:r>
            <a:endParaRPr lang="vi-VN" altLang="vi-VN" sz="4800" b="1" dirty="0">
              <a:latin typeface="Times New Roman" panose="02020603050405020304" pitchFamily="18" charset="0"/>
              <a:cs typeface="Times New Roman" panose="02020603050405020304" pitchFamily="18" charset="0"/>
            </a:endParaRPr>
          </a:p>
        </p:txBody>
      </p:sp>
      <p:sp>
        <p:nvSpPr>
          <p:cNvPr id="13" name="Text Box 10"/>
          <p:cNvSpPr txBox="1">
            <a:spLocks noChangeArrowheads="1"/>
          </p:cNvSpPr>
          <p:nvPr/>
        </p:nvSpPr>
        <p:spPr bwMode="auto">
          <a:xfrm>
            <a:off x="6047610" y="3752856"/>
            <a:ext cx="272490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20 x 4 = </a:t>
            </a:r>
          </a:p>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40 x 2 =  </a:t>
            </a:r>
            <a:endParaRPr lang="vi-VN" altLang="vi-VN" sz="4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575307" y="1013385"/>
            <a:ext cx="7301496" cy="2308324"/>
          </a:xfrm>
          <a:prstGeom prst="rect">
            <a:avLst/>
          </a:prstGeom>
          <a:solidFill>
            <a:schemeClr val="bg1"/>
          </a:solidFill>
          <a:ln>
            <a:solidFill>
              <a:schemeClr val="bg1"/>
            </a:solidFill>
          </a:ln>
        </p:spPr>
        <p:txBody>
          <a:bodyPr wrap="square" rtlCol="0">
            <a:spAutoFit/>
          </a:bodyPr>
          <a:lstStyle/>
          <a:p>
            <a:r>
              <a:rPr lang="en-US" sz="4800" b="1" dirty="0" err="1">
                <a:latin typeface="Times New Roman" panose="02020603050405020304" pitchFamily="18" charset="0"/>
                <a:cs typeface="Times New Roman" panose="02020603050405020304" pitchFamily="18" charset="0"/>
              </a:rPr>
              <a:t>Mẫu</a:t>
            </a:r>
            <a:r>
              <a:rPr lang="en-US" sz="4800" b="1" dirty="0">
                <a:latin typeface="Times New Roman" panose="02020603050405020304" pitchFamily="18" charset="0"/>
                <a:cs typeface="Times New Roman" panose="02020603050405020304" pitchFamily="18" charset="0"/>
              </a:rPr>
              <a:t>: 20 </a:t>
            </a:r>
            <a:r>
              <a:rPr lang="en-US" sz="4000" b="1" dirty="0">
                <a:latin typeface="Times New Roman" panose="02020603050405020304" pitchFamily="18" charset="0"/>
                <a:cs typeface="Times New Roman" panose="02020603050405020304" pitchFamily="18" charset="0"/>
              </a:rPr>
              <a:t>x</a:t>
            </a:r>
            <a:r>
              <a:rPr lang="en-US" sz="4800" b="1" dirty="0">
                <a:latin typeface="Times New Roman" panose="02020603050405020304" pitchFamily="18" charset="0"/>
                <a:cs typeface="Times New Roman" panose="02020603050405020304" pitchFamily="18" charset="0"/>
              </a:rPr>
              <a:t> 3  = ?</a:t>
            </a:r>
          </a:p>
          <a:p>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Nhẩm</a:t>
            </a:r>
            <a:r>
              <a:rPr lang="en-US" sz="4800" b="1" dirty="0">
                <a:latin typeface="Times New Roman" panose="02020603050405020304" pitchFamily="18" charset="0"/>
                <a:cs typeface="Times New Roman" panose="02020603050405020304" pitchFamily="18" charset="0"/>
              </a:rPr>
              <a:t>: 2 </a:t>
            </a:r>
            <a:r>
              <a:rPr lang="en-US" sz="4800" b="1" dirty="0" err="1">
                <a:latin typeface="Times New Roman" panose="02020603050405020304" pitchFamily="18" charset="0"/>
                <a:cs typeface="Times New Roman" panose="02020603050405020304" pitchFamily="18" charset="0"/>
              </a:rPr>
              <a:t>chục</a:t>
            </a:r>
            <a:r>
              <a:rPr lang="en-US" sz="48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x </a:t>
            </a:r>
            <a:r>
              <a:rPr lang="en-US" sz="4800" b="1" dirty="0">
                <a:latin typeface="Times New Roman" panose="02020603050405020304" pitchFamily="18" charset="0"/>
                <a:cs typeface="Times New Roman" panose="02020603050405020304" pitchFamily="18" charset="0"/>
              </a:rPr>
              <a:t>3</a:t>
            </a:r>
          </a:p>
          <a:p>
            <a:r>
              <a:rPr lang="en-US" sz="4800" b="1" dirty="0">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20 x 3  = 60</a:t>
            </a:r>
          </a:p>
        </p:txBody>
      </p:sp>
      <p:cxnSp>
        <p:nvCxnSpPr>
          <p:cNvPr id="14" name="Straight Connector 13"/>
          <p:cNvCxnSpPr/>
          <p:nvPr/>
        </p:nvCxnSpPr>
        <p:spPr>
          <a:xfrm>
            <a:off x="2105902" y="730940"/>
            <a:ext cx="983673" cy="0"/>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979654" y="737508"/>
            <a:ext cx="902181" cy="0"/>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7904604" y="1816533"/>
            <a:ext cx="2382383" cy="830997"/>
          </a:xfrm>
          <a:prstGeom prst="rect">
            <a:avLst/>
          </a:prstGeom>
        </p:spPr>
        <p:txBody>
          <a:bodyPr wrap="none">
            <a:spAutoFit/>
          </a:bodyPr>
          <a:lstStyle/>
          <a:p>
            <a:r>
              <a:rPr lang="en-US" sz="4800" b="1" dirty="0">
                <a:latin typeface="Times New Roman" panose="02020603050405020304" pitchFamily="18" charset="0"/>
                <a:cs typeface="Times New Roman" panose="02020603050405020304" pitchFamily="18" charset="0"/>
              </a:rPr>
              <a:t>= 6 </a:t>
            </a:r>
            <a:r>
              <a:rPr lang="en-US" sz="4800" b="1" dirty="0" err="1">
                <a:latin typeface="Times New Roman" panose="02020603050405020304" pitchFamily="18" charset="0"/>
                <a:cs typeface="Times New Roman" panose="02020603050405020304" pitchFamily="18" charset="0"/>
              </a:rPr>
              <a:t>chục</a:t>
            </a:r>
            <a:endParaRPr lang="en-US" sz="4800" dirty="0"/>
          </a:p>
        </p:txBody>
      </p:sp>
    </p:spTree>
    <p:extLst>
      <p:ext uri="{BB962C8B-B14F-4D97-AF65-F5344CB8AC3E}">
        <p14:creationId xmlns:p14="http://schemas.microsoft.com/office/powerpoint/2010/main" val="32299578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9792" t="4163" r="8799"/>
          <a:stretch/>
        </p:blipFill>
        <p:spPr bwMode="auto">
          <a:xfrm rot="16200000">
            <a:off x="2938372" y="-2177904"/>
            <a:ext cx="6086898" cy="110593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55634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5">
            <a:extLst>
              <a:ext uri="{FF2B5EF4-FFF2-40B4-BE49-F238E27FC236}">
                <a16:creationId xmlns:a16="http://schemas.microsoft.com/office/drawing/2014/main" id="{413277B4-4637-52BB-B195-68D3AD5C3BCC}"/>
              </a:ext>
            </a:extLst>
          </p:cNvPr>
          <p:cNvSpPr/>
          <p:nvPr/>
        </p:nvSpPr>
        <p:spPr>
          <a:xfrm>
            <a:off x="153227" y="-75675"/>
            <a:ext cx="7972463" cy="1012341"/>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Tính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theo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mẫu</a:t>
            </a:r>
            <a:r>
              <a:rPr lang="en-US" sz="4800" b="1" dirty="0">
                <a:solidFill>
                  <a:schemeClr val="tx1"/>
                </a:solidFill>
                <a:latin typeface="Times New Roman" panose="02020603050405020304" pitchFamily="18" charset="0"/>
                <a:cs typeface="Times New Roman" panose="02020603050405020304" pitchFamily="18" charset="0"/>
              </a:rPr>
              <a:t>)</a:t>
            </a:r>
            <a:r>
              <a:rPr lang="vi-VN" sz="4800" b="1" dirty="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25">
            <a:extLst>
              <a:ext uri="{FF2B5EF4-FFF2-40B4-BE49-F238E27FC236}">
                <a16:creationId xmlns:a16="http://schemas.microsoft.com/office/drawing/2014/main" id="{413277B4-4637-52BB-B195-68D3AD5C3BCC}"/>
              </a:ext>
            </a:extLst>
          </p:cNvPr>
          <p:cNvSpPr/>
          <p:nvPr/>
        </p:nvSpPr>
        <p:spPr>
          <a:xfrm>
            <a:off x="3424531" y="1897205"/>
            <a:ext cx="1129134" cy="65682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80</a:t>
            </a:r>
            <a:endParaRPr lang="en-US" sz="4800" b="1" dirty="0">
              <a:solidFill>
                <a:srgbClr val="FF0000"/>
              </a:solidFill>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441264" y="2977411"/>
            <a:ext cx="1246729" cy="65682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90</a:t>
            </a:r>
            <a:endParaRPr lang="en-US" sz="4800" b="1" dirty="0">
              <a:solidFill>
                <a:srgbClr val="FF0000"/>
              </a:solidFill>
            </a:endParaRPr>
          </a:p>
        </p:txBody>
      </p:sp>
      <p:sp>
        <p:nvSpPr>
          <p:cNvPr id="6" name="Rectangle: Rounded Corners 25">
            <a:extLst>
              <a:ext uri="{FF2B5EF4-FFF2-40B4-BE49-F238E27FC236}">
                <a16:creationId xmlns:a16="http://schemas.microsoft.com/office/drawing/2014/main" id="{413277B4-4637-52BB-B195-68D3AD5C3BCC}"/>
              </a:ext>
            </a:extLst>
          </p:cNvPr>
          <p:cNvSpPr/>
          <p:nvPr/>
        </p:nvSpPr>
        <p:spPr>
          <a:xfrm>
            <a:off x="8301535" y="1836790"/>
            <a:ext cx="1246729" cy="79079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80</a:t>
            </a:r>
            <a:endParaRPr lang="en-US" sz="4800" b="1" dirty="0">
              <a:solidFill>
                <a:srgbClr val="FF0000"/>
              </a:solidFill>
            </a:endParaRPr>
          </a:p>
        </p:txBody>
      </p:sp>
      <p:sp>
        <p:nvSpPr>
          <p:cNvPr id="7" name="Rectangle: Rounded Corners 25">
            <a:extLst>
              <a:ext uri="{FF2B5EF4-FFF2-40B4-BE49-F238E27FC236}">
                <a16:creationId xmlns:a16="http://schemas.microsoft.com/office/drawing/2014/main" id="{413277B4-4637-52BB-B195-68D3AD5C3BCC}"/>
              </a:ext>
            </a:extLst>
          </p:cNvPr>
          <p:cNvSpPr/>
          <p:nvPr/>
        </p:nvSpPr>
        <p:spPr>
          <a:xfrm>
            <a:off x="8119186" y="2950992"/>
            <a:ext cx="1246729" cy="79079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80</a:t>
            </a:r>
            <a:endParaRPr lang="en-US" sz="4800" b="1" dirty="0">
              <a:solidFill>
                <a:srgbClr val="FF0000"/>
              </a:solidFill>
            </a:endParaRPr>
          </a:p>
        </p:txBody>
      </p:sp>
      <p:sp>
        <p:nvSpPr>
          <p:cNvPr id="12" name="Text Box 10"/>
          <p:cNvSpPr txBox="1">
            <a:spLocks noChangeArrowheads="1"/>
          </p:cNvSpPr>
          <p:nvPr/>
        </p:nvSpPr>
        <p:spPr bwMode="auto">
          <a:xfrm>
            <a:off x="1444199" y="1787107"/>
            <a:ext cx="260809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10 x 8 = </a:t>
            </a:r>
          </a:p>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30 </a:t>
            </a:r>
            <a:r>
              <a:rPr lang="en-US" altLang="vi-VN" sz="4800" b="1">
                <a:latin typeface="Times New Roman" panose="02020603050405020304" pitchFamily="18" charset="0"/>
                <a:cs typeface="Times New Roman" panose="02020603050405020304" pitchFamily="18" charset="0"/>
              </a:rPr>
              <a:t>x 3 </a:t>
            </a:r>
            <a:r>
              <a:rPr lang="en-US" altLang="vi-VN" sz="4800" b="1" dirty="0">
                <a:latin typeface="Times New Roman" panose="02020603050405020304" pitchFamily="18" charset="0"/>
                <a:cs typeface="Times New Roman" panose="02020603050405020304" pitchFamily="18" charset="0"/>
              </a:rPr>
              <a:t>=  </a:t>
            </a:r>
            <a:endParaRPr lang="vi-VN" altLang="vi-VN" sz="4800" b="1" dirty="0">
              <a:latin typeface="Times New Roman" panose="02020603050405020304" pitchFamily="18" charset="0"/>
              <a:cs typeface="Times New Roman" panose="02020603050405020304" pitchFamily="18" charset="0"/>
            </a:endParaRPr>
          </a:p>
        </p:txBody>
      </p:sp>
      <p:sp>
        <p:nvSpPr>
          <p:cNvPr id="13" name="Text Box 10"/>
          <p:cNvSpPr txBox="1">
            <a:spLocks noChangeArrowheads="1"/>
          </p:cNvSpPr>
          <p:nvPr/>
        </p:nvSpPr>
        <p:spPr bwMode="auto">
          <a:xfrm>
            <a:off x="6032629" y="1758504"/>
            <a:ext cx="272490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20 x 4 = </a:t>
            </a:r>
          </a:p>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40 x 2 =  </a:t>
            </a:r>
            <a:endParaRPr lang="vi-VN" altLang="vi-VN"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0761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QUẠ.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3767" b="33117"/>
          <a:stretch/>
        </p:blipFill>
        <p:spPr>
          <a:xfrm>
            <a:off x="280555" y="191228"/>
            <a:ext cx="11232573" cy="6215438"/>
          </a:xfrm>
          <a:prstGeom prst="rect">
            <a:avLst/>
          </a:prstGeom>
        </p:spPr>
      </p:pic>
    </p:spTree>
    <p:extLst>
      <p:ext uri="{BB962C8B-B14F-4D97-AF65-F5344CB8AC3E}">
        <p14:creationId xmlns:p14="http://schemas.microsoft.com/office/powerpoint/2010/main" val="15504548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582487" y="154546"/>
            <a:ext cx="4609513" cy="3596572"/>
          </a:xfrm>
          <a:prstGeom prst="rect">
            <a:avLst/>
          </a:prstGeom>
        </p:spPr>
      </p:pic>
      <p:sp>
        <p:nvSpPr>
          <p:cNvPr id="4" name="Rectangle: Rounded Corners 25">
            <a:extLst>
              <a:ext uri="{FF2B5EF4-FFF2-40B4-BE49-F238E27FC236}">
                <a16:creationId xmlns:a16="http://schemas.microsoft.com/office/drawing/2014/main" id="{413277B4-4637-52BB-B195-68D3AD5C3BCC}"/>
              </a:ext>
            </a:extLst>
          </p:cNvPr>
          <p:cNvSpPr/>
          <p:nvPr/>
        </p:nvSpPr>
        <p:spPr>
          <a:xfrm>
            <a:off x="0" y="904308"/>
            <a:ext cx="7502236" cy="303432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u="sng" dirty="0">
                <a:solidFill>
                  <a:srgbClr val="FF0000"/>
                </a:solidFill>
                <a:latin typeface="Times New Roman" panose="02020603050405020304" pitchFamily="18" charset="0"/>
                <a:cs typeface="Times New Roman" panose="02020603050405020304" pitchFamily="18" charset="0"/>
              </a:rPr>
              <a:t>Bài 3</a:t>
            </a:r>
            <a:r>
              <a:rPr lang="en-US" sz="4400" b="1" dirty="0">
                <a:solidFill>
                  <a:srgbClr val="FF0000"/>
                </a:solidFill>
                <a:latin typeface="Times New Roman" panose="02020603050405020304" pitchFamily="18" charset="0"/>
                <a:cs typeface="Times New Roman" panose="02020603050405020304" pitchFamily="18" charset="0"/>
              </a:rPr>
              <a:t>:</a:t>
            </a:r>
            <a:r>
              <a:rPr lang="en-US" sz="4400" b="1" dirty="0">
                <a:solidFill>
                  <a:schemeClr val="tx1"/>
                </a:solidFill>
                <a:latin typeface="Times New Roman" panose="02020603050405020304" pitchFamily="18" charset="0"/>
                <a:cs typeface="Times New Roman" panose="02020603050405020304" pitchFamily="18" charset="0"/>
              </a:rPr>
              <a:t> </a:t>
            </a:r>
            <a:r>
              <a:rPr lang="vi-VN" sz="4400" b="1" dirty="0">
                <a:solidFill>
                  <a:schemeClr val="tx1"/>
                </a:solidFill>
                <a:latin typeface="Times New Roman" panose="02020603050405020304" pitchFamily="18" charset="0"/>
                <a:cs typeface="Times New Roman" panose="02020603050405020304" pitchFamily="18" charset="0"/>
              </a:rPr>
              <a:t>Có 3 bình chứa nước. Quạ phải thả 21 viên sỏi vào mỗi bình để nước dâng lên thì mới có thể uống được nước. Hỏi quạ phải thả bao nhiêu viên sỏi thì mới uống được nước cả 3 bình đó?</a:t>
            </a:r>
            <a:endParaRPr lang="en-US" sz="44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2766138" y="675100"/>
            <a:ext cx="4079315" cy="17835"/>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6" name="Straight Connector 5"/>
          <p:cNvCxnSpPr>
            <a:cxnSpLocks/>
          </p:cNvCxnSpPr>
          <p:nvPr/>
        </p:nvCxnSpPr>
        <p:spPr>
          <a:xfrm>
            <a:off x="259773" y="2024880"/>
            <a:ext cx="1947414" cy="7471"/>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2766138" y="1324027"/>
            <a:ext cx="4436918" cy="16999"/>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4197928" y="3377046"/>
            <a:ext cx="2857500" cy="10391"/>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259773" y="4043790"/>
            <a:ext cx="3338697" cy="3986"/>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V="1">
            <a:off x="3020292" y="4727864"/>
            <a:ext cx="2777836" cy="43812"/>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24278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heel(1)">
                                      <p:cBhvr>
                                        <p:cTn id="2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413277B4-4637-52BB-B195-68D3AD5C3BCC}"/>
              </a:ext>
            </a:extLst>
          </p:cNvPr>
          <p:cNvSpPr/>
          <p:nvPr/>
        </p:nvSpPr>
        <p:spPr>
          <a:xfrm>
            <a:off x="0" y="-157677"/>
            <a:ext cx="11966028" cy="303432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u="sng" dirty="0">
                <a:solidFill>
                  <a:srgbClr val="FF0000"/>
                </a:solidFill>
                <a:latin typeface="Times New Roman" panose="02020603050405020304" pitchFamily="18" charset="0"/>
                <a:cs typeface="Times New Roman" panose="02020603050405020304" pitchFamily="18" charset="0"/>
              </a:rPr>
              <a:t>Bài 3</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a:solidFill>
                  <a:schemeClr val="tx1"/>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Có 3 bình chứa nước. Quạ phải thả 21 viên sỏi vào mỗi bình để nước dâng lên thì mới có thể uống được nước. Hỏi quạ phải thả bao nhiêu viên sỏi thì mới uống được nước cả 3 bình đó?</a:t>
            </a:r>
            <a:endParaRPr lang="en-US" sz="40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736330" y="697504"/>
            <a:ext cx="4456652" cy="0"/>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6" name="Straight Connector 5"/>
          <p:cNvCxnSpPr>
            <a:cxnSpLocks/>
          </p:cNvCxnSpPr>
          <p:nvPr/>
        </p:nvCxnSpPr>
        <p:spPr>
          <a:xfrm flipV="1">
            <a:off x="6619009" y="697504"/>
            <a:ext cx="5060373" cy="51955"/>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1214661" y="1305429"/>
            <a:ext cx="1913003" cy="21151"/>
          </a:xfrm>
          <a:prstGeom prst="line">
            <a:avLst/>
          </a:prstGeom>
          <a:ln w="38100">
            <a:solidFill>
              <a:srgbClr val="0000FF"/>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3842221" y="1922318"/>
            <a:ext cx="7089015" cy="16841"/>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V="1">
            <a:off x="4807775" y="2542786"/>
            <a:ext cx="2838501" cy="5338"/>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7" name="Rectangle 3">
            <a:extLst>
              <a:ext uri="{FF2B5EF4-FFF2-40B4-BE49-F238E27FC236}">
                <a16:creationId xmlns:a16="http://schemas.microsoft.com/office/drawing/2014/main" id="{767B257E-DCC5-34BD-1E8E-C53AE41CA7A5}"/>
              </a:ext>
            </a:extLst>
          </p:cNvPr>
          <p:cNvSpPr/>
          <p:nvPr/>
        </p:nvSpPr>
        <p:spPr>
          <a:xfrm>
            <a:off x="-590154" y="3628995"/>
            <a:ext cx="12695562" cy="2800767"/>
          </a:xfrm>
          <a:prstGeom prst="rect">
            <a:avLst/>
          </a:prstGeom>
        </p:spPr>
        <p:txBody>
          <a:bodyPr wrap="square">
            <a:spAutoFit/>
          </a:bodyPr>
          <a:lstStyle/>
          <a:p>
            <a:pPr algn="ctr"/>
            <a:r>
              <a:rPr lang="vi-VN" sz="4400" b="1" u="sng" dirty="0">
                <a:solidFill>
                  <a:srgbClr val="FF0000"/>
                </a:solidFill>
                <a:latin typeface="Times New Roman" panose="02020603050405020304" pitchFamily="18" charset="0"/>
                <a:cs typeface="Times New Roman" panose="02020603050405020304" pitchFamily="18" charset="0"/>
              </a:rPr>
              <a:t>Bài giải</a:t>
            </a:r>
            <a:endParaRPr lang="en-US" sz="4400" b="1" u="sng" dirty="0">
              <a:solidFill>
                <a:srgbClr val="FF0000"/>
              </a:solidFill>
              <a:latin typeface="Times New Roman" panose="02020603050405020304" pitchFamily="18" charset="0"/>
              <a:cs typeface="Times New Roman" panose="02020603050405020304" pitchFamily="18" charset="0"/>
            </a:endParaRPr>
          </a:p>
          <a:p>
            <a:pPr algn="ctr"/>
            <a:r>
              <a:rPr lang="vi-VN" sz="4400" b="1" i="1" dirty="0">
                <a:solidFill>
                  <a:srgbClr val="FF0000"/>
                </a:solidFill>
                <a:latin typeface="Times New Roman" panose="02020603050405020304" pitchFamily="18" charset="0"/>
                <a:cs typeface="Times New Roman" panose="02020603050405020304" pitchFamily="18" charset="0"/>
              </a:rPr>
              <a:t> </a:t>
            </a:r>
            <a:r>
              <a:rPr lang="en-US" sz="4400" b="1" i="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Số viên sỏi quạ cần phải thả ở cả 3 bình là: </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21 × 3 = 63 (viên)</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FF0000"/>
                </a:solidFill>
                <a:latin typeface="Times New Roman" panose="02020603050405020304" pitchFamily="18" charset="0"/>
                <a:cs typeface="Times New Roman" panose="02020603050405020304" pitchFamily="18" charset="0"/>
              </a:rPr>
              <a:t>                    </a:t>
            </a:r>
            <a:r>
              <a:rPr lang="vi-VN" sz="4400" b="1" u="sng" dirty="0">
                <a:solidFill>
                  <a:srgbClr val="FF0000"/>
                </a:solidFill>
                <a:latin typeface="Times New Roman" panose="02020603050405020304" pitchFamily="18" charset="0"/>
                <a:cs typeface="Times New Roman" panose="02020603050405020304" pitchFamily="18" charset="0"/>
              </a:rPr>
              <a:t>Đáp số:</a:t>
            </a:r>
            <a:r>
              <a:rPr lang="vi-VN" sz="4400" b="1" dirty="0">
                <a:solidFill>
                  <a:srgbClr val="FF0000"/>
                </a:solidFill>
                <a:latin typeface="Times New Roman" panose="02020603050405020304" pitchFamily="18" charset="0"/>
                <a:cs typeface="Times New Roman" panose="02020603050405020304" pitchFamily="18" charset="0"/>
              </a:rPr>
              <a:t> 63 viên sỏi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9508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45" y="1356360"/>
            <a:ext cx="9802593" cy="4368421"/>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2003588" y="3275640"/>
            <a:ext cx="7836603" cy="830997"/>
          </a:xfrm>
          <a:prstGeom prst="rect">
            <a:avLst/>
          </a:prstGeom>
          <a:noFill/>
        </p:spPr>
        <p:txBody>
          <a:bodyPr wrap="square" rtlCol="0">
            <a:spAutoFit/>
          </a:bodyPr>
          <a:lstStyle/>
          <a:p>
            <a:pPr algn="ctr" defTabSz="914377"/>
            <a:r>
              <a:rPr lang="en-US" sz="4800" dirty="0">
                <a:solidFill>
                  <a:srgbClr val="FF00FF"/>
                </a:solidFill>
                <a:latin typeface="Times New Roman" panose="02020603050405020304" pitchFamily="18" charset="0"/>
                <a:cs typeface="Times New Roman" panose="02020603050405020304" pitchFamily="18" charset="0"/>
              </a:rPr>
              <a:t>RUNG CHUÔNG VÀNG</a:t>
            </a:r>
          </a:p>
        </p:txBody>
      </p:sp>
    </p:spTree>
    <p:extLst>
      <p:ext uri="{BB962C8B-B14F-4D97-AF65-F5344CB8AC3E}">
        <p14:creationId xmlns:p14="http://schemas.microsoft.com/office/powerpoint/2010/main" val="99050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82">
            <a:extLst>
              <a:ext uri="{FF2B5EF4-FFF2-40B4-BE49-F238E27FC236}">
                <a16:creationId xmlns:a16="http://schemas.microsoft.com/office/drawing/2014/main" id="{8C6E685A-492F-FD32-915F-BF1813007D6D}"/>
              </a:ext>
            </a:extLst>
          </p:cNvPr>
          <p:cNvGrpSpPr>
            <a:grpSpLocks/>
          </p:cNvGrpSpPr>
          <p:nvPr/>
        </p:nvGrpSpPr>
        <p:grpSpPr bwMode="auto">
          <a:xfrm>
            <a:off x="0" y="-71438"/>
            <a:ext cx="12344400" cy="6929439"/>
            <a:chOff x="-15766" y="-108626"/>
            <a:chExt cx="9239221" cy="6930118"/>
          </a:xfrm>
        </p:grpSpPr>
        <p:grpSp>
          <p:nvGrpSpPr>
            <p:cNvPr id="5138" name="Group 85">
              <a:extLst>
                <a:ext uri="{FF2B5EF4-FFF2-40B4-BE49-F238E27FC236}">
                  <a16:creationId xmlns:a16="http://schemas.microsoft.com/office/drawing/2014/main" id="{39F43855-71D5-927E-3BBF-D174C2484930}"/>
                </a:ext>
              </a:extLst>
            </p:cNvPr>
            <p:cNvGrpSpPr>
              <a:grpSpLocks/>
            </p:cNvGrpSpPr>
            <p:nvPr/>
          </p:nvGrpSpPr>
          <p:grpSpPr bwMode="auto">
            <a:xfrm>
              <a:off x="-15766" y="-108626"/>
              <a:ext cx="9239221" cy="6930118"/>
              <a:chOff x="12762" y="118089"/>
              <a:chExt cx="9239221" cy="6930118"/>
            </a:xfrm>
          </p:grpSpPr>
          <p:sp>
            <p:nvSpPr>
              <p:cNvPr id="49" name="Rectangle 48">
                <a:extLst>
                  <a:ext uri="{FF2B5EF4-FFF2-40B4-BE49-F238E27FC236}">
                    <a16:creationId xmlns:a16="http://schemas.microsoft.com/office/drawing/2014/main" id="{EA5C3C8E-D44F-E193-CAA3-AF3B8890E41A}"/>
                  </a:ext>
                </a:extLst>
              </p:cNvPr>
              <p:cNvSpPr/>
              <p:nvPr/>
            </p:nvSpPr>
            <p:spPr>
              <a:xfrm>
                <a:off x="12762" y="190207"/>
                <a:ext cx="9144000" cy="6858000"/>
              </a:xfrm>
              <a:prstGeom prst="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nvGrpSpPr>
              <p:cNvPr id="5150" name="Group 95">
                <a:extLst>
                  <a:ext uri="{FF2B5EF4-FFF2-40B4-BE49-F238E27FC236}">
                    <a16:creationId xmlns:a16="http://schemas.microsoft.com/office/drawing/2014/main" id="{C6E5F265-FD2B-3121-E81F-1146D32A6C26}"/>
                  </a:ext>
                </a:extLst>
              </p:cNvPr>
              <p:cNvGrpSpPr>
                <a:grpSpLocks/>
              </p:cNvGrpSpPr>
              <p:nvPr/>
            </p:nvGrpSpPr>
            <p:grpSpPr bwMode="auto">
              <a:xfrm>
                <a:off x="215895" y="220172"/>
                <a:ext cx="8740678" cy="1512168"/>
                <a:chOff x="295818" y="188640"/>
                <a:chExt cx="8740678" cy="1512168"/>
              </a:xfrm>
            </p:grpSpPr>
            <p:sp>
              <p:nvSpPr>
                <p:cNvPr id="57" name="Rounded Rectangle 56">
                  <a:extLst>
                    <a:ext uri="{FF2B5EF4-FFF2-40B4-BE49-F238E27FC236}">
                      <a16:creationId xmlns:a16="http://schemas.microsoft.com/office/drawing/2014/main" id="{2DAD5CF0-2BFD-2A9E-820E-B9B07A75B43F}"/>
                    </a:ext>
                  </a:extLst>
                </p:cNvPr>
                <p:cNvSpPr/>
                <p:nvPr/>
              </p:nvSpPr>
              <p:spPr>
                <a:xfrm>
                  <a:off x="295818" y="188640"/>
                  <a:ext cx="8740678" cy="1512168"/>
                </a:xfrm>
                <a:prstGeom prst="round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sp>
              <p:nvSpPr>
                <p:cNvPr id="58" name="Rounded Rectangle 57">
                  <a:extLst>
                    <a:ext uri="{FF2B5EF4-FFF2-40B4-BE49-F238E27FC236}">
                      <a16:creationId xmlns:a16="http://schemas.microsoft.com/office/drawing/2014/main" id="{93B041D2-6568-A67E-0178-1F885EABE836}"/>
                    </a:ext>
                  </a:extLst>
                </p:cNvPr>
                <p:cNvSpPr/>
                <p:nvPr/>
              </p:nvSpPr>
              <p:spPr>
                <a:xfrm>
                  <a:off x="470277" y="304950"/>
                  <a:ext cx="8422203" cy="1300909"/>
                </a:xfrm>
                <a:prstGeom prst="roundRect">
                  <a:avLst/>
                </a:prstGeom>
                <a:blipFill>
                  <a:blip r:embed="rId5"/>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grpSp>
            <p:nvGrpSpPr>
              <p:cNvPr id="5151" name="Group 97">
                <a:extLst>
                  <a:ext uri="{FF2B5EF4-FFF2-40B4-BE49-F238E27FC236}">
                    <a16:creationId xmlns:a16="http://schemas.microsoft.com/office/drawing/2014/main" id="{F23584D2-F138-84E9-3097-DA3CEA005237}"/>
                  </a:ext>
                </a:extLst>
              </p:cNvPr>
              <p:cNvGrpSpPr>
                <a:grpSpLocks/>
              </p:cNvGrpSpPr>
              <p:nvPr/>
            </p:nvGrpSpPr>
            <p:grpSpPr bwMode="auto">
              <a:xfrm>
                <a:off x="6615146" y="118089"/>
                <a:ext cx="2636837" cy="1671981"/>
                <a:chOff x="-314417" y="60359"/>
                <a:chExt cx="2636837" cy="1671981"/>
              </a:xfrm>
            </p:grpSpPr>
            <p:pic>
              <p:nvPicPr>
                <p:cNvPr id="5152" name="Picture 4" descr="C:\Users\dell\Desktop\Plastic Web Boxes 2nd.png">
                  <a:extLst>
                    <a:ext uri="{FF2B5EF4-FFF2-40B4-BE49-F238E27FC236}">
                      <a16:creationId xmlns:a16="http://schemas.microsoft.com/office/drawing/2014/main" id="{A7A1D395-4C37-9C42-545D-8EA0C44B49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0539" b="28935"/>
                <a:stretch>
                  <a:fillRect/>
                </a:stretch>
              </p:blipFill>
              <p:spPr bwMode="auto">
                <a:xfrm flipH="1">
                  <a:off x="-295284" y="60359"/>
                  <a:ext cx="2475969" cy="167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3" name="TextBox 99">
                  <a:extLst>
                    <a:ext uri="{FF2B5EF4-FFF2-40B4-BE49-F238E27FC236}">
                      <a16:creationId xmlns:a16="http://schemas.microsoft.com/office/drawing/2014/main" id="{9B6C5AC1-20B3-5B03-FA7B-4FF20D79DD89}"/>
                    </a:ext>
                  </a:extLst>
                </p:cNvPr>
                <p:cNvSpPr txBox="1">
                  <a:spLocks noChangeArrowheads="1"/>
                </p:cNvSpPr>
                <p:nvPr/>
              </p:nvSpPr>
              <p:spPr bwMode="auto">
                <a:xfrm flipH="1">
                  <a:off x="-314417" y="632979"/>
                  <a:ext cx="2636837" cy="5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RUNG</a:t>
                  </a:r>
                </a:p>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 CHUÔNG VÀNG</a:t>
                  </a:r>
                  <a:endParaRPr lang="vi-VN" altLang="en-US" sz="1600" b="1">
                    <a:solidFill>
                      <a:srgbClr val="FFFF00"/>
                    </a:solidFill>
                    <a:latin typeface="Times New Roman" panose="02020603050405020304" pitchFamily="18" charset="0"/>
                    <a:cs typeface="Times New Roman" panose="02020603050405020304" pitchFamily="18" charset="0"/>
                  </a:endParaRPr>
                </a:p>
              </p:txBody>
            </p:sp>
            <p:pic>
              <p:nvPicPr>
                <p:cNvPr id="5154" name="Picture 6" descr="happyface_w">
                  <a:extLst>
                    <a:ext uri="{FF2B5EF4-FFF2-40B4-BE49-F238E27FC236}">
                      <a16:creationId xmlns:a16="http://schemas.microsoft.com/office/drawing/2014/main" id="{9E03B881-72B7-CCD5-758F-9C6B9F36E70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3651" y="125101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6" descr="happyface_w">
                  <a:extLst>
                    <a:ext uri="{FF2B5EF4-FFF2-40B4-BE49-F238E27FC236}">
                      <a16:creationId xmlns:a16="http://schemas.microsoft.com/office/drawing/2014/main" id="{B9377E05-48D3-886C-A0CB-860BBDFB092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11901" y="17432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139" name="Picture 4" descr="J0099176">
              <a:extLst>
                <a:ext uri="{FF2B5EF4-FFF2-40B4-BE49-F238E27FC236}">
                  <a16:creationId xmlns:a16="http://schemas.microsoft.com/office/drawing/2014/main" id="{5BF51DBD-DC5E-3601-0A74-B42CFFF5C9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8734" y="6452342"/>
              <a:ext cx="7556500" cy="23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4" descr="J0099176">
              <a:extLst>
                <a:ext uri="{FF2B5EF4-FFF2-40B4-BE49-F238E27FC236}">
                  <a16:creationId xmlns:a16="http://schemas.microsoft.com/office/drawing/2014/main" id="{931EF6CC-1E98-DB4C-CCD5-782CC95EC9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416" t="4095" r="18353" b="4095"/>
            <a:stretch>
              <a:fillRect/>
            </a:stretch>
          </p:blipFill>
          <p:spPr bwMode="auto">
            <a:xfrm rot="-5400000">
              <a:off x="6504582" y="416232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4" descr="J0099176">
              <a:extLst>
                <a:ext uri="{FF2B5EF4-FFF2-40B4-BE49-F238E27FC236}">
                  <a16:creationId xmlns:a16="http://schemas.microsoft.com/office/drawing/2014/main" id="{9453568F-B65C-747C-F4CB-0504B56322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6416" t="4095" r="18353" b="4095"/>
            <a:stretch>
              <a:fillRect/>
            </a:stretch>
          </p:blipFill>
          <p:spPr bwMode="auto">
            <a:xfrm rot="-5400000">
              <a:off x="-2136941" y="415698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4" descr="J0099176">
              <a:extLst>
                <a:ext uri="{FF2B5EF4-FFF2-40B4-BE49-F238E27FC236}">
                  <a16:creationId xmlns:a16="http://schemas.microsoft.com/office/drawing/2014/main" id="{16C71B77-3FB0-38BB-4F7C-6A7ED8C5DE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42615" t="10098" r="42477" b="-2"/>
            <a:stretch>
              <a:fillRect/>
            </a:stretch>
          </p:blipFill>
          <p:spPr bwMode="auto">
            <a:xfrm rot="10800000">
              <a:off x="356973" y="6451342"/>
              <a:ext cx="867710" cy="2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a:extLst>
                <a:ext uri="{FF2B5EF4-FFF2-40B4-BE49-F238E27FC236}">
                  <a16:creationId xmlns:a16="http://schemas.microsoft.com/office/drawing/2014/main" id="{9CCF93AD-7243-3E5A-7121-A241F50F2E21}"/>
                </a:ext>
              </a:extLst>
            </p:cNvPr>
            <p:cNvCxnSpPr/>
            <p:nvPr/>
          </p:nvCxnSpPr>
          <p:spPr>
            <a:xfrm>
              <a:off x="8665014" y="1899759"/>
              <a:ext cx="0" cy="44089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7A038A-0E91-6707-16FC-5F7666F7A7CE}"/>
                </a:ext>
              </a:extLst>
            </p:cNvPr>
            <p:cNvCxnSpPr/>
            <p:nvPr/>
          </p:nvCxnSpPr>
          <p:spPr>
            <a:xfrm>
              <a:off x="458315" y="1885471"/>
              <a:ext cx="0" cy="44089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147161-55C8-957E-0BDF-C12D352CF2DA}"/>
                </a:ext>
              </a:extLst>
            </p:cNvPr>
            <p:cNvCxnSpPr/>
            <p:nvPr/>
          </p:nvCxnSpPr>
          <p:spPr>
            <a:xfrm>
              <a:off x="455938" y="1893408"/>
              <a:ext cx="8219770" cy="142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B92F-B3FF-5541-3739-D8C208D75990}"/>
                </a:ext>
              </a:extLst>
            </p:cNvPr>
            <p:cNvCxnSpPr/>
            <p:nvPr/>
          </p:nvCxnSpPr>
          <p:spPr>
            <a:xfrm>
              <a:off x="458315" y="6295978"/>
              <a:ext cx="8219770" cy="127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AutoShape 9">
            <a:hlinkClick r:id="rId9" action="ppaction://hlinksldjump"/>
            <a:extLst>
              <a:ext uri="{FF2B5EF4-FFF2-40B4-BE49-F238E27FC236}">
                <a16:creationId xmlns:a16="http://schemas.microsoft.com/office/drawing/2014/main" id="{828DFB73-0C6E-317D-F8BF-531D434A68EA}"/>
              </a:ext>
            </a:extLst>
          </p:cNvPr>
          <p:cNvSpPr>
            <a:spLocks noChangeArrowheads="1"/>
          </p:cNvSpPr>
          <p:nvPr/>
        </p:nvSpPr>
        <p:spPr bwMode="auto">
          <a:xfrm>
            <a:off x="8338324" y="3153397"/>
            <a:ext cx="2310625" cy="1702595"/>
          </a:xfrm>
          <a:prstGeom prst="star16">
            <a:avLst>
              <a:gd name="adj" fmla="val 37500"/>
            </a:avLst>
          </a:prstGeom>
          <a:solidFill>
            <a:srgbClr val="FF99CC"/>
          </a:solidFill>
          <a:ln w="317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21917" tIns="60958" rIns="121917" bIns="60958" anchor="ctr"/>
          <a:lstStyle/>
          <a:p>
            <a:pPr algn="ctr" defTabSz="914377">
              <a:defRPr/>
            </a:pPr>
            <a:r>
              <a:rPr lang="en-US" sz="7200" b="1">
                <a:solidFill>
                  <a:srgbClr val="FFFF00"/>
                </a:solidFill>
                <a:cs typeface="Arial" charset="0"/>
              </a:rPr>
              <a:t>3</a:t>
            </a:r>
          </a:p>
        </p:txBody>
      </p:sp>
      <p:sp>
        <p:nvSpPr>
          <p:cNvPr id="65" name="AutoShape 12">
            <a:hlinkClick r:id="rId10" action="ppaction://hlinksldjump"/>
            <a:extLst>
              <a:ext uri="{FF2B5EF4-FFF2-40B4-BE49-F238E27FC236}">
                <a16:creationId xmlns:a16="http://schemas.microsoft.com/office/drawing/2014/main" id="{C0DE8D20-BA80-4876-1ABE-F1DB23BDA20E}"/>
              </a:ext>
            </a:extLst>
          </p:cNvPr>
          <p:cNvSpPr>
            <a:spLocks noChangeArrowheads="1"/>
          </p:cNvSpPr>
          <p:nvPr/>
        </p:nvSpPr>
        <p:spPr bwMode="auto">
          <a:xfrm>
            <a:off x="4950618" y="3179689"/>
            <a:ext cx="2310625" cy="1729888"/>
          </a:xfrm>
          <a:prstGeom prst="star16">
            <a:avLst>
              <a:gd name="adj" fmla="val 37500"/>
            </a:avLst>
          </a:prstGeom>
          <a:solidFill>
            <a:srgbClr val="FF99CC"/>
          </a:solidFill>
          <a:ln w="317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21917" tIns="60958" rIns="121917" bIns="60958" anchor="ctr"/>
          <a:lstStyle/>
          <a:p>
            <a:pPr algn="ctr" defTabSz="914377">
              <a:defRPr/>
            </a:pPr>
            <a:r>
              <a:rPr lang="en-US" sz="7200" b="1">
                <a:solidFill>
                  <a:srgbClr val="FFFF00"/>
                </a:solidFill>
                <a:cs typeface="Arial" charset="0"/>
              </a:rPr>
              <a:t>2</a:t>
            </a:r>
          </a:p>
        </p:txBody>
      </p:sp>
      <p:sp>
        <p:nvSpPr>
          <p:cNvPr id="66" name="AutoShape 13">
            <a:hlinkClick r:id="rId11" action="ppaction://hlinksldjump"/>
            <a:extLst>
              <a:ext uri="{FF2B5EF4-FFF2-40B4-BE49-F238E27FC236}">
                <a16:creationId xmlns:a16="http://schemas.microsoft.com/office/drawing/2014/main" id="{85F674DB-B8A4-CC85-38F0-221B9AAAC70B}"/>
              </a:ext>
            </a:extLst>
          </p:cNvPr>
          <p:cNvSpPr>
            <a:spLocks noChangeArrowheads="1"/>
          </p:cNvSpPr>
          <p:nvPr/>
        </p:nvSpPr>
        <p:spPr bwMode="auto">
          <a:xfrm>
            <a:off x="1582349" y="3135611"/>
            <a:ext cx="2310623" cy="1702595"/>
          </a:xfrm>
          <a:prstGeom prst="star16">
            <a:avLst>
              <a:gd name="adj" fmla="val 37500"/>
            </a:avLst>
          </a:prstGeom>
          <a:solidFill>
            <a:srgbClr val="FF99CC"/>
          </a:solidFill>
          <a:ln w="317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121917" tIns="60958" rIns="121917" bIns="60958" anchor="ctr"/>
          <a:lstStyle/>
          <a:p>
            <a:pPr algn="ctr" defTabSz="914377">
              <a:defRPr/>
            </a:pPr>
            <a:r>
              <a:rPr lang="en-US" sz="7200" b="1" dirty="0">
                <a:solidFill>
                  <a:srgbClr val="FFFF00"/>
                </a:solidFill>
                <a:cs typeface="Arial" charset="0"/>
              </a:rPr>
              <a:t>1</a:t>
            </a:r>
          </a:p>
        </p:txBody>
      </p:sp>
      <p:sp>
        <p:nvSpPr>
          <p:cNvPr id="5135" name="AutoShape 33">
            <a:hlinkClick r:id="" action="ppaction://noaction" highlightClick="1"/>
            <a:extLst>
              <a:ext uri="{FF2B5EF4-FFF2-40B4-BE49-F238E27FC236}">
                <a16:creationId xmlns:a16="http://schemas.microsoft.com/office/drawing/2014/main" id="{A1B1720E-F50F-E7B6-FB9C-803D8BEF9395}"/>
              </a:ext>
            </a:extLst>
          </p:cNvPr>
          <p:cNvSpPr>
            <a:spLocks noChangeArrowheads="1"/>
          </p:cNvSpPr>
          <p:nvPr/>
        </p:nvSpPr>
        <p:spPr bwMode="auto">
          <a:xfrm>
            <a:off x="11093451" y="5784849"/>
            <a:ext cx="457200" cy="515939"/>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ct val="0"/>
              </a:spcBef>
              <a:buNone/>
            </a:pPr>
            <a:endParaRPr lang="vi-VN" altLang="en-US" sz="2400">
              <a:solidFill>
                <a:srgbClr val="006666"/>
              </a:solidFill>
              <a:latin typeface=".VnTime" panose="020B7200000000000000" pitchFamily="34" charset="0"/>
            </a:endParaRPr>
          </a:p>
        </p:txBody>
      </p:sp>
      <p:pic>
        <p:nvPicPr>
          <p:cNvPr id="7" name="Picture 10" descr="an30">
            <a:extLst>
              <a:ext uri="{FF2B5EF4-FFF2-40B4-BE49-F238E27FC236}">
                <a16:creationId xmlns:a16="http://schemas.microsoft.com/office/drawing/2014/main" id="{11A53D27-B204-450A-4BF2-55D15011ADDC}"/>
              </a:ext>
            </a:extLst>
          </p:cNvPr>
          <p:cNvPicPr>
            <a:picLocks noChangeAspect="1" noChangeArrowheads="1" noCrop="1"/>
          </p:cNvPicPr>
          <p:nvPr/>
        </p:nvPicPr>
        <p:blipFill>
          <a:blip r:embed="rId12"/>
          <a:srcRect/>
          <a:stretch>
            <a:fillRect/>
          </a:stretch>
        </p:blipFill>
        <p:spPr bwMode="auto">
          <a:xfrm flipH="1">
            <a:off x="476774" y="115647"/>
            <a:ext cx="1438487" cy="1394556"/>
          </a:xfrm>
          <a:prstGeom prst="ellipse">
            <a:avLst/>
          </a:prstGeom>
          <a:ln>
            <a:noFill/>
          </a:ln>
          <a:effectLst>
            <a:softEdge rad="112500"/>
          </a:effectLst>
        </p:spPr>
      </p:pic>
      <p:sp>
        <p:nvSpPr>
          <p:cNvPr id="27" name="TextBox 26">
            <a:extLst>
              <a:ext uri="{FF2B5EF4-FFF2-40B4-BE49-F238E27FC236}">
                <a16:creationId xmlns:a16="http://schemas.microsoft.com/office/drawing/2014/main" id="{CCEFAD26-3A77-451D-A001-71B9B70B7547}"/>
              </a:ext>
            </a:extLst>
          </p:cNvPr>
          <p:cNvSpPr txBox="1"/>
          <p:nvPr/>
        </p:nvSpPr>
        <p:spPr>
          <a:xfrm>
            <a:off x="2119424" y="371146"/>
            <a:ext cx="7374212" cy="830997"/>
          </a:xfrm>
          <a:prstGeom prst="rect">
            <a:avLst/>
          </a:prstGeom>
          <a:noFill/>
        </p:spPr>
        <p:txBody>
          <a:bodyPr wrap="square" rtlCol="0">
            <a:spAutoFit/>
          </a:bodyPr>
          <a:lstStyle/>
          <a:p>
            <a:pPr defTabSz="914377"/>
            <a:r>
              <a:rPr lang="en-US" sz="4800" dirty="0">
                <a:solidFill>
                  <a:srgbClr val="FF00FF"/>
                </a:solidFill>
                <a:latin typeface="Times New Roman" panose="02020603050405020304" pitchFamily="18" charset="0"/>
                <a:cs typeface="Times New Roman" panose="02020603050405020304" pitchFamily="18" charset="0"/>
              </a:rPr>
              <a:t>RUNG CHUÔNG VÀNG</a:t>
            </a:r>
          </a:p>
        </p:txBody>
      </p:sp>
    </p:spTree>
    <p:extLst>
      <p:ext uri="{BB962C8B-B14F-4D97-AF65-F5344CB8AC3E}">
        <p14:creationId xmlns:p14="http://schemas.microsoft.com/office/powerpoint/2010/main" val="333980780"/>
      </p:ext>
    </p:extLst>
  </p:cSld>
  <p:clrMapOvr>
    <a:masterClrMapping/>
  </p:clrMapOvr>
  <p:transition spd="slow" advClick="0">
    <p:blinds/>
    <p:sndAc>
      <p:stSnd>
        <p:snd r:embed="rId2" name="arrow.wav"/>
      </p:stSnd>
    </p:sndAc>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6">
                                            <p:txEl>
                                              <p:pRg st="0" end="0"/>
                                            </p:txEl>
                                          </p:spTgt>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82">
            <a:extLst>
              <a:ext uri="{FF2B5EF4-FFF2-40B4-BE49-F238E27FC236}">
                <a16:creationId xmlns:a16="http://schemas.microsoft.com/office/drawing/2014/main" id="{827288B4-A5CB-C3A2-E481-774A278C8B4C}"/>
              </a:ext>
            </a:extLst>
          </p:cNvPr>
          <p:cNvGrpSpPr>
            <a:grpSpLocks/>
          </p:cNvGrpSpPr>
          <p:nvPr/>
        </p:nvGrpSpPr>
        <p:grpSpPr bwMode="auto">
          <a:xfrm>
            <a:off x="-48776" y="-177442"/>
            <a:ext cx="12192000" cy="6998712"/>
            <a:chOff x="-15766" y="-36508"/>
            <a:chExt cx="9144000" cy="6858000"/>
          </a:xfrm>
        </p:grpSpPr>
        <p:grpSp>
          <p:nvGrpSpPr>
            <p:cNvPr id="6174" name="Group 85">
              <a:extLst>
                <a:ext uri="{FF2B5EF4-FFF2-40B4-BE49-F238E27FC236}">
                  <a16:creationId xmlns:a16="http://schemas.microsoft.com/office/drawing/2014/main" id="{D0868BCA-8E82-694D-1F96-4122D0745C32}"/>
                </a:ext>
              </a:extLst>
            </p:cNvPr>
            <p:cNvGrpSpPr>
              <a:grpSpLocks/>
            </p:cNvGrpSpPr>
            <p:nvPr/>
          </p:nvGrpSpPr>
          <p:grpSpPr bwMode="auto">
            <a:xfrm>
              <a:off x="-15766" y="-36508"/>
              <a:ext cx="9144000" cy="6858000"/>
              <a:chOff x="12762" y="190207"/>
              <a:chExt cx="9144000" cy="6858000"/>
            </a:xfrm>
          </p:grpSpPr>
          <p:sp>
            <p:nvSpPr>
              <p:cNvPr id="95" name="Rectangle 94">
                <a:extLst>
                  <a:ext uri="{FF2B5EF4-FFF2-40B4-BE49-F238E27FC236}">
                    <a16:creationId xmlns:a16="http://schemas.microsoft.com/office/drawing/2014/main" id="{7290DD91-F76F-A5D5-8BEA-8C1716B87399}"/>
                  </a:ext>
                </a:extLst>
              </p:cNvPr>
              <p:cNvSpPr/>
              <p:nvPr/>
            </p:nvSpPr>
            <p:spPr>
              <a:xfrm>
                <a:off x="12762" y="190207"/>
                <a:ext cx="9144000" cy="6858000"/>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nvGrpSpPr>
              <p:cNvPr id="6186" name="Group 95">
                <a:extLst>
                  <a:ext uri="{FF2B5EF4-FFF2-40B4-BE49-F238E27FC236}">
                    <a16:creationId xmlns:a16="http://schemas.microsoft.com/office/drawing/2014/main" id="{8452513B-F114-94F4-3F3A-655236B107A6}"/>
                  </a:ext>
                </a:extLst>
              </p:cNvPr>
              <p:cNvGrpSpPr>
                <a:grpSpLocks/>
              </p:cNvGrpSpPr>
              <p:nvPr/>
            </p:nvGrpSpPr>
            <p:grpSpPr bwMode="auto">
              <a:xfrm>
                <a:off x="215895" y="220172"/>
                <a:ext cx="8740678" cy="1512168"/>
                <a:chOff x="295818" y="188640"/>
                <a:chExt cx="8740678" cy="1512168"/>
              </a:xfrm>
            </p:grpSpPr>
            <p:sp>
              <p:nvSpPr>
                <p:cNvPr id="103" name="Rounded Rectangle 102">
                  <a:extLst>
                    <a:ext uri="{FF2B5EF4-FFF2-40B4-BE49-F238E27FC236}">
                      <a16:creationId xmlns:a16="http://schemas.microsoft.com/office/drawing/2014/main" id="{5A34CB67-6B5D-D6F1-0AF9-77E00AE3A902}"/>
                    </a:ext>
                  </a:extLst>
                </p:cNvPr>
                <p:cNvSpPr/>
                <p:nvPr/>
              </p:nvSpPr>
              <p:spPr>
                <a:xfrm>
                  <a:off x="295818" y="188640"/>
                  <a:ext cx="8740678" cy="1512168"/>
                </a:xfrm>
                <a:prstGeom prst="round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sp>
              <p:nvSpPr>
                <p:cNvPr id="104" name="Rounded Rectangle 103">
                  <a:extLst>
                    <a:ext uri="{FF2B5EF4-FFF2-40B4-BE49-F238E27FC236}">
                      <a16:creationId xmlns:a16="http://schemas.microsoft.com/office/drawing/2014/main" id="{AA08B75C-BA52-6832-5A74-694AC7DC120B}"/>
                    </a:ext>
                  </a:extLst>
                </p:cNvPr>
                <p:cNvSpPr/>
                <p:nvPr/>
              </p:nvSpPr>
              <p:spPr>
                <a:xfrm>
                  <a:off x="470277" y="304950"/>
                  <a:ext cx="8422203" cy="1300909"/>
                </a:xfrm>
                <a:prstGeom prst="roundRect">
                  <a:avLst/>
                </a:prstGeom>
                <a:blipFill>
                  <a:blip r:embed="rId8"/>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grpSp>
        <p:pic>
          <p:nvPicPr>
            <p:cNvPr id="6175" name="Picture 4" descr="J0099176">
              <a:extLst>
                <a:ext uri="{FF2B5EF4-FFF2-40B4-BE49-F238E27FC236}">
                  <a16:creationId xmlns:a16="http://schemas.microsoft.com/office/drawing/2014/main" id="{051C0AC4-3181-9DA1-01C6-B73AAD82D1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8734" y="6452342"/>
              <a:ext cx="7556500" cy="23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4" descr="J0099176">
              <a:extLst>
                <a:ext uri="{FF2B5EF4-FFF2-40B4-BE49-F238E27FC236}">
                  <a16:creationId xmlns:a16="http://schemas.microsoft.com/office/drawing/2014/main" id="{7A64DCF8-C9A3-F3B3-A14B-FC4BD42A1C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6416" t="4095" r="18353" b="4095"/>
            <a:stretch>
              <a:fillRect/>
            </a:stretch>
          </p:blipFill>
          <p:spPr bwMode="auto">
            <a:xfrm rot="-5400000">
              <a:off x="6504582" y="416232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4" descr="J0099176">
              <a:extLst>
                <a:ext uri="{FF2B5EF4-FFF2-40B4-BE49-F238E27FC236}">
                  <a16:creationId xmlns:a16="http://schemas.microsoft.com/office/drawing/2014/main" id="{133A2A06-5D13-881E-C78E-E97D1D1DC0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6416" t="4095" r="18353" b="4095"/>
            <a:stretch>
              <a:fillRect/>
            </a:stretch>
          </p:blipFill>
          <p:spPr bwMode="auto">
            <a:xfrm rot="-5400000">
              <a:off x="-2136941" y="415698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4" descr="J0099176">
              <a:extLst>
                <a:ext uri="{FF2B5EF4-FFF2-40B4-BE49-F238E27FC236}">
                  <a16:creationId xmlns:a16="http://schemas.microsoft.com/office/drawing/2014/main" id="{072654B1-7EC5-8D81-5E3A-F6BBB2F020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42615" t="10098" r="42477" b="-2"/>
            <a:stretch>
              <a:fillRect/>
            </a:stretch>
          </p:blipFill>
          <p:spPr bwMode="auto">
            <a:xfrm rot="10800000">
              <a:off x="356973" y="6451342"/>
              <a:ext cx="867710" cy="2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 name="Straight Connector 90">
              <a:extLst>
                <a:ext uri="{FF2B5EF4-FFF2-40B4-BE49-F238E27FC236}">
                  <a16:creationId xmlns:a16="http://schemas.microsoft.com/office/drawing/2014/main" id="{1BB0876A-428E-D7A9-1C9B-4FE126FE8198}"/>
                </a:ext>
              </a:extLst>
            </p:cNvPr>
            <p:cNvCxnSpPr/>
            <p:nvPr/>
          </p:nvCxnSpPr>
          <p:spPr>
            <a:xfrm>
              <a:off x="8663890" y="1900243"/>
              <a:ext cx="0" cy="44084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FB9D9E-E7CE-F860-DAE0-E9D41559D711}"/>
                </a:ext>
              </a:extLst>
            </p:cNvPr>
            <p:cNvCxnSpPr/>
            <p:nvPr/>
          </p:nvCxnSpPr>
          <p:spPr>
            <a:xfrm>
              <a:off x="459294" y="1885955"/>
              <a:ext cx="0" cy="44084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B62AD97-B762-2096-4100-9A50DDF4709D}"/>
                </a:ext>
              </a:extLst>
            </p:cNvPr>
            <p:cNvCxnSpPr/>
            <p:nvPr/>
          </p:nvCxnSpPr>
          <p:spPr>
            <a:xfrm>
              <a:off x="452150" y="1903418"/>
              <a:ext cx="8218884" cy="142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15570EF-137F-275B-BD82-A1A5EF635963}"/>
                </a:ext>
              </a:extLst>
            </p:cNvPr>
            <p:cNvCxnSpPr/>
            <p:nvPr/>
          </p:nvCxnSpPr>
          <p:spPr>
            <a:xfrm>
              <a:off x="449769" y="6280154"/>
              <a:ext cx="8220075" cy="127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47" name="Group 121">
            <a:extLst>
              <a:ext uri="{FF2B5EF4-FFF2-40B4-BE49-F238E27FC236}">
                <a16:creationId xmlns:a16="http://schemas.microsoft.com/office/drawing/2014/main" id="{578EAC1A-8640-8E08-624F-3C05847A1CD3}"/>
              </a:ext>
            </a:extLst>
          </p:cNvPr>
          <p:cNvGrpSpPr>
            <a:grpSpLocks/>
          </p:cNvGrpSpPr>
          <p:nvPr/>
        </p:nvGrpSpPr>
        <p:grpSpPr bwMode="auto">
          <a:xfrm>
            <a:off x="3922713" y="349251"/>
            <a:ext cx="4116387" cy="863600"/>
            <a:chOff x="0" y="75"/>
            <a:chExt cx="1560" cy="426"/>
          </a:xfrm>
        </p:grpSpPr>
        <p:pic>
          <p:nvPicPr>
            <p:cNvPr id="6172" name="Picture 122" descr="Picture1">
              <a:extLst>
                <a:ext uri="{FF2B5EF4-FFF2-40B4-BE49-F238E27FC236}">
                  <a16:creationId xmlns:a16="http://schemas.microsoft.com/office/drawing/2014/main" id="{1D937B12-B0E6-5333-DADF-9EABD1E659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75"/>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Text Box 123">
              <a:extLst>
                <a:ext uri="{FF2B5EF4-FFF2-40B4-BE49-F238E27FC236}">
                  <a16:creationId xmlns:a16="http://schemas.microsoft.com/office/drawing/2014/main" id="{CB8283DB-486E-499A-B184-190D0B25E002}"/>
                </a:ext>
              </a:extLst>
            </p:cNvPr>
            <p:cNvSpPr txBox="1">
              <a:spLocks noChangeArrowheads="1"/>
            </p:cNvSpPr>
            <p:nvPr/>
          </p:nvSpPr>
          <p:spPr bwMode="auto">
            <a:xfrm>
              <a:off x="229" y="109"/>
              <a:ext cx="1176"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50000"/>
                </a:spcBef>
                <a:buNone/>
              </a:pPr>
              <a:r>
                <a:rPr lang="en-US" altLang="en-US" b="1">
                  <a:solidFill>
                    <a:srgbClr val="FFFFFF"/>
                  </a:solidFill>
                </a:rPr>
                <a:t> Câu 1</a:t>
              </a:r>
            </a:p>
          </p:txBody>
        </p:sp>
      </p:grpSp>
      <p:sp>
        <p:nvSpPr>
          <p:cNvPr id="6148" name="AutoShape 29">
            <a:hlinkClick r:id="rId11" action="ppaction://hlinksldjump" highlightClick="1"/>
            <a:extLst>
              <a:ext uri="{FF2B5EF4-FFF2-40B4-BE49-F238E27FC236}">
                <a16:creationId xmlns:a16="http://schemas.microsoft.com/office/drawing/2014/main" id="{F4688E07-2793-CE7C-8421-1DEB4E341BAD}"/>
              </a:ext>
            </a:extLst>
          </p:cNvPr>
          <p:cNvSpPr>
            <a:spLocks noChangeArrowheads="1"/>
          </p:cNvSpPr>
          <p:nvPr/>
        </p:nvSpPr>
        <p:spPr bwMode="auto">
          <a:xfrm>
            <a:off x="685800" y="5713414"/>
            <a:ext cx="457200" cy="515937"/>
          </a:xfrm>
          <a:prstGeom prst="actionButtonHome">
            <a:avLst/>
          </a:prstGeom>
          <a:blipFill dpi="0" rotWithShape="1">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ct val="0"/>
              </a:spcBef>
              <a:buNone/>
            </a:pPr>
            <a:endParaRPr lang="vi-VN" altLang="en-US" sz="2400">
              <a:solidFill>
                <a:srgbClr val="006666"/>
              </a:solidFill>
              <a:latin typeface=".VnTime" panose="020B7200000000000000" pitchFamily="34" charset="0"/>
            </a:endParaRPr>
          </a:p>
        </p:txBody>
      </p:sp>
      <p:sp>
        <p:nvSpPr>
          <p:cNvPr id="9221" name="Text Box 2">
            <a:extLst>
              <a:ext uri="{FF2B5EF4-FFF2-40B4-BE49-F238E27FC236}">
                <a16:creationId xmlns:a16="http://schemas.microsoft.com/office/drawing/2014/main" id="{06103716-73C6-7076-5376-FE8B3C57B8C0}"/>
              </a:ext>
            </a:extLst>
          </p:cNvPr>
          <p:cNvSpPr txBox="1">
            <a:spLocks noChangeArrowheads="1"/>
          </p:cNvSpPr>
          <p:nvPr/>
        </p:nvSpPr>
        <p:spPr bwMode="auto">
          <a:xfrm>
            <a:off x="4918647" y="1696998"/>
            <a:ext cx="4320160" cy="2031321"/>
          </a:xfrm>
          <a:prstGeom prst="rect">
            <a:avLst/>
          </a:prstGeom>
          <a:noFill/>
          <a:ln>
            <a:noFill/>
          </a:ln>
        </p:spPr>
        <p:txBody>
          <a:bodyPr wrap="square" lIns="137157" tIns="91438" rIns="137157" bIns="91438"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ts val="0"/>
              </a:spcBef>
              <a:buNone/>
              <a:defRPr/>
            </a:pPr>
            <a:r>
              <a:rPr lang="nl-NL" sz="6000" b="1" dirty="0">
                <a:latin typeface="Times New Roman" panose="02020603050405020304" pitchFamily="18" charset="0"/>
                <a:cs typeface="Times New Roman" panose="02020603050405020304" pitchFamily="18" charset="0"/>
              </a:rPr>
              <a:t>13</a:t>
            </a:r>
          </a:p>
          <a:p>
            <a:pPr defTabSz="914377">
              <a:spcBef>
                <a:spcPts val="0"/>
              </a:spcBef>
              <a:buNone/>
              <a:defRPr/>
            </a:pPr>
            <a:r>
              <a:rPr lang="nl-NL" sz="6000" b="1" dirty="0">
                <a:latin typeface="Times New Roman" panose="02020603050405020304" pitchFamily="18" charset="0"/>
                <a:cs typeface="Times New Roman" panose="02020603050405020304" pitchFamily="18" charset="0"/>
              </a:rPr>
              <a:t>  2</a:t>
            </a:r>
            <a:r>
              <a:rPr lang="nl-NL" sz="6000" b="1" u="sng" dirty="0">
                <a:latin typeface="Times New Roman" panose="02020603050405020304" pitchFamily="18" charset="0"/>
                <a:cs typeface="Times New Roman" panose="02020603050405020304" pitchFamily="18" charset="0"/>
              </a:rPr>
              <a:t> </a:t>
            </a:r>
            <a:endParaRPr lang="en-US" sz="6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50" name="Picture 4" descr="C:\Users\dell\Desktop\Plastic Web Boxes 2nd.png">
            <a:extLst>
              <a:ext uri="{FF2B5EF4-FFF2-40B4-BE49-F238E27FC236}">
                <a16:creationId xmlns:a16="http://schemas.microsoft.com/office/drawing/2014/main" id="{CB3526B5-1EBB-0C07-D3BC-156283A686F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10539" b="28935"/>
          <a:stretch>
            <a:fillRect/>
          </a:stretch>
        </p:blipFill>
        <p:spPr bwMode="auto">
          <a:xfrm>
            <a:off x="8847138" y="-71437"/>
            <a:ext cx="3308351"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99">
            <a:extLst>
              <a:ext uri="{FF2B5EF4-FFF2-40B4-BE49-F238E27FC236}">
                <a16:creationId xmlns:a16="http://schemas.microsoft.com/office/drawing/2014/main" id="{97C5B5DB-AE2A-5FF8-C85C-C4178BB14B39}"/>
              </a:ext>
            </a:extLst>
          </p:cNvPr>
          <p:cNvSpPr txBox="1">
            <a:spLocks noChangeArrowheads="1"/>
          </p:cNvSpPr>
          <p:nvPr/>
        </p:nvSpPr>
        <p:spPr bwMode="auto">
          <a:xfrm flipH="1">
            <a:off x="8821738" y="528640"/>
            <a:ext cx="35226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RUNG </a:t>
            </a:r>
          </a:p>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CHUÔNG VÀNG</a:t>
            </a:r>
            <a:endParaRPr lang="vi-VN" altLang="en-US" sz="1600" b="1">
              <a:solidFill>
                <a:srgbClr val="FFFF00"/>
              </a:solidFill>
              <a:latin typeface="Times New Roman" panose="02020603050405020304" pitchFamily="18" charset="0"/>
              <a:cs typeface="Times New Roman" panose="02020603050405020304" pitchFamily="18" charset="0"/>
            </a:endParaRPr>
          </a:p>
        </p:txBody>
      </p:sp>
      <p:pic>
        <p:nvPicPr>
          <p:cNvPr id="6152" name="Picture 6" descr="happyface_w">
            <a:extLst>
              <a:ext uri="{FF2B5EF4-FFF2-40B4-BE49-F238E27FC236}">
                <a16:creationId xmlns:a16="http://schemas.microsoft.com/office/drawing/2014/main" id="{2A6ED26B-E786-8904-91BF-3C31DFC3CB6C}"/>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901238" y="1119189"/>
            <a:ext cx="5762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6" descr="happyface_w">
            <a:extLst>
              <a:ext uri="{FF2B5EF4-FFF2-40B4-BE49-F238E27FC236}">
                <a16:creationId xmlns:a16="http://schemas.microsoft.com/office/drawing/2014/main" id="{BC829FD0-D741-63EF-EE13-611926829E2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995026" y="42863"/>
            <a:ext cx="5762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n30">
            <a:extLst>
              <a:ext uri="{FF2B5EF4-FFF2-40B4-BE49-F238E27FC236}">
                <a16:creationId xmlns:a16="http://schemas.microsoft.com/office/drawing/2014/main" id="{58A795CE-5BCA-A086-AABA-DF26EDDFCA6A}"/>
              </a:ext>
            </a:extLst>
          </p:cNvPr>
          <p:cNvPicPr>
            <a:picLocks noChangeAspect="1" noChangeArrowheads="1" noCrop="1"/>
          </p:cNvPicPr>
          <p:nvPr/>
        </p:nvPicPr>
        <p:blipFill>
          <a:blip r:embed="rId14"/>
          <a:srcRect/>
          <a:stretch>
            <a:fillRect/>
          </a:stretch>
        </p:blipFill>
        <p:spPr bwMode="auto">
          <a:xfrm flipH="1">
            <a:off x="695114" y="115647"/>
            <a:ext cx="1438487" cy="1394556"/>
          </a:xfrm>
          <a:prstGeom prst="ellipse">
            <a:avLst/>
          </a:prstGeom>
          <a:ln>
            <a:noFill/>
          </a:ln>
          <a:effectLst>
            <a:softEdge rad="112500"/>
          </a:effectLst>
        </p:spPr>
      </p:pic>
      <p:grpSp>
        <p:nvGrpSpPr>
          <p:cNvPr id="9230" name="Group 11">
            <a:extLst>
              <a:ext uri="{FF2B5EF4-FFF2-40B4-BE49-F238E27FC236}">
                <a16:creationId xmlns:a16="http://schemas.microsoft.com/office/drawing/2014/main" id="{5A84FE7B-DD51-CA04-0B93-D6F0A03509F6}"/>
              </a:ext>
            </a:extLst>
          </p:cNvPr>
          <p:cNvGrpSpPr>
            <a:grpSpLocks/>
          </p:cNvGrpSpPr>
          <p:nvPr/>
        </p:nvGrpSpPr>
        <p:grpSpPr bwMode="auto">
          <a:xfrm>
            <a:off x="1446293" y="4935634"/>
            <a:ext cx="6756400" cy="1210341"/>
            <a:chOff x="960" y="3203"/>
            <a:chExt cx="4800" cy="685"/>
          </a:xfrm>
        </p:grpSpPr>
        <p:sp>
          <p:nvSpPr>
            <p:cNvPr id="6169" name="AutoShape 12">
              <a:extLst>
                <a:ext uri="{FF2B5EF4-FFF2-40B4-BE49-F238E27FC236}">
                  <a16:creationId xmlns:a16="http://schemas.microsoft.com/office/drawing/2014/main" id="{26A5B451-B756-65AC-072E-7DEBCAAC9378}"/>
                </a:ext>
              </a:extLst>
            </p:cNvPr>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endParaRPr lang="vi-VN" altLang="en-US" sz="1800">
                <a:solidFill>
                  <a:srgbClr val="000000"/>
                </a:solidFill>
              </a:endParaRPr>
            </a:p>
          </p:txBody>
        </p:sp>
        <p:sp>
          <p:nvSpPr>
            <p:cNvPr id="9232" name="AutoShape 13">
              <a:extLst>
                <a:ext uri="{FF2B5EF4-FFF2-40B4-BE49-F238E27FC236}">
                  <a16:creationId xmlns:a16="http://schemas.microsoft.com/office/drawing/2014/main" id="{DC5936F4-F093-26BF-8D82-AD7BB23CA1A8}"/>
                </a:ext>
              </a:extLst>
            </p:cNvPr>
            <p:cNvSpPr>
              <a:spLocks noChangeArrowheads="1"/>
            </p:cNvSpPr>
            <p:nvPr/>
          </p:nvSpPr>
          <p:spPr bwMode="gray">
            <a:xfrm>
              <a:off x="1087" y="3293"/>
              <a:ext cx="1068"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noFill/>
              <a:round/>
              <a:headEnd/>
              <a:tailEnd/>
            </a:ln>
            <a:effectLst/>
          </p:spPr>
          <p:txBody>
            <a:bodyPr wrap="none" anchor="ctr"/>
            <a:lstStyle/>
            <a:p>
              <a:pPr defTabSz="914377">
                <a:defRPr/>
              </a:pPr>
              <a:endParaRPr lang="en-US" sz="800">
                <a:solidFill>
                  <a:srgbClr val="000000"/>
                </a:solidFill>
                <a:latin typeface="Arial" panose="020B0604020202020204" pitchFamily="34" charset="0"/>
                <a:cs typeface="Arial" panose="020B0604020202020204" pitchFamily="34" charset="0"/>
              </a:endParaRPr>
            </a:p>
          </p:txBody>
        </p:sp>
        <p:sp>
          <p:nvSpPr>
            <p:cNvPr id="9233" name="Text Box 14">
              <a:extLst>
                <a:ext uri="{FF2B5EF4-FFF2-40B4-BE49-F238E27FC236}">
                  <a16:creationId xmlns:a16="http://schemas.microsoft.com/office/drawing/2014/main" id="{A9EB96F1-7E1A-17A0-1BBB-4CECE36904AB}"/>
                </a:ext>
              </a:extLst>
            </p:cNvPr>
            <p:cNvSpPr txBox="1">
              <a:spLocks noChangeArrowheads="1"/>
            </p:cNvSpPr>
            <p:nvPr/>
          </p:nvSpPr>
          <p:spPr bwMode="gray">
            <a:xfrm>
              <a:off x="1096" y="3203"/>
              <a:ext cx="4176" cy="575"/>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defTabSz="914377">
                <a:defRPr/>
              </a:pPr>
              <a:r>
                <a:rPr lang="en-US" sz="32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a:t>
              </a:r>
              <a:r>
                <a:rPr lang="en-US" sz="3200" b="1"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32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án</a:t>
              </a:r>
              <a:r>
                <a:rPr lang="en-US" sz="3200" b="1"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3200" b="1" dirty="0">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6000" b="1" dirty="0">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B.  </a:t>
              </a:r>
              <a:r>
                <a:rPr lang="en-US" sz="6000" b="1" dirty="0">
                  <a:solidFill>
                    <a:srgbClr val="FF3300"/>
                  </a:solidFill>
                  <a:latin typeface="Times New Roman" panose="02020603050405020304" pitchFamily="18" charset="0"/>
                  <a:cs typeface="Times New Roman" panose="02020603050405020304" pitchFamily="18" charset="0"/>
                </a:rPr>
                <a:t>26</a:t>
              </a:r>
            </a:p>
          </p:txBody>
        </p:sp>
      </p:grpSp>
      <p:sp>
        <p:nvSpPr>
          <p:cNvPr id="47" name="Text Box 2">
            <a:extLst>
              <a:ext uri="{FF2B5EF4-FFF2-40B4-BE49-F238E27FC236}">
                <a16:creationId xmlns:a16="http://schemas.microsoft.com/office/drawing/2014/main" id="{06103716-73C6-7076-5376-FE8B3C57B8C0}"/>
              </a:ext>
            </a:extLst>
          </p:cNvPr>
          <p:cNvSpPr txBox="1">
            <a:spLocks noChangeArrowheads="1"/>
          </p:cNvSpPr>
          <p:nvPr/>
        </p:nvSpPr>
        <p:spPr bwMode="auto">
          <a:xfrm>
            <a:off x="771762" y="3728830"/>
            <a:ext cx="10550924" cy="1107992"/>
          </a:xfrm>
          <a:prstGeom prst="rect">
            <a:avLst/>
          </a:prstGeom>
          <a:noFill/>
          <a:ln>
            <a:noFill/>
          </a:ln>
        </p:spPr>
        <p:txBody>
          <a:bodyPr wrap="square" lIns="137157" tIns="91438" rIns="137157" bIns="91438"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buNone/>
              <a:defRPr/>
            </a:pPr>
            <a:r>
              <a:rPr lang="nl-NL" sz="6000" b="1" dirty="0">
                <a:latin typeface="Times New Roman" panose="02020603050405020304" pitchFamily="18" charset="0"/>
                <a:cs typeface="Times New Roman" panose="02020603050405020304" pitchFamily="18" charset="0"/>
              </a:rPr>
              <a:t> A. 16          B. 26         C.  36 </a:t>
            </a:r>
            <a:endParaRPr lang="en-US" sz="6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4564280" y="2300195"/>
            <a:ext cx="570386" cy="92333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x</a:t>
            </a:r>
          </a:p>
        </p:txBody>
      </p:sp>
      <p:cxnSp>
        <p:nvCxnSpPr>
          <p:cNvPr id="4" name="Straight Connector 3"/>
          <p:cNvCxnSpPr/>
          <p:nvPr/>
        </p:nvCxnSpPr>
        <p:spPr>
          <a:xfrm>
            <a:off x="4824493" y="3534469"/>
            <a:ext cx="115641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utoShape 46">
            <a:extLst>
              <a:ext uri="{FF2B5EF4-FFF2-40B4-BE49-F238E27FC236}">
                <a16:creationId xmlns:a16="http://schemas.microsoft.com/office/drawing/2014/main" id="{684C0769-E8AC-9F7C-F1D6-C930AEC41FA2}"/>
              </a:ext>
            </a:extLst>
          </p:cNvPr>
          <p:cNvSpPr>
            <a:spLocks noChangeArrowheads="1"/>
          </p:cNvSpPr>
          <p:nvPr/>
        </p:nvSpPr>
        <p:spPr bwMode="auto">
          <a:xfrm>
            <a:off x="9947275" y="5267326"/>
            <a:ext cx="1143000" cy="892175"/>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800000"/>
                </a:solidFill>
              </a:rPr>
              <a:t>1</a:t>
            </a:r>
          </a:p>
        </p:txBody>
      </p:sp>
      <p:sp>
        <p:nvSpPr>
          <p:cNvPr id="43" name="AutoShape 47">
            <a:extLst>
              <a:ext uri="{FF2B5EF4-FFF2-40B4-BE49-F238E27FC236}">
                <a16:creationId xmlns:a16="http://schemas.microsoft.com/office/drawing/2014/main" id="{02870838-B502-B95A-573A-2D2AD31AE96A}"/>
              </a:ext>
            </a:extLst>
          </p:cNvPr>
          <p:cNvSpPr>
            <a:spLocks noChangeArrowheads="1"/>
          </p:cNvSpPr>
          <p:nvPr/>
        </p:nvSpPr>
        <p:spPr bwMode="auto">
          <a:xfrm>
            <a:off x="9947275" y="5265739"/>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2</a:t>
            </a:r>
          </a:p>
        </p:txBody>
      </p:sp>
      <p:sp>
        <p:nvSpPr>
          <p:cNvPr id="44" name="AutoShape 48">
            <a:extLst>
              <a:ext uri="{FF2B5EF4-FFF2-40B4-BE49-F238E27FC236}">
                <a16:creationId xmlns:a16="http://schemas.microsoft.com/office/drawing/2014/main" id="{0FFC3873-E3D1-A5BF-7496-7C7CD5DF7E20}"/>
              </a:ext>
            </a:extLst>
          </p:cNvPr>
          <p:cNvSpPr>
            <a:spLocks noChangeArrowheads="1"/>
          </p:cNvSpPr>
          <p:nvPr/>
        </p:nvSpPr>
        <p:spPr bwMode="auto">
          <a:xfrm>
            <a:off x="9942513" y="5267326"/>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3</a:t>
            </a:r>
          </a:p>
        </p:txBody>
      </p:sp>
      <p:sp>
        <p:nvSpPr>
          <p:cNvPr id="45" name="AutoShape 49">
            <a:extLst>
              <a:ext uri="{FF2B5EF4-FFF2-40B4-BE49-F238E27FC236}">
                <a16:creationId xmlns:a16="http://schemas.microsoft.com/office/drawing/2014/main" id="{523ED556-9613-F1D9-F6C3-BDECF3F0DF41}"/>
              </a:ext>
            </a:extLst>
          </p:cNvPr>
          <p:cNvSpPr>
            <a:spLocks noChangeArrowheads="1"/>
          </p:cNvSpPr>
          <p:nvPr/>
        </p:nvSpPr>
        <p:spPr bwMode="auto">
          <a:xfrm>
            <a:off x="9940925" y="5264151"/>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4</a:t>
            </a:r>
          </a:p>
        </p:txBody>
      </p:sp>
      <p:sp>
        <p:nvSpPr>
          <p:cNvPr id="46" name="AutoShape 50">
            <a:extLst>
              <a:ext uri="{FF2B5EF4-FFF2-40B4-BE49-F238E27FC236}">
                <a16:creationId xmlns:a16="http://schemas.microsoft.com/office/drawing/2014/main" id="{CCEDF1EA-F50C-3206-D0CF-FBDB43AE9399}"/>
              </a:ext>
            </a:extLst>
          </p:cNvPr>
          <p:cNvSpPr>
            <a:spLocks noChangeArrowheads="1"/>
          </p:cNvSpPr>
          <p:nvPr/>
        </p:nvSpPr>
        <p:spPr bwMode="auto">
          <a:xfrm>
            <a:off x="9942513" y="5264151"/>
            <a:ext cx="1143000" cy="89376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5</a:t>
            </a:r>
          </a:p>
        </p:txBody>
      </p:sp>
      <p:sp>
        <p:nvSpPr>
          <p:cNvPr id="48" name="Oval 47">
            <a:extLst>
              <a:ext uri="{FF2B5EF4-FFF2-40B4-BE49-F238E27FC236}">
                <a16:creationId xmlns:a16="http://schemas.microsoft.com/office/drawing/2014/main" id="{F30A18FB-FCBC-4A90-04E9-77FF5EBB4693}"/>
              </a:ext>
            </a:extLst>
          </p:cNvPr>
          <p:cNvSpPr/>
          <p:nvPr/>
        </p:nvSpPr>
        <p:spPr>
          <a:xfrm>
            <a:off x="9552782" y="5287962"/>
            <a:ext cx="1849437" cy="844551"/>
          </a:xfrm>
          <a:prstGeom prst="ellipse">
            <a:avLst/>
          </a:prstGeom>
        </p:spPr>
        <p:style>
          <a:lnRef idx="3">
            <a:schemeClr val="lt1"/>
          </a:lnRef>
          <a:fillRef idx="1">
            <a:schemeClr val="accent3"/>
          </a:fillRef>
          <a:effectRef idx="1">
            <a:schemeClr val="accent3"/>
          </a:effectRef>
          <a:fontRef idx="minor">
            <a:schemeClr val="lt1"/>
          </a:fontRef>
        </p:style>
        <p:txBody>
          <a:bodyPr lIns="121917" tIns="60958" rIns="121917" bIns="60958" anchor="ctr"/>
          <a:lstStyle/>
          <a:p>
            <a:pPr algn="ctr" defTabSz="914377">
              <a:defRPr/>
            </a:pPr>
            <a:r>
              <a:rPr lang="en-US" sz="2000" b="1">
                <a:solidFill>
                  <a:srgbClr val="FF0000"/>
                </a:solidFill>
                <a:latin typeface="Times New Roman" panose="02020603050405020304" pitchFamily="18" charset="0"/>
                <a:cs typeface="Times New Roman" panose="02020603050405020304" pitchFamily="18" charset="0"/>
              </a:rPr>
              <a:t>HẾT GIỜ</a:t>
            </a:r>
            <a:endParaRPr lang="en-US" sz="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9263028"/>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6"/>
                                        </p:tgtEl>
                                        <p:attrNameLst>
                                          <p:attrName>ppt_w</p:attrName>
                                        </p:attrNameLst>
                                      </p:cBhvr>
                                      <p:tavLst>
                                        <p:tav tm="0">
                                          <p:val>
                                            <p:strVal val="ppt_w"/>
                                          </p:val>
                                        </p:tav>
                                        <p:tav tm="100000">
                                          <p:val>
                                            <p:strVal val="ppt_w*0.05"/>
                                          </p:val>
                                        </p:tav>
                                      </p:tavLst>
                                    </p:anim>
                                    <p:anim calcmode="lin" valueType="num">
                                      <p:cBhvr>
                                        <p:cTn id="7" dur="1000"/>
                                        <p:tgtEl>
                                          <p:spTgt spid="46"/>
                                        </p:tgtEl>
                                        <p:attrNameLst>
                                          <p:attrName>ppt_h</p:attrName>
                                        </p:attrNameLst>
                                      </p:cBhvr>
                                      <p:tavLst>
                                        <p:tav tm="0">
                                          <p:val>
                                            <p:strVal val="ppt_h"/>
                                          </p:val>
                                        </p:tav>
                                        <p:tav tm="100000">
                                          <p:val>
                                            <p:strVal val="ppt_h"/>
                                          </p:val>
                                        </p:tav>
                                      </p:tavLst>
                                    </p:anim>
                                    <p:anim calcmode="lin" valueType="num">
                                      <p:cBhvr>
                                        <p:cTn id="8" dur="1000"/>
                                        <p:tgtEl>
                                          <p:spTgt spid="46"/>
                                        </p:tgtEl>
                                        <p:attrNameLst>
                                          <p:attrName>ppt_x</p:attrName>
                                        </p:attrNameLst>
                                      </p:cBhvr>
                                      <p:tavLst>
                                        <p:tav tm="0">
                                          <p:val>
                                            <p:strVal val="ppt_x"/>
                                          </p:val>
                                        </p:tav>
                                        <p:tav tm="100000">
                                          <p:val>
                                            <p:strVal val="ppt_x-.2"/>
                                          </p:val>
                                        </p:tav>
                                      </p:tavLst>
                                    </p:anim>
                                    <p:anim calcmode="lin" valueType="num">
                                      <p:cBhvr>
                                        <p:cTn id="9" dur="1000"/>
                                        <p:tgtEl>
                                          <p:spTgt spid="46"/>
                                        </p:tgtEl>
                                        <p:attrNameLst>
                                          <p:attrName>ppt_y</p:attrName>
                                        </p:attrNameLst>
                                      </p:cBhvr>
                                      <p:tavLst>
                                        <p:tav tm="0">
                                          <p:val>
                                            <p:strVal val="ppt_y"/>
                                          </p:val>
                                        </p:tav>
                                        <p:tav tm="100000">
                                          <p:val>
                                            <p:strVal val="ppt_y"/>
                                          </p:val>
                                        </p:tav>
                                      </p:tavLst>
                                    </p:anim>
                                    <p:animEffect transition="out" filter="fade">
                                      <p:cBhvr>
                                        <p:cTn id="10" dur="1000"/>
                                        <p:tgtEl>
                                          <p:spTgt spid="46"/>
                                        </p:tgtEl>
                                      </p:cBhvr>
                                    </p:animEffect>
                                    <p:set>
                                      <p:cBhvr>
                                        <p:cTn id="11"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5"/>
                                        </p:tgtEl>
                                        <p:attrNameLst>
                                          <p:attrName>ppt_w</p:attrName>
                                        </p:attrNameLst>
                                      </p:cBhvr>
                                      <p:tavLst>
                                        <p:tav tm="0">
                                          <p:val>
                                            <p:strVal val="ppt_w"/>
                                          </p:val>
                                        </p:tav>
                                        <p:tav tm="100000">
                                          <p:val>
                                            <p:strVal val="ppt_w*0.05"/>
                                          </p:val>
                                        </p:tav>
                                      </p:tavLst>
                                    </p:anim>
                                    <p:anim calcmode="lin" valueType="num">
                                      <p:cBhvr>
                                        <p:cTn id="15" dur="1000"/>
                                        <p:tgtEl>
                                          <p:spTgt spid="45"/>
                                        </p:tgtEl>
                                        <p:attrNameLst>
                                          <p:attrName>ppt_h</p:attrName>
                                        </p:attrNameLst>
                                      </p:cBhvr>
                                      <p:tavLst>
                                        <p:tav tm="0">
                                          <p:val>
                                            <p:strVal val="ppt_h"/>
                                          </p:val>
                                        </p:tav>
                                        <p:tav tm="100000">
                                          <p:val>
                                            <p:strVal val="ppt_h"/>
                                          </p:val>
                                        </p:tav>
                                      </p:tavLst>
                                    </p:anim>
                                    <p:anim calcmode="lin" valueType="num">
                                      <p:cBhvr>
                                        <p:cTn id="16" dur="1000"/>
                                        <p:tgtEl>
                                          <p:spTgt spid="45"/>
                                        </p:tgtEl>
                                        <p:attrNameLst>
                                          <p:attrName>ppt_x</p:attrName>
                                        </p:attrNameLst>
                                      </p:cBhvr>
                                      <p:tavLst>
                                        <p:tav tm="0">
                                          <p:val>
                                            <p:strVal val="ppt_x"/>
                                          </p:val>
                                        </p:tav>
                                        <p:tav tm="100000">
                                          <p:val>
                                            <p:strVal val="ppt_x-.2"/>
                                          </p:val>
                                        </p:tav>
                                      </p:tavLst>
                                    </p:anim>
                                    <p:anim calcmode="lin" valueType="num">
                                      <p:cBhvr>
                                        <p:cTn id="17" dur="1000"/>
                                        <p:tgtEl>
                                          <p:spTgt spid="45"/>
                                        </p:tgtEl>
                                        <p:attrNameLst>
                                          <p:attrName>ppt_y</p:attrName>
                                        </p:attrNameLst>
                                      </p:cBhvr>
                                      <p:tavLst>
                                        <p:tav tm="0">
                                          <p:val>
                                            <p:strVal val="ppt_y"/>
                                          </p:val>
                                        </p:tav>
                                        <p:tav tm="100000">
                                          <p:val>
                                            <p:strVal val="ppt_y"/>
                                          </p:val>
                                        </p:tav>
                                      </p:tavLst>
                                    </p:anim>
                                    <p:animEffect transition="out" filter="fade">
                                      <p:cBhvr>
                                        <p:cTn id="18" dur="1000"/>
                                        <p:tgtEl>
                                          <p:spTgt spid="45"/>
                                        </p:tgtEl>
                                      </p:cBhvr>
                                    </p:animEffect>
                                    <p:set>
                                      <p:cBhvr>
                                        <p:cTn id="19"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44"/>
                                        </p:tgtEl>
                                        <p:attrNameLst>
                                          <p:attrName>ppt_w</p:attrName>
                                        </p:attrNameLst>
                                      </p:cBhvr>
                                      <p:tavLst>
                                        <p:tav tm="0">
                                          <p:val>
                                            <p:strVal val="ppt_w"/>
                                          </p:val>
                                        </p:tav>
                                        <p:tav tm="100000">
                                          <p:val>
                                            <p:strVal val="ppt_w*0.05"/>
                                          </p:val>
                                        </p:tav>
                                      </p:tavLst>
                                    </p:anim>
                                    <p:anim calcmode="lin" valueType="num">
                                      <p:cBhvr>
                                        <p:cTn id="23" dur="1000"/>
                                        <p:tgtEl>
                                          <p:spTgt spid="44"/>
                                        </p:tgtEl>
                                        <p:attrNameLst>
                                          <p:attrName>ppt_h</p:attrName>
                                        </p:attrNameLst>
                                      </p:cBhvr>
                                      <p:tavLst>
                                        <p:tav tm="0">
                                          <p:val>
                                            <p:strVal val="ppt_h"/>
                                          </p:val>
                                        </p:tav>
                                        <p:tav tm="100000">
                                          <p:val>
                                            <p:strVal val="ppt_h"/>
                                          </p:val>
                                        </p:tav>
                                      </p:tavLst>
                                    </p:anim>
                                    <p:anim calcmode="lin" valueType="num">
                                      <p:cBhvr>
                                        <p:cTn id="24" dur="1000"/>
                                        <p:tgtEl>
                                          <p:spTgt spid="44"/>
                                        </p:tgtEl>
                                        <p:attrNameLst>
                                          <p:attrName>ppt_x</p:attrName>
                                        </p:attrNameLst>
                                      </p:cBhvr>
                                      <p:tavLst>
                                        <p:tav tm="0">
                                          <p:val>
                                            <p:strVal val="ppt_x"/>
                                          </p:val>
                                        </p:tav>
                                        <p:tav tm="100000">
                                          <p:val>
                                            <p:strVal val="ppt_x-.2"/>
                                          </p:val>
                                        </p:tav>
                                      </p:tavLst>
                                    </p:anim>
                                    <p:anim calcmode="lin" valueType="num">
                                      <p:cBhvr>
                                        <p:cTn id="25" dur="1000"/>
                                        <p:tgtEl>
                                          <p:spTgt spid="44"/>
                                        </p:tgtEl>
                                        <p:attrNameLst>
                                          <p:attrName>ppt_y</p:attrName>
                                        </p:attrNameLst>
                                      </p:cBhvr>
                                      <p:tavLst>
                                        <p:tav tm="0">
                                          <p:val>
                                            <p:strVal val="ppt_y"/>
                                          </p:val>
                                        </p:tav>
                                        <p:tav tm="100000">
                                          <p:val>
                                            <p:strVal val="ppt_y"/>
                                          </p:val>
                                        </p:tav>
                                      </p:tavLst>
                                    </p:anim>
                                    <p:animEffect transition="out" filter="fade">
                                      <p:cBhvr>
                                        <p:cTn id="26" dur="1000"/>
                                        <p:tgtEl>
                                          <p:spTgt spid="44"/>
                                        </p:tgtEl>
                                      </p:cBhvr>
                                    </p:animEffect>
                                    <p:set>
                                      <p:cBhvr>
                                        <p:cTn id="27"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43"/>
                                        </p:tgtEl>
                                        <p:attrNameLst>
                                          <p:attrName>ppt_w</p:attrName>
                                        </p:attrNameLst>
                                      </p:cBhvr>
                                      <p:tavLst>
                                        <p:tav tm="0">
                                          <p:val>
                                            <p:strVal val="ppt_w"/>
                                          </p:val>
                                        </p:tav>
                                        <p:tav tm="100000">
                                          <p:val>
                                            <p:strVal val="ppt_w*0.05"/>
                                          </p:val>
                                        </p:tav>
                                      </p:tavLst>
                                    </p:anim>
                                    <p:anim calcmode="lin" valueType="num">
                                      <p:cBhvr>
                                        <p:cTn id="31" dur="1000"/>
                                        <p:tgtEl>
                                          <p:spTgt spid="43"/>
                                        </p:tgtEl>
                                        <p:attrNameLst>
                                          <p:attrName>ppt_h</p:attrName>
                                        </p:attrNameLst>
                                      </p:cBhvr>
                                      <p:tavLst>
                                        <p:tav tm="0">
                                          <p:val>
                                            <p:strVal val="ppt_h"/>
                                          </p:val>
                                        </p:tav>
                                        <p:tav tm="100000">
                                          <p:val>
                                            <p:strVal val="ppt_h"/>
                                          </p:val>
                                        </p:tav>
                                      </p:tavLst>
                                    </p:anim>
                                    <p:anim calcmode="lin" valueType="num">
                                      <p:cBhvr>
                                        <p:cTn id="32" dur="1000"/>
                                        <p:tgtEl>
                                          <p:spTgt spid="43"/>
                                        </p:tgtEl>
                                        <p:attrNameLst>
                                          <p:attrName>ppt_x</p:attrName>
                                        </p:attrNameLst>
                                      </p:cBhvr>
                                      <p:tavLst>
                                        <p:tav tm="0">
                                          <p:val>
                                            <p:strVal val="ppt_x"/>
                                          </p:val>
                                        </p:tav>
                                        <p:tav tm="100000">
                                          <p:val>
                                            <p:strVal val="ppt_x-.2"/>
                                          </p:val>
                                        </p:tav>
                                      </p:tavLst>
                                    </p:anim>
                                    <p:anim calcmode="lin" valueType="num">
                                      <p:cBhvr>
                                        <p:cTn id="33" dur="1000"/>
                                        <p:tgtEl>
                                          <p:spTgt spid="43"/>
                                        </p:tgtEl>
                                        <p:attrNameLst>
                                          <p:attrName>ppt_y</p:attrName>
                                        </p:attrNameLst>
                                      </p:cBhvr>
                                      <p:tavLst>
                                        <p:tav tm="0">
                                          <p:val>
                                            <p:strVal val="ppt_y"/>
                                          </p:val>
                                        </p:tav>
                                        <p:tav tm="100000">
                                          <p:val>
                                            <p:strVal val="ppt_y"/>
                                          </p:val>
                                        </p:tav>
                                      </p:tavLst>
                                    </p:anim>
                                    <p:animEffect transition="out" filter="fade">
                                      <p:cBhvr>
                                        <p:cTn id="34" dur="1000"/>
                                        <p:tgtEl>
                                          <p:spTgt spid="43"/>
                                        </p:tgtEl>
                                      </p:cBhvr>
                                    </p:animEffect>
                                    <p:set>
                                      <p:cBhvr>
                                        <p:cTn id="35"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42"/>
                                        </p:tgtEl>
                                        <p:attrNameLst>
                                          <p:attrName>ppt_w</p:attrName>
                                        </p:attrNameLst>
                                      </p:cBhvr>
                                      <p:tavLst>
                                        <p:tav tm="0">
                                          <p:val>
                                            <p:strVal val="ppt_w"/>
                                          </p:val>
                                        </p:tav>
                                        <p:tav tm="100000">
                                          <p:val>
                                            <p:strVal val="ppt_w*0.05"/>
                                          </p:val>
                                        </p:tav>
                                      </p:tavLst>
                                    </p:anim>
                                    <p:anim calcmode="lin" valueType="num">
                                      <p:cBhvr>
                                        <p:cTn id="39" dur="1000"/>
                                        <p:tgtEl>
                                          <p:spTgt spid="42"/>
                                        </p:tgtEl>
                                        <p:attrNameLst>
                                          <p:attrName>ppt_h</p:attrName>
                                        </p:attrNameLst>
                                      </p:cBhvr>
                                      <p:tavLst>
                                        <p:tav tm="0">
                                          <p:val>
                                            <p:strVal val="ppt_h"/>
                                          </p:val>
                                        </p:tav>
                                        <p:tav tm="100000">
                                          <p:val>
                                            <p:strVal val="ppt_h"/>
                                          </p:val>
                                        </p:tav>
                                      </p:tavLst>
                                    </p:anim>
                                    <p:anim calcmode="lin" valueType="num">
                                      <p:cBhvr>
                                        <p:cTn id="40" dur="1000"/>
                                        <p:tgtEl>
                                          <p:spTgt spid="42"/>
                                        </p:tgtEl>
                                        <p:attrNameLst>
                                          <p:attrName>ppt_x</p:attrName>
                                        </p:attrNameLst>
                                      </p:cBhvr>
                                      <p:tavLst>
                                        <p:tav tm="0">
                                          <p:val>
                                            <p:strVal val="ppt_x"/>
                                          </p:val>
                                        </p:tav>
                                        <p:tav tm="100000">
                                          <p:val>
                                            <p:strVal val="ppt_x-.2"/>
                                          </p:val>
                                        </p:tav>
                                      </p:tavLst>
                                    </p:anim>
                                    <p:anim calcmode="lin" valueType="num">
                                      <p:cBhvr>
                                        <p:cTn id="41" dur="1000"/>
                                        <p:tgtEl>
                                          <p:spTgt spid="42"/>
                                        </p:tgtEl>
                                        <p:attrNameLst>
                                          <p:attrName>ppt_y</p:attrName>
                                        </p:attrNameLst>
                                      </p:cBhvr>
                                      <p:tavLst>
                                        <p:tav tm="0">
                                          <p:val>
                                            <p:strVal val="ppt_y"/>
                                          </p:val>
                                        </p:tav>
                                        <p:tav tm="100000">
                                          <p:val>
                                            <p:strVal val="ppt_y"/>
                                          </p:val>
                                        </p:tav>
                                      </p:tavLst>
                                    </p:anim>
                                    <p:animEffect transition="out" filter="fade">
                                      <p:cBhvr>
                                        <p:cTn id="42" dur="1000"/>
                                        <p:tgtEl>
                                          <p:spTgt spid="42"/>
                                        </p:tgtEl>
                                      </p:cBhvr>
                                    </p:animEffect>
                                    <p:set>
                                      <p:cBhvr>
                                        <p:cTn id="4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p:stCondLst>
                              <p:cond delay="5000"/>
                            </p:stCondLst>
                            <p:childTnLst>
                              <p:par>
                                <p:cTn id="45" presetID="23" presetClass="entr" presetSubtype="16"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childTnLst>
                                  <p:subTnLst>
                                    <p:audio>
                                      <p:cMediaNode vol="85000">
                                        <p:cTn display="0" masterRel="sameClick">
                                          <p:stCondLst>
                                            <p:cond evt="begin" delay="0">
                                              <p:tn val="45"/>
                                            </p:cond>
                                          </p:stCondLst>
                                          <p:endCondLst>
                                            <p:cond evt="onStopAudio" delay="0">
                                              <p:tgtEl>
                                                <p:sldTgt/>
                                              </p:tgtEl>
                                            </p:cond>
                                          </p:endCondLst>
                                        </p:cTn>
                                        <p:tgtEl>
                                          <p:sndTgt r:embed="rId4" name="BELL.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9230"/>
                                        </p:tgtEl>
                                        <p:attrNameLst>
                                          <p:attrName>style.visibility</p:attrName>
                                        </p:attrNameLst>
                                      </p:cBhvr>
                                      <p:to>
                                        <p:strVal val="visible"/>
                                      </p:to>
                                    </p:set>
                                    <p:anim calcmode="lin" valueType="num">
                                      <p:cBhvr additive="base">
                                        <p:cTn id="53" dur="500" fill="hold"/>
                                        <p:tgtEl>
                                          <p:spTgt spid="9230"/>
                                        </p:tgtEl>
                                        <p:attrNameLst>
                                          <p:attrName>ppt_x</p:attrName>
                                        </p:attrNameLst>
                                      </p:cBhvr>
                                      <p:tavLst>
                                        <p:tav tm="0">
                                          <p:val>
                                            <p:strVal val="0-#ppt_w/2"/>
                                          </p:val>
                                        </p:tav>
                                        <p:tav tm="100000">
                                          <p:val>
                                            <p:strVal val="#ppt_x"/>
                                          </p:val>
                                        </p:tav>
                                      </p:tavLst>
                                    </p:anim>
                                    <p:anim calcmode="lin" valueType="num">
                                      <p:cBhvr additive="base">
                                        <p:cTn id="54" dur="500" fill="hold"/>
                                        <p:tgtEl>
                                          <p:spTgt spid="92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64635" y="2995084"/>
            <a:ext cx="10945284" cy="3581400"/>
          </a:xfrm>
          <a:prstGeom prst="rect">
            <a:avLst/>
          </a:prstGeom>
        </p:spPr>
        <p:txBody>
          <a:bodyPr spcFirstLastPara="1" wrap="none" lIns="121768" tIns="60884" rIns="121768" bIns="60884" fromWordArt="1">
            <a:prstTxWarp prst="textArchUp">
              <a:avLst>
                <a:gd name="adj" fmla="val 10800000"/>
              </a:avLst>
            </a:prstTxWarp>
          </a:bodyPr>
          <a:lstStyle/>
          <a:p>
            <a:pPr algn="ctr" defTabSz="1217624" eaLnBrk="0" fontAlgn="base" hangingPunct="0">
              <a:spcBef>
                <a:spcPct val="0"/>
              </a:spcBef>
              <a:spcAft>
                <a:spcPct val="0"/>
              </a:spcAft>
            </a:pPr>
            <a:endParaRPr lang="en-US" sz="4800" b="1" kern="1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endParaRPr>
          </a:p>
        </p:txBody>
      </p:sp>
      <p:sp>
        <p:nvSpPr>
          <p:cNvPr id="5" name="TextBox 4"/>
          <p:cNvSpPr txBox="1"/>
          <p:nvPr/>
        </p:nvSpPr>
        <p:spPr>
          <a:xfrm>
            <a:off x="911424" y="2182371"/>
            <a:ext cx="10975783" cy="1323369"/>
          </a:xfrm>
          <a:prstGeom prst="rect">
            <a:avLst/>
          </a:prstGeom>
          <a:solidFill>
            <a:schemeClr val="accent6">
              <a:lumMod val="60000"/>
              <a:lumOff val="40000"/>
            </a:schemeClr>
          </a:solidFill>
          <a:scene3d>
            <a:camera prst="orthographicFront"/>
            <a:lightRig rig="threePt" dir="t"/>
          </a:scene3d>
          <a:sp3d>
            <a:bevelT/>
          </a:sp3d>
        </p:spPr>
        <p:txBody>
          <a:bodyPr wrap="square" lIns="91324" tIns="45685" rIns="91324" bIns="45685">
            <a:spAutoFit/>
          </a:bodyPr>
          <a:lstStyle/>
          <a:p>
            <a:pPr algn="ctr" defTabSz="913173" eaLnBrk="0" fontAlgn="base" hangingPunct="0">
              <a:spcBef>
                <a:spcPct val="0"/>
              </a:spcBef>
              <a:spcAft>
                <a:spcPct val="0"/>
              </a:spcAft>
              <a:defRPr/>
            </a:pPr>
            <a:r>
              <a:rPr lang="en-GB" sz="8000" b="1" dirty="0">
                <a:solidFill>
                  <a:srgbClr val="FF0000"/>
                </a:solidFill>
                <a:latin typeface="Times New Roman" pitchFamily="18" charset="0"/>
                <a:cs typeface="Times New Roman" pitchFamily="18" charset="0"/>
              </a:rPr>
              <a:t> KHỞI ĐỘNG</a:t>
            </a:r>
          </a:p>
        </p:txBody>
      </p:sp>
      <p:pic>
        <p:nvPicPr>
          <p:cNvPr id="228358"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1404"/>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0" name="Picture 19" descr="http://sucai.heima.com/sucai/icon/Gif0405_12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4467" y="3916892"/>
            <a:ext cx="2603500" cy="190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1" name="Picture 4" descr="http://i80.photobucket.com/albums/j177/xangaxinh/divided/z604489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7208" y="355699"/>
            <a:ext cx="347133" cy="61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2" name="Picture 4" descr="http://i80.photobucket.com/albums/j177/xangaxinh/divided/z604489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7" y="355600"/>
            <a:ext cx="334433"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3"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11043265" y="69649"/>
            <a:ext cx="1006007" cy="13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225" y="270942"/>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5"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868592">
            <a:off x="11132434" y="5419519"/>
            <a:ext cx="870033" cy="11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225" y="5338379"/>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949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par>
                          <p:cTn id="8" fill="hold" nodeType="afterGroup">
                            <p:stCondLst>
                              <p:cond delay="5000"/>
                            </p:stCondLst>
                            <p:childTnLst>
                              <p:par>
                                <p:cTn id="9" presetID="22" presetClass="emph" presetSubtype="0" repeatCount="indefinite" fill="hold" grpId="1" nodeType="afterEffect" nodePh="1">
                                  <p:stCondLst>
                                    <p:cond delay="0"/>
                                  </p:stCondLst>
                                  <p:endCondLst>
                                    <p:cond evt="begin" delay="0">
                                      <p:tn val="9"/>
                                    </p:cond>
                                  </p:endCondLst>
                                  <p:childTnLst>
                                    <p:animClr clrSpc="hsl" dir="cw">
                                      <p:cBhvr override="childStyle">
                                        <p:cTn id="10" dur="5000" fill="hold"/>
                                        <p:tgtEl>
                                          <p:spTgt spid="2"/>
                                        </p:tgtEl>
                                        <p:attrNameLst>
                                          <p:attrName>style.color</p:attrName>
                                        </p:attrNameLst>
                                      </p:cBhvr>
                                      <p:by>
                                        <p:hsl h="-7200000" s="0" l="0"/>
                                      </p:by>
                                    </p:animClr>
                                    <p:animClr clrSpc="hsl" dir="cw">
                                      <p:cBhvr>
                                        <p:cTn id="11" dur="5000" fill="hold"/>
                                        <p:tgtEl>
                                          <p:spTgt spid="2"/>
                                        </p:tgtEl>
                                        <p:attrNameLst>
                                          <p:attrName>fillcolor</p:attrName>
                                        </p:attrNameLst>
                                      </p:cBhvr>
                                      <p:by>
                                        <p:hsl h="-7200000" s="0" l="0"/>
                                      </p:by>
                                    </p:animClr>
                                    <p:animClr clrSpc="hsl" dir="cw">
                                      <p:cBhvr>
                                        <p:cTn id="12" dur="5000" fill="hold"/>
                                        <p:tgtEl>
                                          <p:spTgt spid="2"/>
                                        </p:tgtEl>
                                        <p:attrNameLst>
                                          <p:attrName>stroke.color</p:attrName>
                                        </p:attrNameLst>
                                      </p:cBhvr>
                                      <p:by>
                                        <p:hsl h="-7200000" s="0" l="0"/>
                                      </p:by>
                                    </p:animClr>
                                    <p:set>
                                      <p:cBhvr>
                                        <p:cTn id="13" dur="5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80">
            <a:extLst>
              <a:ext uri="{FF2B5EF4-FFF2-40B4-BE49-F238E27FC236}">
                <a16:creationId xmlns:a16="http://schemas.microsoft.com/office/drawing/2014/main" id="{D6AB6F54-873C-53B4-C8FA-548FA347F817}"/>
              </a:ext>
            </a:extLst>
          </p:cNvPr>
          <p:cNvGrpSpPr>
            <a:grpSpLocks/>
          </p:cNvGrpSpPr>
          <p:nvPr/>
        </p:nvGrpSpPr>
        <p:grpSpPr bwMode="auto">
          <a:xfrm>
            <a:off x="0" y="-211282"/>
            <a:ext cx="12496800" cy="6929439"/>
            <a:chOff x="-15766" y="-108626"/>
            <a:chExt cx="9348400" cy="6930118"/>
          </a:xfrm>
        </p:grpSpPr>
        <p:grpSp>
          <p:nvGrpSpPr>
            <p:cNvPr id="8217" name="Group 83">
              <a:extLst>
                <a:ext uri="{FF2B5EF4-FFF2-40B4-BE49-F238E27FC236}">
                  <a16:creationId xmlns:a16="http://schemas.microsoft.com/office/drawing/2014/main" id="{1506DE69-E3C7-96FA-A786-11D09C5D8A6C}"/>
                </a:ext>
              </a:extLst>
            </p:cNvPr>
            <p:cNvGrpSpPr>
              <a:grpSpLocks/>
            </p:cNvGrpSpPr>
            <p:nvPr/>
          </p:nvGrpSpPr>
          <p:grpSpPr bwMode="auto">
            <a:xfrm>
              <a:off x="-15766" y="-108626"/>
              <a:ext cx="9348400" cy="6930118"/>
              <a:chOff x="12762" y="118089"/>
              <a:chExt cx="9348400" cy="6930118"/>
            </a:xfrm>
          </p:grpSpPr>
          <p:sp>
            <p:nvSpPr>
              <p:cNvPr id="93" name="Rectangle 92">
                <a:extLst>
                  <a:ext uri="{FF2B5EF4-FFF2-40B4-BE49-F238E27FC236}">
                    <a16:creationId xmlns:a16="http://schemas.microsoft.com/office/drawing/2014/main" id="{6DA1A40A-39D8-045E-89D3-3A9565B8BE78}"/>
                  </a:ext>
                </a:extLst>
              </p:cNvPr>
              <p:cNvSpPr/>
              <p:nvPr/>
            </p:nvSpPr>
            <p:spPr>
              <a:xfrm>
                <a:off x="12762" y="190207"/>
                <a:ext cx="9144000" cy="6858000"/>
              </a:xfrm>
              <a:prstGeom prst="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nvGrpSpPr>
              <p:cNvPr id="8229" name="Group 93">
                <a:extLst>
                  <a:ext uri="{FF2B5EF4-FFF2-40B4-BE49-F238E27FC236}">
                    <a16:creationId xmlns:a16="http://schemas.microsoft.com/office/drawing/2014/main" id="{2BA3C18A-63A2-378C-F726-0CAF4BE73010}"/>
                  </a:ext>
                </a:extLst>
              </p:cNvPr>
              <p:cNvGrpSpPr>
                <a:grpSpLocks/>
              </p:cNvGrpSpPr>
              <p:nvPr/>
            </p:nvGrpSpPr>
            <p:grpSpPr bwMode="auto">
              <a:xfrm>
                <a:off x="215895" y="220172"/>
                <a:ext cx="8740678" cy="1512168"/>
                <a:chOff x="295818" y="188640"/>
                <a:chExt cx="8740678" cy="1512168"/>
              </a:xfrm>
            </p:grpSpPr>
            <p:sp>
              <p:nvSpPr>
                <p:cNvPr id="101" name="Rounded Rectangle 100">
                  <a:extLst>
                    <a:ext uri="{FF2B5EF4-FFF2-40B4-BE49-F238E27FC236}">
                      <a16:creationId xmlns:a16="http://schemas.microsoft.com/office/drawing/2014/main" id="{F466AC0A-90F7-F2E9-0D0F-72093E029229}"/>
                    </a:ext>
                  </a:extLst>
                </p:cNvPr>
                <p:cNvSpPr/>
                <p:nvPr/>
              </p:nvSpPr>
              <p:spPr>
                <a:xfrm>
                  <a:off x="295818" y="188640"/>
                  <a:ext cx="8740678" cy="1512168"/>
                </a:xfrm>
                <a:prstGeom prst="round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sp>
              <p:nvSpPr>
                <p:cNvPr id="102" name="Rounded Rectangle 101">
                  <a:extLst>
                    <a:ext uri="{FF2B5EF4-FFF2-40B4-BE49-F238E27FC236}">
                      <a16:creationId xmlns:a16="http://schemas.microsoft.com/office/drawing/2014/main" id="{76787EA9-94E0-66D0-7604-B9A79C772D2B}"/>
                    </a:ext>
                  </a:extLst>
                </p:cNvPr>
                <p:cNvSpPr/>
                <p:nvPr/>
              </p:nvSpPr>
              <p:spPr>
                <a:xfrm>
                  <a:off x="470277" y="304950"/>
                  <a:ext cx="8422203" cy="1300909"/>
                </a:xfrm>
                <a:prstGeom prst="roundRect">
                  <a:avLst/>
                </a:prstGeom>
                <a:blipFill>
                  <a:blip r:embed="rId7"/>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800">
                    <a:solidFill>
                      <a:srgbClr val="FFFFFF"/>
                    </a:solidFill>
                    <a:latin typeface="Arial"/>
                    <a:cs typeface="Arial"/>
                  </a:endParaRPr>
                </a:p>
              </p:txBody>
            </p:sp>
          </p:grpSp>
          <p:grpSp>
            <p:nvGrpSpPr>
              <p:cNvPr id="8230" name="Group 95">
                <a:extLst>
                  <a:ext uri="{FF2B5EF4-FFF2-40B4-BE49-F238E27FC236}">
                    <a16:creationId xmlns:a16="http://schemas.microsoft.com/office/drawing/2014/main" id="{608CE04D-B3CA-3C8C-DF67-5D332C80B495}"/>
                  </a:ext>
                </a:extLst>
              </p:cNvPr>
              <p:cNvGrpSpPr>
                <a:grpSpLocks/>
              </p:cNvGrpSpPr>
              <p:nvPr/>
            </p:nvGrpSpPr>
            <p:grpSpPr bwMode="auto">
              <a:xfrm>
                <a:off x="6724325" y="118089"/>
                <a:ext cx="2636837" cy="1828979"/>
                <a:chOff x="-205238" y="60359"/>
                <a:chExt cx="2636837" cy="1828979"/>
              </a:xfrm>
            </p:grpSpPr>
            <p:pic>
              <p:nvPicPr>
                <p:cNvPr id="8231" name="Picture 4" descr="C:\Users\dell\Desktop\Plastic Web Boxes 2nd.png">
                  <a:extLst>
                    <a:ext uri="{FF2B5EF4-FFF2-40B4-BE49-F238E27FC236}">
                      <a16:creationId xmlns:a16="http://schemas.microsoft.com/office/drawing/2014/main" id="{BF0B139D-C2A9-1266-7721-D5D3F57239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10539" b="28935"/>
                <a:stretch>
                  <a:fillRect/>
                </a:stretch>
              </p:blipFill>
              <p:spPr bwMode="auto">
                <a:xfrm flipH="1">
                  <a:off x="-180528" y="60359"/>
                  <a:ext cx="2475969" cy="182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2" name="TextBox 97">
                  <a:extLst>
                    <a:ext uri="{FF2B5EF4-FFF2-40B4-BE49-F238E27FC236}">
                      <a16:creationId xmlns:a16="http://schemas.microsoft.com/office/drawing/2014/main" id="{BFD36BBD-87E8-337B-37E7-7DA7FB74DB9A}"/>
                    </a:ext>
                  </a:extLst>
                </p:cNvPr>
                <p:cNvSpPr txBox="1">
                  <a:spLocks noChangeArrowheads="1"/>
                </p:cNvSpPr>
                <p:nvPr/>
              </p:nvSpPr>
              <p:spPr bwMode="auto">
                <a:xfrm flipH="1">
                  <a:off x="-205238" y="670019"/>
                  <a:ext cx="2636837" cy="5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RUNG </a:t>
                  </a:r>
                </a:p>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CHUÔNG VÀNG</a:t>
                  </a:r>
                  <a:endParaRPr lang="vi-VN" altLang="en-US" sz="1600" b="1">
                    <a:solidFill>
                      <a:srgbClr val="FFFF00"/>
                    </a:solidFill>
                    <a:latin typeface="Times New Roman" panose="02020603050405020304" pitchFamily="18" charset="0"/>
                    <a:cs typeface="Times New Roman" panose="02020603050405020304" pitchFamily="18" charset="0"/>
                  </a:endParaRPr>
                </a:p>
              </p:txBody>
            </p:sp>
            <p:pic>
              <p:nvPicPr>
                <p:cNvPr id="8233" name="Picture 6" descr="happyface_w">
                  <a:extLst>
                    <a:ext uri="{FF2B5EF4-FFF2-40B4-BE49-F238E27FC236}">
                      <a16:creationId xmlns:a16="http://schemas.microsoft.com/office/drawing/2014/main" id="{5DB58594-13A1-EFDC-7F22-3037D635AA7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3651" y="125101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6" descr="happyface_w">
                  <a:extLst>
                    <a:ext uri="{FF2B5EF4-FFF2-40B4-BE49-F238E27FC236}">
                      <a16:creationId xmlns:a16="http://schemas.microsoft.com/office/drawing/2014/main" id="{DAFD5A1A-2878-85FC-8DD5-219802707C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11901" y="17432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218" name="Picture 4" descr="J0099176">
              <a:extLst>
                <a:ext uri="{FF2B5EF4-FFF2-40B4-BE49-F238E27FC236}">
                  <a16:creationId xmlns:a16="http://schemas.microsoft.com/office/drawing/2014/main" id="{91B374A7-5310-1113-9A65-439F963151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8734" y="6452342"/>
              <a:ext cx="7556500" cy="23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4" descr="J0099176">
              <a:extLst>
                <a:ext uri="{FF2B5EF4-FFF2-40B4-BE49-F238E27FC236}">
                  <a16:creationId xmlns:a16="http://schemas.microsoft.com/office/drawing/2014/main" id="{A039FC42-6C13-5F7F-CE17-5A8E0D5C2F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416" t="4095" r="18353" b="4095"/>
            <a:stretch>
              <a:fillRect/>
            </a:stretch>
          </p:blipFill>
          <p:spPr bwMode="auto">
            <a:xfrm rot="-5400000">
              <a:off x="6504582" y="416232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4" descr="J0099176">
              <a:extLst>
                <a:ext uri="{FF2B5EF4-FFF2-40B4-BE49-F238E27FC236}">
                  <a16:creationId xmlns:a16="http://schemas.microsoft.com/office/drawing/2014/main" id="{CC4276A2-3CC6-E8D3-7494-F891BF6BFE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416" t="4095" r="18353" b="4095"/>
            <a:stretch>
              <a:fillRect/>
            </a:stretch>
          </p:blipFill>
          <p:spPr bwMode="auto">
            <a:xfrm rot="-5400000">
              <a:off x="-2136941" y="415698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4" descr="J0099176">
              <a:extLst>
                <a:ext uri="{FF2B5EF4-FFF2-40B4-BE49-F238E27FC236}">
                  <a16:creationId xmlns:a16="http://schemas.microsoft.com/office/drawing/2014/main" id="{9F41F781-3B0A-660A-DB46-BD524356E5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2615" t="10098" r="42477" b="-2"/>
            <a:stretch>
              <a:fillRect/>
            </a:stretch>
          </p:blipFill>
          <p:spPr bwMode="auto">
            <a:xfrm rot="10800000">
              <a:off x="356973" y="6451342"/>
              <a:ext cx="867710" cy="2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Straight Connector 88">
              <a:extLst>
                <a:ext uri="{FF2B5EF4-FFF2-40B4-BE49-F238E27FC236}">
                  <a16:creationId xmlns:a16="http://schemas.microsoft.com/office/drawing/2014/main" id="{5DFC784E-A443-BEAE-E91B-F2DA8F6EA393}"/>
                </a:ext>
              </a:extLst>
            </p:cNvPr>
            <p:cNvCxnSpPr/>
            <p:nvPr/>
          </p:nvCxnSpPr>
          <p:spPr>
            <a:xfrm>
              <a:off x="8664043" y="1899759"/>
              <a:ext cx="0" cy="44089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FD95558-7273-1D96-EB0D-F094881B854A}"/>
                </a:ext>
              </a:extLst>
            </p:cNvPr>
            <p:cNvCxnSpPr/>
            <p:nvPr/>
          </p:nvCxnSpPr>
          <p:spPr>
            <a:xfrm>
              <a:off x="459254" y="1885470"/>
              <a:ext cx="0" cy="44089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B3367A1-85B5-4492-149D-B6A3B7D9F4C5}"/>
                </a:ext>
              </a:extLst>
            </p:cNvPr>
            <p:cNvCxnSpPr/>
            <p:nvPr/>
          </p:nvCxnSpPr>
          <p:spPr>
            <a:xfrm>
              <a:off x="447379" y="1904522"/>
              <a:ext cx="8220227" cy="142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58705AF-AC69-1CBB-937B-7EFE9F517AEB}"/>
                </a:ext>
              </a:extLst>
            </p:cNvPr>
            <p:cNvCxnSpPr/>
            <p:nvPr/>
          </p:nvCxnSpPr>
          <p:spPr>
            <a:xfrm>
              <a:off x="454504" y="6280101"/>
              <a:ext cx="8219040" cy="127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95" name="Group 121">
            <a:extLst>
              <a:ext uri="{FF2B5EF4-FFF2-40B4-BE49-F238E27FC236}">
                <a16:creationId xmlns:a16="http://schemas.microsoft.com/office/drawing/2014/main" id="{E39A58EE-23B5-AF5F-B13B-236AAFE85381}"/>
              </a:ext>
            </a:extLst>
          </p:cNvPr>
          <p:cNvGrpSpPr>
            <a:grpSpLocks/>
          </p:cNvGrpSpPr>
          <p:nvPr/>
        </p:nvGrpSpPr>
        <p:grpSpPr bwMode="auto">
          <a:xfrm>
            <a:off x="3833813" y="438151"/>
            <a:ext cx="4116387" cy="635000"/>
            <a:chOff x="0" y="126"/>
            <a:chExt cx="1560" cy="426"/>
          </a:xfrm>
        </p:grpSpPr>
        <p:pic>
          <p:nvPicPr>
            <p:cNvPr id="8215" name="Picture 122" descr="Picture1">
              <a:extLst>
                <a:ext uri="{FF2B5EF4-FFF2-40B4-BE49-F238E27FC236}">
                  <a16:creationId xmlns:a16="http://schemas.microsoft.com/office/drawing/2014/main" id="{F37A1A44-3FC6-328C-C56D-F925098D54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26"/>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Text Box 123">
              <a:extLst>
                <a:ext uri="{FF2B5EF4-FFF2-40B4-BE49-F238E27FC236}">
                  <a16:creationId xmlns:a16="http://schemas.microsoft.com/office/drawing/2014/main" id="{834450BD-9E6A-745B-B4EA-5E8CBC49912C}"/>
                </a:ext>
              </a:extLst>
            </p:cNvPr>
            <p:cNvSpPr txBox="1">
              <a:spLocks noChangeArrowheads="1"/>
            </p:cNvSpPr>
            <p:nvPr/>
          </p:nvSpPr>
          <p:spPr bwMode="auto">
            <a:xfrm>
              <a:off x="174" y="150"/>
              <a:ext cx="1176" cy="3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50000"/>
                </a:spcBef>
                <a:buNone/>
              </a:pPr>
              <a:r>
                <a:rPr lang="en-US" altLang="en-US" b="1">
                  <a:solidFill>
                    <a:srgbClr val="FFFFFF"/>
                  </a:solidFill>
                </a:rPr>
                <a:t> Câu 2</a:t>
              </a:r>
            </a:p>
          </p:txBody>
        </p:sp>
      </p:grpSp>
      <p:sp>
        <p:nvSpPr>
          <p:cNvPr id="8196" name="AutoShape 2">
            <a:hlinkClick r:id="rId12" action="ppaction://hlinksldjump" highlightClick="1"/>
            <a:extLst>
              <a:ext uri="{FF2B5EF4-FFF2-40B4-BE49-F238E27FC236}">
                <a16:creationId xmlns:a16="http://schemas.microsoft.com/office/drawing/2014/main" id="{F126242C-02B7-027A-295E-8524770DA027}"/>
              </a:ext>
            </a:extLst>
          </p:cNvPr>
          <p:cNvSpPr>
            <a:spLocks noChangeArrowheads="1"/>
          </p:cNvSpPr>
          <p:nvPr/>
        </p:nvSpPr>
        <p:spPr bwMode="auto">
          <a:xfrm>
            <a:off x="681039" y="5757865"/>
            <a:ext cx="457200" cy="515937"/>
          </a:xfrm>
          <a:prstGeom prst="actionButtonHome">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ct val="0"/>
              </a:spcBef>
              <a:buNone/>
            </a:pPr>
            <a:endParaRPr lang="vi-VN" altLang="en-US" sz="2400">
              <a:solidFill>
                <a:srgbClr val="006666"/>
              </a:solidFill>
              <a:latin typeface=".VnTime" panose="020B7200000000000000" pitchFamily="34" charset="0"/>
            </a:endParaRPr>
          </a:p>
        </p:txBody>
      </p:sp>
      <p:sp>
        <p:nvSpPr>
          <p:cNvPr id="10245" name="Text Box 2">
            <a:extLst>
              <a:ext uri="{FF2B5EF4-FFF2-40B4-BE49-F238E27FC236}">
                <a16:creationId xmlns:a16="http://schemas.microsoft.com/office/drawing/2014/main" id="{71E6B1B4-DDEF-6E50-D9CA-2BAEAF5EC339}"/>
              </a:ext>
            </a:extLst>
          </p:cNvPr>
          <p:cNvSpPr txBox="1">
            <a:spLocks noChangeArrowheads="1"/>
          </p:cNvSpPr>
          <p:nvPr/>
        </p:nvSpPr>
        <p:spPr bwMode="auto">
          <a:xfrm>
            <a:off x="4646539" y="1562335"/>
            <a:ext cx="3988306" cy="2031321"/>
          </a:xfrm>
          <a:prstGeom prst="rect">
            <a:avLst/>
          </a:prstGeom>
          <a:noFill/>
          <a:ln>
            <a:noFill/>
          </a:ln>
        </p:spPr>
        <p:txBody>
          <a:bodyPr wrap="square" lIns="137157" tIns="91438" rIns="137157" bIns="91438"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377">
              <a:spcBef>
                <a:spcPts val="0"/>
              </a:spcBef>
              <a:buNone/>
              <a:defRPr/>
            </a:pPr>
            <a:r>
              <a:rPr lang="nl-NL" sz="6000" b="1" dirty="0">
                <a:latin typeface="Times New Roman" panose="02020603050405020304" pitchFamily="18" charset="0"/>
                <a:cs typeface="Times New Roman" panose="02020603050405020304" pitchFamily="18" charset="0"/>
              </a:rPr>
              <a:t>11</a:t>
            </a:r>
          </a:p>
          <a:p>
            <a:pPr algn="just" defTabSz="914377">
              <a:spcBef>
                <a:spcPts val="0"/>
              </a:spcBef>
              <a:buNone/>
              <a:defRPr/>
            </a:pPr>
            <a:r>
              <a:rPr lang="nl-NL" sz="6000" b="1" dirty="0">
                <a:latin typeface="Times New Roman" panose="02020603050405020304" pitchFamily="18" charset="0"/>
                <a:cs typeface="Times New Roman" panose="02020603050405020304" pitchFamily="18" charset="0"/>
              </a:rPr>
              <a:t>  8</a:t>
            </a:r>
            <a:endParaRPr lang="en-US" altLang="en-US" sz="6000" b="1" dirty="0">
              <a:solidFill>
                <a:srgbClr val="0033CC"/>
              </a:solidFill>
              <a:latin typeface="Times New Roman" panose="02020603050405020304" pitchFamily="18" charset="0"/>
              <a:cs typeface="Times New Roman" panose="02020603050405020304" pitchFamily="18" charset="0"/>
            </a:endParaRPr>
          </a:p>
        </p:txBody>
      </p:sp>
      <p:pic>
        <p:nvPicPr>
          <p:cNvPr id="2" name="Picture 10" descr="an30">
            <a:extLst>
              <a:ext uri="{FF2B5EF4-FFF2-40B4-BE49-F238E27FC236}">
                <a16:creationId xmlns:a16="http://schemas.microsoft.com/office/drawing/2014/main" id="{A8629E25-852D-6664-B1A0-1E62AB1C1E69}"/>
              </a:ext>
            </a:extLst>
          </p:cNvPr>
          <p:cNvPicPr>
            <a:picLocks noChangeAspect="1" noChangeArrowheads="1" noCrop="1"/>
          </p:cNvPicPr>
          <p:nvPr/>
        </p:nvPicPr>
        <p:blipFill>
          <a:blip r:embed="rId13"/>
          <a:srcRect/>
          <a:stretch>
            <a:fillRect/>
          </a:stretch>
        </p:blipFill>
        <p:spPr bwMode="auto">
          <a:xfrm flipH="1">
            <a:off x="460003" y="99567"/>
            <a:ext cx="1438487" cy="1394556"/>
          </a:xfrm>
          <a:prstGeom prst="ellipse">
            <a:avLst/>
          </a:prstGeom>
          <a:ln>
            <a:noFill/>
          </a:ln>
          <a:effectLst>
            <a:softEdge rad="112500"/>
          </a:effectLst>
        </p:spPr>
      </p:pic>
      <p:grpSp>
        <p:nvGrpSpPr>
          <p:cNvPr id="15" name="Group 11">
            <a:extLst>
              <a:ext uri="{FF2B5EF4-FFF2-40B4-BE49-F238E27FC236}">
                <a16:creationId xmlns:a16="http://schemas.microsoft.com/office/drawing/2014/main" id="{06350BB4-7743-2BF2-14E9-5BF31FFC0468}"/>
              </a:ext>
            </a:extLst>
          </p:cNvPr>
          <p:cNvGrpSpPr>
            <a:grpSpLocks/>
          </p:cNvGrpSpPr>
          <p:nvPr/>
        </p:nvGrpSpPr>
        <p:grpSpPr bwMode="auto">
          <a:xfrm>
            <a:off x="2514600" y="4842164"/>
            <a:ext cx="6756400" cy="1199861"/>
            <a:chOff x="960" y="3236"/>
            <a:chExt cx="4800" cy="672"/>
          </a:xfrm>
        </p:grpSpPr>
        <p:sp>
          <p:nvSpPr>
            <p:cNvPr id="8212" name="AutoShape 12">
              <a:extLst>
                <a:ext uri="{FF2B5EF4-FFF2-40B4-BE49-F238E27FC236}">
                  <a16:creationId xmlns:a16="http://schemas.microsoft.com/office/drawing/2014/main" id="{1E69D8E9-21A9-FE86-1A56-81A45C26AB79}"/>
                </a:ext>
              </a:extLst>
            </p:cNvPr>
            <p:cNvSpPr>
              <a:spLocks noChangeArrowheads="1"/>
            </p:cNvSpPr>
            <p:nvPr/>
          </p:nvSpPr>
          <p:spPr bwMode="gray">
            <a:xfrm>
              <a:off x="960" y="323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endParaRPr lang="vi-VN" altLang="en-US" sz="1800">
                <a:solidFill>
                  <a:srgbClr val="000000"/>
                </a:solidFill>
              </a:endParaRPr>
            </a:p>
          </p:txBody>
        </p:sp>
        <p:sp>
          <p:nvSpPr>
            <p:cNvPr id="17" name="AutoShape 13">
              <a:extLst>
                <a:ext uri="{FF2B5EF4-FFF2-40B4-BE49-F238E27FC236}">
                  <a16:creationId xmlns:a16="http://schemas.microsoft.com/office/drawing/2014/main" id="{AD68BD96-99E2-D066-4BA1-4B0604F9C2DC}"/>
                </a:ext>
              </a:extLst>
            </p:cNvPr>
            <p:cNvSpPr>
              <a:spLocks noChangeArrowheads="1"/>
            </p:cNvSpPr>
            <p:nvPr/>
          </p:nvSpPr>
          <p:spPr bwMode="gray">
            <a:xfrm>
              <a:off x="1092" y="3292"/>
              <a:ext cx="1131" cy="548"/>
            </a:xfrm>
            <a:prstGeom prst="roundRect">
              <a:avLst>
                <a:gd name="adj" fmla="val 11921"/>
              </a:avLst>
            </a:prstGeom>
            <a:gradFill rotWithShape="1">
              <a:gsLst>
                <a:gs pos="0">
                  <a:schemeClr val="accent1"/>
                </a:gs>
                <a:gs pos="100000">
                  <a:schemeClr val="accent1">
                    <a:gamma/>
                    <a:shade val="69804"/>
                    <a:invGamma/>
                  </a:schemeClr>
                </a:gs>
              </a:gsLst>
              <a:lin ang="5400000" scaled="1"/>
            </a:gradFill>
            <a:ln w="9525">
              <a:noFill/>
              <a:round/>
              <a:headEnd/>
              <a:tailEnd/>
            </a:ln>
            <a:effectLst/>
          </p:spPr>
          <p:txBody>
            <a:bodyPr wrap="none" anchor="ctr"/>
            <a:lstStyle/>
            <a:p>
              <a:pPr defTabSz="914377">
                <a:defRPr/>
              </a:pPr>
              <a:endParaRPr lang="en-US" sz="800">
                <a:solidFill>
                  <a:srgbClr val="000000"/>
                </a:solidFill>
                <a:latin typeface="Arial" panose="020B0604020202020204" pitchFamily="34" charset="0"/>
                <a:cs typeface="Arial" panose="020B0604020202020204" pitchFamily="34" charset="0"/>
              </a:endParaRPr>
            </a:p>
          </p:txBody>
        </p:sp>
        <p:sp>
          <p:nvSpPr>
            <p:cNvPr id="18" name="Text Box 14">
              <a:extLst>
                <a:ext uri="{FF2B5EF4-FFF2-40B4-BE49-F238E27FC236}">
                  <a16:creationId xmlns:a16="http://schemas.microsoft.com/office/drawing/2014/main" id="{D4D51CC8-CB81-93E2-4B7A-9BC3BB0A928A}"/>
                </a:ext>
              </a:extLst>
            </p:cNvPr>
            <p:cNvSpPr txBox="1">
              <a:spLocks noChangeArrowheads="1"/>
            </p:cNvSpPr>
            <p:nvPr/>
          </p:nvSpPr>
          <p:spPr bwMode="gray">
            <a:xfrm>
              <a:off x="1115" y="3253"/>
              <a:ext cx="4176" cy="569"/>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defTabSz="914377">
                <a:defRPr/>
              </a:pPr>
              <a:r>
                <a:rPr lang="en-US" sz="36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a:t>
              </a:r>
              <a:r>
                <a:rPr lang="en-US" sz="3600" b="1"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36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án</a:t>
              </a:r>
              <a:r>
                <a:rPr lang="en-US" sz="3600" b="1"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6000" b="1" dirty="0">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A.   88</a:t>
              </a:r>
              <a:endParaRPr lang="en-US" sz="6000" b="1" dirty="0">
                <a:solidFill>
                  <a:srgbClr val="FF0000"/>
                </a:solidFill>
                <a:latin typeface="Times New Roman" panose="02020603050405020304" pitchFamily="18" charset="0"/>
                <a:cs typeface="Times New Roman" panose="02020603050405020304" pitchFamily="18" charset="0"/>
              </a:endParaRPr>
            </a:p>
          </p:txBody>
        </p:sp>
      </p:grpSp>
      <p:sp>
        <p:nvSpPr>
          <p:cNvPr id="48" name="Text Box 2">
            <a:extLst>
              <a:ext uri="{FF2B5EF4-FFF2-40B4-BE49-F238E27FC236}">
                <a16:creationId xmlns:a16="http://schemas.microsoft.com/office/drawing/2014/main" id="{06103716-73C6-7076-5376-FE8B3C57B8C0}"/>
              </a:ext>
            </a:extLst>
          </p:cNvPr>
          <p:cNvSpPr txBox="1">
            <a:spLocks noChangeArrowheads="1"/>
          </p:cNvSpPr>
          <p:nvPr/>
        </p:nvSpPr>
        <p:spPr bwMode="auto">
          <a:xfrm>
            <a:off x="723046" y="3821460"/>
            <a:ext cx="10550924" cy="1107992"/>
          </a:xfrm>
          <a:prstGeom prst="rect">
            <a:avLst/>
          </a:prstGeom>
          <a:noFill/>
          <a:ln>
            <a:noFill/>
          </a:ln>
        </p:spPr>
        <p:txBody>
          <a:bodyPr wrap="square" lIns="137157" tIns="91438" rIns="137157" bIns="91438"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buNone/>
              <a:defRPr/>
            </a:pPr>
            <a:r>
              <a:rPr lang="nl-NL" sz="6000" b="1" dirty="0">
                <a:latin typeface="Times New Roman" panose="02020603050405020304" pitchFamily="18" charset="0"/>
                <a:cs typeface="Times New Roman" panose="02020603050405020304" pitchFamily="18" charset="0"/>
              </a:rPr>
              <a:t> A. 88          B. 98          C.  81 </a:t>
            </a:r>
            <a:endParaRPr lang="en-US" sz="6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4404702" y="2267063"/>
            <a:ext cx="571534"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x</a:t>
            </a:r>
            <a:endParaRPr lang="en-US" sz="4800" dirty="0"/>
          </a:p>
        </p:txBody>
      </p:sp>
      <p:cxnSp>
        <p:nvCxnSpPr>
          <p:cNvPr id="6" name="Straight Connector 5"/>
          <p:cNvCxnSpPr/>
          <p:nvPr/>
        </p:nvCxnSpPr>
        <p:spPr>
          <a:xfrm flipV="1">
            <a:off x="4629618" y="3434010"/>
            <a:ext cx="1201196" cy="254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AutoShape 46">
            <a:extLst>
              <a:ext uri="{FF2B5EF4-FFF2-40B4-BE49-F238E27FC236}">
                <a16:creationId xmlns:a16="http://schemas.microsoft.com/office/drawing/2014/main" id="{684C0769-E8AC-9F7C-F1D6-C930AEC41FA2}"/>
              </a:ext>
            </a:extLst>
          </p:cNvPr>
          <p:cNvSpPr>
            <a:spLocks noChangeArrowheads="1"/>
          </p:cNvSpPr>
          <p:nvPr/>
        </p:nvSpPr>
        <p:spPr bwMode="auto">
          <a:xfrm>
            <a:off x="9947275" y="5007551"/>
            <a:ext cx="1143000" cy="892175"/>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800000"/>
                </a:solidFill>
              </a:rPr>
              <a:t>1</a:t>
            </a:r>
          </a:p>
        </p:txBody>
      </p:sp>
      <p:sp>
        <p:nvSpPr>
          <p:cNvPr id="44" name="AutoShape 47">
            <a:extLst>
              <a:ext uri="{FF2B5EF4-FFF2-40B4-BE49-F238E27FC236}">
                <a16:creationId xmlns:a16="http://schemas.microsoft.com/office/drawing/2014/main" id="{02870838-B502-B95A-573A-2D2AD31AE96A}"/>
              </a:ext>
            </a:extLst>
          </p:cNvPr>
          <p:cNvSpPr>
            <a:spLocks noChangeArrowheads="1"/>
          </p:cNvSpPr>
          <p:nvPr/>
        </p:nvSpPr>
        <p:spPr bwMode="auto">
          <a:xfrm>
            <a:off x="9947275" y="5005964"/>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2</a:t>
            </a:r>
          </a:p>
        </p:txBody>
      </p:sp>
      <p:sp>
        <p:nvSpPr>
          <p:cNvPr id="45" name="AutoShape 48">
            <a:extLst>
              <a:ext uri="{FF2B5EF4-FFF2-40B4-BE49-F238E27FC236}">
                <a16:creationId xmlns:a16="http://schemas.microsoft.com/office/drawing/2014/main" id="{0FFC3873-E3D1-A5BF-7496-7C7CD5DF7E20}"/>
              </a:ext>
            </a:extLst>
          </p:cNvPr>
          <p:cNvSpPr>
            <a:spLocks noChangeArrowheads="1"/>
          </p:cNvSpPr>
          <p:nvPr/>
        </p:nvSpPr>
        <p:spPr bwMode="auto">
          <a:xfrm>
            <a:off x="9942513" y="5007551"/>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3</a:t>
            </a:r>
          </a:p>
        </p:txBody>
      </p:sp>
      <p:sp>
        <p:nvSpPr>
          <p:cNvPr id="46" name="AutoShape 49">
            <a:extLst>
              <a:ext uri="{FF2B5EF4-FFF2-40B4-BE49-F238E27FC236}">
                <a16:creationId xmlns:a16="http://schemas.microsoft.com/office/drawing/2014/main" id="{523ED556-9613-F1D9-F6C3-BDECF3F0DF41}"/>
              </a:ext>
            </a:extLst>
          </p:cNvPr>
          <p:cNvSpPr>
            <a:spLocks noChangeArrowheads="1"/>
          </p:cNvSpPr>
          <p:nvPr/>
        </p:nvSpPr>
        <p:spPr bwMode="auto">
          <a:xfrm>
            <a:off x="9940925" y="5004376"/>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4</a:t>
            </a:r>
          </a:p>
        </p:txBody>
      </p:sp>
      <p:sp>
        <p:nvSpPr>
          <p:cNvPr id="47" name="AutoShape 50">
            <a:extLst>
              <a:ext uri="{FF2B5EF4-FFF2-40B4-BE49-F238E27FC236}">
                <a16:creationId xmlns:a16="http://schemas.microsoft.com/office/drawing/2014/main" id="{CCEDF1EA-F50C-3206-D0CF-FBDB43AE9399}"/>
              </a:ext>
            </a:extLst>
          </p:cNvPr>
          <p:cNvSpPr>
            <a:spLocks noChangeArrowheads="1"/>
          </p:cNvSpPr>
          <p:nvPr/>
        </p:nvSpPr>
        <p:spPr bwMode="auto">
          <a:xfrm>
            <a:off x="9942513" y="5004376"/>
            <a:ext cx="1143000" cy="89376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5</a:t>
            </a:r>
          </a:p>
        </p:txBody>
      </p:sp>
      <p:sp>
        <p:nvSpPr>
          <p:cNvPr id="49" name="Oval 48">
            <a:extLst>
              <a:ext uri="{FF2B5EF4-FFF2-40B4-BE49-F238E27FC236}">
                <a16:creationId xmlns:a16="http://schemas.microsoft.com/office/drawing/2014/main" id="{F30A18FB-FCBC-4A90-04E9-77FF5EBB4693}"/>
              </a:ext>
            </a:extLst>
          </p:cNvPr>
          <p:cNvSpPr/>
          <p:nvPr/>
        </p:nvSpPr>
        <p:spPr>
          <a:xfrm>
            <a:off x="9552782" y="5028187"/>
            <a:ext cx="1849437" cy="844551"/>
          </a:xfrm>
          <a:prstGeom prst="ellipse">
            <a:avLst/>
          </a:prstGeom>
        </p:spPr>
        <p:style>
          <a:lnRef idx="3">
            <a:schemeClr val="lt1"/>
          </a:lnRef>
          <a:fillRef idx="1">
            <a:schemeClr val="accent3"/>
          </a:fillRef>
          <a:effectRef idx="1">
            <a:schemeClr val="accent3"/>
          </a:effectRef>
          <a:fontRef idx="minor">
            <a:schemeClr val="lt1"/>
          </a:fontRef>
        </p:style>
        <p:txBody>
          <a:bodyPr lIns="121917" tIns="60958" rIns="121917" bIns="60958" anchor="ctr"/>
          <a:lstStyle/>
          <a:p>
            <a:pPr algn="ctr" defTabSz="914377">
              <a:defRPr/>
            </a:pPr>
            <a:r>
              <a:rPr lang="en-US" sz="2000" b="1">
                <a:solidFill>
                  <a:srgbClr val="FF0000"/>
                </a:solidFill>
                <a:latin typeface="Times New Roman" panose="02020603050405020304" pitchFamily="18" charset="0"/>
                <a:cs typeface="Times New Roman" panose="02020603050405020304" pitchFamily="18" charset="0"/>
              </a:rPr>
              <a:t>HẾT GIỜ</a:t>
            </a:r>
            <a:endParaRPr lang="en-US" sz="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12521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47"/>
                                        </p:tgtEl>
                                        <p:attrNameLst>
                                          <p:attrName>ppt_w</p:attrName>
                                        </p:attrNameLst>
                                      </p:cBhvr>
                                      <p:tavLst>
                                        <p:tav tm="0">
                                          <p:val>
                                            <p:strVal val="ppt_w"/>
                                          </p:val>
                                        </p:tav>
                                        <p:tav tm="100000">
                                          <p:val>
                                            <p:strVal val="ppt_w*0.05"/>
                                          </p:val>
                                        </p:tav>
                                      </p:tavLst>
                                    </p:anim>
                                    <p:anim calcmode="lin" valueType="num">
                                      <p:cBhvr>
                                        <p:cTn id="7" dur="1000"/>
                                        <p:tgtEl>
                                          <p:spTgt spid="47"/>
                                        </p:tgtEl>
                                        <p:attrNameLst>
                                          <p:attrName>ppt_h</p:attrName>
                                        </p:attrNameLst>
                                      </p:cBhvr>
                                      <p:tavLst>
                                        <p:tav tm="0">
                                          <p:val>
                                            <p:strVal val="ppt_h"/>
                                          </p:val>
                                        </p:tav>
                                        <p:tav tm="100000">
                                          <p:val>
                                            <p:strVal val="ppt_h"/>
                                          </p:val>
                                        </p:tav>
                                      </p:tavLst>
                                    </p:anim>
                                    <p:anim calcmode="lin" valueType="num">
                                      <p:cBhvr>
                                        <p:cTn id="8" dur="1000"/>
                                        <p:tgtEl>
                                          <p:spTgt spid="47"/>
                                        </p:tgtEl>
                                        <p:attrNameLst>
                                          <p:attrName>ppt_x</p:attrName>
                                        </p:attrNameLst>
                                      </p:cBhvr>
                                      <p:tavLst>
                                        <p:tav tm="0">
                                          <p:val>
                                            <p:strVal val="ppt_x"/>
                                          </p:val>
                                        </p:tav>
                                        <p:tav tm="100000">
                                          <p:val>
                                            <p:strVal val="ppt_x-.2"/>
                                          </p:val>
                                        </p:tav>
                                      </p:tavLst>
                                    </p:anim>
                                    <p:anim calcmode="lin" valueType="num">
                                      <p:cBhvr>
                                        <p:cTn id="9" dur="1000"/>
                                        <p:tgtEl>
                                          <p:spTgt spid="47"/>
                                        </p:tgtEl>
                                        <p:attrNameLst>
                                          <p:attrName>ppt_y</p:attrName>
                                        </p:attrNameLst>
                                      </p:cBhvr>
                                      <p:tavLst>
                                        <p:tav tm="0">
                                          <p:val>
                                            <p:strVal val="ppt_y"/>
                                          </p:val>
                                        </p:tav>
                                        <p:tav tm="100000">
                                          <p:val>
                                            <p:strVal val="ppt_y"/>
                                          </p:val>
                                        </p:tav>
                                      </p:tavLst>
                                    </p:anim>
                                    <p:animEffect transition="out" filter="fade">
                                      <p:cBhvr>
                                        <p:cTn id="10" dur="1000"/>
                                        <p:tgtEl>
                                          <p:spTgt spid="47"/>
                                        </p:tgtEl>
                                      </p:cBhvr>
                                    </p:animEffect>
                                    <p:set>
                                      <p:cBhvr>
                                        <p:cTn id="11"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46"/>
                                        </p:tgtEl>
                                        <p:attrNameLst>
                                          <p:attrName>ppt_w</p:attrName>
                                        </p:attrNameLst>
                                      </p:cBhvr>
                                      <p:tavLst>
                                        <p:tav tm="0">
                                          <p:val>
                                            <p:strVal val="ppt_w"/>
                                          </p:val>
                                        </p:tav>
                                        <p:tav tm="100000">
                                          <p:val>
                                            <p:strVal val="ppt_w*0.05"/>
                                          </p:val>
                                        </p:tav>
                                      </p:tavLst>
                                    </p:anim>
                                    <p:anim calcmode="lin" valueType="num">
                                      <p:cBhvr>
                                        <p:cTn id="15" dur="1000"/>
                                        <p:tgtEl>
                                          <p:spTgt spid="46"/>
                                        </p:tgtEl>
                                        <p:attrNameLst>
                                          <p:attrName>ppt_h</p:attrName>
                                        </p:attrNameLst>
                                      </p:cBhvr>
                                      <p:tavLst>
                                        <p:tav tm="0">
                                          <p:val>
                                            <p:strVal val="ppt_h"/>
                                          </p:val>
                                        </p:tav>
                                        <p:tav tm="100000">
                                          <p:val>
                                            <p:strVal val="ppt_h"/>
                                          </p:val>
                                        </p:tav>
                                      </p:tavLst>
                                    </p:anim>
                                    <p:anim calcmode="lin" valueType="num">
                                      <p:cBhvr>
                                        <p:cTn id="16" dur="1000"/>
                                        <p:tgtEl>
                                          <p:spTgt spid="46"/>
                                        </p:tgtEl>
                                        <p:attrNameLst>
                                          <p:attrName>ppt_x</p:attrName>
                                        </p:attrNameLst>
                                      </p:cBhvr>
                                      <p:tavLst>
                                        <p:tav tm="0">
                                          <p:val>
                                            <p:strVal val="ppt_x"/>
                                          </p:val>
                                        </p:tav>
                                        <p:tav tm="100000">
                                          <p:val>
                                            <p:strVal val="ppt_x-.2"/>
                                          </p:val>
                                        </p:tav>
                                      </p:tavLst>
                                    </p:anim>
                                    <p:anim calcmode="lin" valueType="num">
                                      <p:cBhvr>
                                        <p:cTn id="17" dur="1000"/>
                                        <p:tgtEl>
                                          <p:spTgt spid="46"/>
                                        </p:tgtEl>
                                        <p:attrNameLst>
                                          <p:attrName>ppt_y</p:attrName>
                                        </p:attrNameLst>
                                      </p:cBhvr>
                                      <p:tavLst>
                                        <p:tav tm="0">
                                          <p:val>
                                            <p:strVal val="ppt_y"/>
                                          </p:val>
                                        </p:tav>
                                        <p:tav tm="100000">
                                          <p:val>
                                            <p:strVal val="ppt_y"/>
                                          </p:val>
                                        </p:tav>
                                      </p:tavLst>
                                    </p:anim>
                                    <p:animEffect transition="out" filter="fade">
                                      <p:cBhvr>
                                        <p:cTn id="18" dur="1000"/>
                                        <p:tgtEl>
                                          <p:spTgt spid="46"/>
                                        </p:tgtEl>
                                      </p:cBhvr>
                                    </p:animEffect>
                                    <p:set>
                                      <p:cBhvr>
                                        <p:cTn id="19"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45"/>
                                        </p:tgtEl>
                                        <p:attrNameLst>
                                          <p:attrName>ppt_w</p:attrName>
                                        </p:attrNameLst>
                                      </p:cBhvr>
                                      <p:tavLst>
                                        <p:tav tm="0">
                                          <p:val>
                                            <p:strVal val="ppt_w"/>
                                          </p:val>
                                        </p:tav>
                                        <p:tav tm="100000">
                                          <p:val>
                                            <p:strVal val="ppt_w*0.05"/>
                                          </p:val>
                                        </p:tav>
                                      </p:tavLst>
                                    </p:anim>
                                    <p:anim calcmode="lin" valueType="num">
                                      <p:cBhvr>
                                        <p:cTn id="23" dur="1000"/>
                                        <p:tgtEl>
                                          <p:spTgt spid="45"/>
                                        </p:tgtEl>
                                        <p:attrNameLst>
                                          <p:attrName>ppt_h</p:attrName>
                                        </p:attrNameLst>
                                      </p:cBhvr>
                                      <p:tavLst>
                                        <p:tav tm="0">
                                          <p:val>
                                            <p:strVal val="ppt_h"/>
                                          </p:val>
                                        </p:tav>
                                        <p:tav tm="100000">
                                          <p:val>
                                            <p:strVal val="ppt_h"/>
                                          </p:val>
                                        </p:tav>
                                      </p:tavLst>
                                    </p:anim>
                                    <p:anim calcmode="lin" valueType="num">
                                      <p:cBhvr>
                                        <p:cTn id="24" dur="1000"/>
                                        <p:tgtEl>
                                          <p:spTgt spid="45"/>
                                        </p:tgtEl>
                                        <p:attrNameLst>
                                          <p:attrName>ppt_x</p:attrName>
                                        </p:attrNameLst>
                                      </p:cBhvr>
                                      <p:tavLst>
                                        <p:tav tm="0">
                                          <p:val>
                                            <p:strVal val="ppt_x"/>
                                          </p:val>
                                        </p:tav>
                                        <p:tav tm="100000">
                                          <p:val>
                                            <p:strVal val="ppt_x-.2"/>
                                          </p:val>
                                        </p:tav>
                                      </p:tavLst>
                                    </p:anim>
                                    <p:anim calcmode="lin" valueType="num">
                                      <p:cBhvr>
                                        <p:cTn id="25" dur="1000"/>
                                        <p:tgtEl>
                                          <p:spTgt spid="45"/>
                                        </p:tgtEl>
                                        <p:attrNameLst>
                                          <p:attrName>ppt_y</p:attrName>
                                        </p:attrNameLst>
                                      </p:cBhvr>
                                      <p:tavLst>
                                        <p:tav tm="0">
                                          <p:val>
                                            <p:strVal val="ppt_y"/>
                                          </p:val>
                                        </p:tav>
                                        <p:tav tm="100000">
                                          <p:val>
                                            <p:strVal val="ppt_y"/>
                                          </p:val>
                                        </p:tav>
                                      </p:tavLst>
                                    </p:anim>
                                    <p:animEffect transition="out" filter="fade">
                                      <p:cBhvr>
                                        <p:cTn id="26" dur="1000"/>
                                        <p:tgtEl>
                                          <p:spTgt spid="45"/>
                                        </p:tgtEl>
                                      </p:cBhvr>
                                    </p:animEffect>
                                    <p:set>
                                      <p:cBhvr>
                                        <p:cTn id="2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44"/>
                                        </p:tgtEl>
                                        <p:attrNameLst>
                                          <p:attrName>ppt_w</p:attrName>
                                        </p:attrNameLst>
                                      </p:cBhvr>
                                      <p:tavLst>
                                        <p:tav tm="0">
                                          <p:val>
                                            <p:strVal val="ppt_w"/>
                                          </p:val>
                                        </p:tav>
                                        <p:tav tm="100000">
                                          <p:val>
                                            <p:strVal val="ppt_w*0.05"/>
                                          </p:val>
                                        </p:tav>
                                      </p:tavLst>
                                    </p:anim>
                                    <p:anim calcmode="lin" valueType="num">
                                      <p:cBhvr>
                                        <p:cTn id="31" dur="1000"/>
                                        <p:tgtEl>
                                          <p:spTgt spid="44"/>
                                        </p:tgtEl>
                                        <p:attrNameLst>
                                          <p:attrName>ppt_h</p:attrName>
                                        </p:attrNameLst>
                                      </p:cBhvr>
                                      <p:tavLst>
                                        <p:tav tm="0">
                                          <p:val>
                                            <p:strVal val="ppt_h"/>
                                          </p:val>
                                        </p:tav>
                                        <p:tav tm="100000">
                                          <p:val>
                                            <p:strVal val="ppt_h"/>
                                          </p:val>
                                        </p:tav>
                                      </p:tavLst>
                                    </p:anim>
                                    <p:anim calcmode="lin" valueType="num">
                                      <p:cBhvr>
                                        <p:cTn id="32" dur="1000"/>
                                        <p:tgtEl>
                                          <p:spTgt spid="44"/>
                                        </p:tgtEl>
                                        <p:attrNameLst>
                                          <p:attrName>ppt_x</p:attrName>
                                        </p:attrNameLst>
                                      </p:cBhvr>
                                      <p:tavLst>
                                        <p:tav tm="0">
                                          <p:val>
                                            <p:strVal val="ppt_x"/>
                                          </p:val>
                                        </p:tav>
                                        <p:tav tm="100000">
                                          <p:val>
                                            <p:strVal val="ppt_x-.2"/>
                                          </p:val>
                                        </p:tav>
                                      </p:tavLst>
                                    </p:anim>
                                    <p:anim calcmode="lin" valueType="num">
                                      <p:cBhvr>
                                        <p:cTn id="33" dur="1000"/>
                                        <p:tgtEl>
                                          <p:spTgt spid="44"/>
                                        </p:tgtEl>
                                        <p:attrNameLst>
                                          <p:attrName>ppt_y</p:attrName>
                                        </p:attrNameLst>
                                      </p:cBhvr>
                                      <p:tavLst>
                                        <p:tav tm="0">
                                          <p:val>
                                            <p:strVal val="ppt_y"/>
                                          </p:val>
                                        </p:tav>
                                        <p:tav tm="100000">
                                          <p:val>
                                            <p:strVal val="ppt_y"/>
                                          </p:val>
                                        </p:tav>
                                      </p:tavLst>
                                    </p:anim>
                                    <p:animEffect transition="out" filter="fade">
                                      <p:cBhvr>
                                        <p:cTn id="34" dur="1000"/>
                                        <p:tgtEl>
                                          <p:spTgt spid="44"/>
                                        </p:tgtEl>
                                      </p:cBhvr>
                                    </p:animEffect>
                                    <p:set>
                                      <p:cBhvr>
                                        <p:cTn id="3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43"/>
                                        </p:tgtEl>
                                        <p:attrNameLst>
                                          <p:attrName>ppt_w</p:attrName>
                                        </p:attrNameLst>
                                      </p:cBhvr>
                                      <p:tavLst>
                                        <p:tav tm="0">
                                          <p:val>
                                            <p:strVal val="ppt_w"/>
                                          </p:val>
                                        </p:tav>
                                        <p:tav tm="100000">
                                          <p:val>
                                            <p:strVal val="ppt_w*0.05"/>
                                          </p:val>
                                        </p:tav>
                                      </p:tavLst>
                                    </p:anim>
                                    <p:anim calcmode="lin" valueType="num">
                                      <p:cBhvr>
                                        <p:cTn id="39" dur="1000"/>
                                        <p:tgtEl>
                                          <p:spTgt spid="43"/>
                                        </p:tgtEl>
                                        <p:attrNameLst>
                                          <p:attrName>ppt_h</p:attrName>
                                        </p:attrNameLst>
                                      </p:cBhvr>
                                      <p:tavLst>
                                        <p:tav tm="0">
                                          <p:val>
                                            <p:strVal val="ppt_h"/>
                                          </p:val>
                                        </p:tav>
                                        <p:tav tm="100000">
                                          <p:val>
                                            <p:strVal val="ppt_h"/>
                                          </p:val>
                                        </p:tav>
                                      </p:tavLst>
                                    </p:anim>
                                    <p:anim calcmode="lin" valueType="num">
                                      <p:cBhvr>
                                        <p:cTn id="40" dur="1000"/>
                                        <p:tgtEl>
                                          <p:spTgt spid="43"/>
                                        </p:tgtEl>
                                        <p:attrNameLst>
                                          <p:attrName>ppt_x</p:attrName>
                                        </p:attrNameLst>
                                      </p:cBhvr>
                                      <p:tavLst>
                                        <p:tav tm="0">
                                          <p:val>
                                            <p:strVal val="ppt_x"/>
                                          </p:val>
                                        </p:tav>
                                        <p:tav tm="100000">
                                          <p:val>
                                            <p:strVal val="ppt_x-.2"/>
                                          </p:val>
                                        </p:tav>
                                      </p:tavLst>
                                    </p:anim>
                                    <p:anim calcmode="lin" valueType="num">
                                      <p:cBhvr>
                                        <p:cTn id="41" dur="1000"/>
                                        <p:tgtEl>
                                          <p:spTgt spid="43"/>
                                        </p:tgtEl>
                                        <p:attrNameLst>
                                          <p:attrName>ppt_y</p:attrName>
                                        </p:attrNameLst>
                                      </p:cBhvr>
                                      <p:tavLst>
                                        <p:tav tm="0">
                                          <p:val>
                                            <p:strVal val="ppt_y"/>
                                          </p:val>
                                        </p:tav>
                                        <p:tav tm="100000">
                                          <p:val>
                                            <p:strVal val="ppt_y"/>
                                          </p:val>
                                        </p:tav>
                                      </p:tavLst>
                                    </p:anim>
                                    <p:animEffect transition="out" filter="fade">
                                      <p:cBhvr>
                                        <p:cTn id="42" dur="1000"/>
                                        <p:tgtEl>
                                          <p:spTgt spid="43"/>
                                        </p:tgtEl>
                                      </p:cBhvr>
                                    </p:animEffect>
                                    <p:set>
                                      <p:cBhvr>
                                        <p:cTn id="43"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23" presetClass="entr" presetSubtype="16"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childTnLst>
                                  <p:subTnLst>
                                    <p:audio>
                                      <p:cMediaNode vol="85000">
                                        <p:cTn display="0" masterRel="sameClick">
                                          <p:stCondLst>
                                            <p:cond evt="begin" delay="0">
                                              <p:tn val="45"/>
                                            </p:cond>
                                          </p:stCondLst>
                                          <p:endCondLst>
                                            <p:cond evt="onStopAudio" delay="0">
                                              <p:tgtEl>
                                                <p:sldTgt/>
                                              </p:tgtEl>
                                            </p:cond>
                                          </p:endCondLst>
                                        </p:cTn>
                                        <p:tgtEl>
                                          <p:sndTgt r:embed="rId3" name="BELL.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82">
            <a:extLst>
              <a:ext uri="{FF2B5EF4-FFF2-40B4-BE49-F238E27FC236}">
                <a16:creationId xmlns:a16="http://schemas.microsoft.com/office/drawing/2014/main" id="{34646611-4A63-86B7-81D2-59EE41C99D8F}"/>
              </a:ext>
            </a:extLst>
          </p:cNvPr>
          <p:cNvGrpSpPr>
            <a:grpSpLocks/>
          </p:cNvGrpSpPr>
          <p:nvPr/>
        </p:nvGrpSpPr>
        <p:grpSpPr bwMode="auto">
          <a:xfrm>
            <a:off x="1" y="-211282"/>
            <a:ext cx="12314239" cy="6929439"/>
            <a:chOff x="-15766" y="-108626"/>
            <a:chExt cx="9212242" cy="6930118"/>
          </a:xfrm>
        </p:grpSpPr>
        <p:grpSp>
          <p:nvGrpSpPr>
            <p:cNvPr id="9242" name="Group 85">
              <a:extLst>
                <a:ext uri="{FF2B5EF4-FFF2-40B4-BE49-F238E27FC236}">
                  <a16:creationId xmlns:a16="http://schemas.microsoft.com/office/drawing/2014/main" id="{B1EE39E3-6DCE-9B6D-A91D-53C15654E30F}"/>
                </a:ext>
              </a:extLst>
            </p:cNvPr>
            <p:cNvGrpSpPr>
              <a:grpSpLocks/>
            </p:cNvGrpSpPr>
            <p:nvPr/>
          </p:nvGrpSpPr>
          <p:grpSpPr bwMode="auto">
            <a:xfrm>
              <a:off x="-15766" y="-108626"/>
              <a:ext cx="9212242" cy="6930118"/>
              <a:chOff x="12762" y="118089"/>
              <a:chExt cx="9212242" cy="6930118"/>
            </a:xfrm>
          </p:grpSpPr>
          <p:sp>
            <p:nvSpPr>
              <p:cNvPr id="95" name="Rectangle 94">
                <a:extLst>
                  <a:ext uri="{FF2B5EF4-FFF2-40B4-BE49-F238E27FC236}">
                    <a16:creationId xmlns:a16="http://schemas.microsoft.com/office/drawing/2014/main" id="{46213206-403D-9017-35CF-6D7605DF4C27}"/>
                  </a:ext>
                </a:extLst>
              </p:cNvPr>
              <p:cNvSpPr/>
              <p:nvPr/>
            </p:nvSpPr>
            <p:spPr>
              <a:xfrm>
                <a:off x="12762" y="190207"/>
                <a:ext cx="9144000" cy="6858000"/>
              </a:xfrm>
              <a:prstGeom prst="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5400">
                  <a:solidFill>
                    <a:srgbClr val="FFFFFF"/>
                  </a:solidFill>
                  <a:latin typeface="Arial"/>
                  <a:cs typeface="Arial"/>
                </a:endParaRPr>
              </a:p>
            </p:txBody>
          </p:sp>
          <p:grpSp>
            <p:nvGrpSpPr>
              <p:cNvPr id="9254" name="Group 95">
                <a:extLst>
                  <a:ext uri="{FF2B5EF4-FFF2-40B4-BE49-F238E27FC236}">
                    <a16:creationId xmlns:a16="http://schemas.microsoft.com/office/drawing/2014/main" id="{C896ADCB-63FB-0BFB-49D1-500765DDBC6E}"/>
                  </a:ext>
                </a:extLst>
              </p:cNvPr>
              <p:cNvGrpSpPr>
                <a:grpSpLocks/>
              </p:cNvGrpSpPr>
              <p:nvPr/>
            </p:nvGrpSpPr>
            <p:grpSpPr bwMode="auto">
              <a:xfrm>
                <a:off x="215895" y="220172"/>
                <a:ext cx="8740678" cy="1512168"/>
                <a:chOff x="295818" y="188640"/>
                <a:chExt cx="8740678" cy="1512168"/>
              </a:xfrm>
            </p:grpSpPr>
            <p:sp>
              <p:nvSpPr>
                <p:cNvPr id="103" name="Rounded Rectangle 102">
                  <a:extLst>
                    <a:ext uri="{FF2B5EF4-FFF2-40B4-BE49-F238E27FC236}">
                      <a16:creationId xmlns:a16="http://schemas.microsoft.com/office/drawing/2014/main" id="{4A9D5293-FA17-047C-B468-1F08B49F4E7D}"/>
                    </a:ext>
                  </a:extLst>
                </p:cNvPr>
                <p:cNvSpPr/>
                <p:nvPr/>
              </p:nvSpPr>
              <p:spPr>
                <a:xfrm>
                  <a:off x="295818" y="188640"/>
                  <a:ext cx="8740678" cy="1512168"/>
                </a:xfrm>
                <a:prstGeom prst="round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5400">
                    <a:solidFill>
                      <a:srgbClr val="FFFFFF"/>
                    </a:solidFill>
                    <a:latin typeface="Arial"/>
                    <a:cs typeface="Arial"/>
                  </a:endParaRPr>
                </a:p>
              </p:txBody>
            </p:sp>
            <p:sp>
              <p:nvSpPr>
                <p:cNvPr id="104" name="Rounded Rectangle 103">
                  <a:extLst>
                    <a:ext uri="{FF2B5EF4-FFF2-40B4-BE49-F238E27FC236}">
                      <a16:creationId xmlns:a16="http://schemas.microsoft.com/office/drawing/2014/main" id="{B0539E13-7955-F8F8-D649-582375F547F8}"/>
                    </a:ext>
                  </a:extLst>
                </p:cNvPr>
                <p:cNvSpPr/>
                <p:nvPr/>
              </p:nvSpPr>
              <p:spPr>
                <a:xfrm>
                  <a:off x="470277" y="304950"/>
                  <a:ext cx="8422203" cy="1300909"/>
                </a:xfrm>
                <a:prstGeom prst="roundRect">
                  <a:avLst/>
                </a:prstGeom>
                <a:blipFill>
                  <a:blip r:embed="rId7"/>
                  <a:tile tx="0" ty="0" sx="100000" sy="100000" flip="none" algn="tl"/>
                </a:blip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5400">
                    <a:solidFill>
                      <a:srgbClr val="FFFFFF"/>
                    </a:solidFill>
                    <a:latin typeface="Arial"/>
                    <a:cs typeface="Arial"/>
                  </a:endParaRPr>
                </a:p>
              </p:txBody>
            </p:sp>
          </p:grpSp>
          <p:grpSp>
            <p:nvGrpSpPr>
              <p:cNvPr id="9255" name="Group 97">
                <a:extLst>
                  <a:ext uri="{FF2B5EF4-FFF2-40B4-BE49-F238E27FC236}">
                    <a16:creationId xmlns:a16="http://schemas.microsoft.com/office/drawing/2014/main" id="{5689B862-39E6-45DB-AC8B-FCC85CD01010}"/>
                  </a:ext>
                </a:extLst>
              </p:cNvPr>
              <p:cNvGrpSpPr>
                <a:grpSpLocks/>
              </p:cNvGrpSpPr>
              <p:nvPr/>
            </p:nvGrpSpPr>
            <p:grpSpPr bwMode="auto">
              <a:xfrm>
                <a:off x="6749035" y="118089"/>
                <a:ext cx="2475969" cy="1870683"/>
                <a:chOff x="-180528" y="60359"/>
                <a:chExt cx="2475969" cy="1870683"/>
              </a:xfrm>
            </p:grpSpPr>
            <p:pic>
              <p:nvPicPr>
                <p:cNvPr id="9256" name="Picture 4" descr="C:\Users\dell\Desktop\Plastic Web Boxes 2nd.png">
                  <a:extLst>
                    <a:ext uri="{FF2B5EF4-FFF2-40B4-BE49-F238E27FC236}">
                      <a16:creationId xmlns:a16="http://schemas.microsoft.com/office/drawing/2014/main" id="{639DEC21-A9ED-370C-A1CB-F10763E867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10539" b="28935"/>
                <a:stretch>
                  <a:fillRect/>
                </a:stretch>
              </p:blipFill>
              <p:spPr bwMode="auto">
                <a:xfrm flipH="1">
                  <a:off x="-180528" y="60359"/>
                  <a:ext cx="2475969" cy="18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7" name="Picture 6" descr="happyface_w">
                  <a:extLst>
                    <a:ext uri="{FF2B5EF4-FFF2-40B4-BE49-F238E27FC236}">
                      <a16:creationId xmlns:a16="http://schemas.microsoft.com/office/drawing/2014/main" id="{F0C2AFA8-9D45-4750-CC90-80967634A88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3651" y="125101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6" descr="happyface_w">
                  <a:extLst>
                    <a:ext uri="{FF2B5EF4-FFF2-40B4-BE49-F238E27FC236}">
                      <a16:creationId xmlns:a16="http://schemas.microsoft.com/office/drawing/2014/main" id="{FBA219C6-B010-2E77-AF41-9D60FF8FC3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11901" y="174323"/>
                  <a:ext cx="432048" cy="37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43" name="Picture 4" descr="J0099176">
              <a:extLst>
                <a:ext uri="{FF2B5EF4-FFF2-40B4-BE49-F238E27FC236}">
                  <a16:creationId xmlns:a16="http://schemas.microsoft.com/office/drawing/2014/main" id="{E1C3DF7F-43D9-28EE-006B-A89355CEA5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8734" y="6452342"/>
              <a:ext cx="7556500" cy="23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4" descr="J0099176">
              <a:extLst>
                <a:ext uri="{FF2B5EF4-FFF2-40B4-BE49-F238E27FC236}">
                  <a16:creationId xmlns:a16="http://schemas.microsoft.com/office/drawing/2014/main" id="{DED7FA5D-EB3C-99E9-4FB0-914536B29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416" t="4095" r="18353" b="4095"/>
            <a:stretch>
              <a:fillRect/>
            </a:stretch>
          </p:blipFill>
          <p:spPr bwMode="auto">
            <a:xfrm rot="-5400000">
              <a:off x="6504582" y="416232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4" descr="J0099176">
              <a:extLst>
                <a:ext uri="{FF2B5EF4-FFF2-40B4-BE49-F238E27FC236}">
                  <a16:creationId xmlns:a16="http://schemas.microsoft.com/office/drawing/2014/main" id="{710C1C09-9ADE-4A8B-84DB-0066AFD5EB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6416" t="4095" r="18353" b="4095"/>
            <a:stretch>
              <a:fillRect/>
            </a:stretch>
          </p:blipFill>
          <p:spPr bwMode="auto">
            <a:xfrm rot="-5400000">
              <a:off x="-2136941" y="4156980"/>
              <a:ext cx="4769116" cy="2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4" descr="J0099176">
              <a:extLst>
                <a:ext uri="{FF2B5EF4-FFF2-40B4-BE49-F238E27FC236}">
                  <a16:creationId xmlns:a16="http://schemas.microsoft.com/office/drawing/2014/main" id="{F8E55467-0D71-1DE3-120E-672F4DEE45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2615" t="10098" r="42477" b="-2"/>
            <a:stretch>
              <a:fillRect/>
            </a:stretch>
          </p:blipFill>
          <p:spPr bwMode="auto">
            <a:xfrm rot="10800000">
              <a:off x="356973" y="6451342"/>
              <a:ext cx="867710" cy="2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 name="Straight Connector 90">
              <a:extLst>
                <a:ext uri="{FF2B5EF4-FFF2-40B4-BE49-F238E27FC236}">
                  <a16:creationId xmlns:a16="http://schemas.microsoft.com/office/drawing/2014/main" id="{F2CAD76A-F47E-DC32-6339-DAA571FE9489}"/>
                </a:ext>
              </a:extLst>
            </p:cNvPr>
            <p:cNvCxnSpPr/>
            <p:nvPr/>
          </p:nvCxnSpPr>
          <p:spPr>
            <a:xfrm>
              <a:off x="8664430" y="1899759"/>
              <a:ext cx="0" cy="44089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E1897C2-C836-4BF6-1776-C1F0126D857B}"/>
                </a:ext>
              </a:extLst>
            </p:cNvPr>
            <p:cNvCxnSpPr/>
            <p:nvPr/>
          </p:nvCxnSpPr>
          <p:spPr>
            <a:xfrm>
              <a:off x="459275" y="1885470"/>
              <a:ext cx="0" cy="44089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2DB6BF1-172F-0E1F-95C0-6C114BDF4DD6}"/>
                </a:ext>
              </a:extLst>
            </p:cNvPr>
            <p:cNvCxnSpPr/>
            <p:nvPr/>
          </p:nvCxnSpPr>
          <p:spPr>
            <a:xfrm>
              <a:off x="455713" y="1904522"/>
              <a:ext cx="8219405" cy="142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48C43F3-A29B-37A6-C9E8-52C33949004B}"/>
                </a:ext>
              </a:extLst>
            </p:cNvPr>
            <p:cNvCxnSpPr/>
            <p:nvPr/>
          </p:nvCxnSpPr>
          <p:spPr>
            <a:xfrm>
              <a:off x="449775" y="6280101"/>
              <a:ext cx="8220593" cy="127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19" name="Group 121">
            <a:extLst>
              <a:ext uri="{FF2B5EF4-FFF2-40B4-BE49-F238E27FC236}">
                <a16:creationId xmlns:a16="http://schemas.microsoft.com/office/drawing/2014/main" id="{6BFD00BF-1AC7-2EF0-8DF6-2CB0D5A3BA40}"/>
              </a:ext>
            </a:extLst>
          </p:cNvPr>
          <p:cNvGrpSpPr>
            <a:grpSpLocks/>
          </p:cNvGrpSpPr>
          <p:nvPr/>
        </p:nvGrpSpPr>
        <p:grpSpPr bwMode="auto">
          <a:xfrm>
            <a:off x="3962401" y="485775"/>
            <a:ext cx="4116388" cy="635000"/>
            <a:chOff x="0" y="75"/>
            <a:chExt cx="1560" cy="426"/>
          </a:xfrm>
        </p:grpSpPr>
        <p:pic>
          <p:nvPicPr>
            <p:cNvPr id="9240" name="Picture 122" descr="Picture1">
              <a:extLst>
                <a:ext uri="{FF2B5EF4-FFF2-40B4-BE49-F238E27FC236}">
                  <a16:creationId xmlns:a16="http://schemas.microsoft.com/office/drawing/2014/main" id="{EF3E99DC-C09F-B290-3AF8-43F2AE83A0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5"/>
              <a:ext cx="156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1" name="Text Box 123">
              <a:extLst>
                <a:ext uri="{FF2B5EF4-FFF2-40B4-BE49-F238E27FC236}">
                  <a16:creationId xmlns:a16="http://schemas.microsoft.com/office/drawing/2014/main" id="{4367B001-FEF1-C177-98E2-5552677F1A4B}"/>
                </a:ext>
              </a:extLst>
            </p:cNvPr>
            <p:cNvSpPr txBox="1">
              <a:spLocks noChangeArrowheads="1"/>
            </p:cNvSpPr>
            <p:nvPr/>
          </p:nvSpPr>
          <p:spPr bwMode="auto">
            <a:xfrm>
              <a:off x="174" y="109"/>
              <a:ext cx="1176" cy="3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50000"/>
                </a:spcBef>
                <a:buNone/>
              </a:pPr>
              <a:r>
                <a:rPr lang="en-US" altLang="en-US" b="1">
                  <a:solidFill>
                    <a:srgbClr val="FFFFFF"/>
                  </a:solidFill>
                </a:rPr>
                <a:t> Câu 3</a:t>
              </a:r>
            </a:p>
          </p:txBody>
        </p:sp>
      </p:grpSp>
      <p:sp>
        <p:nvSpPr>
          <p:cNvPr id="9220" name="AutoShape 2">
            <a:hlinkClick r:id="rId12" action="ppaction://hlinksldjump" highlightClick="1"/>
            <a:extLst>
              <a:ext uri="{FF2B5EF4-FFF2-40B4-BE49-F238E27FC236}">
                <a16:creationId xmlns:a16="http://schemas.microsoft.com/office/drawing/2014/main" id="{D8BB17AB-D030-E959-8602-F02AD9D4B44F}"/>
              </a:ext>
            </a:extLst>
          </p:cNvPr>
          <p:cNvSpPr>
            <a:spLocks noChangeArrowheads="1"/>
          </p:cNvSpPr>
          <p:nvPr/>
        </p:nvSpPr>
        <p:spPr bwMode="auto">
          <a:xfrm>
            <a:off x="698500" y="5715000"/>
            <a:ext cx="457200" cy="515939"/>
          </a:xfrm>
          <a:prstGeom prst="actionButtonHome">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ct val="0"/>
              </a:spcBef>
              <a:buNone/>
            </a:pPr>
            <a:endParaRPr lang="vi-VN" altLang="en-US" sz="2400">
              <a:solidFill>
                <a:srgbClr val="006666"/>
              </a:solidFill>
              <a:latin typeface=".VnTime" panose="020B7200000000000000" pitchFamily="34" charset="0"/>
            </a:endParaRPr>
          </a:p>
        </p:txBody>
      </p:sp>
      <p:pic>
        <p:nvPicPr>
          <p:cNvPr id="2" name="Picture 10" descr="an30">
            <a:extLst>
              <a:ext uri="{FF2B5EF4-FFF2-40B4-BE49-F238E27FC236}">
                <a16:creationId xmlns:a16="http://schemas.microsoft.com/office/drawing/2014/main" id="{CF10D8B3-29FD-8B0C-51E0-CD765F1C454D}"/>
              </a:ext>
            </a:extLst>
          </p:cNvPr>
          <p:cNvPicPr>
            <a:picLocks noChangeAspect="1" noChangeArrowheads="1" noCrop="1"/>
          </p:cNvPicPr>
          <p:nvPr/>
        </p:nvPicPr>
        <p:blipFill>
          <a:blip r:embed="rId13"/>
          <a:srcRect/>
          <a:stretch>
            <a:fillRect/>
          </a:stretch>
        </p:blipFill>
        <p:spPr bwMode="auto">
          <a:xfrm flipH="1">
            <a:off x="460003" y="99567"/>
            <a:ext cx="1438487" cy="1394556"/>
          </a:xfrm>
          <a:prstGeom prst="ellipse">
            <a:avLst/>
          </a:prstGeom>
          <a:ln>
            <a:noFill/>
          </a:ln>
          <a:effectLst>
            <a:softEdge rad="112500"/>
          </a:effectLst>
        </p:spPr>
      </p:pic>
      <p:sp>
        <p:nvSpPr>
          <p:cNvPr id="9222" name="TextBox 97">
            <a:extLst>
              <a:ext uri="{FF2B5EF4-FFF2-40B4-BE49-F238E27FC236}">
                <a16:creationId xmlns:a16="http://schemas.microsoft.com/office/drawing/2014/main" id="{796644CE-DECC-D310-2D4E-194C8C449C25}"/>
              </a:ext>
            </a:extLst>
          </p:cNvPr>
          <p:cNvSpPr txBox="1">
            <a:spLocks noChangeArrowheads="1"/>
          </p:cNvSpPr>
          <p:nvPr/>
        </p:nvSpPr>
        <p:spPr bwMode="auto">
          <a:xfrm flipH="1">
            <a:off x="8972549" y="533401"/>
            <a:ext cx="35242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RUNG </a:t>
            </a:r>
          </a:p>
          <a:p>
            <a:pPr algn="ctr" defTabSz="914377">
              <a:spcBef>
                <a:spcPct val="0"/>
              </a:spcBef>
              <a:buNone/>
            </a:pPr>
            <a:r>
              <a:rPr lang="en-US" altLang="en-US" sz="1600" b="1">
                <a:solidFill>
                  <a:srgbClr val="FFFF00"/>
                </a:solidFill>
                <a:latin typeface="Times New Roman" panose="02020603050405020304" pitchFamily="18" charset="0"/>
                <a:cs typeface="Times New Roman" panose="02020603050405020304" pitchFamily="18" charset="0"/>
              </a:rPr>
              <a:t>CHUÔNG VÀNG</a:t>
            </a:r>
            <a:endParaRPr lang="vi-VN" altLang="en-US" sz="1600" b="1">
              <a:solidFill>
                <a:srgbClr val="FFFF00"/>
              </a:solidFill>
              <a:latin typeface="Times New Roman" panose="02020603050405020304" pitchFamily="18" charset="0"/>
              <a:cs typeface="Times New Roman" panose="02020603050405020304" pitchFamily="18" charset="0"/>
            </a:endParaRPr>
          </a:p>
        </p:txBody>
      </p:sp>
      <p:grpSp>
        <p:nvGrpSpPr>
          <p:cNvPr id="15" name="Group 11">
            <a:extLst>
              <a:ext uri="{FF2B5EF4-FFF2-40B4-BE49-F238E27FC236}">
                <a16:creationId xmlns:a16="http://schemas.microsoft.com/office/drawing/2014/main" id="{2537EF24-18E3-D3B4-9CB8-97EC7049992A}"/>
              </a:ext>
            </a:extLst>
          </p:cNvPr>
          <p:cNvGrpSpPr>
            <a:grpSpLocks/>
          </p:cNvGrpSpPr>
          <p:nvPr/>
        </p:nvGrpSpPr>
        <p:grpSpPr bwMode="auto">
          <a:xfrm>
            <a:off x="2480471" y="5092548"/>
            <a:ext cx="6756400" cy="1095952"/>
            <a:chOff x="960" y="3236"/>
            <a:chExt cx="4800" cy="672"/>
          </a:xfrm>
        </p:grpSpPr>
        <p:sp>
          <p:nvSpPr>
            <p:cNvPr id="9237" name="AutoShape 12">
              <a:extLst>
                <a:ext uri="{FF2B5EF4-FFF2-40B4-BE49-F238E27FC236}">
                  <a16:creationId xmlns:a16="http://schemas.microsoft.com/office/drawing/2014/main" id="{4A3416CC-08FE-7946-D173-CDA6B405E2CE}"/>
                </a:ext>
              </a:extLst>
            </p:cNvPr>
            <p:cNvSpPr>
              <a:spLocks noChangeArrowheads="1"/>
            </p:cNvSpPr>
            <p:nvPr/>
          </p:nvSpPr>
          <p:spPr bwMode="gray">
            <a:xfrm>
              <a:off x="960" y="323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endParaRPr lang="vi-VN" altLang="en-US" sz="1800">
                <a:solidFill>
                  <a:srgbClr val="000000"/>
                </a:solidFill>
              </a:endParaRPr>
            </a:p>
          </p:txBody>
        </p:sp>
        <p:sp>
          <p:nvSpPr>
            <p:cNvPr id="17" name="AutoShape 13">
              <a:extLst>
                <a:ext uri="{FF2B5EF4-FFF2-40B4-BE49-F238E27FC236}">
                  <a16:creationId xmlns:a16="http://schemas.microsoft.com/office/drawing/2014/main" id="{219E14FE-9943-225C-63B9-73E31A52AF9D}"/>
                </a:ext>
              </a:extLst>
            </p:cNvPr>
            <p:cNvSpPr>
              <a:spLocks noChangeArrowheads="1"/>
            </p:cNvSpPr>
            <p:nvPr/>
          </p:nvSpPr>
          <p:spPr bwMode="gray">
            <a:xfrm>
              <a:off x="1092" y="3292"/>
              <a:ext cx="1485" cy="548"/>
            </a:xfrm>
            <a:prstGeom prst="roundRect">
              <a:avLst>
                <a:gd name="adj" fmla="val 11921"/>
              </a:avLst>
            </a:prstGeom>
            <a:gradFill rotWithShape="1">
              <a:gsLst>
                <a:gs pos="0">
                  <a:schemeClr val="accent1"/>
                </a:gs>
                <a:gs pos="100000">
                  <a:schemeClr val="accent1">
                    <a:gamma/>
                    <a:shade val="69804"/>
                    <a:invGamma/>
                  </a:schemeClr>
                </a:gs>
              </a:gsLst>
              <a:lin ang="5400000" scaled="1"/>
            </a:gradFill>
            <a:ln w="9525">
              <a:noFill/>
              <a:round/>
              <a:headEnd/>
              <a:tailEnd/>
            </a:ln>
            <a:effectLst/>
          </p:spPr>
          <p:txBody>
            <a:bodyPr wrap="none" anchor="ctr"/>
            <a:lstStyle/>
            <a:p>
              <a:pPr defTabSz="914377">
                <a:defRPr/>
              </a:pPr>
              <a:endParaRPr lang="en-US" sz="800">
                <a:solidFill>
                  <a:srgbClr val="000000"/>
                </a:solidFill>
                <a:latin typeface="Arial" panose="020B0604020202020204" pitchFamily="34" charset="0"/>
                <a:cs typeface="Arial" panose="020B0604020202020204" pitchFamily="34" charset="0"/>
              </a:endParaRPr>
            </a:p>
          </p:txBody>
        </p:sp>
        <p:sp>
          <p:nvSpPr>
            <p:cNvPr id="18" name="Text Box 14">
              <a:extLst>
                <a:ext uri="{FF2B5EF4-FFF2-40B4-BE49-F238E27FC236}">
                  <a16:creationId xmlns:a16="http://schemas.microsoft.com/office/drawing/2014/main" id="{515F0122-574F-7064-CAAC-05380117593A}"/>
                </a:ext>
              </a:extLst>
            </p:cNvPr>
            <p:cNvSpPr txBox="1">
              <a:spLocks noChangeArrowheads="1"/>
            </p:cNvSpPr>
            <p:nvPr/>
          </p:nvSpPr>
          <p:spPr bwMode="gray">
            <a:xfrm>
              <a:off x="1115" y="3337"/>
              <a:ext cx="4176" cy="510"/>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defTabSz="914377">
                <a:defRPr/>
              </a:pPr>
              <a:r>
                <a:rPr lang="en-US" sz="44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Đáp</a:t>
              </a:r>
              <a:r>
                <a:rPr lang="en-US" sz="4400" b="1"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400" b="1"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án</a:t>
              </a:r>
              <a:r>
                <a:rPr lang="en-US" sz="44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4800" dirty="0">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  </a:t>
              </a:r>
              <a:r>
                <a:rPr lang="en-US" sz="4800" b="1" dirty="0">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46</a:t>
              </a:r>
              <a:endParaRPr lang="en-US" sz="4800" b="1" dirty="0">
                <a:solidFill>
                  <a:srgbClr val="FF0000"/>
                </a:solidFill>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7C39DBB-57B3-1E85-051A-76056314ADAA}"/>
              </a:ext>
            </a:extLst>
          </p:cNvPr>
          <p:cNvSpPr txBox="1"/>
          <p:nvPr/>
        </p:nvSpPr>
        <p:spPr>
          <a:xfrm>
            <a:off x="4805134" y="1807571"/>
            <a:ext cx="3987786" cy="1969766"/>
          </a:xfrm>
          <a:prstGeom prst="rect">
            <a:avLst/>
          </a:prstGeom>
          <a:noFill/>
        </p:spPr>
        <p:txBody>
          <a:bodyPr wrap="square" lIns="121917" tIns="60958" rIns="121917" bIns="60958">
            <a:spAutoFit/>
          </a:bodyPr>
          <a:lstStyle>
            <a:lvl1pPr>
              <a:defRPr sz="800">
                <a:solidFill>
                  <a:schemeClr val="tx1"/>
                </a:solidFill>
                <a:latin typeface="Arial" panose="020B0604020202020204" pitchFamily="34" charset="0"/>
                <a:cs typeface="Arial" panose="020B0604020202020204" pitchFamily="34" charset="0"/>
              </a:defRPr>
            </a:lvl1pPr>
            <a:lvl2pPr marL="742950" indent="-285750">
              <a:defRPr sz="800">
                <a:solidFill>
                  <a:schemeClr val="tx1"/>
                </a:solidFill>
                <a:latin typeface="Arial" panose="020B0604020202020204" pitchFamily="34" charset="0"/>
                <a:cs typeface="Arial" panose="020B0604020202020204" pitchFamily="34" charset="0"/>
              </a:defRPr>
            </a:lvl2pPr>
            <a:lvl3pPr marL="1143000" indent="-228600">
              <a:defRPr sz="800">
                <a:solidFill>
                  <a:schemeClr val="tx1"/>
                </a:solidFill>
                <a:latin typeface="Arial" panose="020B0604020202020204" pitchFamily="34" charset="0"/>
                <a:cs typeface="Arial" panose="020B0604020202020204" pitchFamily="34" charset="0"/>
              </a:defRPr>
            </a:lvl3pPr>
            <a:lvl4pPr marL="1600200" indent="-228600">
              <a:defRPr sz="800">
                <a:solidFill>
                  <a:schemeClr val="tx1"/>
                </a:solidFill>
                <a:latin typeface="Arial" panose="020B0604020202020204" pitchFamily="34" charset="0"/>
                <a:cs typeface="Arial" panose="020B0604020202020204" pitchFamily="34" charset="0"/>
              </a:defRPr>
            </a:lvl4pPr>
            <a:lvl5pPr marL="2057400" indent="-228600">
              <a:defRPr sz="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cs typeface="Arial" panose="020B0604020202020204" pitchFamily="34" charset="0"/>
              </a:defRPr>
            </a:lvl9pPr>
          </a:lstStyle>
          <a:p>
            <a:pPr algn="just" defTabSz="914377">
              <a:defRPr/>
            </a:pPr>
            <a:r>
              <a:rPr lang="nl-NL" sz="6000" b="1" dirty="0">
                <a:latin typeface="Times New Roman" panose="02020603050405020304" pitchFamily="18" charset="0"/>
                <a:cs typeface="Times New Roman" panose="02020603050405020304" pitchFamily="18" charset="0"/>
              </a:rPr>
              <a:t>23 </a:t>
            </a:r>
          </a:p>
          <a:p>
            <a:pPr algn="just" defTabSz="914377">
              <a:defRPr/>
            </a:pPr>
            <a:r>
              <a:rPr lang="nl-NL" sz="6000" b="1" dirty="0">
                <a:latin typeface="Times New Roman" panose="02020603050405020304" pitchFamily="18" charset="0"/>
                <a:cs typeface="Times New Roman" panose="02020603050405020304" pitchFamily="18" charset="0"/>
              </a:rPr>
              <a:t>  2</a:t>
            </a:r>
            <a:endParaRPr lang="en-US" altLang="en-US" sz="6000" b="1" dirty="0">
              <a:solidFill>
                <a:srgbClr val="0033CC"/>
              </a:solidFill>
              <a:latin typeface="Times New Roman" panose="02020603050405020304" pitchFamily="18" charset="0"/>
              <a:cs typeface="Times New Roman" panose="02020603050405020304" pitchFamily="18" charset="0"/>
            </a:endParaRPr>
          </a:p>
        </p:txBody>
      </p:sp>
      <p:sp>
        <p:nvSpPr>
          <p:cNvPr id="42" name="Text Box 2">
            <a:extLst>
              <a:ext uri="{FF2B5EF4-FFF2-40B4-BE49-F238E27FC236}">
                <a16:creationId xmlns:a16="http://schemas.microsoft.com/office/drawing/2014/main" id="{06103716-73C6-7076-5376-FE8B3C57B8C0}"/>
              </a:ext>
            </a:extLst>
          </p:cNvPr>
          <p:cNvSpPr txBox="1">
            <a:spLocks noChangeArrowheads="1"/>
          </p:cNvSpPr>
          <p:nvPr/>
        </p:nvSpPr>
        <p:spPr bwMode="auto">
          <a:xfrm>
            <a:off x="873344" y="3901782"/>
            <a:ext cx="10550924" cy="1107992"/>
          </a:xfrm>
          <a:prstGeom prst="rect">
            <a:avLst/>
          </a:prstGeom>
          <a:noFill/>
          <a:ln>
            <a:noFill/>
          </a:ln>
        </p:spPr>
        <p:txBody>
          <a:bodyPr wrap="square" lIns="137157" tIns="91438" rIns="137157" bIns="91438"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buNone/>
              <a:defRPr/>
            </a:pPr>
            <a:r>
              <a:rPr lang="nl-NL" sz="6000" b="1" dirty="0">
                <a:latin typeface="Times New Roman" panose="02020603050405020304" pitchFamily="18" charset="0"/>
                <a:cs typeface="Times New Roman" panose="02020603050405020304" pitchFamily="18" charset="0"/>
              </a:rPr>
              <a:t> A. 26          B. 62          C.  46 </a:t>
            </a:r>
            <a:endParaRPr lang="en-US" sz="6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423450" y="2432774"/>
            <a:ext cx="734798" cy="923330"/>
          </a:xfrm>
          <a:prstGeom prst="rect">
            <a:avLst/>
          </a:prstGeom>
          <a:noFill/>
        </p:spPr>
        <p:txBody>
          <a:bodyPr wrap="square" rtlCol="0">
            <a:spAutoFit/>
          </a:bodyPr>
          <a:lstStyle/>
          <a:p>
            <a:r>
              <a:rPr lang="nl-NL" sz="5400" b="1" dirty="0">
                <a:latin typeface="Times New Roman" panose="02020603050405020304" pitchFamily="18" charset="0"/>
                <a:cs typeface="Times New Roman" panose="02020603050405020304" pitchFamily="18" charset="0"/>
              </a:rPr>
              <a:t>x</a:t>
            </a:r>
            <a:endParaRPr lang="en-US" sz="5400" dirty="0"/>
          </a:p>
        </p:txBody>
      </p:sp>
      <p:cxnSp>
        <p:nvCxnSpPr>
          <p:cNvPr id="5" name="Straight Connector 4"/>
          <p:cNvCxnSpPr/>
          <p:nvPr/>
        </p:nvCxnSpPr>
        <p:spPr>
          <a:xfrm flipV="1">
            <a:off x="4586878" y="3583165"/>
            <a:ext cx="1171310" cy="132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AutoShape 46">
            <a:extLst>
              <a:ext uri="{FF2B5EF4-FFF2-40B4-BE49-F238E27FC236}">
                <a16:creationId xmlns:a16="http://schemas.microsoft.com/office/drawing/2014/main" id="{684C0769-E8AC-9F7C-F1D6-C930AEC41FA2}"/>
              </a:ext>
            </a:extLst>
          </p:cNvPr>
          <p:cNvSpPr>
            <a:spLocks noChangeArrowheads="1"/>
          </p:cNvSpPr>
          <p:nvPr/>
        </p:nvSpPr>
        <p:spPr bwMode="auto">
          <a:xfrm>
            <a:off x="9947275" y="5007551"/>
            <a:ext cx="1143000" cy="892175"/>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800000"/>
                </a:solidFill>
              </a:rPr>
              <a:t>1</a:t>
            </a:r>
          </a:p>
        </p:txBody>
      </p:sp>
      <p:sp>
        <p:nvSpPr>
          <p:cNvPr id="46" name="AutoShape 47">
            <a:extLst>
              <a:ext uri="{FF2B5EF4-FFF2-40B4-BE49-F238E27FC236}">
                <a16:creationId xmlns:a16="http://schemas.microsoft.com/office/drawing/2014/main" id="{02870838-B502-B95A-573A-2D2AD31AE96A}"/>
              </a:ext>
            </a:extLst>
          </p:cNvPr>
          <p:cNvSpPr>
            <a:spLocks noChangeArrowheads="1"/>
          </p:cNvSpPr>
          <p:nvPr/>
        </p:nvSpPr>
        <p:spPr bwMode="auto">
          <a:xfrm>
            <a:off x="9947275" y="5005964"/>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2</a:t>
            </a:r>
          </a:p>
        </p:txBody>
      </p:sp>
      <p:sp>
        <p:nvSpPr>
          <p:cNvPr id="47" name="AutoShape 48">
            <a:extLst>
              <a:ext uri="{FF2B5EF4-FFF2-40B4-BE49-F238E27FC236}">
                <a16:creationId xmlns:a16="http://schemas.microsoft.com/office/drawing/2014/main" id="{0FFC3873-E3D1-A5BF-7496-7C7CD5DF7E20}"/>
              </a:ext>
            </a:extLst>
          </p:cNvPr>
          <p:cNvSpPr>
            <a:spLocks noChangeArrowheads="1"/>
          </p:cNvSpPr>
          <p:nvPr/>
        </p:nvSpPr>
        <p:spPr bwMode="auto">
          <a:xfrm>
            <a:off x="9942513" y="5007551"/>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3</a:t>
            </a:r>
          </a:p>
        </p:txBody>
      </p:sp>
      <p:sp>
        <p:nvSpPr>
          <p:cNvPr id="59" name="AutoShape 49">
            <a:extLst>
              <a:ext uri="{FF2B5EF4-FFF2-40B4-BE49-F238E27FC236}">
                <a16:creationId xmlns:a16="http://schemas.microsoft.com/office/drawing/2014/main" id="{523ED556-9613-F1D9-F6C3-BDECF3F0DF41}"/>
              </a:ext>
            </a:extLst>
          </p:cNvPr>
          <p:cNvSpPr>
            <a:spLocks noChangeArrowheads="1"/>
          </p:cNvSpPr>
          <p:nvPr/>
        </p:nvSpPr>
        <p:spPr bwMode="auto">
          <a:xfrm>
            <a:off x="9940925" y="5004376"/>
            <a:ext cx="1143000" cy="892175"/>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4</a:t>
            </a:r>
          </a:p>
        </p:txBody>
      </p:sp>
      <p:sp>
        <p:nvSpPr>
          <p:cNvPr id="60" name="AutoShape 50">
            <a:extLst>
              <a:ext uri="{FF2B5EF4-FFF2-40B4-BE49-F238E27FC236}">
                <a16:creationId xmlns:a16="http://schemas.microsoft.com/office/drawing/2014/main" id="{CCEDF1EA-F50C-3206-D0CF-FBDB43AE9399}"/>
              </a:ext>
            </a:extLst>
          </p:cNvPr>
          <p:cNvSpPr>
            <a:spLocks noChangeArrowheads="1"/>
          </p:cNvSpPr>
          <p:nvPr/>
        </p:nvSpPr>
        <p:spPr bwMode="auto">
          <a:xfrm>
            <a:off x="9942513" y="5004376"/>
            <a:ext cx="1143000" cy="893763"/>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77">
              <a:spcBef>
                <a:spcPct val="0"/>
              </a:spcBef>
              <a:buNone/>
            </a:pPr>
            <a:r>
              <a:rPr lang="en-US" altLang="en-US" sz="4400" b="1">
                <a:solidFill>
                  <a:srgbClr val="0033CC"/>
                </a:solidFill>
              </a:rPr>
              <a:t>5</a:t>
            </a:r>
          </a:p>
        </p:txBody>
      </p:sp>
      <p:sp>
        <p:nvSpPr>
          <p:cNvPr id="61" name="Oval 60">
            <a:extLst>
              <a:ext uri="{FF2B5EF4-FFF2-40B4-BE49-F238E27FC236}">
                <a16:creationId xmlns:a16="http://schemas.microsoft.com/office/drawing/2014/main" id="{F30A18FB-FCBC-4A90-04E9-77FF5EBB4693}"/>
              </a:ext>
            </a:extLst>
          </p:cNvPr>
          <p:cNvSpPr/>
          <p:nvPr/>
        </p:nvSpPr>
        <p:spPr>
          <a:xfrm>
            <a:off x="9552782" y="5028187"/>
            <a:ext cx="1849437" cy="844551"/>
          </a:xfrm>
          <a:prstGeom prst="ellipse">
            <a:avLst/>
          </a:prstGeom>
        </p:spPr>
        <p:style>
          <a:lnRef idx="3">
            <a:schemeClr val="lt1"/>
          </a:lnRef>
          <a:fillRef idx="1">
            <a:schemeClr val="accent3"/>
          </a:fillRef>
          <a:effectRef idx="1">
            <a:schemeClr val="accent3"/>
          </a:effectRef>
          <a:fontRef idx="minor">
            <a:schemeClr val="lt1"/>
          </a:fontRef>
        </p:style>
        <p:txBody>
          <a:bodyPr lIns="121917" tIns="60958" rIns="121917" bIns="60958" anchor="ctr"/>
          <a:lstStyle/>
          <a:p>
            <a:pPr algn="ctr" defTabSz="914377">
              <a:defRPr/>
            </a:pPr>
            <a:r>
              <a:rPr lang="en-US" sz="2000" b="1">
                <a:solidFill>
                  <a:srgbClr val="FF0000"/>
                </a:solidFill>
                <a:latin typeface="Times New Roman" panose="02020603050405020304" pitchFamily="18" charset="0"/>
                <a:cs typeface="Times New Roman" panose="02020603050405020304" pitchFamily="18" charset="0"/>
              </a:rPr>
              <a:t>HẾT GIỜ</a:t>
            </a:r>
            <a:endParaRPr lang="en-US" sz="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276531"/>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60"/>
                                        </p:tgtEl>
                                        <p:attrNameLst>
                                          <p:attrName>ppt_w</p:attrName>
                                        </p:attrNameLst>
                                      </p:cBhvr>
                                      <p:tavLst>
                                        <p:tav tm="0">
                                          <p:val>
                                            <p:strVal val="ppt_w"/>
                                          </p:val>
                                        </p:tav>
                                        <p:tav tm="100000">
                                          <p:val>
                                            <p:strVal val="ppt_w*0.05"/>
                                          </p:val>
                                        </p:tav>
                                      </p:tavLst>
                                    </p:anim>
                                    <p:anim calcmode="lin" valueType="num">
                                      <p:cBhvr>
                                        <p:cTn id="7" dur="1000"/>
                                        <p:tgtEl>
                                          <p:spTgt spid="60"/>
                                        </p:tgtEl>
                                        <p:attrNameLst>
                                          <p:attrName>ppt_h</p:attrName>
                                        </p:attrNameLst>
                                      </p:cBhvr>
                                      <p:tavLst>
                                        <p:tav tm="0">
                                          <p:val>
                                            <p:strVal val="ppt_h"/>
                                          </p:val>
                                        </p:tav>
                                        <p:tav tm="100000">
                                          <p:val>
                                            <p:strVal val="ppt_h"/>
                                          </p:val>
                                        </p:tav>
                                      </p:tavLst>
                                    </p:anim>
                                    <p:anim calcmode="lin" valueType="num">
                                      <p:cBhvr>
                                        <p:cTn id="8" dur="1000"/>
                                        <p:tgtEl>
                                          <p:spTgt spid="60"/>
                                        </p:tgtEl>
                                        <p:attrNameLst>
                                          <p:attrName>ppt_x</p:attrName>
                                        </p:attrNameLst>
                                      </p:cBhvr>
                                      <p:tavLst>
                                        <p:tav tm="0">
                                          <p:val>
                                            <p:strVal val="ppt_x"/>
                                          </p:val>
                                        </p:tav>
                                        <p:tav tm="100000">
                                          <p:val>
                                            <p:strVal val="ppt_x-.2"/>
                                          </p:val>
                                        </p:tav>
                                      </p:tavLst>
                                    </p:anim>
                                    <p:anim calcmode="lin" valueType="num">
                                      <p:cBhvr>
                                        <p:cTn id="9" dur="1000"/>
                                        <p:tgtEl>
                                          <p:spTgt spid="60"/>
                                        </p:tgtEl>
                                        <p:attrNameLst>
                                          <p:attrName>ppt_y</p:attrName>
                                        </p:attrNameLst>
                                      </p:cBhvr>
                                      <p:tavLst>
                                        <p:tav tm="0">
                                          <p:val>
                                            <p:strVal val="ppt_y"/>
                                          </p:val>
                                        </p:tav>
                                        <p:tav tm="100000">
                                          <p:val>
                                            <p:strVal val="ppt_y"/>
                                          </p:val>
                                        </p:tav>
                                      </p:tavLst>
                                    </p:anim>
                                    <p:animEffect transition="out" filter="fade">
                                      <p:cBhvr>
                                        <p:cTn id="10" dur="1000"/>
                                        <p:tgtEl>
                                          <p:spTgt spid="60"/>
                                        </p:tgtEl>
                                      </p:cBhvr>
                                    </p:animEffect>
                                    <p:set>
                                      <p:cBhvr>
                                        <p:cTn id="11" dur="1" fill="hold">
                                          <p:stCondLst>
                                            <p:cond delay="999"/>
                                          </p:stCondLst>
                                        </p:cTn>
                                        <p:tgtEl>
                                          <p:spTgt spid="6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59"/>
                                        </p:tgtEl>
                                        <p:attrNameLst>
                                          <p:attrName>ppt_w</p:attrName>
                                        </p:attrNameLst>
                                      </p:cBhvr>
                                      <p:tavLst>
                                        <p:tav tm="0">
                                          <p:val>
                                            <p:strVal val="ppt_w"/>
                                          </p:val>
                                        </p:tav>
                                        <p:tav tm="100000">
                                          <p:val>
                                            <p:strVal val="ppt_w*0.05"/>
                                          </p:val>
                                        </p:tav>
                                      </p:tavLst>
                                    </p:anim>
                                    <p:anim calcmode="lin" valueType="num">
                                      <p:cBhvr>
                                        <p:cTn id="15" dur="1000"/>
                                        <p:tgtEl>
                                          <p:spTgt spid="59"/>
                                        </p:tgtEl>
                                        <p:attrNameLst>
                                          <p:attrName>ppt_h</p:attrName>
                                        </p:attrNameLst>
                                      </p:cBhvr>
                                      <p:tavLst>
                                        <p:tav tm="0">
                                          <p:val>
                                            <p:strVal val="ppt_h"/>
                                          </p:val>
                                        </p:tav>
                                        <p:tav tm="100000">
                                          <p:val>
                                            <p:strVal val="ppt_h"/>
                                          </p:val>
                                        </p:tav>
                                      </p:tavLst>
                                    </p:anim>
                                    <p:anim calcmode="lin" valueType="num">
                                      <p:cBhvr>
                                        <p:cTn id="16" dur="1000"/>
                                        <p:tgtEl>
                                          <p:spTgt spid="59"/>
                                        </p:tgtEl>
                                        <p:attrNameLst>
                                          <p:attrName>ppt_x</p:attrName>
                                        </p:attrNameLst>
                                      </p:cBhvr>
                                      <p:tavLst>
                                        <p:tav tm="0">
                                          <p:val>
                                            <p:strVal val="ppt_x"/>
                                          </p:val>
                                        </p:tav>
                                        <p:tav tm="100000">
                                          <p:val>
                                            <p:strVal val="ppt_x-.2"/>
                                          </p:val>
                                        </p:tav>
                                      </p:tavLst>
                                    </p:anim>
                                    <p:anim calcmode="lin" valueType="num">
                                      <p:cBhvr>
                                        <p:cTn id="17" dur="1000"/>
                                        <p:tgtEl>
                                          <p:spTgt spid="59"/>
                                        </p:tgtEl>
                                        <p:attrNameLst>
                                          <p:attrName>ppt_y</p:attrName>
                                        </p:attrNameLst>
                                      </p:cBhvr>
                                      <p:tavLst>
                                        <p:tav tm="0">
                                          <p:val>
                                            <p:strVal val="ppt_y"/>
                                          </p:val>
                                        </p:tav>
                                        <p:tav tm="100000">
                                          <p:val>
                                            <p:strVal val="ppt_y"/>
                                          </p:val>
                                        </p:tav>
                                      </p:tavLst>
                                    </p:anim>
                                    <p:animEffect transition="out" filter="fade">
                                      <p:cBhvr>
                                        <p:cTn id="18" dur="1000"/>
                                        <p:tgtEl>
                                          <p:spTgt spid="59"/>
                                        </p:tgtEl>
                                      </p:cBhvr>
                                    </p:animEffect>
                                    <p:set>
                                      <p:cBhvr>
                                        <p:cTn id="19" dur="1" fill="hold">
                                          <p:stCondLst>
                                            <p:cond delay="999"/>
                                          </p:stCondLst>
                                        </p:cTn>
                                        <p:tgtEl>
                                          <p:spTgt spid="5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47"/>
                                        </p:tgtEl>
                                        <p:attrNameLst>
                                          <p:attrName>ppt_w</p:attrName>
                                        </p:attrNameLst>
                                      </p:cBhvr>
                                      <p:tavLst>
                                        <p:tav tm="0">
                                          <p:val>
                                            <p:strVal val="ppt_w"/>
                                          </p:val>
                                        </p:tav>
                                        <p:tav tm="100000">
                                          <p:val>
                                            <p:strVal val="ppt_w*0.05"/>
                                          </p:val>
                                        </p:tav>
                                      </p:tavLst>
                                    </p:anim>
                                    <p:anim calcmode="lin" valueType="num">
                                      <p:cBhvr>
                                        <p:cTn id="23" dur="1000"/>
                                        <p:tgtEl>
                                          <p:spTgt spid="47"/>
                                        </p:tgtEl>
                                        <p:attrNameLst>
                                          <p:attrName>ppt_h</p:attrName>
                                        </p:attrNameLst>
                                      </p:cBhvr>
                                      <p:tavLst>
                                        <p:tav tm="0">
                                          <p:val>
                                            <p:strVal val="ppt_h"/>
                                          </p:val>
                                        </p:tav>
                                        <p:tav tm="100000">
                                          <p:val>
                                            <p:strVal val="ppt_h"/>
                                          </p:val>
                                        </p:tav>
                                      </p:tavLst>
                                    </p:anim>
                                    <p:anim calcmode="lin" valueType="num">
                                      <p:cBhvr>
                                        <p:cTn id="24" dur="1000"/>
                                        <p:tgtEl>
                                          <p:spTgt spid="47"/>
                                        </p:tgtEl>
                                        <p:attrNameLst>
                                          <p:attrName>ppt_x</p:attrName>
                                        </p:attrNameLst>
                                      </p:cBhvr>
                                      <p:tavLst>
                                        <p:tav tm="0">
                                          <p:val>
                                            <p:strVal val="ppt_x"/>
                                          </p:val>
                                        </p:tav>
                                        <p:tav tm="100000">
                                          <p:val>
                                            <p:strVal val="ppt_x-.2"/>
                                          </p:val>
                                        </p:tav>
                                      </p:tavLst>
                                    </p:anim>
                                    <p:anim calcmode="lin" valueType="num">
                                      <p:cBhvr>
                                        <p:cTn id="25" dur="1000"/>
                                        <p:tgtEl>
                                          <p:spTgt spid="47"/>
                                        </p:tgtEl>
                                        <p:attrNameLst>
                                          <p:attrName>ppt_y</p:attrName>
                                        </p:attrNameLst>
                                      </p:cBhvr>
                                      <p:tavLst>
                                        <p:tav tm="0">
                                          <p:val>
                                            <p:strVal val="ppt_y"/>
                                          </p:val>
                                        </p:tav>
                                        <p:tav tm="100000">
                                          <p:val>
                                            <p:strVal val="ppt_y"/>
                                          </p:val>
                                        </p:tav>
                                      </p:tavLst>
                                    </p:anim>
                                    <p:animEffect transition="out" filter="fade">
                                      <p:cBhvr>
                                        <p:cTn id="26" dur="1000"/>
                                        <p:tgtEl>
                                          <p:spTgt spid="47"/>
                                        </p:tgtEl>
                                      </p:cBhvr>
                                    </p:animEffect>
                                    <p:set>
                                      <p:cBhvr>
                                        <p:cTn id="27"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46"/>
                                        </p:tgtEl>
                                        <p:attrNameLst>
                                          <p:attrName>ppt_w</p:attrName>
                                        </p:attrNameLst>
                                      </p:cBhvr>
                                      <p:tavLst>
                                        <p:tav tm="0">
                                          <p:val>
                                            <p:strVal val="ppt_w"/>
                                          </p:val>
                                        </p:tav>
                                        <p:tav tm="100000">
                                          <p:val>
                                            <p:strVal val="ppt_w*0.05"/>
                                          </p:val>
                                        </p:tav>
                                      </p:tavLst>
                                    </p:anim>
                                    <p:anim calcmode="lin" valueType="num">
                                      <p:cBhvr>
                                        <p:cTn id="31" dur="1000"/>
                                        <p:tgtEl>
                                          <p:spTgt spid="46"/>
                                        </p:tgtEl>
                                        <p:attrNameLst>
                                          <p:attrName>ppt_h</p:attrName>
                                        </p:attrNameLst>
                                      </p:cBhvr>
                                      <p:tavLst>
                                        <p:tav tm="0">
                                          <p:val>
                                            <p:strVal val="ppt_h"/>
                                          </p:val>
                                        </p:tav>
                                        <p:tav tm="100000">
                                          <p:val>
                                            <p:strVal val="ppt_h"/>
                                          </p:val>
                                        </p:tav>
                                      </p:tavLst>
                                    </p:anim>
                                    <p:anim calcmode="lin" valueType="num">
                                      <p:cBhvr>
                                        <p:cTn id="32" dur="1000"/>
                                        <p:tgtEl>
                                          <p:spTgt spid="46"/>
                                        </p:tgtEl>
                                        <p:attrNameLst>
                                          <p:attrName>ppt_x</p:attrName>
                                        </p:attrNameLst>
                                      </p:cBhvr>
                                      <p:tavLst>
                                        <p:tav tm="0">
                                          <p:val>
                                            <p:strVal val="ppt_x"/>
                                          </p:val>
                                        </p:tav>
                                        <p:tav tm="100000">
                                          <p:val>
                                            <p:strVal val="ppt_x-.2"/>
                                          </p:val>
                                        </p:tav>
                                      </p:tavLst>
                                    </p:anim>
                                    <p:anim calcmode="lin" valueType="num">
                                      <p:cBhvr>
                                        <p:cTn id="33" dur="1000"/>
                                        <p:tgtEl>
                                          <p:spTgt spid="46"/>
                                        </p:tgtEl>
                                        <p:attrNameLst>
                                          <p:attrName>ppt_y</p:attrName>
                                        </p:attrNameLst>
                                      </p:cBhvr>
                                      <p:tavLst>
                                        <p:tav tm="0">
                                          <p:val>
                                            <p:strVal val="ppt_y"/>
                                          </p:val>
                                        </p:tav>
                                        <p:tav tm="100000">
                                          <p:val>
                                            <p:strVal val="ppt_y"/>
                                          </p:val>
                                        </p:tav>
                                      </p:tavLst>
                                    </p:anim>
                                    <p:animEffect transition="out" filter="fade">
                                      <p:cBhvr>
                                        <p:cTn id="34" dur="1000"/>
                                        <p:tgtEl>
                                          <p:spTgt spid="46"/>
                                        </p:tgtEl>
                                      </p:cBhvr>
                                    </p:animEffect>
                                    <p:set>
                                      <p:cBhvr>
                                        <p:cTn id="35"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45"/>
                                        </p:tgtEl>
                                        <p:attrNameLst>
                                          <p:attrName>ppt_w</p:attrName>
                                        </p:attrNameLst>
                                      </p:cBhvr>
                                      <p:tavLst>
                                        <p:tav tm="0">
                                          <p:val>
                                            <p:strVal val="ppt_w"/>
                                          </p:val>
                                        </p:tav>
                                        <p:tav tm="100000">
                                          <p:val>
                                            <p:strVal val="ppt_w*0.05"/>
                                          </p:val>
                                        </p:tav>
                                      </p:tavLst>
                                    </p:anim>
                                    <p:anim calcmode="lin" valueType="num">
                                      <p:cBhvr>
                                        <p:cTn id="39" dur="1000"/>
                                        <p:tgtEl>
                                          <p:spTgt spid="45"/>
                                        </p:tgtEl>
                                        <p:attrNameLst>
                                          <p:attrName>ppt_h</p:attrName>
                                        </p:attrNameLst>
                                      </p:cBhvr>
                                      <p:tavLst>
                                        <p:tav tm="0">
                                          <p:val>
                                            <p:strVal val="ppt_h"/>
                                          </p:val>
                                        </p:tav>
                                        <p:tav tm="100000">
                                          <p:val>
                                            <p:strVal val="ppt_h"/>
                                          </p:val>
                                        </p:tav>
                                      </p:tavLst>
                                    </p:anim>
                                    <p:anim calcmode="lin" valueType="num">
                                      <p:cBhvr>
                                        <p:cTn id="40" dur="1000"/>
                                        <p:tgtEl>
                                          <p:spTgt spid="45"/>
                                        </p:tgtEl>
                                        <p:attrNameLst>
                                          <p:attrName>ppt_x</p:attrName>
                                        </p:attrNameLst>
                                      </p:cBhvr>
                                      <p:tavLst>
                                        <p:tav tm="0">
                                          <p:val>
                                            <p:strVal val="ppt_x"/>
                                          </p:val>
                                        </p:tav>
                                        <p:tav tm="100000">
                                          <p:val>
                                            <p:strVal val="ppt_x-.2"/>
                                          </p:val>
                                        </p:tav>
                                      </p:tavLst>
                                    </p:anim>
                                    <p:anim calcmode="lin" valueType="num">
                                      <p:cBhvr>
                                        <p:cTn id="41" dur="1000"/>
                                        <p:tgtEl>
                                          <p:spTgt spid="45"/>
                                        </p:tgtEl>
                                        <p:attrNameLst>
                                          <p:attrName>ppt_y</p:attrName>
                                        </p:attrNameLst>
                                      </p:cBhvr>
                                      <p:tavLst>
                                        <p:tav tm="0">
                                          <p:val>
                                            <p:strVal val="ppt_y"/>
                                          </p:val>
                                        </p:tav>
                                        <p:tav tm="100000">
                                          <p:val>
                                            <p:strVal val="ppt_y"/>
                                          </p:val>
                                        </p:tav>
                                      </p:tavLst>
                                    </p:anim>
                                    <p:animEffect transition="out" filter="fade">
                                      <p:cBhvr>
                                        <p:cTn id="42" dur="1000"/>
                                        <p:tgtEl>
                                          <p:spTgt spid="45"/>
                                        </p:tgtEl>
                                      </p:cBhvr>
                                    </p:animEffect>
                                    <p:set>
                                      <p:cBhvr>
                                        <p:cTn id="43"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p:stCondLst>
                              <p:cond delay="5000"/>
                            </p:stCondLst>
                            <p:childTnLst>
                              <p:par>
                                <p:cTn id="45" presetID="23" presetClass="entr" presetSubtype="16"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p:cTn id="47" dur="500" fill="hold"/>
                                        <p:tgtEl>
                                          <p:spTgt spid="61"/>
                                        </p:tgtEl>
                                        <p:attrNameLst>
                                          <p:attrName>ppt_w</p:attrName>
                                        </p:attrNameLst>
                                      </p:cBhvr>
                                      <p:tavLst>
                                        <p:tav tm="0">
                                          <p:val>
                                            <p:fltVal val="0"/>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childTnLst>
                                  <p:subTnLst>
                                    <p:audio>
                                      <p:cMediaNode vol="85000">
                                        <p:cTn display="0" masterRel="sameClick">
                                          <p:stCondLst>
                                            <p:cond evt="begin" delay="0">
                                              <p:tn val="45"/>
                                            </p:cond>
                                          </p:stCondLst>
                                          <p:endCondLst>
                                            <p:cond evt="onStopAudio" delay="0">
                                              <p:tgtEl>
                                                <p:sldTgt/>
                                              </p:tgtEl>
                                            </p:cond>
                                          </p:endCondLst>
                                        </p:cTn>
                                        <p:tgtEl>
                                          <p:sndTgt r:embed="rId3" name="BELL.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ÀO CUỐI LỚP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199" y="114300"/>
            <a:ext cx="11804073" cy="6639791"/>
          </a:xfrm>
          <a:prstGeom prst="rect">
            <a:avLst/>
          </a:prstGeom>
        </p:spPr>
      </p:pic>
    </p:spTree>
    <p:extLst>
      <p:ext uri="{BB962C8B-B14F-4D97-AF65-F5344CB8AC3E}">
        <p14:creationId xmlns:p14="http://schemas.microsoft.com/office/powerpoint/2010/main" val="8485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3"/>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26748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ởi động Toán học thật vui">
            <a:hlinkClick r:id="" action="ppaction://media"/>
            <a:extLst>
              <a:ext uri="{FF2B5EF4-FFF2-40B4-BE49-F238E27FC236}">
                <a16:creationId xmlns:a16="http://schemas.microsoft.com/office/drawing/2014/main" id="{EE371E0D-E263-8300-33A4-A392F3CA33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57" y="0"/>
            <a:ext cx="12262552" cy="6858000"/>
          </a:xfrm>
          <a:prstGeom prst="rect">
            <a:avLst/>
          </a:prstGeom>
        </p:spPr>
      </p:pic>
    </p:spTree>
    <p:extLst>
      <p:ext uri="{BB962C8B-B14F-4D97-AF65-F5344CB8AC3E}">
        <p14:creationId xmlns:p14="http://schemas.microsoft.com/office/powerpoint/2010/main" val="796471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1" y="1"/>
            <a:ext cx="12192000" cy="7177599"/>
          </a:xfrm>
          <a:prstGeom prst="rect">
            <a:avLst/>
          </a:prstGeom>
        </p:spPr>
      </p:pic>
      <p:sp>
        <p:nvSpPr>
          <p:cNvPr id="4" name="Rectangle 3">
            <a:extLst>
              <a:ext uri="{FF2B5EF4-FFF2-40B4-BE49-F238E27FC236}">
                <a16:creationId xmlns:a16="http://schemas.microsoft.com/office/drawing/2014/main" id="{34644212-85EE-5D5A-251C-11426782B63B}"/>
              </a:ext>
            </a:extLst>
          </p:cNvPr>
          <p:cNvSpPr/>
          <p:nvPr/>
        </p:nvSpPr>
        <p:spPr>
          <a:xfrm>
            <a:off x="297712" y="297712"/>
            <a:ext cx="11632018" cy="6634716"/>
          </a:xfrm>
          <a:prstGeom prst="rect">
            <a:avLst/>
          </a:prstGeom>
          <a:solidFill>
            <a:srgbClr val="00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19915" y="534183"/>
            <a:ext cx="10369152" cy="646331"/>
          </a:xfrm>
          <a:prstGeom prst="rect">
            <a:avLst/>
          </a:prstGeom>
          <a:noFill/>
        </p:spPr>
        <p:txBody>
          <a:bodyPr wrap="square" rtlCol="0">
            <a:spAutoFit/>
          </a:bodyPr>
          <a:lstStyle/>
          <a:p>
            <a:pPr algn="ctr" defTabSz="914354">
              <a:defRPr/>
            </a:pPr>
            <a:r>
              <a:rPr lang="en-US" sz="2000" b="1" i="1" dirty="0">
                <a:solidFill>
                  <a:srgbClr val="000000"/>
                </a:solidFill>
                <a:latin typeface="HP001 4 hàng" panose="020B0603050302020204" pitchFamily="34" charset="0"/>
                <a:cs typeface="Arial"/>
                <a:sym typeface="Arial"/>
              </a:rPr>
              <a:t> </a:t>
            </a:r>
            <a:r>
              <a:rPr lang="en-US" sz="3600" b="1" i="1" kern="0" dirty="0" err="1">
                <a:solidFill>
                  <a:schemeClr val="bg1"/>
                </a:solidFill>
                <a:latin typeface="Times New Roman" panose="02020603050405020304" pitchFamily="18" charset="0"/>
                <a:cs typeface="Times New Roman" panose="02020603050405020304" pitchFamily="18" charset="0"/>
                <a:sym typeface="Arial"/>
              </a:rPr>
              <a:t>Thứ</a:t>
            </a:r>
            <a:r>
              <a:rPr lang="en-US" sz="3600" b="1" i="1" kern="0" dirty="0">
                <a:solidFill>
                  <a:schemeClr val="bg1"/>
                </a:solidFill>
                <a:latin typeface="Times New Roman" panose="02020603050405020304" pitchFamily="18" charset="0"/>
                <a:cs typeface="Times New Roman" panose="02020603050405020304" pitchFamily="18" charset="0"/>
                <a:sym typeface="Arial"/>
              </a:rPr>
              <a:t> Ba </a:t>
            </a:r>
            <a:r>
              <a:rPr lang="en-US" sz="3600" b="1" i="1" kern="0" dirty="0" err="1">
                <a:solidFill>
                  <a:schemeClr val="bg1"/>
                </a:solidFill>
                <a:latin typeface="Times New Roman" panose="02020603050405020304" pitchFamily="18" charset="0"/>
                <a:cs typeface="Times New Roman" panose="02020603050405020304" pitchFamily="18" charset="0"/>
                <a:sym typeface="Arial"/>
              </a:rPr>
              <a:t>ngày</a:t>
            </a:r>
            <a:r>
              <a:rPr lang="en-US" sz="3600" b="1" i="1" kern="0" dirty="0">
                <a:solidFill>
                  <a:schemeClr val="bg1"/>
                </a:solidFill>
                <a:latin typeface="Times New Roman" panose="02020603050405020304" pitchFamily="18" charset="0"/>
                <a:cs typeface="Times New Roman" panose="02020603050405020304" pitchFamily="18" charset="0"/>
                <a:sym typeface="Arial"/>
              </a:rPr>
              <a:t> </a:t>
            </a:r>
            <a:r>
              <a:rPr lang="vi-VN" sz="3600" b="1" i="1" kern="0" dirty="0">
                <a:solidFill>
                  <a:schemeClr val="bg1"/>
                </a:solidFill>
                <a:latin typeface="Times New Roman" panose="02020603050405020304" pitchFamily="18" charset="0"/>
                <a:cs typeface="Times New Roman" panose="02020603050405020304" pitchFamily="18" charset="0"/>
                <a:sym typeface="Arial"/>
              </a:rPr>
              <a:t>4 </a:t>
            </a:r>
            <a:r>
              <a:rPr lang="en-US" sz="3600" b="1" i="1" kern="0" dirty="0" err="1">
                <a:solidFill>
                  <a:schemeClr val="bg1"/>
                </a:solidFill>
                <a:latin typeface="Times New Roman" panose="02020603050405020304" pitchFamily="18" charset="0"/>
                <a:cs typeface="Times New Roman" panose="02020603050405020304" pitchFamily="18" charset="0"/>
                <a:sym typeface="Arial"/>
              </a:rPr>
              <a:t>tháng</a:t>
            </a:r>
            <a:r>
              <a:rPr lang="en-US" sz="3600" b="1" i="1" kern="0" dirty="0">
                <a:solidFill>
                  <a:schemeClr val="bg1"/>
                </a:solidFill>
                <a:latin typeface="Times New Roman" panose="02020603050405020304" pitchFamily="18" charset="0"/>
                <a:cs typeface="Times New Roman" panose="02020603050405020304" pitchFamily="18" charset="0"/>
                <a:sym typeface="Arial"/>
              </a:rPr>
              <a:t> 11 </a:t>
            </a:r>
            <a:r>
              <a:rPr lang="en-US" sz="3600" b="1" i="1" kern="0" dirty="0" err="1">
                <a:solidFill>
                  <a:schemeClr val="bg1"/>
                </a:solidFill>
                <a:latin typeface="Times New Roman" panose="02020603050405020304" pitchFamily="18" charset="0"/>
                <a:cs typeface="Times New Roman" panose="02020603050405020304" pitchFamily="18" charset="0"/>
                <a:sym typeface="Arial"/>
              </a:rPr>
              <a:t>năm</a:t>
            </a:r>
            <a:r>
              <a:rPr lang="en-US" sz="3600" b="1" i="1" kern="0" dirty="0">
                <a:solidFill>
                  <a:schemeClr val="bg1"/>
                </a:solidFill>
                <a:latin typeface="Times New Roman" panose="02020603050405020304" pitchFamily="18" charset="0"/>
                <a:cs typeface="Times New Roman" panose="02020603050405020304" pitchFamily="18" charset="0"/>
                <a:sym typeface="Arial"/>
              </a:rPr>
              <a:t> 2025</a:t>
            </a:r>
          </a:p>
        </p:txBody>
      </p:sp>
      <p:sp>
        <p:nvSpPr>
          <p:cNvPr id="6" name="TextBox 5"/>
          <p:cNvSpPr txBox="1"/>
          <p:nvPr/>
        </p:nvSpPr>
        <p:spPr>
          <a:xfrm>
            <a:off x="4367808" y="1574299"/>
            <a:ext cx="4224469" cy="830997"/>
          </a:xfrm>
          <a:prstGeom prst="rect">
            <a:avLst/>
          </a:prstGeom>
          <a:noFill/>
        </p:spPr>
        <p:txBody>
          <a:bodyPr wrap="square" rtlCol="0">
            <a:spAutoFit/>
          </a:bodyPr>
          <a:lstStyle/>
          <a:p>
            <a:r>
              <a:rPr lang="vi-VN" sz="4800" b="1" dirty="0">
                <a:solidFill>
                  <a:schemeClr val="bg1"/>
                </a:solidFill>
                <a:latin typeface="Times New Roman" panose="02020603050405020304" pitchFamily="18" charset="0"/>
                <a:cs typeface="Times New Roman" panose="02020603050405020304" pitchFamily="18" charset="0"/>
              </a:rPr>
              <a:t>      </a:t>
            </a:r>
            <a:r>
              <a:rPr lang="en-US" sz="4800" b="1" u="sng" dirty="0" err="1">
                <a:solidFill>
                  <a:schemeClr val="bg1"/>
                </a:solidFill>
                <a:latin typeface="Times New Roman" panose="02020603050405020304" pitchFamily="18" charset="0"/>
                <a:cs typeface="Times New Roman" panose="02020603050405020304" pitchFamily="18" charset="0"/>
              </a:rPr>
              <a:t>Toán</a:t>
            </a:r>
            <a:endParaRPr lang="en-US" sz="4800" b="1" u="sng"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57654" y="2468893"/>
            <a:ext cx="10925637" cy="1569660"/>
          </a:xfrm>
          <a:prstGeom prst="rect">
            <a:avLst/>
          </a:prstGeom>
          <a:noFill/>
        </p:spPr>
        <p:txBody>
          <a:bodyPr wrap="square" rtlCol="0">
            <a:spAutoFit/>
          </a:bodyPr>
          <a:lstStyle/>
          <a:p>
            <a:r>
              <a:rPr lang="vi-VN" sz="4800" b="1" dirty="0">
                <a:solidFill>
                  <a:schemeClr val="bg1"/>
                </a:solidFill>
                <a:latin typeface="Times New Roman" panose="02020603050405020304" pitchFamily="18" charset="0"/>
                <a:cs typeface="Times New Roman" panose="02020603050405020304" pitchFamily="18" charset="0"/>
              </a:rPr>
              <a:t>Bài 23: Nhân số có hai chữ số với số có    </a:t>
            </a:r>
          </a:p>
          <a:p>
            <a:r>
              <a:rPr lang="vi-VN" sz="4800" b="1" dirty="0">
                <a:solidFill>
                  <a:schemeClr val="bg1"/>
                </a:solidFill>
                <a:latin typeface="Times New Roman" panose="02020603050405020304" pitchFamily="18" charset="0"/>
                <a:cs typeface="Times New Roman" panose="02020603050405020304" pitchFamily="18" charset="0"/>
              </a:rPr>
              <a:t>             một chữ số </a:t>
            </a:r>
            <a:r>
              <a:rPr lang="en-US" sz="4800" b="1" dirty="0">
                <a:solidFill>
                  <a:schemeClr val="bg1"/>
                </a:solidFill>
                <a:latin typeface="Times New Roman" panose="02020603050405020304" pitchFamily="18" charset="0"/>
                <a:cs typeface="Times New Roman" panose="02020603050405020304" pitchFamily="18" charset="0"/>
              </a:rPr>
              <a:t>(</a:t>
            </a:r>
            <a:r>
              <a:rPr lang="en-US" sz="4800" b="1" dirty="0" err="1">
                <a:solidFill>
                  <a:schemeClr val="bg1"/>
                </a:solidFill>
                <a:latin typeface="Times New Roman" panose="02020603050405020304" pitchFamily="18" charset="0"/>
                <a:cs typeface="Times New Roman" panose="02020603050405020304" pitchFamily="18" charset="0"/>
              </a:rPr>
              <a:t>Tiết</a:t>
            </a:r>
            <a:r>
              <a:rPr lang="en-US" sz="4800" b="1" dirty="0">
                <a:solidFill>
                  <a:schemeClr val="bg1"/>
                </a:solidFill>
                <a:latin typeface="Times New Roman" panose="02020603050405020304" pitchFamily="18" charset="0"/>
                <a:cs typeface="Times New Roman" panose="02020603050405020304" pitchFamily="18" charset="0"/>
              </a:rPr>
              <a:t> 1)</a:t>
            </a:r>
            <a:r>
              <a:rPr lang="vi-VN" sz="4800" b="1" dirty="0">
                <a:solidFill>
                  <a:schemeClr val="bg1"/>
                </a:solidFill>
                <a:latin typeface="Times New Roman" panose="02020603050405020304" pitchFamily="18" charset="0"/>
                <a:cs typeface="Times New Roman" panose="02020603050405020304" pitchFamily="18" charset="0"/>
              </a:rPr>
              <a:t> </a:t>
            </a:r>
            <a:endParaRPr lang="en-U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8245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64635" y="2995084"/>
            <a:ext cx="10945284" cy="3581400"/>
          </a:xfrm>
          <a:prstGeom prst="rect">
            <a:avLst/>
          </a:prstGeom>
        </p:spPr>
        <p:txBody>
          <a:bodyPr spcFirstLastPara="1" wrap="none" lIns="121768" tIns="60884" rIns="121768" bIns="60884" fromWordArt="1">
            <a:prstTxWarp prst="textArchUp">
              <a:avLst>
                <a:gd name="adj" fmla="val 10800000"/>
              </a:avLst>
            </a:prstTxWarp>
          </a:bodyPr>
          <a:lstStyle/>
          <a:p>
            <a:pPr algn="ctr" defTabSz="1217624" eaLnBrk="0" fontAlgn="base" hangingPunct="0">
              <a:spcBef>
                <a:spcPct val="0"/>
              </a:spcBef>
              <a:spcAft>
                <a:spcPct val="0"/>
              </a:spcAft>
            </a:pPr>
            <a:endParaRPr lang="en-US" sz="4800" b="1" kern="1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endParaRPr>
          </a:p>
        </p:txBody>
      </p:sp>
      <p:sp>
        <p:nvSpPr>
          <p:cNvPr id="5" name="TextBox 4"/>
          <p:cNvSpPr txBox="1"/>
          <p:nvPr/>
        </p:nvSpPr>
        <p:spPr>
          <a:xfrm>
            <a:off x="406440" y="2141277"/>
            <a:ext cx="10874136" cy="1323369"/>
          </a:xfrm>
          <a:prstGeom prst="rect">
            <a:avLst/>
          </a:prstGeom>
          <a:solidFill>
            <a:schemeClr val="accent6">
              <a:lumMod val="60000"/>
              <a:lumOff val="40000"/>
            </a:schemeClr>
          </a:solidFill>
          <a:scene3d>
            <a:camera prst="orthographicFront"/>
            <a:lightRig rig="threePt" dir="t"/>
          </a:scene3d>
          <a:sp3d>
            <a:bevelT/>
          </a:sp3d>
        </p:spPr>
        <p:txBody>
          <a:bodyPr wrap="square" lIns="91324" tIns="45685" rIns="91324" bIns="45685">
            <a:spAutoFit/>
          </a:bodyPr>
          <a:lstStyle/>
          <a:p>
            <a:pPr algn="ctr" defTabSz="913173" eaLnBrk="0" fontAlgn="base" hangingPunct="0">
              <a:spcBef>
                <a:spcPct val="0"/>
              </a:spcBef>
              <a:spcAft>
                <a:spcPct val="0"/>
              </a:spcAft>
              <a:defRPr/>
            </a:pPr>
            <a:r>
              <a:rPr lang="en-GB" sz="8000" b="1" dirty="0">
                <a:solidFill>
                  <a:srgbClr val="FF0000"/>
                </a:solidFill>
                <a:latin typeface="Times New Roman" pitchFamily="18" charset="0"/>
                <a:cs typeface="Times New Roman" pitchFamily="18" charset="0"/>
              </a:rPr>
              <a:t>1. KHÁM PHÁ</a:t>
            </a:r>
          </a:p>
        </p:txBody>
      </p:sp>
      <p:pic>
        <p:nvPicPr>
          <p:cNvPr id="228358"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1404"/>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1" name="Picture 4" descr="http://i80.photobucket.com/albums/j177/xangaxinh/divided/z604489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7208" y="355699"/>
            <a:ext cx="347133" cy="61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2" name="Picture 4" descr="http://i80.photobucket.com/albums/j177/xangaxinh/divided/z604489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7" y="355600"/>
            <a:ext cx="334433"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3" name="Picture 17" descr="http://sucai.heima.com/sucai/icon/Gif0405_12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015854">
            <a:off x="11043265" y="69649"/>
            <a:ext cx="1006007" cy="13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17" descr="http://sucai.heima.com/sucai/icon/Gif0405_12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225" y="270942"/>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5" name="Picture 17" descr="http://sucai.heima.com/sucai/icon/Gif0405_12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868592">
            <a:off x="11132434" y="5419519"/>
            <a:ext cx="870033" cy="11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17" descr="http://sucai.heima.com/sucai/icon/Gif0405_12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225" y="5338379"/>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0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TOÁ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127" y="0"/>
            <a:ext cx="11959937" cy="6517050"/>
          </a:xfrm>
          <a:prstGeom prst="rect">
            <a:avLst/>
          </a:prstGeom>
        </p:spPr>
      </p:pic>
    </p:spTree>
    <p:extLst>
      <p:ext uri="{BB962C8B-B14F-4D97-AF65-F5344CB8AC3E}">
        <p14:creationId xmlns:p14="http://schemas.microsoft.com/office/powerpoint/2010/main" val="41624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52" y="31234"/>
            <a:ext cx="8701843" cy="2308324"/>
          </a:xfrm>
          <a:prstGeom prst="rect">
            <a:avLst/>
          </a:prstGeom>
        </p:spPr>
        <p:txBody>
          <a:bodyPr wrap="square">
            <a:spAutoFit/>
          </a:bodyPr>
          <a:lstStyle/>
          <a:p>
            <a:r>
              <a:rPr lang="nl-NL" sz="4800" b="1" dirty="0">
                <a:latin typeface="Times New Roman" panose="02020603050405020304" pitchFamily="18" charset="0"/>
                <a:cs typeface="Times New Roman" panose="02020603050405020304" pitchFamily="18" charset="0"/>
              </a:rPr>
              <a:t>     Mỗi hộp có 12 chiếc bút màu. Hỏi 3 hộp có bao nhiêu chiếc bút màu?</a:t>
            </a:r>
            <a:endParaRPr lang="en-US" sz="4800" b="1" dirty="0">
              <a:latin typeface="Times New Roman" panose="02020603050405020304" pitchFamily="18" charset="0"/>
              <a:cs typeface="Times New Roman" panose="02020603050405020304" pitchFamily="18" charset="0"/>
            </a:endParaRPr>
          </a:p>
        </p:txBody>
      </p:sp>
      <p:pic>
        <p:nvPicPr>
          <p:cNvPr id="7" name="Picture 6" descr="C:\Users\TOSHIBA\Downloads\TOÁN 4B\lớp 3\ảnh bút màu.png"/>
          <p:cNvPicPr/>
          <p:nvPr/>
        </p:nvPicPr>
        <p:blipFill rotWithShape="1">
          <a:blip r:embed="rId2" cstate="print">
            <a:extLst>
              <a:ext uri="{28A0092B-C50C-407E-A947-70E740481C1C}">
                <a14:useLocalDpi xmlns:a14="http://schemas.microsoft.com/office/drawing/2010/main" val="0"/>
              </a:ext>
            </a:extLst>
          </a:blip>
          <a:srcRect t="8094" b="11404"/>
          <a:stretch/>
        </p:blipFill>
        <p:spPr bwMode="auto">
          <a:xfrm>
            <a:off x="8686799" y="0"/>
            <a:ext cx="3467919" cy="2331869"/>
          </a:xfrm>
          <a:prstGeom prst="rect">
            <a:avLst/>
          </a:prstGeom>
          <a:noFill/>
          <a:ln>
            <a:noFill/>
          </a:ln>
        </p:spPr>
      </p:pic>
      <p:cxnSp>
        <p:nvCxnSpPr>
          <p:cNvPr id="8" name="Straight Connector 7"/>
          <p:cNvCxnSpPr>
            <a:cxnSpLocks/>
          </p:cNvCxnSpPr>
          <p:nvPr/>
        </p:nvCxnSpPr>
        <p:spPr>
          <a:xfrm flipV="1">
            <a:off x="852055" y="764129"/>
            <a:ext cx="7263245" cy="25580"/>
          </a:xfrm>
          <a:prstGeom prst="line">
            <a:avLst/>
          </a:prstGeom>
          <a:ln w="28575">
            <a:solidFill>
              <a:srgbClr val="0000FF"/>
            </a:solidFill>
          </a:ln>
        </p:spPr>
        <p:style>
          <a:lnRef idx="3">
            <a:schemeClr val="dk1"/>
          </a:lnRef>
          <a:fillRef idx="0">
            <a:schemeClr val="dk1"/>
          </a:fillRef>
          <a:effectRef idx="2">
            <a:schemeClr val="dk1"/>
          </a:effectRef>
          <a:fontRef idx="minor">
            <a:schemeClr val="tx1"/>
          </a:fontRef>
        </p:style>
      </p:cxnSp>
      <p:cxnSp>
        <p:nvCxnSpPr>
          <p:cNvPr id="9" name="Straight Connector 8"/>
          <p:cNvCxnSpPr>
            <a:cxnSpLocks/>
          </p:cNvCxnSpPr>
          <p:nvPr/>
        </p:nvCxnSpPr>
        <p:spPr>
          <a:xfrm flipV="1">
            <a:off x="1276538" y="1475509"/>
            <a:ext cx="6173258" cy="16535"/>
          </a:xfrm>
          <a:prstGeom prst="line">
            <a:avLst/>
          </a:prstGeom>
          <a:ln w="28575">
            <a:solidFill>
              <a:srgbClr val="FF0000"/>
            </a:solidFill>
          </a:ln>
        </p:spPr>
        <p:style>
          <a:lnRef idx="3">
            <a:schemeClr val="dk1"/>
          </a:lnRef>
          <a:fillRef idx="0">
            <a:schemeClr val="dk1"/>
          </a:fillRef>
          <a:effectRef idx="2">
            <a:schemeClr val="dk1"/>
          </a:effectRef>
          <a:fontRef idx="minor">
            <a:schemeClr val="tx1"/>
          </a:fontRef>
        </p:style>
      </p:cxnSp>
      <p:sp>
        <p:nvSpPr>
          <p:cNvPr id="12" name="Rectangle 4">
            <a:extLst>
              <a:ext uri="{FF2B5EF4-FFF2-40B4-BE49-F238E27FC236}">
                <a16:creationId xmlns:a16="http://schemas.microsoft.com/office/drawing/2014/main" id="{AD613484-5341-9FB1-BC2F-861A98F22FE1}"/>
              </a:ext>
            </a:extLst>
          </p:cNvPr>
          <p:cNvSpPr/>
          <p:nvPr/>
        </p:nvSpPr>
        <p:spPr>
          <a:xfrm>
            <a:off x="2200829" y="1866104"/>
            <a:ext cx="4111746" cy="830997"/>
          </a:xfrm>
          <a:prstGeom prst="rect">
            <a:avLst/>
          </a:prstGeom>
        </p:spPr>
        <p:txBody>
          <a:bodyPr wrap="square">
            <a:spAutoFit/>
          </a:bodyPr>
          <a:lstStyle/>
          <a:p>
            <a:pPr algn="ctr"/>
            <a:r>
              <a:rPr lang="nl-NL" sz="4800" b="1" dirty="0">
                <a:latin typeface="Times New Roman" panose="02020603050405020304" pitchFamily="18" charset="0"/>
                <a:cs typeface="Times New Roman" panose="02020603050405020304" pitchFamily="18" charset="0"/>
              </a:rPr>
              <a:t>12 x 3 = ?</a:t>
            </a:r>
            <a:endParaRPr lang="en-US" sz="4800" b="1" dirty="0">
              <a:latin typeface="Times New Roman" panose="02020603050405020304" pitchFamily="18" charset="0"/>
              <a:cs typeface="Times New Roman" panose="02020603050405020304" pitchFamily="18" charset="0"/>
            </a:endParaRPr>
          </a:p>
        </p:txBody>
      </p:sp>
      <p:sp>
        <p:nvSpPr>
          <p:cNvPr id="13" name="Rectangle 5">
            <a:extLst>
              <a:ext uri="{FF2B5EF4-FFF2-40B4-BE49-F238E27FC236}">
                <a16:creationId xmlns:a16="http://schemas.microsoft.com/office/drawing/2014/main" id="{B1091382-EED0-7B74-47C3-3766012D83B0}"/>
              </a:ext>
            </a:extLst>
          </p:cNvPr>
          <p:cNvSpPr/>
          <p:nvPr/>
        </p:nvSpPr>
        <p:spPr>
          <a:xfrm>
            <a:off x="2524992" y="2581994"/>
            <a:ext cx="4924804" cy="830997"/>
          </a:xfrm>
          <a:prstGeom prst="rect">
            <a:avLst/>
          </a:prstGeom>
        </p:spPr>
        <p:txBody>
          <a:bodyPr wrap="square">
            <a:spAutoFit/>
          </a:bodyPr>
          <a:lstStyle/>
          <a:p>
            <a:r>
              <a:rPr lang="nl-NL" sz="4800" b="1" dirty="0">
                <a:latin typeface="Times New Roman" panose="02020603050405020304" pitchFamily="18" charset="0"/>
                <a:cs typeface="Times New Roman" panose="02020603050405020304" pitchFamily="18" charset="0"/>
              </a:rPr>
              <a:t>12 + 12 + 12 = </a:t>
            </a:r>
          </a:p>
        </p:txBody>
      </p:sp>
      <p:sp>
        <p:nvSpPr>
          <p:cNvPr id="14" name="TextBox 2">
            <a:extLst>
              <a:ext uri="{FF2B5EF4-FFF2-40B4-BE49-F238E27FC236}">
                <a16:creationId xmlns:a16="http://schemas.microsoft.com/office/drawing/2014/main" id="{A9887A5E-88D9-A453-4D6E-B7ADD5AB5005}"/>
              </a:ext>
            </a:extLst>
          </p:cNvPr>
          <p:cNvSpPr txBox="1"/>
          <p:nvPr/>
        </p:nvSpPr>
        <p:spPr>
          <a:xfrm>
            <a:off x="6370783" y="2568048"/>
            <a:ext cx="890713"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36</a:t>
            </a:r>
          </a:p>
        </p:txBody>
      </p:sp>
      <p:sp>
        <p:nvSpPr>
          <p:cNvPr id="15" name="Rectangle 3">
            <a:extLst>
              <a:ext uri="{FF2B5EF4-FFF2-40B4-BE49-F238E27FC236}">
                <a16:creationId xmlns:a16="http://schemas.microsoft.com/office/drawing/2014/main" id="{700D9771-CEEE-1707-1DEA-61A2FAC7A5C4}"/>
              </a:ext>
            </a:extLst>
          </p:cNvPr>
          <p:cNvSpPr/>
          <p:nvPr/>
        </p:nvSpPr>
        <p:spPr>
          <a:xfrm>
            <a:off x="3143923" y="3245202"/>
            <a:ext cx="3351136" cy="830997"/>
          </a:xfrm>
          <a:prstGeom prst="rect">
            <a:avLst/>
          </a:prstGeom>
        </p:spPr>
        <p:txBody>
          <a:bodyPr wrap="square">
            <a:spAutoFit/>
          </a:bodyPr>
          <a:lstStyle/>
          <a:p>
            <a:r>
              <a:rPr lang="nl-NL" sz="4800" b="1" dirty="0">
                <a:latin typeface="Times New Roman" panose="02020603050405020304" pitchFamily="18" charset="0"/>
                <a:cs typeface="Times New Roman" panose="02020603050405020304" pitchFamily="18" charset="0"/>
              </a:rPr>
              <a:t>12 x 3 = 36</a:t>
            </a:r>
            <a:endParaRPr lang="en-US" sz="4800" b="1" dirty="0">
              <a:latin typeface="Times New Roman" panose="02020603050405020304" pitchFamily="18" charset="0"/>
              <a:cs typeface="Times New Roman" panose="02020603050405020304" pitchFamily="18" charset="0"/>
            </a:endParaRPr>
          </a:p>
        </p:txBody>
      </p:sp>
      <p:sp>
        <p:nvSpPr>
          <p:cNvPr id="34" name="Text Box 15">
            <a:extLst>
              <a:ext uri="{FF2B5EF4-FFF2-40B4-BE49-F238E27FC236}">
                <a16:creationId xmlns:a16="http://schemas.microsoft.com/office/drawing/2014/main" id="{EAA7368A-66EA-3490-F882-DCD3070C0B76}"/>
              </a:ext>
            </a:extLst>
          </p:cNvPr>
          <p:cNvSpPr txBox="1">
            <a:spLocks noChangeArrowheads="1"/>
          </p:cNvSpPr>
          <p:nvPr/>
        </p:nvSpPr>
        <p:spPr bwMode="auto">
          <a:xfrm>
            <a:off x="3460600" y="5380318"/>
            <a:ext cx="8886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vi-VN" altLang="vi-VN" sz="4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4730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3505482" y="1436585"/>
            <a:ext cx="1516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23</a:t>
            </a:r>
            <a:endParaRPr lang="vi-VN" altLang="vi-VN" sz="4800" b="1" dirty="0">
              <a:latin typeface="Times New Roman" panose="02020603050405020304" pitchFamily="18" charset="0"/>
              <a:cs typeface="Times New Roman" panose="02020603050405020304" pitchFamily="18" charset="0"/>
            </a:endParaRPr>
          </a:p>
        </p:txBody>
      </p:sp>
      <p:sp>
        <p:nvSpPr>
          <p:cNvPr id="6" name="Text Box 11"/>
          <p:cNvSpPr txBox="1">
            <a:spLocks noChangeArrowheads="1"/>
          </p:cNvSpPr>
          <p:nvPr/>
        </p:nvSpPr>
        <p:spPr bwMode="auto">
          <a:xfrm>
            <a:off x="3226983" y="1940432"/>
            <a:ext cx="496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vi-VN" altLang="vi-VN" sz="3600" dirty="0">
                <a:latin typeface="+mj-lt"/>
                <a:cs typeface="Arial" pitchFamily="34" charset="0"/>
              </a:rPr>
              <a:t>x</a:t>
            </a:r>
          </a:p>
        </p:txBody>
      </p:sp>
      <p:sp>
        <p:nvSpPr>
          <p:cNvPr id="7" name="Text Box 12"/>
          <p:cNvSpPr txBox="1">
            <a:spLocks noChangeArrowheads="1"/>
          </p:cNvSpPr>
          <p:nvPr/>
        </p:nvSpPr>
        <p:spPr bwMode="auto">
          <a:xfrm>
            <a:off x="3773610" y="2094930"/>
            <a:ext cx="496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2</a:t>
            </a:r>
            <a:endParaRPr lang="vi-VN" altLang="vi-VN" sz="4800" b="1" dirty="0">
              <a:latin typeface="Times New Roman" panose="02020603050405020304" pitchFamily="18" charset="0"/>
              <a:cs typeface="Times New Roman" panose="02020603050405020304" pitchFamily="18" charset="0"/>
            </a:endParaRPr>
          </a:p>
        </p:txBody>
      </p:sp>
      <p:sp>
        <p:nvSpPr>
          <p:cNvPr id="8" name="Line 13"/>
          <p:cNvSpPr>
            <a:spLocks noChangeShapeType="1"/>
          </p:cNvSpPr>
          <p:nvPr/>
        </p:nvSpPr>
        <p:spPr bwMode="auto">
          <a:xfrm>
            <a:off x="3512184" y="2810475"/>
            <a:ext cx="650912"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sz="4800" b="1">
              <a:latin typeface="+mj-lt"/>
            </a:endParaRPr>
          </a:p>
        </p:txBody>
      </p:sp>
      <p:sp>
        <p:nvSpPr>
          <p:cNvPr id="9" name="Text Box 15"/>
          <p:cNvSpPr txBox="1">
            <a:spLocks noChangeArrowheads="1"/>
          </p:cNvSpPr>
          <p:nvPr/>
        </p:nvSpPr>
        <p:spPr bwMode="auto">
          <a:xfrm>
            <a:off x="3475362" y="2724615"/>
            <a:ext cx="795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solidFill>
                  <a:srgbClr val="FF0000"/>
                </a:solidFill>
                <a:latin typeface="Times New Roman" panose="02020603050405020304" pitchFamily="18" charset="0"/>
                <a:cs typeface="Times New Roman" panose="02020603050405020304" pitchFamily="18" charset="0"/>
              </a:rPr>
              <a:t>46</a:t>
            </a:r>
            <a:r>
              <a:rPr lang="vi-VN" altLang="vi-VN" sz="4800" b="1" dirty="0">
                <a:solidFill>
                  <a:srgbClr val="0000FF"/>
                </a:solidFill>
                <a:latin typeface="Times New Roman" panose="02020603050405020304" pitchFamily="18" charset="0"/>
                <a:cs typeface="Times New Roman" panose="02020603050405020304" pitchFamily="18" charset="0"/>
              </a:rPr>
              <a:t> </a:t>
            </a:r>
            <a:endParaRPr lang="vi-VN" altLang="vi-VN" sz="4800" b="1" dirty="0">
              <a:solidFill>
                <a:srgbClr val="FF0000"/>
              </a:solidFill>
              <a:latin typeface="Times New Roman" panose="02020603050405020304" pitchFamily="18" charset="0"/>
              <a:cs typeface="Times New Roman" panose="02020603050405020304" pitchFamily="18" charset="0"/>
            </a:endParaRPr>
          </a:p>
        </p:txBody>
      </p:sp>
      <p:sp>
        <p:nvSpPr>
          <p:cNvPr id="10" name="Text Box 10"/>
          <p:cNvSpPr txBox="1">
            <a:spLocks noChangeArrowheads="1"/>
          </p:cNvSpPr>
          <p:nvPr/>
        </p:nvSpPr>
        <p:spPr bwMode="auto">
          <a:xfrm>
            <a:off x="6539561" y="1407984"/>
            <a:ext cx="1516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11</a:t>
            </a:r>
            <a:endParaRPr lang="vi-VN" altLang="vi-VN" sz="4800" b="1" dirty="0">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auto">
          <a:xfrm>
            <a:off x="6344256" y="1989030"/>
            <a:ext cx="4967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vi-VN" altLang="vi-VN" sz="3200" dirty="0">
                <a:latin typeface="+mj-lt"/>
                <a:cs typeface="Arial" pitchFamily="34" charset="0"/>
              </a:rPr>
              <a:t>x</a:t>
            </a:r>
          </a:p>
        </p:txBody>
      </p:sp>
      <p:sp>
        <p:nvSpPr>
          <p:cNvPr id="12" name="Text Box 12"/>
          <p:cNvSpPr txBox="1">
            <a:spLocks noChangeArrowheads="1"/>
          </p:cNvSpPr>
          <p:nvPr/>
        </p:nvSpPr>
        <p:spPr bwMode="auto">
          <a:xfrm>
            <a:off x="6789059" y="2097127"/>
            <a:ext cx="496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latin typeface="Times New Roman" panose="02020603050405020304" pitchFamily="18" charset="0"/>
                <a:cs typeface="Times New Roman" panose="02020603050405020304" pitchFamily="18" charset="0"/>
              </a:rPr>
              <a:t>6</a:t>
            </a:r>
            <a:endParaRPr lang="vi-VN" altLang="vi-VN" sz="4800" b="1" dirty="0">
              <a:latin typeface="Times New Roman" panose="02020603050405020304" pitchFamily="18" charset="0"/>
              <a:cs typeface="Times New Roman" panose="02020603050405020304" pitchFamily="18" charset="0"/>
            </a:endParaRPr>
          </a:p>
        </p:txBody>
      </p:sp>
      <p:sp>
        <p:nvSpPr>
          <p:cNvPr id="13" name="Line 13"/>
          <p:cNvSpPr>
            <a:spLocks noChangeShapeType="1"/>
          </p:cNvSpPr>
          <p:nvPr/>
        </p:nvSpPr>
        <p:spPr bwMode="auto">
          <a:xfrm>
            <a:off x="6646775" y="2789693"/>
            <a:ext cx="650912"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endParaRPr lang="en-US" sz="4800" b="1">
              <a:latin typeface="+mj-lt"/>
            </a:endParaRPr>
          </a:p>
        </p:txBody>
      </p:sp>
      <p:sp>
        <p:nvSpPr>
          <p:cNvPr id="14" name="Text Box 15"/>
          <p:cNvSpPr txBox="1">
            <a:spLocks noChangeArrowheads="1"/>
          </p:cNvSpPr>
          <p:nvPr/>
        </p:nvSpPr>
        <p:spPr bwMode="auto">
          <a:xfrm>
            <a:off x="6543555" y="2681902"/>
            <a:ext cx="7950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vi-VN" sz="4800" b="1" dirty="0">
                <a:solidFill>
                  <a:srgbClr val="FF0000"/>
                </a:solidFill>
                <a:latin typeface="Times New Roman" panose="02020603050405020304" pitchFamily="18" charset="0"/>
                <a:cs typeface="Times New Roman" panose="02020603050405020304" pitchFamily="18" charset="0"/>
              </a:rPr>
              <a:t>66</a:t>
            </a:r>
            <a:r>
              <a:rPr lang="vi-VN" altLang="vi-VN" sz="4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92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p:bldP spid="10" grpId="0"/>
      <p:bldP spid="11" grpId="0"/>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664635" y="2995084"/>
            <a:ext cx="10945284" cy="3581400"/>
          </a:xfrm>
          <a:prstGeom prst="rect">
            <a:avLst/>
          </a:prstGeom>
        </p:spPr>
        <p:txBody>
          <a:bodyPr spcFirstLastPara="1" wrap="none" lIns="121768" tIns="60884" rIns="121768" bIns="60884" fromWordArt="1">
            <a:prstTxWarp prst="textArchUp">
              <a:avLst>
                <a:gd name="adj" fmla="val 10800000"/>
              </a:avLst>
            </a:prstTxWarp>
          </a:bodyPr>
          <a:lstStyle/>
          <a:p>
            <a:pPr algn="ctr" defTabSz="1217624" eaLnBrk="0" fontAlgn="base" hangingPunct="0">
              <a:spcBef>
                <a:spcPct val="0"/>
              </a:spcBef>
              <a:spcAft>
                <a:spcPct val="0"/>
              </a:spcAft>
            </a:pPr>
            <a:endParaRPr lang="en-US" sz="4800" b="1" kern="1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endParaRPr>
          </a:p>
        </p:txBody>
      </p:sp>
      <p:sp>
        <p:nvSpPr>
          <p:cNvPr id="5" name="TextBox 4"/>
          <p:cNvSpPr txBox="1"/>
          <p:nvPr/>
        </p:nvSpPr>
        <p:spPr>
          <a:xfrm>
            <a:off x="664635" y="2182371"/>
            <a:ext cx="10615940" cy="1323369"/>
          </a:xfrm>
          <a:prstGeom prst="rect">
            <a:avLst/>
          </a:prstGeom>
          <a:solidFill>
            <a:schemeClr val="accent6">
              <a:lumMod val="60000"/>
              <a:lumOff val="40000"/>
            </a:schemeClr>
          </a:solidFill>
          <a:scene3d>
            <a:camera prst="orthographicFront"/>
            <a:lightRig rig="threePt" dir="t"/>
          </a:scene3d>
          <a:sp3d>
            <a:bevelT/>
          </a:sp3d>
        </p:spPr>
        <p:txBody>
          <a:bodyPr wrap="square" lIns="91324" tIns="45685" rIns="91324" bIns="45685">
            <a:spAutoFit/>
          </a:bodyPr>
          <a:lstStyle/>
          <a:p>
            <a:pPr algn="ctr" defTabSz="913173" eaLnBrk="0" fontAlgn="base" hangingPunct="0">
              <a:spcBef>
                <a:spcPct val="0"/>
              </a:spcBef>
              <a:spcAft>
                <a:spcPct val="0"/>
              </a:spcAft>
              <a:defRPr/>
            </a:pPr>
            <a:r>
              <a:rPr lang="en-GB" sz="8000" b="1" dirty="0">
                <a:solidFill>
                  <a:srgbClr val="FF0000"/>
                </a:solidFill>
                <a:latin typeface="Times New Roman" pitchFamily="18" charset="0"/>
                <a:cs typeface="Times New Roman" pitchFamily="18" charset="0"/>
              </a:rPr>
              <a:t>2. HOẠT ĐỘNG</a:t>
            </a:r>
          </a:p>
        </p:txBody>
      </p:sp>
      <p:pic>
        <p:nvPicPr>
          <p:cNvPr id="228358"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15" descr="http://i80.photobucket.com/albums/j177/xangaxinh/divided/395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1404"/>
            <a:ext cx="12192000"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0" name="Picture 19" descr="http://sucai.heima.com/sucai/icon/Gif0405_12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4467" y="3916892"/>
            <a:ext cx="2603500" cy="190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1" name="Picture 4" descr="http://i80.photobucket.com/albums/j177/xangaxinh/divided/z604489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7208" y="355699"/>
            <a:ext cx="347133" cy="612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2" name="Picture 4" descr="http://i80.photobucket.com/albums/j177/xangaxinh/divided/z604489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7" y="355600"/>
            <a:ext cx="334433"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3"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015854">
            <a:off x="11043265" y="69649"/>
            <a:ext cx="1006007" cy="137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225" y="270942"/>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5"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868592">
            <a:off x="11132434" y="5419519"/>
            <a:ext cx="870033" cy="11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17" descr="http://sucai.heima.com/sucai/icon/Gif0405_12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225" y="5338379"/>
            <a:ext cx="1157491"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05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par>
                          <p:cTn id="8" fill="hold" nodeType="afterGroup">
                            <p:stCondLst>
                              <p:cond delay="5000"/>
                            </p:stCondLst>
                            <p:childTnLst>
                              <p:par>
                                <p:cTn id="9" presetID="22" presetClass="emph" presetSubtype="0" repeatCount="indefinite" fill="hold" grpId="1" nodeType="afterEffect" nodePh="1">
                                  <p:stCondLst>
                                    <p:cond delay="0"/>
                                  </p:stCondLst>
                                  <p:endCondLst>
                                    <p:cond evt="begin" delay="0">
                                      <p:tn val="9"/>
                                    </p:cond>
                                  </p:endCondLst>
                                  <p:childTnLst>
                                    <p:animClr clrSpc="hsl" dir="cw">
                                      <p:cBhvr override="childStyle">
                                        <p:cTn id="10" dur="5000" fill="hold"/>
                                        <p:tgtEl>
                                          <p:spTgt spid="2"/>
                                        </p:tgtEl>
                                        <p:attrNameLst>
                                          <p:attrName>style.color</p:attrName>
                                        </p:attrNameLst>
                                      </p:cBhvr>
                                      <p:by>
                                        <p:hsl h="-7200000" s="0" l="0"/>
                                      </p:by>
                                    </p:animClr>
                                    <p:animClr clrSpc="hsl" dir="cw">
                                      <p:cBhvr>
                                        <p:cTn id="11" dur="5000" fill="hold"/>
                                        <p:tgtEl>
                                          <p:spTgt spid="2"/>
                                        </p:tgtEl>
                                        <p:attrNameLst>
                                          <p:attrName>fillcolor</p:attrName>
                                        </p:attrNameLst>
                                      </p:cBhvr>
                                      <p:by>
                                        <p:hsl h="-7200000" s="0" l="0"/>
                                      </p:by>
                                    </p:animClr>
                                    <p:animClr clrSpc="hsl" dir="cw">
                                      <p:cBhvr>
                                        <p:cTn id="12" dur="5000" fill="hold"/>
                                        <p:tgtEl>
                                          <p:spTgt spid="2"/>
                                        </p:tgtEl>
                                        <p:attrNameLst>
                                          <p:attrName>stroke.color</p:attrName>
                                        </p:attrNameLst>
                                      </p:cBhvr>
                                      <p:by>
                                        <p:hsl h="-7200000" s="0" l="0"/>
                                      </p:by>
                                    </p:animClr>
                                    <p:set>
                                      <p:cBhvr>
                                        <p:cTn id="13" dur="5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454</Words>
  <Application>Microsoft Office PowerPoint</Application>
  <PresentationFormat>Widescreen</PresentationFormat>
  <Paragraphs>117</Paragraphs>
  <Slides>23</Slides>
  <Notes>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.VnTime</vt: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Hoa Dao</cp:lastModifiedBy>
  <cp:revision>162</cp:revision>
  <dcterms:created xsi:type="dcterms:W3CDTF">2022-07-13T12:59:38Z</dcterms:created>
  <dcterms:modified xsi:type="dcterms:W3CDTF">2025-11-02T08:21:47Z</dcterms:modified>
</cp:coreProperties>
</file>