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88" r:id="rId4"/>
    <p:sldId id="299" r:id="rId5"/>
    <p:sldId id="286" r:id="rId6"/>
    <p:sldId id="297" r:id="rId7"/>
    <p:sldId id="296" r:id="rId8"/>
    <p:sldId id="295" r:id="rId9"/>
    <p:sldId id="294" r:id="rId10"/>
    <p:sldId id="293" r:id="rId11"/>
    <p:sldId id="292" r:id="rId12"/>
    <p:sldId id="298" r:id="rId13"/>
    <p:sldId id="290" r:id="rId14"/>
    <p:sldId id="291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3FC"/>
    <a:srgbClr val="FFF89A"/>
    <a:srgbClr val="EA85B9"/>
    <a:srgbClr val="D34CD6"/>
    <a:srgbClr val="9CDCF8"/>
    <a:srgbClr val="F2D6C6"/>
    <a:srgbClr val="FDE59B"/>
    <a:srgbClr val="E07235"/>
    <a:srgbClr val="EB54E9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6" autoAdjust="0"/>
    <p:restoredTop sz="94660"/>
  </p:normalViewPr>
  <p:slideViewPr>
    <p:cSldViewPr snapToGrid="0">
      <p:cViewPr>
        <p:scale>
          <a:sx n="75" d="100"/>
          <a:sy n="75" d="100"/>
        </p:scale>
        <p:origin x="-5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76943" y="106016"/>
            <a:ext cx="2607719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41131" y="1802287"/>
            <a:ext cx="8302752" cy="1643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</a:p>
          <a:p>
            <a:pPr algn="ctr">
              <a:lnSpc>
                <a:spcPct val="120000"/>
              </a:lnSpc>
            </a:pPr>
            <a:r>
              <a:rPr lang="vi-VN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 TẬP </a:t>
            </a:r>
            <a:r>
              <a:rPr lang="vi-VN" sz="28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vi-VN" sz="2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 TRỪ (KHÔNG NHỚ) </a:t>
            </a:r>
          </a:p>
          <a:p>
            <a:pPr algn="ctr">
              <a:lnSpc>
                <a:spcPct val="120000"/>
              </a:lnSpc>
            </a:pPr>
            <a:r>
              <a:rPr lang="vi-VN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28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 </a:t>
            </a:r>
            <a:r>
              <a:rPr lang="vi-VN" sz="2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2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2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D83887A-62A1-3940-9340-D521B96E76C9}"/>
              </a:ext>
            </a:extLst>
          </p:cNvPr>
          <p:cNvGrpSpPr/>
          <p:nvPr/>
        </p:nvGrpSpPr>
        <p:grpSpPr>
          <a:xfrm>
            <a:off x="741033" y="15277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D311AFE6-1326-1F4B-8CA7-EBD95A0FBD8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A657462-77FE-7344-A5ED-8906FD453BC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ACD5CFE-5383-944D-AB03-BFAEFD9A9A84}"/>
              </a:ext>
            </a:extLst>
          </p:cNvPr>
          <p:cNvSpPr/>
          <p:nvPr/>
        </p:nvSpPr>
        <p:spPr>
          <a:xfrm>
            <a:off x="1528831" y="36207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137CEF-92D6-E64C-8FA2-25EA15B9793E}"/>
              </a:ext>
            </a:extLst>
          </p:cNvPr>
          <p:cNvSpPr txBox="1"/>
          <p:nvPr/>
        </p:nvSpPr>
        <p:spPr>
          <a:xfrm>
            <a:off x="1662725" y="377880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Số?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0CFD836-EDF6-FC4A-B741-27356987A017}"/>
              </a:ext>
            </a:extLst>
          </p:cNvPr>
          <p:cNvGrpSpPr/>
          <p:nvPr/>
        </p:nvGrpSpPr>
        <p:grpSpPr>
          <a:xfrm>
            <a:off x="795402" y="838419"/>
            <a:ext cx="10200228" cy="2590581"/>
            <a:chOff x="795402" y="838419"/>
            <a:chExt cx="10200228" cy="259058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B219281-E568-FC4A-A90F-AAB96E778E17}"/>
                </a:ext>
              </a:extLst>
            </p:cNvPr>
            <p:cNvSpPr txBox="1"/>
            <p:nvPr/>
          </p:nvSpPr>
          <p:spPr>
            <a:xfrm>
              <a:off x="795402" y="838419"/>
              <a:ext cx="10200228" cy="2590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a) 10 +        = 20		b) 30 -         = 20</a:t>
              </a:r>
              <a:endParaRPr lang="x-none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c) 50 +        = 70		d) 80 -         = 40</a:t>
              </a:r>
              <a:endParaRPr lang="x-none" sz="44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9868C756-D0C8-CA41-9193-18BEC31BCF84}"/>
                </a:ext>
              </a:extLst>
            </p:cNvPr>
            <p:cNvSpPr/>
            <p:nvPr/>
          </p:nvSpPr>
          <p:spPr>
            <a:xfrm>
              <a:off x="2834874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0F710422-75C9-3D4A-8DB7-124EE1786135}"/>
                </a:ext>
              </a:extLst>
            </p:cNvPr>
            <p:cNvSpPr/>
            <p:nvPr/>
          </p:nvSpPr>
          <p:spPr>
            <a:xfrm>
              <a:off x="2834874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52806577-6D34-C14F-B488-A3F9C9F48410}"/>
                </a:ext>
              </a:extLst>
            </p:cNvPr>
            <p:cNvSpPr/>
            <p:nvPr/>
          </p:nvSpPr>
          <p:spPr>
            <a:xfrm>
              <a:off x="8270476" y="1233429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F1A1DBBD-27C1-794F-B917-C3BB789C4231}"/>
                </a:ext>
              </a:extLst>
            </p:cNvPr>
            <p:cNvSpPr/>
            <p:nvPr/>
          </p:nvSpPr>
          <p:spPr>
            <a:xfrm>
              <a:off x="8270476" y="260736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7826790-E834-0347-B5E7-0BE55A535C1D}"/>
              </a:ext>
            </a:extLst>
          </p:cNvPr>
          <p:cNvSpPr/>
          <p:nvPr/>
        </p:nvSpPr>
        <p:spPr>
          <a:xfrm>
            <a:off x="2834877" y="1216092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FA07F9C-21F0-F24F-9A50-B3607D62C646}"/>
              </a:ext>
            </a:extLst>
          </p:cNvPr>
          <p:cNvSpPr/>
          <p:nvPr/>
        </p:nvSpPr>
        <p:spPr>
          <a:xfrm>
            <a:off x="2834877" y="2590028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E73E0ED-DC12-E14E-8B45-697090B1414E}"/>
              </a:ext>
            </a:extLst>
          </p:cNvPr>
          <p:cNvSpPr/>
          <p:nvPr/>
        </p:nvSpPr>
        <p:spPr>
          <a:xfrm>
            <a:off x="8270479" y="123302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B9A0B11-D0DF-A043-B2D7-84E912394828}"/>
              </a:ext>
            </a:extLst>
          </p:cNvPr>
          <p:cNvSpPr/>
          <p:nvPr/>
        </p:nvSpPr>
        <p:spPr>
          <a:xfrm>
            <a:off x="8270479" y="260696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1220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55232DA-07D2-C640-8CF1-99F39FC06192}"/>
              </a:ext>
            </a:extLst>
          </p:cNvPr>
          <p:cNvSpPr/>
          <p:nvPr/>
        </p:nvSpPr>
        <p:spPr>
          <a:xfrm>
            <a:off x="1631561" y="132396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804E6BE-0AFE-644C-9E5D-158E66B12541}"/>
              </a:ext>
            </a:extLst>
          </p:cNvPr>
          <p:cNvGrpSpPr/>
          <p:nvPr/>
        </p:nvGrpSpPr>
        <p:grpSpPr>
          <a:xfrm>
            <a:off x="741033" y="1098854"/>
            <a:ext cx="605826" cy="830997"/>
            <a:chOff x="3174278" y="237323"/>
            <a:chExt cx="605826" cy="830997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83743EE-F836-374E-B258-E652F2A1C3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609207D7-DB23-A748-A1C8-D648CBA106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1D8846C-A4A7-A141-B3BE-38D253F18CBB}"/>
              </a:ext>
            </a:extLst>
          </p:cNvPr>
          <p:cNvSpPr txBox="1"/>
          <p:nvPr/>
        </p:nvSpPr>
        <p:spPr>
          <a:xfrm>
            <a:off x="1877603" y="132396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41727" y="2434331"/>
            <a:ext cx="4126982" cy="584775"/>
            <a:chOff x="1783961" y="3348755"/>
            <a:chExt cx="4126982" cy="584775"/>
          </a:xfrm>
        </p:grpSpPr>
        <p:sp>
          <p:nvSpPr>
            <p:cNvPr id="27" name="Rounded Rectangle 26">
              <a:extLst>
                <a:ext uri="{FF2B5EF4-FFF2-40B4-BE49-F238E27FC236}">
                  <a16:creationId xmlns="" xmlns:a16="http://schemas.microsoft.com/office/drawing/2014/main" id="{D55232DA-07D2-C640-8CF1-99F39FC06192}"/>
                </a:ext>
              </a:extLst>
            </p:cNvPr>
            <p:cNvSpPr/>
            <p:nvPr/>
          </p:nvSpPr>
          <p:spPr>
            <a:xfrm>
              <a:off x="1783961" y="3348755"/>
              <a:ext cx="4126982" cy="523220"/>
            </a:xfrm>
            <a:prstGeom prst="roundRect">
              <a:avLst/>
            </a:prstGeom>
            <a:solidFill>
              <a:srgbClr val="FFE285"/>
            </a:solidFill>
            <a:ln>
              <a:solidFill>
                <a:srgbClr val="FFE2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ECF10B13-80A0-354B-8990-9C676E831F2A}"/>
                </a:ext>
              </a:extLst>
            </p:cNvPr>
            <p:cNvSpPr txBox="1"/>
            <p:nvPr/>
          </p:nvSpPr>
          <p:spPr>
            <a:xfrm>
              <a:off x="2176681" y="3348755"/>
              <a:ext cx="3341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a) 50 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+  18  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45</a:t>
              </a:r>
              <a:endParaRPr lang="x-none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35498" y="2439933"/>
            <a:ext cx="4126982" cy="584775"/>
            <a:chOff x="1783961" y="3348755"/>
            <a:chExt cx="4126982" cy="584775"/>
          </a:xfrm>
        </p:grpSpPr>
        <p:sp>
          <p:nvSpPr>
            <p:cNvPr id="35" name="Rounded Rectangle 34">
              <a:extLst>
                <a:ext uri="{FF2B5EF4-FFF2-40B4-BE49-F238E27FC236}">
                  <a16:creationId xmlns="" xmlns:a16="http://schemas.microsoft.com/office/drawing/2014/main" id="{D55232DA-07D2-C640-8CF1-99F39FC06192}"/>
                </a:ext>
              </a:extLst>
            </p:cNvPr>
            <p:cNvSpPr/>
            <p:nvPr/>
          </p:nvSpPr>
          <p:spPr>
            <a:xfrm>
              <a:off x="1783961" y="3348755"/>
              <a:ext cx="4126982" cy="523220"/>
            </a:xfrm>
            <a:prstGeom prst="roundRect">
              <a:avLst/>
            </a:prstGeom>
            <a:solidFill>
              <a:srgbClr val="FFE285"/>
            </a:solidFill>
            <a:ln>
              <a:solidFill>
                <a:srgbClr val="FFE2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CF10B13-80A0-354B-8990-9C676E831F2A}"/>
                </a:ext>
              </a:extLst>
            </p:cNvPr>
            <p:cNvSpPr txBox="1"/>
            <p:nvPr/>
          </p:nvSpPr>
          <p:spPr>
            <a:xfrm>
              <a:off x="2176681" y="3348755"/>
              <a:ext cx="3341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 76  -  56  +  27 </a:t>
              </a:r>
              <a:endParaRPr lang="x-none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51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55232DA-07D2-C640-8CF1-99F39FC06192}"/>
              </a:ext>
            </a:extLst>
          </p:cNvPr>
          <p:cNvSpPr/>
          <p:nvPr/>
        </p:nvSpPr>
        <p:spPr>
          <a:xfrm>
            <a:off x="1631561" y="132396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804E6BE-0AFE-644C-9E5D-158E66B12541}"/>
              </a:ext>
            </a:extLst>
          </p:cNvPr>
          <p:cNvGrpSpPr/>
          <p:nvPr/>
        </p:nvGrpSpPr>
        <p:grpSpPr>
          <a:xfrm>
            <a:off x="741033" y="1098854"/>
            <a:ext cx="605826" cy="830997"/>
            <a:chOff x="3174278" y="237323"/>
            <a:chExt cx="605826" cy="830997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83743EE-F836-374E-B258-E652F2A1C3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609207D7-DB23-A748-A1C8-D648CBA106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1D8846C-A4A7-A141-B3BE-38D253F18CBB}"/>
              </a:ext>
            </a:extLst>
          </p:cNvPr>
          <p:cNvSpPr txBox="1"/>
          <p:nvPr/>
        </p:nvSpPr>
        <p:spPr>
          <a:xfrm>
            <a:off x="1877603" y="132396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51179" y="1950667"/>
            <a:ext cx="4658341" cy="1597645"/>
            <a:chOff x="5487145" y="1929850"/>
            <a:chExt cx="4658341" cy="1597645"/>
          </a:xfrm>
        </p:grpSpPr>
        <p:sp>
          <p:nvSpPr>
            <p:cNvPr id="2" name="Rounded Rectangle 1"/>
            <p:cNvSpPr/>
            <p:nvPr/>
          </p:nvSpPr>
          <p:spPr>
            <a:xfrm>
              <a:off x="5487145" y="1929850"/>
              <a:ext cx="4658341" cy="1597645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CF10B13-80A0-354B-8990-9C676E831F2A}"/>
                </a:ext>
              </a:extLst>
            </p:cNvPr>
            <p:cNvSpPr txBox="1"/>
            <p:nvPr/>
          </p:nvSpPr>
          <p:spPr>
            <a:xfrm>
              <a:off x="5637948" y="2043131"/>
              <a:ext cx="43986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b)  76 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-  56  +  27  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20 + 27</a:t>
              </a:r>
            </a:p>
            <a:p>
              <a:pPr>
                <a:lnSpc>
                  <a:spcPct val="150000"/>
                </a:lnSpc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		= 47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	</a:t>
              </a:r>
              <a:endParaRPr lang="x-none" sz="44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1199" y="1934410"/>
            <a:ext cx="4658341" cy="1613904"/>
            <a:chOff x="621199" y="1934410"/>
            <a:chExt cx="4658341" cy="1613904"/>
          </a:xfrm>
        </p:grpSpPr>
        <p:sp>
          <p:nvSpPr>
            <p:cNvPr id="11" name="Rounded Rectangle 10"/>
            <p:cNvSpPr/>
            <p:nvPr/>
          </p:nvSpPr>
          <p:spPr>
            <a:xfrm>
              <a:off x="621199" y="1934410"/>
              <a:ext cx="4658341" cy="161390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CF10B13-80A0-354B-8990-9C676E831F2A}"/>
                </a:ext>
              </a:extLst>
            </p:cNvPr>
            <p:cNvSpPr txBox="1"/>
            <p:nvPr/>
          </p:nvSpPr>
          <p:spPr>
            <a:xfrm>
              <a:off x="825362" y="2163319"/>
              <a:ext cx="43986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a) 50 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+  18  -  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45  </a:t>
              </a: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= 68 - 45</a:t>
              </a:r>
            </a:p>
            <a:p>
              <a:pPr>
                <a:lnSpc>
                  <a:spcPct val="150000"/>
                </a:lnSpc>
              </a:pP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		         = 23 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1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4A10F6-052A-2941-9046-992D6545CD9B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17D54613-D3B2-7640-B73F-A9405CDC34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EA85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3FA3E0A-85E9-264A-B719-69D619A5782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AA6B62-4791-7745-9AB4-FE69454E9DA7}"/>
              </a:ext>
            </a:extLst>
          </p:cNvPr>
          <p:cNvSpPr txBox="1"/>
          <p:nvPr/>
        </p:nvSpPr>
        <p:spPr>
          <a:xfrm>
            <a:off x="1681210" y="429590"/>
            <a:ext cx="9093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rạp</a:t>
            </a:r>
            <a:r>
              <a:rPr lang="en-US" sz="2400" dirty="0"/>
              <a:t> </a:t>
            </a:r>
            <a:r>
              <a:rPr lang="en-US" sz="2400" dirty="0" err="1"/>
              <a:t>xiết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96 </a:t>
            </a:r>
            <a:r>
              <a:rPr lang="en-US" sz="2400" dirty="0" err="1"/>
              <a:t>ghế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err="1"/>
              <a:t>có</a:t>
            </a:r>
            <a:r>
              <a:rPr lang="en-US" sz="2400"/>
              <a:t> </a:t>
            </a:r>
            <a:r>
              <a:rPr lang="en-US" sz="2400" smtClean="0"/>
              <a:t>62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khán</a:t>
            </a:r>
            <a:r>
              <a:rPr lang="en-US" sz="2400" dirty="0"/>
              <a:t> </a:t>
            </a:r>
            <a:r>
              <a:rPr lang="en-US" sz="2400" dirty="0" err="1"/>
              <a:t>giả</a:t>
            </a:r>
            <a:r>
              <a:rPr lang="en-US" sz="2400" dirty="0"/>
              <a:t> </a:t>
            </a:r>
            <a:r>
              <a:rPr lang="en-US" sz="2400" dirty="0" err="1"/>
              <a:t>ngồi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rạp</a:t>
            </a:r>
            <a:r>
              <a:rPr lang="en-US" sz="2400" dirty="0"/>
              <a:t> </a:t>
            </a:r>
            <a:r>
              <a:rPr lang="en-US" sz="2400" dirty="0" err="1"/>
              <a:t>xiếc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? </a:t>
            </a:r>
            <a:endParaRPr lang="x-none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8E1E050-A069-8944-B591-79DBA19C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4" y="1703941"/>
            <a:ext cx="5533223" cy="474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0" name="Group 19"/>
          <p:cNvGrpSpPr/>
          <p:nvPr/>
        </p:nvGrpSpPr>
        <p:grpSpPr>
          <a:xfrm>
            <a:off x="6178529" y="2150204"/>
            <a:ext cx="5262352" cy="2623457"/>
            <a:chOff x="6058791" y="2090609"/>
            <a:chExt cx="5410199" cy="2623457"/>
          </a:xfrm>
        </p:grpSpPr>
        <p:sp>
          <p:nvSpPr>
            <p:cNvPr id="7" name="Rounded Rectangle 6"/>
            <p:cNvSpPr/>
            <p:nvPr/>
          </p:nvSpPr>
          <p:spPr>
            <a:xfrm>
              <a:off x="6058791" y="2090609"/>
              <a:ext cx="5410199" cy="262345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74229" y="2307771"/>
              <a:ext cx="524691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i="1" u="sng" smtClean="0">
                  <a:latin typeface="Times New Roman" pitchFamily="18" charset="0"/>
                  <a:cs typeface="Times New Roman" pitchFamily="18" charset="0"/>
                </a:rPr>
                <a:t>Bài giải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Trong rạp xiếc còn lại số ghế trống là: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96 – 62 = 34 (ghế)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i="1" u="sng" smtClean="0">
                  <a:latin typeface="Times New Roman" pitchFamily="18" charset="0"/>
                  <a:cs typeface="Times New Roman" pitchFamily="18" charset="0"/>
                </a:rPr>
                <a:t>Đáp số</a:t>
              </a: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: 34 ghế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3559629" y="1018868"/>
            <a:ext cx="12083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78529" y="1025365"/>
            <a:ext cx="39996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06186" y="1547881"/>
            <a:ext cx="31831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5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0ACAB7F-16A5-6C42-AB95-D402960C1FA0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E5586935-10AC-5C44-9399-9B310AE97C9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DDDE9E9C-4ABA-E242-8C10-397B197E021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FC9B19EF-07B7-B04E-9565-B56DF844CC4C}"/>
              </a:ext>
            </a:extLst>
          </p:cNvPr>
          <p:cNvSpPr/>
          <p:nvPr/>
        </p:nvSpPr>
        <p:spPr>
          <a:xfrm>
            <a:off x="1790088" y="481809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F2F075-7D53-AF43-A5F2-F584F04E3270}"/>
              </a:ext>
            </a:extLst>
          </p:cNvPr>
          <p:cNvSpPr txBox="1"/>
          <p:nvPr/>
        </p:nvSpPr>
        <p:spPr>
          <a:xfrm>
            <a:off x="1923982" y="497616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Số?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F8CABC40-DC59-5D47-B11C-194AD0E9B397}"/>
              </a:ext>
            </a:extLst>
          </p:cNvPr>
          <p:cNvGrpSpPr/>
          <p:nvPr/>
        </p:nvGrpSpPr>
        <p:grpSpPr>
          <a:xfrm>
            <a:off x="712441" y="1891024"/>
            <a:ext cx="3185792" cy="3094633"/>
            <a:chOff x="712441" y="1891024"/>
            <a:chExt cx="3185792" cy="3094633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D11B3F9B-ECC3-D743-8B13-B44304723AA8}"/>
                </a:ext>
              </a:extLst>
            </p:cNvPr>
            <p:cNvGrpSpPr/>
            <p:nvPr/>
          </p:nvGrpSpPr>
          <p:grpSpPr>
            <a:xfrm>
              <a:off x="712441" y="1891024"/>
              <a:ext cx="3185792" cy="3094633"/>
              <a:chOff x="712441" y="1687825"/>
              <a:chExt cx="3185792" cy="3094633"/>
            </a:xfrm>
          </p:grpSpPr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F0BFA5F0-C954-EE45-A271-859345029C29}"/>
                  </a:ext>
                </a:extLst>
              </p:cNvPr>
              <p:cNvSpPr/>
              <p:nvPr/>
            </p:nvSpPr>
            <p:spPr>
              <a:xfrm>
                <a:off x="1845603" y="1687825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ABB12690-7DB0-3842-8E99-C6ACA272C823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E5C705FF-8323-AD44-AA34-F13412F6F7DB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C9938AAB-1F41-0148-980C-B7A245AE5C43}"/>
                  </a:ext>
                </a:extLst>
              </p:cNvPr>
              <p:cNvCxnSpPr>
                <a:stCxn id="8" idx="0"/>
                <a:endCxn id="7" idx="3"/>
              </p:cNvCxnSpPr>
              <p:nvPr/>
            </p:nvCxnSpPr>
            <p:spPr>
              <a:xfrm flipV="1">
                <a:off x="1169641" y="2468314"/>
                <a:ext cx="809873" cy="1399744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F0A04E40-D98E-6C4A-972D-C542BB8DB3DA}"/>
                  </a:ext>
                </a:extLst>
              </p:cNvPr>
              <p:cNvCxnSpPr>
                <a:cxnSpLocks/>
                <a:stCxn id="9" idx="0"/>
                <a:endCxn id="7" idx="5"/>
              </p:cNvCxnSpPr>
              <p:nvPr/>
            </p:nvCxnSpPr>
            <p:spPr>
              <a:xfrm flipH="1" flipV="1">
                <a:off x="2626092" y="2468314"/>
                <a:ext cx="814941" cy="1399744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147B9F9D-90BB-C14D-A086-DE0107708D28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B6955EC3-2A92-754B-BA4B-2353E3D08CCC}"/>
                </a:ext>
              </a:extLst>
            </p:cNvPr>
            <p:cNvSpPr txBox="1"/>
            <p:nvPr/>
          </p:nvSpPr>
          <p:spPr>
            <a:xfrm>
              <a:off x="1884777" y="3429000"/>
              <a:ext cx="836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BA92021-13E8-7A44-838B-E664F3681C1C}"/>
              </a:ext>
            </a:extLst>
          </p:cNvPr>
          <p:cNvGrpSpPr/>
          <p:nvPr/>
        </p:nvGrpSpPr>
        <p:grpSpPr>
          <a:xfrm>
            <a:off x="4401506" y="1872342"/>
            <a:ext cx="3185792" cy="3113315"/>
            <a:chOff x="712441" y="1669143"/>
            <a:chExt cx="3185792" cy="3113315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AE22AB08-1729-AE4D-BB25-CC060151B55B}"/>
                </a:ext>
              </a:extLst>
            </p:cNvPr>
            <p:cNvSpPr/>
            <p:nvPr/>
          </p:nvSpPr>
          <p:spPr>
            <a:xfrm>
              <a:off x="1849001" y="1669143"/>
              <a:ext cx="914400" cy="914400"/>
            </a:xfrm>
            <a:prstGeom prst="ellipse">
              <a:avLst/>
            </a:prstGeom>
            <a:solidFill>
              <a:srgbClr val="D8F3FC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3619FCCA-CBCC-0B46-810A-CC574D25B0AB}"/>
                </a:ext>
              </a:extLst>
            </p:cNvPr>
            <p:cNvSpPr/>
            <p:nvPr/>
          </p:nvSpPr>
          <p:spPr>
            <a:xfrm>
              <a:off x="712441" y="3868058"/>
              <a:ext cx="914400" cy="914400"/>
            </a:xfrm>
            <a:prstGeom prst="ellipse">
              <a:avLst/>
            </a:prstGeom>
            <a:solidFill>
              <a:srgbClr val="D8F3FC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0D04222E-8EEF-7149-B4FC-81EF5B435CA5}"/>
                </a:ext>
              </a:extLst>
            </p:cNvPr>
            <p:cNvSpPr/>
            <p:nvPr/>
          </p:nvSpPr>
          <p:spPr>
            <a:xfrm>
              <a:off x="2983833" y="3868058"/>
              <a:ext cx="914400" cy="914400"/>
            </a:xfrm>
            <a:prstGeom prst="ellipse">
              <a:avLst/>
            </a:prstGeom>
            <a:solidFill>
              <a:srgbClr val="D8F3FC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34C5B05C-80EB-9D4C-8EA0-C9EFDB68D158}"/>
                </a:ext>
              </a:extLst>
            </p:cNvPr>
            <p:cNvCxnSpPr>
              <a:stCxn id="20" idx="0"/>
              <a:endCxn id="19" idx="3"/>
            </p:cNvCxnSpPr>
            <p:nvPr/>
          </p:nvCxnSpPr>
          <p:spPr>
            <a:xfrm flipV="1">
              <a:off x="1169641" y="2449632"/>
              <a:ext cx="813271" cy="141842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1428EBF-90A0-F94F-82EF-F7EDB5C4A49B}"/>
                </a:ext>
              </a:extLst>
            </p:cNvPr>
            <p:cNvCxnSpPr>
              <a:cxnSpLocks/>
              <a:stCxn id="21" idx="0"/>
              <a:endCxn id="19" idx="5"/>
            </p:cNvCxnSpPr>
            <p:nvPr/>
          </p:nvCxnSpPr>
          <p:spPr>
            <a:xfrm flipH="1" flipV="1">
              <a:off x="2629490" y="2449632"/>
              <a:ext cx="811543" cy="141842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6150A67A-AF58-E844-88F1-71C1A7977D31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flipH="1">
              <a:off x="1628569" y="4325258"/>
              <a:ext cx="135526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8ADA08B-97A8-B64A-8129-565861A6876A}"/>
              </a:ext>
            </a:extLst>
          </p:cNvPr>
          <p:cNvSpPr txBox="1"/>
          <p:nvPr/>
        </p:nvSpPr>
        <p:spPr>
          <a:xfrm>
            <a:off x="5510603" y="3422694"/>
            <a:ext cx="83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28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BF5A0B5-8CA7-E24D-83AD-CF051628C3ED}"/>
              </a:ext>
            </a:extLst>
          </p:cNvPr>
          <p:cNvGrpSpPr/>
          <p:nvPr/>
        </p:nvGrpSpPr>
        <p:grpSpPr>
          <a:xfrm>
            <a:off x="8028527" y="1872342"/>
            <a:ext cx="3185792" cy="3113315"/>
            <a:chOff x="712441" y="1669143"/>
            <a:chExt cx="3185792" cy="3113315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B6EDAF50-3E55-4944-B2CB-5A84725C8852}"/>
                </a:ext>
              </a:extLst>
            </p:cNvPr>
            <p:cNvSpPr/>
            <p:nvPr/>
          </p:nvSpPr>
          <p:spPr>
            <a:xfrm>
              <a:off x="1852132" y="1669143"/>
              <a:ext cx="914400" cy="914400"/>
            </a:xfrm>
            <a:prstGeom prst="ellipse">
              <a:avLst/>
            </a:prstGeom>
            <a:solidFill>
              <a:srgbClr val="0070C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56CF92D3-2A3B-0448-81D8-637C42D14222}"/>
                </a:ext>
              </a:extLst>
            </p:cNvPr>
            <p:cNvSpPr/>
            <p:nvPr/>
          </p:nvSpPr>
          <p:spPr>
            <a:xfrm>
              <a:off x="712441" y="3868058"/>
              <a:ext cx="914400" cy="914400"/>
            </a:xfrm>
            <a:prstGeom prst="ellipse">
              <a:avLst/>
            </a:prstGeom>
            <a:solidFill>
              <a:srgbClr val="0070C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20DCB384-0F28-F343-B2CB-9BB3573E2292}"/>
                </a:ext>
              </a:extLst>
            </p:cNvPr>
            <p:cNvSpPr/>
            <p:nvPr/>
          </p:nvSpPr>
          <p:spPr>
            <a:xfrm>
              <a:off x="2983833" y="3868058"/>
              <a:ext cx="914400" cy="914400"/>
            </a:xfrm>
            <a:prstGeom prst="ellipse">
              <a:avLst/>
            </a:prstGeom>
            <a:solidFill>
              <a:srgbClr val="0070C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20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E11525CA-F86A-9142-82FA-F5C7A227F517}"/>
                </a:ext>
              </a:extLst>
            </p:cNvPr>
            <p:cNvCxnSpPr>
              <a:stCxn id="27" idx="0"/>
              <a:endCxn id="26" idx="3"/>
            </p:cNvCxnSpPr>
            <p:nvPr/>
          </p:nvCxnSpPr>
          <p:spPr>
            <a:xfrm flipV="1">
              <a:off x="1169641" y="2449632"/>
              <a:ext cx="816402" cy="14184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7BC3C403-15F6-6D4A-84AB-FA8F6213B470}"/>
                </a:ext>
              </a:extLst>
            </p:cNvPr>
            <p:cNvCxnSpPr>
              <a:cxnSpLocks/>
              <a:stCxn id="28" idx="0"/>
              <a:endCxn id="26" idx="5"/>
            </p:cNvCxnSpPr>
            <p:nvPr/>
          </p:nvCxnSpPr>
          <p:spPr>
            <a:xfrm flipH="1" flipV="1">
              <a:off x="2632621" y="2449632"/>
              <a:ext cx="808412" cy="14184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0D250A65-DD23-354E-AA7C-3B73905EF045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H="1">
              <a:off x="1628569" y="4325258"/>
              <a:ext cx="135526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D4CF6DB-DF2A-EA4B-A8B8-D250868EB4B2}"/>
              </a:ext>
            </a:extLst>
          </p:cNvPr>
          <p:cNvSpPr txBox="1"/>
          <p:nvPr/>
        </p:nvSpPr>
        <p:spPr>
          <a:xfrm>
            <a:off x="9145347" y="3373275"/>
            <a:ext cx="83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0B78604-5003-874E-8CA2-E538689905EA}"/>
              </a:ext>
            </a:extLst>
          </p:cNvPr>
          <p:cNvSpPr txBox="1"/>
          <p:nvPr/>
        </p:nvSpPr>
        <p:spPr>
          <a:xfrm>
            <a:off x="9168218" y="3280941"/>
            <a:ext cx="8360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30932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3" grpId="0"/>
      <p:bldP spid="33" grpId="1"/>
      <p:bldP spid="33" grpId="2"/>
      <p:bldP spid="33" grpId="3"/>
      <p:bldP spid="46" grpId="0"/>
      <p:bldP spid="46" grpId="1"/>
      <p:bldP spid="45" grpId="0" animBg="1"/>
      <p:bldP spid="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41131" y="1802287"/>
            <a:ext cx="8302752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i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.Vn3DH" pitchFamily="34" charset="0"/>
                <a:cs typeface="Times New Roman" pitchFamily="18" charset="0"/>
              </a:rPr>
              <a:t>KHỞI ĐỘNG</a:t>
            </a:r>
            <a:endParaRPr lang="vi-VN" sz="54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1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46FC3DF-99EB-5745-9454-C49FBA575023}"/>
              </a:ext>
            </a:extLst>
          </p:cNvPr>
          <p:cNvGrpSpPr/>
          <p:nvPr/>
        </p:nvGrpSpPr>
        <p:grpSpPr>
          <a:xfrm>
            <a:off x="1658031" y="1372049"/>
            <a:ext cx="9322991" cy="2210083"/>
            <a:chOff x="1658031" y="1659910"/>
            <a:chExt cx="9322991" cy="2210083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E34D1E6-39A4-C540-BF3C-3EE98A3D4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4" r="47272"/>
            <a:stretch/>
          </p:blipFill>
          <p:spPr>
            <a:xfrm>
              <a:off x="4750130" y="1727643"/>
              <a:ext cx="3092098" cy="213139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33D2EDB9-4AF5-9C4A-8A3A-17A9C40CC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" r="73027"/>
            <a:stretch/>
          </p:blipFill>
          <p:spPr>
            <a:xfrm>
              <a:off x="8102461" y="1738602"/>
              <a:ext cx="2878561" cy="213139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135E7170-403A-D84A-8782-0C06E29F8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30" r="21116"/>
            <a:stretch/>
          </p:blipFill>
          <p:spPr>
            <a:xfrm>
              <a:off x="1658031" y="1659910"/>
              <a:ext cx="3092099" cy="2131391"/>
            </a:xfrm>
            <a:prstGeom prst="rect">
              <a:avLst/>
            </a:prstGeom>
          </p:spPr>
        </p:pic>
      </p:grpSp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6233" y="-110104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725319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6B3037E-AC3D-8441-A1CC-97DC8F82B4C6}"/>
              </a:ext>
            </a:extLst>
          </p:cNvPr>
          <p:cNvSpPr txBox="1"/>
          <p:nvPr/>
        </p:nvSpPr>
        <p:spPr>
          <a:xfrm>
            <a:off x="1738630" y="950428"/>
            <a:ext cx="853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a) Những phép tính nào dưới đây có cùng kết quả?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A1B7C31-46D3-554B-9A4E-F991C639CAE7}"/>
              </a:ext>
            </a:extLst>
          </p:cNvPr>
          <p:cNvSpPr txBox="1"/>
          <p:nvPr/>
        </p:nvSpPr>
        <p:spPr>
          <a:xfrm>
            <a:off x="2028696" y="3843538"/>
            <a:ext cx="853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 </a:t>
            </a:r>
            <a:r>
              <a:rPr lang="vi-VN" sz="2800" dirty="0"/>
              <a:t>Phép tính nào dưới đây có kết quả bé nhất</a:t>
            </a:r>
            <a:r>
              <a:rPr lang="x-none" sz="2800" dirty="0"/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0604A74-A72F-884E-A904-21EE55090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10" y="4290765"/>
            <a:ext cx="8261586" cy="21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46FC3DF-99EB-5745-9454-C49FBA575023}"/>
              </a:ext>
            </a:extLst>
          </p:cNvPr>
          <p:cNvGrpSpPr/>
          <p:nvPr/>
        </p:nvGrpSpPr>
        <p:grpSpPr>
          <a:xfrm>
            <a:off x="1658031" y="1372049"/>
            <a:ext cx="9322991" cy="2210083"/>
            <a:chOff x="1658031" y="1659910"/>
            <a:chExt cx="9322991" cy="2210083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E34D1E6-39A4-C540-BF3C-3EE98A3D4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4" r="47272"/>
            <a:stretch/>
          </p:blipFill>
          <p:spPr>
            <a:xfrm>
              <a:off x="4750130" y="1727643"/>
              <a:ext cx="3092098" cy="213139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33D2EDB9-4AF5-9C4A-8A3A-17A9C40CC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" r="73027"/>
            <a:stretch/>
          </p:blipFill>
          <p:spPr>
            <a:xfrm>
              <a:off x="8102461" y="1738602"/>
              <a:ext cx="2878561" cy="213139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135E7170-403A-D84A-8782-0C06E29F8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30" r="21116"/>
            <a:stretch/>
          </p:blipFill>
          <p:spPr>
            <a:xfrm>
              <a:off x="1658031" y="1659910"/>
              <a:ext cx="3092099" cy="2131391"/>
            </a:xfrm>
            <a:prstGeom prst="rect">
              <a:avLst/>
            </a:prstGeom>
          </p:spPr>
        </p:pic>
      </p:grpSp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6233" y="-110104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725319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6B3037E-AC3D-8441-A1CC-97DC8F82B4C6}"/>
              </a:ext>
            </a:extLst>
          </p:cNvPr>
          <p:cNvSpPr txBox="1"/>
          <p:nvPr/>
        </p:nvSpPr>
        <p:spPr>
          <a:xfrm>
            <a:off x="1738630" y="950428"/>
            <a:ext cx="853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a) Những phép tính nào dưới đây có cùng kết quả?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52F32AC-E09D-9646-94AA-DFAE835DBB8E}"/>
              </a:ext>
            </a:extLst>
          </p:cNvPr>
          <p:cNvSpPr txBox="1"/>
          <p:nvPr/>
        </p:nvSpPr>
        <p:spPr>
          <a:xfrm>
            <a:off x="2624916" y="3141139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6B03C8-4399-104C-9EE8-7707E2BC4388}"/>
              </a:ext>
            </a:extLst>
          </p:cNvPr>
          <p:cNvSpPr txBox="1"/>
          <p:nvPr/>
        </p:nvSpPr>
        <p:spPr>
          <a:xfrm>
            <a:off x="5707883" y="3141138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2B499E6-5421-2748-8EFF-A13AC4C1B981}"/>
              </a:ext>
            </a:extLst>
          </p:cNvPr>
          <p:cNvSpPr txBox="1"/>
          <p:nvPr/>
        </p:nvSpPr>
        <p:spPr>
          <a:xfrm>
            <a:off x="8765118" y="3197207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912F86A4-1D0A-2B43-A067-B89D170ADFA2}"/>
              </a:ext>
            </a:extLst>
          </p:cNvPr>
          <p:cNvSpPr/>
          <p:nvPr/>
        </p:nvSpPr>
        <p:spPr>
          <a:xfrm>
            <a:off x="5191676" y="1501540"/>
            <a:ext cx="1808647" cy="1744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AE63CB24-E907-7746-857A-84E65F2C4395}"/>
              </a:ext>
            </a:extLst>
          </p:cNvPr>
          <p:cNvSpPr/>
          <p:nvPr/>
        </p:nvSpPr>
        <p:spPr>
          <a:xfrm>
            <a:off x="8252483" y="1497851"/>
            <a:ext cx="1808647" cy="1744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A1B7C31-46D3-554B-9A4E-F991C639CAE7}"/>
              </a:ext>
            </a:extLst>
          </p:cNvPr>
          <p:cNvSpPr txBox="1"/>
          <p:nvPr/>
        </p:nvSpPr>
        <p:spPr>
          <a:xfrm>
            <a:off x="2028696" y="3843538"/>
            <a:ext cx="853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 </a:t>
            </a:r>
            <a:r>
              <a:rPr lang="vi-VN" sz="2800" dirty="0"/>
              <a:t>Phép tính nào dưới đây có kết quả bé nhất</a:t>
            </a:r>
            <a:r>
              <a:rPr lang="x-none" sz="2800" dirty="0"/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0604A74-A72F-884E-A904-21EE55090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10" y="4290765"/>
            <a:ext cx="8261586" cy="213139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1A43BD6-2521-8B40-B18B-AEFCED10A136}"/>
              </a:ext>
            </a:extLst>
          </p:cNvPr>
          <p:cNvSpPr txBox="1"/>
          <p:nvPr/>
        </p:nvSpPr>
        <p:spPr>
          <a:xfrm>
            <a:off x="2681449" y="5982696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8371040-9B79-E24C-9763-3EB676CC7E9D}"/>
              </a:ext>
            </a:extLst>
          </p:cNvPr>
          <p:cNvSpPr txBox="1"/>
          <p:nvPr/>
        </p:nvSpPr>
        <p:spPr>
          <a:xfrm>
            <a:off x="5882949" y="5965762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88E9FADA-1A82-1A4F-BE30-C48A891373B1}"/>
              </a:ext>
            </a:extLst>
          </p:cNvPr>
          <p:cNvSpPr txBox="1"/>
          <p:nvPr/>
        </p:nvSpPr>
        <p:spPr>
          <a:xfrm>
            <a:off x="8990984" y="5987965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  <a:r>
              <a:rPr lang="x-none" sz="3600" smtClean="0">
                <a:solidFill>
                  <a:srgbClr val="FF0000"/>
                </a:solidFill>
              </a:rPr>
              <a:t>9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B044C56A-2E7C-C349-9B28-6A863B0EC1EA}"/>
              </a:ext>
            </a:extLst>
          </p:cNvPr>
          <p:cNvSpPr/>
          <p:nvPr/>
        </p:nvSpPr>
        <p:spPr>
          <a:xfrm>
            <a:off x="5412420" y="4338328"/>
            <a:ext cx="1808647" cy="1744886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13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" grpId="0"/>
      <p:bldP spid="37" grpId="0"/>
      <p:bldP spid="38" grpId="0"/>
      <p:bldP spid="43" grpId="0" animBg="1"/>
      <p:bldP spid="70" grpId="0" animBg="1"/>
      <p:bldP spid="71" grpId="0"/>
      <p:bldP spid="72" grpId="0"/>
      <p:bldP spid="73" grpId="0"/>
      <p:bldP spid="74" grpId="0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D83887A-62A1-3940-9340-D521B96E76C9}"/>
              </a:ext>
            </a:extLst>
          </p:cNvPr>
          <p:cNvGrpSpPr/>
          <p:nvPr/>
        </p:nvGrpSpPr>
        <p:grpSpPr>
          <a:xfrm>
            <a:off x="741033" y="15277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D311AFE6-1326-1F4B-8CA7-EBD95A0FBD8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A657462-77FE-7344-A5ED-8906FD453BC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ACD5CFE-5383-944D-AB03-BFAEFD9A9A84}"/>
              </a:ext>
            </a:extLst>
          </p:cNvPr>
          <p:cNvSpPr/>
          <p:nvPr/>
        </p:nvSpPr>
        <p:spPr>
          <a:xfrm>
            <a:off x="1528831" y="36207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137CEF-92D6-E64C-8FA2-25EA15B9793E}"/>
              </a:ext>
            </a:extLst>
          </p:cNvPr>
          <p:cNvSpPr txBox="1"/>
          <p:nvPr/>
        </p:nvSpPr>
        <p:spPr>
          <a:xfrm>
            <a:off x="1662725" y="377880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Số?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0CFD836-EDF6-FC4A-B741-27356987A017}"/>
              </a:ext>
            </a:extLst>
          </p:cNvPr>
          <p:cNvGrpSpPr/>
          <p:nvPr/>
        </p:nvGrpSpPr>
        <p:grpSpPr>
          <a:xfrm>
            <a:off x="946245" y="1312074"/>
            <a:ext cx="10200228" cy="2590581"/>
            <a:chOff x="795402" y="838419"/>
            <a:chExt cx="10200228" cy="259058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B219281-E568-FC4A-A90F-AAB96E778E17}"/>
                </a:ext>
              </a:extLst>
            </p:cNvPr>
            <p:cNvSpPr txBox="1"/>
            <p:nvPr/>
          </p:nvSpPr>
          <p:spPr>
            <a:xfrm>
              <a:off x="795402" y="838419"/>
              <a:ext cx="10200228" cy="2590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a) 10 +        = 20		b) 30 -         = 20</a:t>
              </a:r>
              <a:endParaRPr lang="x-none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c) 50 +        = 70		d) 80 -         = 40</a:t>
              </a:r>
              <a:endParaRPr lang="x-none" sz="44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9868C756-D0C8-CA41-9193-18BEC31BCF84}"/>
                </a:ext>
              </a:extLst>
            </p:cNvPr>
            <p:cNvSpPr/>
            <p:nvPr/>
          </p:nvSpPr>
          <p:spPr>
            <a:xfrm>
              <a:off x="2834874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0F710422-75C9-3D4A-8DB7-124EE1786135}"/>
                </a:ext>
              </a:extLst>
            </p:cNvPr>
            <p:cNvSpPr/>
            <p:nvPr/>
          </p:nvSpPr>
          <p:spPr>
            <a:xfrm>
              <a:off x="2834874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52806577-6D34-C14F-B488-A3F9C9F48410}"/>
                </a:ext>
              </a:extLst>
            </p:cNvPr>
            <p:cNvSpPr/>
            <p:nvPr/>
          </p:nvSpPr>
          <p:spPr>
            <a:xfrm>
              <a:off x="8270476" y="1233429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F1A1DBBD-27C1-794F-B917-C3BB789C4231}"/>
                </a:ext>
              </a:extLst>
            </p:cNvPr>
            <p:cNvSpPr/>
            <p:nvPr/>
          </p:nvSpPr>
          <p:spPr>
            <a:xfrm>
              <a:off x="8270476" y="260736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7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D83887A-62A1-3940-9340-D521B96E76C9}"/>
              </a:ext>
            </a:extLst>
          </p:cNvPr>
          <p:cNvGrpSpPr/>
          <p:nvPr/>
        </p:nvGrpSpPr>
        <p:grpSpPr>
          <a:xfrm>
            <a:off x="741033" y="15277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D311AFE6-1326-1F4B-8CA7-EBD95A0FBD8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A657462-77FE-7344-A5ED-8906FD453BC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ACD5CFE-5383-944D-AB03-BFAEFD9A9A84}"/>
              </a:ext>
            </a:extLst>
          </p:cNvPr>
          <p:cNvSpPr/>
          <p:nvPr/>
        </p:nvSpPr>
        <p:spPr>
          <a:xfrm>
            <a:off x="1528831" y="36207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137CEF-92D6-E64C-8FA2-25EA15B9793E}"/>
              </a:ext>
            </a:extLst>
          </p:cNvPr>
          <p:cNvSpPr txBox="1"/>
          <p:nvPr/>
        </p:nvSpPr>
        <p:spPr>
          <a:xfrm>
            <a:off x="1662725" y="377880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Số?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0CFD836-EDF6-FC4A-B741-27356987A017}"/>
              </a:ext>
            </a:extLst>
          </p:cNvPr>
          <p:cNvGrpSpPr/>
          <p:nvPr/>
        </p:nvGrpSpPr>
        <p:grpSpPr>
          <a:xfrm>
            <a:off x="2624203" y="1314452"/>
            <a:ext cx="5724644" cy="1446550"/>
            <a:chOff x="795402" y="838419"/>
            <a:chExt cx="5724644" cy="1446550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B219281-E568-FC4A-A90F-AAB96E778E17}"/>
                </a:ext>
              </a:extLst>
            </p:cNvPr>
            <p:cNvSpPr txBox="1"/>
            <p:nvPr/>
          </p:nvSpPr>
          <p:spPr>
            <a:xfrm>
              <a:off x="795402" y="838419"/>
              <a:ext cx="572464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a) 10 +        = 20	</a:t>
              </a:r>
              <a:r>
                <a:rPr lang="en-US" sz="4400"/>
                <a:t>	</a:t>
              </a:r>
              <a:endParaRPr lang="x-none" sz="44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9868C756-D0C8-CA41-9193-18BEC31BCF84}"/>
                </a:ext>
              </a:extLst>
            </p:cNvPr>
            <p:cNvSpPr/>
            <p:nvPr/>
          </p:nvSpPr>
          <p:spPr>
            <a:xfrm>
              <a:off x="2834874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7826790-E834-0347-B5E7-0BE55A535C1D}"/>
              </a:ext>
            </a:extLst>
          </p:cNvPr>
          <p:cNvSpPr/>
          <p:nvPr/>
        </p:nvSpPr>
        <p:spPr>
          <a:xfrm>
            <a:off x="4663675" y="1692529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2203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D83887A-62A1-3940-9340-D521B96E76C9}"/>
              </a:ext>
            </a:extLst>
          </p:cNvPr>
          <p:cNvGrpSpPr/>
          <p:nvPr/>
        </p:nvGrpSpPr>
        <p:grpSpPr>
          <a:xfrm>
            <a:off x="741033" y="15277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D311AFE6-1326-1F4B-8CA7-EBD95A0FBD8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A657462-77FE-7344-A5ED-8906FD453BC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ACD5CFE-5383-944D-AB03-BFAEFD9A9A84}"/>
              </a:ext>
            </a:extLst>
          </p:cNvPr>
          <p:cNvSpPr/>
          <p:nvPr/>
        </p:nvSpPr>
        <p:spPr>
          <a:xfrm>
            <a:off x="1528831" y="36207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137CEF-92D6-E64C-8FA2-25EA15B9793E}"/>
              </a:ext>
            </a:extLst>
          </p:cNvPr>
          <p:cNvSpPr txBox="1"/>
          <p:nvPr/>
        </p:nvSpPr>
        <p:spPr>
          <a:xfrm>
            <a:off x="1662725" y="377880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Số?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0CFD836-EDF6-FC4A-B741-27356987A017}"/>
              </a:ext>
            </a:extLst>
          </p:cNvPr>
          <p:cNvGrpSpPr/>
          <p:nvPr/>
        </p:nvGrpSpPr>
        <p:grpSpPr>
          <a:xfrm>
            <a:off x="795402" y="838419"/>
            <a:ext cx="6192721" cy="1236429"/>
            <a:chOff x="795402" y="838419"/>
            <a:chExt cx="6192721" cy="1236429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B219281-E568-FC4A-A90F-AAB96E778E17}"/>
                </a:ext>
              </a:extLst>
            </p:cNvPr>
            <p:cNvSpPr txBox="1"/>
            <p:nvPr/>
          </p:nvSpPr>
          <p:spPr>
            <a:xfrm>
              <a:off x="795402" y="838419"/>
              <a:ext cx="6192721" cy="1236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		b) 30 -         </a:t>
              </a:r>
              <a:r>
                <a:rPr lang="en-US" sz="4400"/>
                <a:t>= </a:t>
              </a:r>
              <a:r>
                <a:rPr lang="en-US" sz="4400" smtClean="0"/>
                <a:t>20</a:t>
              </a:r>
              <a:endParaRPr lang="x-none" sz="4400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52806577-6D34-C14F-B488-A3F9C9F48410}"/>
                </a:ext>
              </a:extLst>
            </p:cNvPr>
            <p:cNvSpPr/>
            <p:nvPr/>
          </p:nvSpPr>
          <p:spPr>
            <a:xfrm>
              <a:off x="4612879" y="1253213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E73E0ED-DC12-E14E-8B45-697090B1414E}"/>
              </a:ext>
            </a:extLst>
          </p:cNvPr>
          <p:cNvSpPr/>
          <p:nvPr/>
        </p:nvSpPr>
        <p:spPr>
          <a:xfrm>
            <a:off x="4612879" y="1253213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2203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D83887A-62A1-3940-9340-D521B96E76C9}"/>
              </a:ext>
            </a:extLst>
          </p:cNvPr>
          <p:cNvGrpSpPr/>
          <p:nvPr/>
        </p:nvGrpSpPr>
        <p:grpSpPr>
          <a:xfrm>
            <a:off x="741033" y="15277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D311AFE6-1326-1F4B-8CA7-EBD95A0FBD8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A657462-77FE-7344-A5ED-8906FD453BC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ACD5CFE-5383-944D-AB03-BFAEFD9A9A84}"/>
              </a:ext>
            </a:extLst>
          </p:cNvPr>
          <p:cNvSpPr/>
          <p:nvPr/>
        </p:nvSpPr>
        <p:spPr>
          <a:xfrm>
            <a:off x="1528831" y="36207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137CEF-92D6-E64C-8FA2-25EA15B9793E}"/>
              </a:ext>
            </a:extLst>
          </p:cNvPr>
          <p:cNvSpPr txBox="1"/>
          <p:nvPr/>
        </p:nvSpPr>
        <p:spPr>
          <a:xfrm>
            <a:off x="1662725" y="377880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Số?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0CFD836-EDF6-FC4A-B741-27356987A017}"/>
              </a:ext>
            </a:extLst>
          </p:cNvPr>
          <p:cNvGrpSpPr/>
          <p:nvPr/>
        </p:nvGrpSpPr>
        <p:grpSpPr>
          <a:xfrm>
            <a:off x="2145230" y="1594682"/>
            <a:ext cx="5724644" cy="1446550"/>
            <a:chOff x="795402" y="838419"/>
            <a:chExt cx="5724644" cy="1446550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B219281-E568-FC4A-A90F-AAB96E778E17}"/>
                </a:ext>
              </a:extLst>
            </p:cNvPr>
            <p:cNvSpPr txBox="1"/>
            <p:nvPr/>
          </p:nvSpPr>
          <p:spPr>
            <a:xfrm>
              <a:off x="795402" y="838419"/>
              <a:ext cx="572464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smtClean="0"/>
                <a:t>c</a:t>
              </a:r>
              <a:r>
                <a:rPr lang="en-US" sz="4400" dirty="0"/>
                <a:t>) 50 +        = 70	</a:t>
              </a:r>
              <a:r>
                <a:rPr lang="en-US" sz="4400"/>
                <a:t>	</a:t>
              </a:r>
              <a:endParaRPr lang="x-none" sz="4400" dirty="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0F710422-75C9-3D4A-8DB7-124EE1786135}"/>
                </a:ext>
              </a:extLst>
            </p:cNvPr>
            <p:cNvSpPr/>
            <p:nvPr/>
          </p:nvSpPr>
          <p:spPr>
            <a:xfrm>
              <a:off x="2784200" y="1251489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FA07F9C-21F0-F24F-9A50-B3607D62C646}"/>
              </a:ext>
            </a:extLst>
          </p:cNvPr>
          <p:cNvSpPr/>
          <p:nvPr/>
        </p:nvSpPr>
        <p:spPr>
          <a:xfrm>
            <a:off x="4134028" y="2007752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2203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D83887A-62A1-3940-9340-D521B96E76C9}"/>
              </a:ext>
            </a:extLst>
          </p:cNvPr>
          <p:cNvGrpSpPr/>
          <p:nvPr/>
        </p:nvGrpSpPr>
        <p:grpSpPr>
          <a:xfrm>
            <a:off x="741033" y="15277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D311AFE6-1326-1F4B-8CA7-EBD95A0FBD8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A657462-77FE-7344-A5ED-8906FD453BC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ACD5CFE-5383-944D-AB03-BFAEFD9A9A84}"/>
              </a:ext>
            </a:extLst>
          </p:cNvPr>
          <p:cNvSpPr/>
          <p:nvPr/>
        </p:nvSpPr>
        <p:spPr>
          <a:xfrm>
            <a:off x="1528831" y="36207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137CEF-92D6-E64C-8FA2-25EA15B9793E}"/>
              </a:ext>
            </a:extLst>
          </p:cNvPr>
          <p:cNvSpPr txBox="1"/>
          <p:nvPr/>
        </p:nvSpPr>
        <p:spPr>
          <a:xfrm>
            <a:off x="1662725" y="377880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Số?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0CFD836-EDF6-FC4A-B741-27356987A017}"/>
              </a:ext>
            </a:extLst>
          </p:cNvPr>
          <p:cNvGrpSpPr/>
          <p:nvPr/>
        </p:nvGrpSpPr>
        <p:grpSpPr>
          <a:xfrm>
            <a:off x="2417416" y="1360947"/>
            <a:ext cx="4346062" cy="1446550"/>
            <a:chOff x="795402" y="838419"/>
            <a:chExt cx="4346062" cy="1446550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B219281-E568-FC4A-A90F-AAB96E778E17}"/>
                </a:ext>
              </a:extLst>
            </p:cNvPr>
            <p:cNvSpPr txBox="1"/>
            <p:nvPr/>
          </p:nvSpPr>
          <p:spPr>
            <a:xfrm>
              <a:off x="795402" y="838419"/>
              <a:ext cx="434606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smtClean="0"/>
                <a:t>d</a:t>
              </a:r>
              <a:r>
                <a:rPr lang="en-US" sz="4400" dirty="0"/>
                <a:t>) 80 -         = 40</a:t>
              </a:r>
              <a:endParaRPr lang="x-none" sz="44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9868C756-D0C8-CA41-9193-18BEC31BCF84}"/>
                </a:ext>
              </a:extLst>
            </p:cNvPr>
            <p:cNvSpPr/>
            <p:nvPr/>
          </p:nvSpPr>
          <p:spPr>
            <a:xfrm>
              <a:off x="2834874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B9A0B11-D0DF-A043-B2D7-84E912394828}"/>
              </a:ext>
            </a:extLst>
          </p:cNvPr>
          <p:cNvSpPr/>
          <p:nvPr/>
        </p:nvSpPr>
        <p:spPr>
          <a:xfrm>
            <a:off x="4456888" y="173902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12203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268</Words>
  <Application>Microsoft Office PowerPoint</Application>
  <PresentationFormat>Custom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207</cp:revision>
  <dcterms:created xsi:type="dcterms:W3CDTF">2021-06-02T01:34:28Z</dcterms:created>
  <dcterms:modified xsi:type="dcterms:W3CDTF">2024-09-23T00:44:21Z</dcterms:modified>
</cp:coreProperties>
</file>