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702" r:id="rId5"/>
  </p:sldMasterIdLst>
  <p:notesMasterIdLst>
    <p:notesMasterId r:id="rId28"/>
  </p:notesMasterIdLst>
  <p:sldIdLst>
    <p:sldId id="282" r:id="rId6"/>
    <p:sldId id="2007577285" r:id="rId7"/>
    <p:sldId id="2007577275" r:id="rId8"/>
    <p:sldId id="2007577300" r:id="rId9"/>
    <p:sldId id="2007577301" r:id="rId10"/>
    <p:sldId id="2007577303" r:id="rId11"/>
    <p:sldId id="257" r:id="rId12"/>
    <p:sldId id="259" r:id="rId13"/>
    <p:sldId id="2007577302" r:id="rId14"/>
    <p:sldId id="260" r:id="rId15"/>
    <p:sldId id="2007577304" r:id="rId16"/>
    <p:sldId id="366" r:id="rId17"/>
    <p:sldId id="2007577261" r:id="rId18"/>
    <p:sldId id="2007577306" r:id="rId19"/>
    <p:sldId id="2007577307" r:id="rId20"/>
    <p:sldId id="2007577305" r:id="rId21"/>
    <p:sldId id="2007577308" r:id="rId22"/>
    <p:sldId id="4454" r:id="rId23"/>
    <p:sldId id="369" r:id="rId24"/>
    <p:sldId id="2007577309" r:id="rId25"/>
    <p:sldId id="200757731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9.png"/><Relationship Id="rId14" Type="http://schemas.openxmlformats.org/officeDocument/2006/relationships/image" Target="../media/image1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17" Type="http://schemas.microsoft.com/office/2007/relationships/hdphoto" Target="../media/hdphoto1.wdp"/><Relationship Id="rId2" Type="http://schemas.openxmlformats.org/officeDocument/2006/relationships/image" Target="../media/image24.png"/><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microsoft.com/office/2007/relationships/hdphoto" Target="../media/hdphoto2.wdp"/><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5.xml"/><Relationship Id="rId6" Type="http://schemas.openxmlformats.org/officeDocument/2006/relationships/image" Target="../media/image32.png"/><Relationship Id="rId11" Type="http://schemas.openxmlformats.org/officeDocument/2006/relationships/image" Target="../media/image26.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862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93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010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27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333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701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963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889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6600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4969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923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xmlns=""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xmlns=""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xmlns=""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6" name="Footer Placeholder 5">
            <a:extLst>
              <a:ext uri="{FF2B5EF4-FFF2-40B4-BE49-F238E27FC236}">
                <a16:creationId xmlns:a16="http://schemas.microsoft.com/office/drawing/2014/main" xmlns=""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8" name="Footer Placeholder 7">
            <a:extLst>
              <a:ext uri="{FF2B5EF4-FFF2-40B4-BE49-F238E27FC236}">
                <a16:creationId xmlns:a16="http://schemas.microsoft.com/office/drawing/2014/main" xmlns=""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4" name="Footer Placeholder 3">
            <a:extLst>
              <a:ext uri="{FF2B5EF4-FFF2-40B4-BE49-F238E27FC236}">
                <a16:creationId xmlns:a16="http://schemas.microsoft.com/office/drawing/2014/main" xmlns=""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3" name="Footer Placeholder 2">
            <a:extLst>
              <a:ext uri="{FF2B5EF4-FFF2-40B4-BE49-F238E27FC236}">
                <a16:creationId xmlns:a16="http://schemas.microsoft.com/office/drawing/2014/main" xmlns=""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6" name="Footer Placeholder 5">
            <a:extLst>
              <a:ext uri="{FF2B5EF4-FFF2-40B4-BE49-F238E27FC236}">
                <a16:creationId xmlns:a16="http://schemas.microsoft.com/office/drawing/2014/main" xmlns=""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6" name="Footer Placeholder 5">
            <a:extLst>
              <a:ext uri="{FF2B5EF4-FFF2-40B4-BE49-F238E27FC236}">
                <a16:creationId xmlns:a16="http://schemas.microsoft.com/office/drawing/2014/main" xmlns=""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xmlns=""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8/16/2023</a:t>
            </a:fld>
            <a:endParaRPr lang="en-US"/>
          </a:p>
        </p:txBody>
      </p:sp>
      <p:sp>
        <p:nvSpPr>
          <p:cNvPr id="5" name="Footer Placeholder 4">
            <a:extLst>
              <a:ext uri="{FF2B5EF4-FFF2-40B4-BE49-F238E27FC236}">
                <a16:creationId xmlns:a16="http://schemas.microsoft.com/office/drawing/2014/main" xmlns=""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2023/8/16</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xmlns="" id="{7CEA20FD-4FE3-BD74-5C15-1C4D28A5B00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95501" y="380999"/>
            <a:ext cx="1743075" cy="1743075"/>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xmlns="" id="{706FD9F0-6783-DC49-8E48-E1FA0E112EC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28826" y="380999"/>
            <a:ext cx="1762125" cy="1762125"/>
          </a:xfrm>
          <a:prstGeom prst="rect">
            <a:avLst/>
          </a:prstGeom>
        </p:spPr>
      </p:pic>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81745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xmlns=""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4.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3.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84.png"/><Relationship Id="rId4" Type="http://schemas.openxmlformats.org/officeDocument/2006/relationships/image" Target="../media/image83.emf"/><Relationship Id="rId9"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xmlns="" id="{E6F0BB7D-00C1-4BF3-3C7E-3B8C641EB4A1}"/>
              </a:ext>
            </a:extLst>
          </p:cNvPr>
          <p:cNvPicPr>
            <a:picLocks noChangeAspect="1"/>
          </p:cNvPicPr>
          <p:nvPr/>
        </p:nvPicPr>
        <p:blipFill>
          <a:blip r:embed="rId9"/>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xmlns=""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xmlns=""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xmlns=""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xmlns=""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xmlns=""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xmlns="" id="{0C686CE1-4772-195A-1D2F-9E3E383DC4B9}"/>
              </a:ext>
            </a:extLst>
          </p:cNvPr>
          <p:cNvPicPr>
            <a:picLocks noChangeAspect="1"/>
          </p:cNvPicPr>
          <p:nvPr/>
        </p:nvPicPr>
        <p:blipFill>
          <a:blip r:embed="rId2"/>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3781378-47FD-7ADF-02DD-E58D59FFA4B2}"/>
              </a:ext>
            </a:extLst>
          </p:cNvPr>
          <p:cNvPicPr>
            <a:picLocks noChangeAspect="1"/>
          </p:cNvPicPr>
          <p:nvPr/>
        </p:nvPicPr>
        <p:blipFill>
          <a:blip r:embed="rId2"/>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xmlns="" id="{8DC10C28-31DB-FC60-5FAD-2CDFBBD804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xmlns=""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xmlns=""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xmlns=""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xmlns=""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xmlns="" id="{5E4F1AB2-334A-F4A6-8290-8FD9D0283EEF}"/>
              </a:ext>
            </a:extLst>
          </p:cNvPr>
          <p:cNvPicPr>
            <a:picLocks noChangeAspect="1"/>
          </p:cNvPicPr>
          <p:nvPr/>
        </p:nvPicPr>
        <p:blipFill>
          <a:blip r:embed="rId2"/>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xmlns="" id="{19A2C2B5-BC8A-6902-A6A8-C337801F81B7}"/>
              </a:ext>
            </a:extLst>
          </p:cNvPr>
          <p:cNvPicPr>
            <a:picLocks noChangeAspect="1"/>
          </p:cNvPicPr>
          <p:nvPr/>
        </p:nvPicPr>
        <p:blipFill>
          <a:blip r:embed="rId3"/>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xmlns="" id="{2D16B8B2-0A7D-2A82-48C8-DD7C94F946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8272650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xmlns=""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xmlns=""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xmlns=""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xmlns=""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xmlns=""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xmlns=""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xmlns=""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xmlns=""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xmlns="" id="{BEED1773-1F32-465C-45DA-D9D3A7863C48}"/>
              </a:ext>
            </a:extLst>
          </p:cNvPr>
          <p:cNvPicPr>
            <a:picLocks noChangeAspect="1"/>
          </p:cNvPicPr>
          <p:nvPr/>
        </p:nvPicPr>
        <p:blipFill>
          <a:blip r:embed="rId5"/>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xmlns=""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i="1" dirty="0">
                <a:solidFill>
                  <a:srgbClr val="002060"/>
                </a:solidFill>
                <a:latin typeface="Calibri" panose="020F0502020204030204"/>
              </a:rPr>
              <a:t>C</a:t>
            </a:r>
            <a:r>
              <a:rPr lang="vi-VN" sz="4000" b="1" i="1" dirty="0">
                <a:solidFill>
                  <a:srgbClr val="002060"/>
                </a:solidFill>
                <a:latin typeface="Calibri" panose="020F0502020204030204"/>
              </a:rPr>
              <a:t>hia lớp thành 2 nhóm lớn tổ chức</a:t>
            </a:r>
            <a:endParaRPr lang="en-US" sz="4000" b="1" i="1" dirty="0">
              <a:solidFill>
                <a:srgbClr val="002060"/>
              </a:solidFill>
              <a:latin typeface="Calibri" panose="020F0502020204030204"/>
            </a:endParaRPr>
          </a:p>
          <a:p>
            <a:pPr lvl="0" algn="just">
              <a:defRPr/>
            </a:pPr>
            <a:r>
              <a:rPr lang="vi-VN" sz="4000" b="1" i="1" dirty="0">
                <a:solidFill>
                  <a:srgbClr val="002060"/>
                </a:solidFill>
                <a:latin typeface="Calibri" panose="020F0502020204030204"/>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1: đóng vai</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xmlns=""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xmlns=""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xmlns=""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xmlns=""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xmlns=""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xmlns=""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xmlns=""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xmlns=""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xmlns=""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xmlns=""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xmlns=""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xmlns=""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xmlns="" id="{FE355E83-3C4C-D8FE-7104-F3E7F6912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xmlns="" id="{A6B18A76-E243-9F8A-E8DA-827FA6B7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xmlns=""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xmlns="" id="{214A3B60-1AA1-AE11-4462-6019AE0140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xmlns=""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xmlns=""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xmlns=""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xmlns=""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xmlns=""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xmlns=""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xmlns=""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xmlns=""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xmlns=""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xmlns=""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xmlns=""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xmlns=""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xmlns=""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xmlns=""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xmlns="" id="{98DAB4AB-454B-4AFC-5B98-332A8F9E3DD0}"/>
              </a:ext>
            </a:extLst>
          </p:cNvPr>
          <p:cNvPicPr>
            <a:picLocks noChangeAspect="1"/>
          </p:cNvPicPr>
          <p:nvPr/>
        </p:nvPicPr>
        <p:blipFill>
          <a:blip r:embed="rId9"/>
          <a:stretch>
            <a:fillRect/>
          </a:stretch>
        </p:blipFill>
        <p:spPr>
          <a:xfrm>
            <a:off x="466724" y="906552"/>
            <a:ext cx="6367665" cy="3034959"/>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xmlns=""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xmlns="" id="{AE059716-25B0-CD10-3ED2-1A0EC6D0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xmlns=""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xmlns="" id="{D8405358-92A7-05CB-C499-EC063AFEB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xmlns=""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xmlns="" id="{1D43AF41-9072-2002-B7B4-9DA1803BA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xmlns=""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xmlns=""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xmlns="" id="{661120CC-5963-FED2-B71B-5B3A0A87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xmlns=""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xmlns=""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xmlns=""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xmlns=""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xmlns=""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xmlns=""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xmlns=""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xmlns="" id="{53C55B3D-2300-1139-D8A6-F37F7556A2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xmlns=""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xmlns=""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xmlns=""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xmlns=""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366</Words>
  <Application>Microsoft Office PowerPoint</Application>
  <PresentationFormat>Custom</PresentationFormat>
  <Paragraphs>27</Paragraphs>
  <Slides>22</Slides>
  <Notes>3</Notes>
  <HiddenSlides>0</HiddenSlides>
  <MMClips>1</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Office 主题​​</vt:lpstr>
      <vt:lpstr>Office 主题</vt:lpstr>
      <vt:lpstr>1_Simple Light</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30</cp:revision>
  <dcterms:created xsi:type="dcterms:W3CDTF">2023-08-09T03:47:40Z</dcterms:created>
  <dcterms:modified xsi:type="dcterms:W3CDTF">2023-08-16T09:11:57Z</dcterms:modified>
</cp:coreProperties>
</file>