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35"/>
  </p:notesMasterIdLst>
  <p:sldIdLst>
    <p:sldId id="3907" r:id="rId4"/>
    <p:sldId id="3906" r:id="rId5"/>
    <p:sldId id="3945" r:id="rId6"/>
    <p:sldId id="3946" r:id="rId7"/>
    <p:sldId id="3949" r:id="rId8"/>
    <p:sldId id="3908" r:id="rId9"/>
    <p:sldId id="3911" r:id="rId10"/>
    <p:sldId id="3920" r:id="rId11"/>
    <p:sldId id="3919" r:id="rId12"/>
    <p:sldId id="3950" r:id="rId13"/>
    <p:sldId id="3926" r:id="rId14"/>
    <p:sldId id="3924" r:id="rId15"/>
    <p:sldId id="3928" r:id="rId16"/>
    <p:sldId id="3951" r:id="rId17"/>
    <p:sldId id="3929" r:id="rId18"/>
    <p:sldId id="3930" r:id="rId19"/>
    <p:sldId id="3933" r:id="rId20"/>
    <p:sldId id="3934" r:id="rId21"/>
    <p:sldId id="312" r:id="rId22"/>
    <p:sldId id="313" r:id="rId23"/>
    <p:sldId id="314" r:id="rId24"/>
    <p:sldId id="315" r:id="rId25"/>
    <p:sldId id="261" r:id="rId26"/>
    <p:sldId id="257" r:id="rId27"/>
    <p:sldId id="262" r:id="rId28"/>
    <p:sldId id="263" r:id="rId29"/>
    <p:sldId id="264" r:id="rId30"/>
    <p:sldId id="3943" r:id="rId31"/>
    <p:sldId id="3952" r:id="rId32"/>
    <p:sldId id="3940" r:id="rId33"/>
    <p:sldId id="394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7" d="100"/>
          <a:sy n="97" d="100"/>
        </p:scale>
        <p:origin x="-294"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2389F-E772-4274-9FCF-76EA48B8A56C}"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E3CA5-2966-4910-8499-731B72ED149F}" type="slidenum">
              <a:rPr lang="en-US" smtClean="0"/>
              <a:t>‹#›</a:t>
            </a:fld>
            <a:endParaRPr lang="en-US"/>
          </a:p>
        </p:txBody>
      </p:sp>
    </p:spTree>
    <p:extLst>
      <p:ext uri="{BB962C8B-B14F-4D97-AF65-F5344CB8AC3E}">
        <p14:creationId xmlns:p14="http://schemas.microsoft.com/office/powerpoint/2010/main" val="101011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032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481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D170A8-0698-4ABA-8AEA-9B8849BA80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7846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FA0ECD50-6E3B-42B1-A2C6-BE2F514E5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spTree>
    <p:extLst>
      <p:ext uri="{BB962C8B-B14F-4D97-AF65-F5344CB8AC3E}">
        <p14:creationId xmlns:p14="http://schemas.microsoft.com/office/powerpoint/2010/main" val="152554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xmlns=""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680969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xmlns=""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59117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FA0ECD50-6E3B-42B1-A2C6-BE2F514E5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8165" y="0"/>
            <a:ext cx="10023835" cy="6858000"/>
          </a:xfrm>
          <a:prstGeom prst="rect">
            <a:avLst/>
          </a:prstGeom>
        </p:spPr>
      </p:pic>
      <p:pic>
        <p:nvPicPr>
          <p:cNvPr id="8"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5083" y="-2152483"/>
            <a:ext cx="2018348" cy="161460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75378" y="7654906"/>
            <a:ext cx="2018348" cy="1614601"/>
          </a:xfrm>
          <a:prstGeom prst="rect">
            <a:avLst/>
          </a:prstGeom>
        </p:spPr>
      </p:pic>
      <p:sp>
        <p:nvSpPr>
          <p:cNvPr id="6" name="Rectangle 5"/>
          <p:cNvSpPr/>
          <p:nvPr userDrawn="1"/>
        </p:nvSpPr>
        <p:spPr>
          <a:xfrm>
            <a:off x="136283" y="0"/>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
        <p:nvSpPr>
          <p:cNvPr id="9" name="Rectangle 8"/>
          <p:cNvSpPr/>
          <p:nvPr userDrawn="1"/>
        </p:nvSpPr>
        <p:spPr>
          <a:xfrm>
            <a:off x="10965648" y="6396335"/>
            <a:ext cx="1107996"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KTUTS</a:t>
            </a:r>
          </a:p>
        </p:txBody>
      </p:sp>
    </p:spTree>
    <p:extLst>
      <p:ext uri="{BB962C8B-B14F-4D97-AF65-F5344CB8AC3E}">
        <p14:creationId xmlns:p14="http://schemas.microsoft.com/office/powerpoint/2010/main" val="1385865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655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99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1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27934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56043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607107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8/11/2023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380710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xmlns=""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pic>
        <p:nvPicPr>
          <p:cNvPr id="7"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0" y="0"/>
            <a:ext cx="2188588" cy="6858000"/>
          </a:xfrm>
          <a:prstGeom prst="rect">
            <a:avLst/>
          </a:prstGeom>
        </p:spPr>
      </p:pic>
      <p:pic>
        <p:nvPicPr>
          <p:cNvPr id="8"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2148796" y="8022"/>
            <a:ext cx="2188588" cy="6858000"/>
          </a:xfrm>
          <a:prstGeom prst="rect">
            <a:avLst/>
          </a:prstGeom>
        </p:spPr>
      </p:pic>
      <p:pic>
        <p:nvPicPr>
          <p:cNvPr id="9"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4313634" y="8022"/>
            <a:ext cx="2188588" cy="6858000"/>
          </a:xfrm>
          <a:prstGeom prst="rect">
            <a:avLst/>
          </a:prstGeom>
        </p:spPr>
      </p:pic>
      <p:pic>
        <p:nvPicPr>
          <p:cNvPr id="10"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6478472" y="2"/>
            <a:ext cx="2188588" cy="6858000"/>
          </a:xfrm>
          <a:prstGeom prst="rect">
            <a:avLst/>
          </a:prstGeom>
        </p:spPr>
      </p:pic>
      <p:pic>
        <p:nvPicPr>
          <p:cNvPr id="11"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2719"/>
          <a:stretch/>
        </p:blipFill>
        <p:spPr>
          <a:xfrm flipH="1">
            <a:off x="8643310" y="8022"/>
            <a:ext cx="2188588" cy="6858000"/>
          </a:xfrm>
          <a:prstGeom prst="rect">
            <a:avLst/>
          </a:prstGeom>
        </p:spPr>
      </p:pic>
      <p:pic>
        <p:nvPicPr>
          <p:cNvPr id="12" name="图片 14">
            <a:extLst>
              <a:ext uri="{FF2B5EF4-FFF2-40B4-BE49-F238E27FC236}">
                <a16:creationId xmlns:a16="http://schemas.microsoft.com/office/drawing/2014/main" xmlns="" id="{84D50446-63E4-45A8-82B0-468E5361B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758" r="72719"/>
          <a:stretch/>
        </p:blipFill>
        <p:spPr>
          <a:xfrm flipH="1">
            <a:off x="10760022" y="2"/>
            <a:ext cx="1485993" cy="6858000"/>
          </a:xfrm>
          <a:prstGeom prst="rect">
            <a:avLst/>
          </a:prstGeom>
        </p:spPr>
      </p:pic>
    </p:spTree>
    <p:extLst>
      <p:ext uri="{BB962C8B-B14F-4D97-AF65-F5344CB8AC3E}">
        <p14:creationId xmlns:p14="http://schemas.microsoft.com/office/powerpoint/2010/main" val="1341335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8/11/2023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738100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8/11/2023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984646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110303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1646344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44552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C1C16D-4C9F-4643-852E-BA6D46C5600D}" type="datetimeFigureOut">
              <a:rPr lang="en-US" smtClean="0"/>
              <a:t>8/11/2023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9AAB67-C01A-491D-8275-A56659B6EAE9}" type="slidenum">
              <a:rPr lang="en-US" smtClean="0"/>
              <a:t>‹#›</a:t>
            </a:fld>
            <a:endParaRPr lang="en-US"/>
          </a:p>
        </p:txBody>
      </p:sp>
    </p:spTree>
    <p:extLst>
      <p:ext uri="{BB962C8B-B14F-4D97-AF65-F5344CB8AC3E}">
        <p14:creationId xmlns:p14="http://schemas.microsoft.com/office/powerpoint/2010/main" val="2441235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35485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2253438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5" name="Google Shape;45;p7"/>
          <p:cNvGrpSpPr/>
          <p:nvPr/>
        </p:nvGrpSpPr>
        <p:grpSpPr>
          <a:xfrm>
            <a:off x="-1600" y="5896807"/>
            <a:ext cx="12192383" cy="961207"/>
            <a:chOff x="6554556" y="4623505"/>
            <a:chExt cx="7127825" cy="720905"/>
          </a:xfrm>
        </p:grpSpPr>
        <p:sp>
          <p:nvSpPr>
            <p:cNvPr id="46" name="Google Shape;46;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510232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50066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2023/8/11</a:t>
            </a:fld>
            <a:endParaRPr lang="zh-CN" altLang="en-US"/>
          </a:p>
        </p:txBody>
      </p:sp>
      <p:sp>
        <p:nvSpPr>
          <p:cNvPr id="5" name="页脚占位符 4">
            <a:extLst>
              <a:ext uri="{FF2B5EF4-FFF2-40B4-BE49-F238E27FC236}">
                <a16:creationId xmlns:a16="http://schemas.microsoft.com/office/drawing/2014/main" xmlns=""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073235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1"/>
        <p:cNvGrpSpPr/>
        <p:nvPr/>
      </p:nvGrpSpPr>
      <p:grpSpPr>
        <a:xfrm>
          <a:off x="0" y="0"/>
          <a:ext cx="0" cy="0"/>
          <a:chOff x="0" y="0"/>
          <a:chExt cx="0" cy="0"/>
        </a:xfrm>
      </p:grpSpPr>
      <p:sp>
        <p:nvSpPr>
          <p:cNvPr id="52" name="Google Shape;52;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4" name="Google Shape;54;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5" name="Google Shape;55;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1856446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Google Shape;57;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1067525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Tree>
    <p:extLst>
      <p:ext uri="{BB962C8B-B14F-4D97-AF65-F5344CB8AC3E}">
        <p14:creationId xmlns:p14="http://schemas.microsoft.com/office/powerpoint/2010/main" val="3224192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accent3"/>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68" name="Google Shape;68;p13">
            <a:hlinkClick r:id="" action="ppaction://noaction"/>
          </p:cNvPr>
          <p:cNvSpPr txBox="1">
            <a:spLocks noGrp="1"/>
          </p:cNvSpPr>
          <p:nvPr>
            <p:ph type="title" idx="2"/>
          </p:nvPr>
        </p:nvSpPr>
        <p:spPr>
          <a:xfrm>
            <a:off x="961200"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69" name="Google Shape;69;p13">
            <a:hlinkClick r:id="" action="ppaction://noaction"/>
          </p:cNvPr>
          <p:cNvSpPr txBox="1">
            <a:spLocks noGrp="1"/>
          </p:cNvSpPr>
          <p:nvPr>
            <p:ph type="title" idx="3"/>
          </p:nvPr>
        </p:nvSpPr>
        <p:spPr>
          <a:xfrm>
            <a:off x="3620233"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0" name="Google Shape;70;p13">
            <a:hlinkClick r:id="" action="ppaction://noaction"/>
          </p:cNvPr>
          <p:cNvSpPr txBox="1">
            <a:spLocks noGrp="1"/>
          </p:cNvSpPr>
          <p:nvPr>
            <p:ph type="title" idx="4"/>
          </p:nvPr>
        </p:nvSpPr>
        <p:spPr>
          <a:xfrm>
            <a:off x="6279267"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1" name="Google Shape;71;p13">
            <a:hlinkClick r:id="" action="ppaction://noaction"/>
          </p:cNvPr>
          <p:cNvSpPr txBox="1">
            <a:spLocks noGrp="1"/>
          </p:cNvSpPr>
          <p:nvPr>
            <p:ph type="title" idx="5"/>
          </p:nvPr>
        </p:nvSpPr>
        <p:spPr>
          <a:xfrm>
            <a:off x="8938301" y="2326833"/>
            <a:ext cx="23044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2" name="Google Shape;72;p13">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56858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accent3"/>
        </a:soli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250733" y="813000"/>
            <a:ext cx="7809200" cy="767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5" name="Google Shape;75;p14">
            <a:hlinkClick r:id="" action="ppaction://noaction"/>
          </p:cNvPr>
          <p:cNvSpPr txBox="1">
            <a:spLocks noGrp="1"/>
          </p:cNvSpPr>
          <p:nvPr>
            <p:ph type="title" idx="2"/>
          </p:nvPr>
        </p:nvSpPr>
        <p:spPr>
          <a:xfrm>
            <a:off x="3380572" y="2002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4">
            <a:hlinkClick r:id="" action="ppaction://noaction"/>
          </p:cNvPr>
          <p:cNvSpPr txBox="1">
            <a:spLocks noGrp="1"/>
          </p:cNvSpPr>
          <p:nvPr>
            <p:ph type="title" idx="3"/>
          </p:nvPr>
        </p:nvSpPr>
        <p:spPr>
          <a:xfrm>
            <a:off x="3379472" y="2929400"/>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4">
            <a:hlinkClick r:id="" action="ppaction://noaction"/>
          </p:cNvPr>
          <p:cNvSpPr txBox="1">
            <a:spLocks noGrp="1"/>
          </p:cNvSpPr>
          <p:nvPr>
            <p:ph type="title" idx="4"/>
          </p:nvPr>
        </p:nvSpPr>
        <p:spPr>
          <a:xfrm>
            <a:off x="3380572" y="3876867"/>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4">
            <a:hlinkClick r:id="" action="ppaction://noaction"/>
          </p:cNvPr>
          <p:cNvSpPr txBox="1">
            <a:spLocks noGrp="1"/>
          </p:cNvSpPr>
          <p:nvPr>
            <p:ph type="title" idx="5"/>
          </p:nvPr>
        </p:nvSpPr>
        <p:spPr>
          <a:xfrm>
            <a:off x="3380572" y="4824333"/>
            <a:ext cx="1582800" cy="3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9" name="Google Shape;79;p14">
            <a:hlinkClick r:id="" action="ppaction://noaction"/>
          </p:cNvPr>
          <p:cNvSpPr txBox="1">
            <a:spLocks noGrp="1"/>
          </p:cNvSpPr>
          <p:nvPr>
            <p:ph type="subTitle" idx="1"/>
          </p:nvPr>
        </p:nvSpPr>
        <p:spPr>
          <a:xfrm>
            <a:off x="3344000" y="5542233"/>
            <a:ext cx="7942400" cy="70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61868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80"/>
        <p:cNvGrpSpPr/>
        <p:nvPr/>
      </p:nvGrpSpPr>
      <p:grpSpPr>
        <a:xfrm>
          <a:off x="0" y="0"/>
          <a:ext cx="0" cy="0"/>
          <a:chOff x="0" y="0"/>
          <a:chExt cx="0" cy="0"/>
        </a:xfrm>
      </p:grpSpPr>
      <p:sp>
        <p:nvSpPr>
          <p:cNvPr id="81" name="Google Shape;81;p15"/>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5"/>
          <p:cNvSpPr txBox="1">
            <a:spLocks noGrp="1"/>
          </p:cNvSpPr>
          <p:nvPr>
            <p:ph type="title"/>
          </p:nvPr>
        </p:nvSpPr>
        <p:spPr>
          <a:xfrm>
            <a:off x="1981000" y="813000"/>
            <a:ext cx="82300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3" name="Google Shape;83;p15"/>
          <p:cNvGrpSpPr/>
          <p:nvPr/>
        </p:nvGrpSpPr>
        <p:grpSpPr>
          <a:xfrm>
            <a:off x="-1600" y="5896807"/>
            <a:ext cx="12192383" cy="961207"/>
            <a:chOff x="6554556" y="4623505"/>
            <a:chExt cx="7127825" cy="720905"/>
          </a:xfrm>
        </p:grpSpPr>
        <p:sp>
          <p:nvSpPr>
            <p:cNvPr id="84" name="Google Shape;84;p1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23948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6"/>
        <p:cNvGrpSpPr/>
        <p:nvPr/>
      </p:nvGrpSpPr>
      <p:grpSpPr>
        <a:xfrm>
          <a:off x="0" y="0"/>
          <a:ext cx="0" cy="0"/>
          <a:chOff x="0" y="0"/>
          <a:chExt cx="0" cy="0"/>
        </a:xfrm>
      </p:grpSpPr>
      <p:sp>
        <p:nvSpPr>
          <p:cNvPr id="87" name="Google Shape;87;p16"/>
          <p:cNvSpPr/>
          <p:nvPr/>
        </p:nvSpPr>
        <p:spPr>
          <a:xfrm rot="-5400000">
            <a:off x="1939667" y="1930967"/>
            <a:ext cx="12213200" cy="63696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 name="Google Shape;88;p16"/>
          <p:cNvGrpSpPr/>
          <p:nvPr/>
        </p:nvGrpSpPr>
        <p:grpSpPr>
          <a:xfrm rot="-5400000">
            <a:off x="4986272" y="3649169"/>
            <a:ext cx="12213291" cy="2933304"/>
            <a:chOff x="6554546" y="4623503"/>
            <a:chExt cx="7127825" cy="824332"/>
          </a:xfrm>
        </p:grpSpPr>
        <p:sp>
          <p:nvSpPr>
            <p:cNvPr id="89" name="Google Shape;89;p1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1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16"/>
          <p:cNvSpPr txBox="1">
            <a:spLocks noGrp="1"/>
          </p:cNvSpPr>
          <p:nvPr>
            <p:ph type="subTitle" idx="1"/>
          </p:nvPr>
        </p:nvSpPr>
        <p:spPr>
          <a:xfrm>
            <a:off x="4724933" y="27458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92" name="Google Shape;92;p16"/>
          <p:cNvSpPr txBox="1">
            <a:spLocks noGrp="1"/>
          </p:cNvSpPr>
          <p:nvPr>
            <p:ph type="title"/>
          </p:nvPr>
        </p:nvSpPr>
        <p:spPr>
          <a:xfrm>
            <a:off x="4724933" y="17585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248276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0"/>
        <p:cNvGrpSpPr/>
        <p:nvPr/>
      </p:nvGrpSpPr>
      <p:grpSpPr>
        <a:xfrm>
          <a:off x="0" y="0"/>
          <a:ext cx="0" cy="0"/>
          <a:chOff x="0" y="0"/>
          <a:chExt cx="0" cy="0"/>
        </a:xfrm>
      </p:grpSpPr>
      <p:sp>
        <p:nvSpPr>
          <p:cNvPr id="111" name="Google Shape;111;p19"/>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19"/>
          <p:cNvGrpSpPr/>
          <p:nvPr/>
        </p:nvGrpSpPr>
        <p:grpSpPr>
          <a:xfrm>
            <a:off x="-1600" y="5896807"/>
            <a:ext cx="12192383" cy="961207"/>
            <a:chOff x="6554556" y="4623505"/>
            <a:chExt cx="7127825" cy="720905"/>
          </a:xfrm>
        </p:grpSpPr>
        <p:sp>
          <p:nvSpPr>
            <p:cNvPr id="113" name="Google Shape;11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 name="Google Shape;115;p19">
            <a:hlinkClick r:id="" action="ppaction://noaction"/>
          </p:cNvPr>
          <p:cNvSpPr txBox="1">
            <a:spLocks noGrp="1"/>
          </p:cNvSpPr>
          <p:nvPr>
            <p:ph type="title"/>
          </p:nvPr>
        </p:nvSpPr>
        <p:spPr>
          <a:xfrm>
            <a:off x="6616800" y="2856000"/>
            <a:ext cx="3280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19"/>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31837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9649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19" name="Google Shape;119;p20"/>
          <p:cNvSpPr txBox="1">
            <a:spLocks noGrp="1"/>
          </p:cNvSpPr>
          <p:nvPr>
            <p:ph type="subTitle" idx="1"/>
          </p:nvPr>
        </p:nvSpPr>
        <p:spPr>
          <a:xfrm>
            <a:off x="965104"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0" name="Google Shape;120;p20"/>
          <p:cNvSpPr txBox="1">
            <a:spLocks noGrp="1"/>
          </p:cNvSpPr>
          <p:nvPr>
            <p:ph type="title" idx="2"/>
          </p:nvPr>
        </p:nvSpPr>
        <p:spPr>
          <a:xfrm>
            <a:off x="3643433"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1" name="Google Shape;121;p20"/>
          <p:cNvSpPr txBox="1">
            <a:spLocks noGrp="1"/>
          </p:cNvSpPr>
          <p:nvPr>
            <p:ph type="subTitle" idx="3"/>
          </p:nvPr>
        </p:nvSpPr>
        <p:spPr>
          <a:xfrm>
            <a:off x="3643443"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2" name="Google Shape;122;p20"/>
          <p:cNvSpPr txBox="1">
            <a:spLocks noGrp="1"/>
          </p:cNvSpPr>
          <p:nvPr>
            <p:ph type="title" idx="4"/>
          </p:nvPr>
        </p:nvSpPr>
        <p:spPr>
          <a:xfrm>
            <a:off x="6321767"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3" name="Google Shape;123;p20"/>
          <p:cNvSpPr txBox="1">
            <a:spLocks noGrp="1"/>
          </p:cNvSpPr>
          <p:nvPr>
            <p:ph type="subTitle" idx="5"/>
          </p:nvPr>
        </p:nvSpPr>
        <p:spPr>
          <a:xfrm>
            <a:off x="6321769"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4" name="Google Shape;124;p20"/>
          <p:cNvSpPr txBox="1">
            <a:spLocks noGrp="1"/>
          </p:cNvSpPr>
          <p:nvPr>
            <p:ph type="title" idx="6"/>
          </p:nvPr>
        </p:nvSpPr>
        <p:spPr>
          <a:xfrm>
            <a:off x="9000100" y="3454800"/>
            <a:ext cx="2226800" cy="44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3200" b="0"/>
            </a:lvl1pPr>
            <a:lvl2pPr lvl="1" algn="ctr" rtl="0">
              <a:spcBef>
                <a:spcPts val="0"/>
              </a:spcBef>
              <a:spcAft>
                <a:spcPts val="0"/>
              </a:spcAft>
              <a:buClr>
                <a:schemeClr val="lt1"/>
              </a:buClr>
              <a:buSzPts val="2200"/>
              <a:buNone/>
              <a:defRPr sz="2933">
                <a:solidFill>
                  <a:schemeClr val="lt1"/>
                </a:solidFill>
              </a:defRPr>
            </a:lvl2pPr>
            <a:lvl3pPr lvl="2" algn="ctr" rtl="0">
              <a:spcBef>
                <a:spcPts val="0"/>
              </a:spcBef>
              <a:spcAft>
                <a:spcPts val="0"/>
              </a:spcAft>
              <a:buClr>
                <a:schemeClr val="lt1"/>
              </a:buClr>
              <a:buSzPts val="2200"/>
              <a:buNone/>
              <a:defRPr sz="2933">
                <a:solidFill>
                  <a:schemeClr val="lt1"/>
                </a:solidFill>
              </a:defRPr>
            </a:lvl3pPr>
            <a:lvl4pPr lvl="3" algn="ctr" rtl="0">
              <a:spcBef>
                <a:spcPts val="0"/>
              </a:spcBef>
              <a:spcAft>
                <a:spcPts val="0"/>
              </a:spcAft>
              <a:buClr>
                <a:schemeClr val="lt1"/>
              </a:buClr>
              <a:buSzPts val="2200"/>
              <a:buNone/>
              <a:defRPr sz="2933">
                <a:solidFill>
                  <a:schemeClr val="lt1"/>
                </a:solidFill>
              </a:defRPr>
            </a:lvl4pPr>
            <a:lvl5pPr lvl="4" algn="ctr" rtl="0">
              <a:spcBef>
                <a:spcPts val="0"/>
              </a:spcBef>
              <a:spcAft>
                <a:spcPts val="0"/>
              </a:spcAft>
              <a:buClr>
                <a:schemeClr val="lt1"/>
              </a:buClr>
              <a:buSzPts val="2200"/>
              <a:buNone/>
              <a:defRPr sz="2933">
                <a:solidFill>
                  <a:schemeClr val="lt1"/>
                </a:solidFill>
              </a:defRPr>
            </a:lvl5pPr>
            <a:lvl6pPr lvl="5" algn="ctr" rtl="0">
              <a:spcBef>
                <a:spcPts val="0"/>
              </a:spcBef>
              <a:spcAft>
                <a:spcPts val="0"/>
              </a:spcAft>
              <a:buClr>
                <a:schemeClr val="lt1"/>
              </a:buClr>
              <a:buSzPts val="2200"/>
              <a:buNone/>
              <a:defRPr sz="2933">
                <a:solidFill>
                  <a:schemeClr val="lt1"/>
                </a:solidFill>
              </a:defRPr>
            </a:lvl6pPr>
            <a:lvl7pPr lvl="6" algn="ctr" rtl="0">
              <a:spcBef>
                <a:spcPts val="0"/>
              </a:spcBef>
              <a:spcAft>
                <a:spcPts val="0"/>
              </a:spcAft>
              <a:buClr>
                <a:schemeClr val="lt1"/>
              </a:buClr>
              <a:buSzPts val="2200"/>
              <a:buNone/>
              <a:defRPr sz="2933">
                <a:solidFill>
                  <a:schemeClr val="lt1"/>
                </a:solidFill>
              </a:defRPr>
            </a:lvl7pPr>
            <a:lvl8pPr lvl="7" algn="ctr" rtl="0">
              <a:spcBef>
                <a:spcPts val="0"/>
              </a:spcBef>
              <a:spcAft>
                <a:spcPts val="0"/>
              </a:spcAft>
              <a:buClr>
                <a:schemeClr val="lt1"/>
              </a:buClr>
              <a:buSzPts val="2200"/>
              <a:buNone/>
              <a:defRPr sz="2933">
                <a:solidFill>
                  <a:schemeClr val="lt1"/>
                </a:solidFill>
              </a:defRPr>
            </a:lvl8pPr>
            <a:lvl9pPr lvl="8" algn="ctr" rtl="0">
              <a:spcBef>
                <a:spcPts val="0"/>
              </a:spcBef>
              <a:spcAft>
                <a:spcPts val="0"/>
              </a:spcAft>
              <a:buClr>
                <a:schemeClr val="lt1"/>
              </a:buClr>
              <a:buSzPts val="2200"/>
              <a:buNone/>
              <a:defRPr sz="2933">
                <a:solidFill>
                  <a:schemeClr val="lt1"/>
                </a:solidFill>
              </a:defRPr>
            </a:lvl9pPr>
          </a:lstStyle>
          <a:p>
            <a:endParaRPr/>
          </a:p>
        </p:txBody>
      </p:sp>
      <p:sp>
        <p:nvSpPr>
          <p:cNvPr id="125" name="Google Shape;125;p20"/>
          <p:cNvSpPr txBox="1">
            <a:spLocks noGrp="1"/>
          </p:cNvSpPr>
          <p:nvPr>
            <p:ph type="subTitle" idx="7"/>
          </p:nvPr>
        </p:nvSpPr>
        <p:spPr>
          <a:xfrm>
            <a:off x="9000096" y="4349211"/>
            <a:ext cx="2226800" cy="7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6" name="Google Shape;126;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20"/>
          <p:cNvSpPr txBox="1">
            <a:spLocks noGrp="1"/>
          </p:cNvSpPr>
          <p:nvPr>
            <p:ph type="title" idx="8"/>
          </p:nvPr>
        </p:nvSpPr>
        <p:spPr>
          <a:xfrm>
            <a:off x="1742600" y="813000"/>
            <a:ext cx="8706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28" name="Google Shape;128;p20"/>
          <p:cNvGrpSpPr/>
          <p:nvPr/>
        </p:nvGrpSpPr>
        <p:grpSpPr>
          <a:xfrm>
            <a:off x="-1600" y="5896807"/>
            <a:ext cx="12192383" cy="961207"/>
            <a:chOff x="6554556" y="4623505"/>
            <a:chExt cx="7127825" cy="720905"/>
          </a:xfrm>
        </p:grpSpPr>
        <p:sp>
          <p:nvSpPr>
            <p:cNvPr id="129" name="Google Shape;129;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2903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31"/>
        <p:cNvGrpSpPr/>
        <p:nvPr/>
      </p:nvGrpSpPr>
      <p:grpSpPr>
        <a:xfrm>
          <a:off x="0" y="0"/>
          <a:ext cx="0" cy="0"/>
          <a:chOff x="0" y="0"/>
          <a:chExt cx="0" cy="0"/>
        </a:xfrm>
      </p:grpSpPr>
      <p:sp>
        <p:nvSpPr>
          <p:cNvPr id="132" name="Google Shape;132;p21"/>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 name="Google Shape;133;p21"/>
          <p:cNvGrpSpPr/>
          <p:nvPr/>
        </p:nvGrpSpPr>
        <p:grpSpPr>
          <a:xfrm>
            <a:off x="-2044" y="5896843"/>
            <a:ext cx="12200936" cy="961207"/>
            <a:chOff x="6554556" y="4623505"/>
            <a:chExt cx="7127825" cy="720905"/>
          </a:xfrm>
        </p:grpSpPr>
        <p:sp>
          <p:nvSpPr>
            <p:cNvPr id="134" name="Google Shape;134;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2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7" name="Google Shape;137;p21"/>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714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2023/8/11</a:t>
            </a:fld>
            <a:endParaRPr lang="zh-CN" altLang="en-US"/>
          </a:p>
        </p:txBody>
      </p:sp>
      <p:sp>
        <p:nvSpPr>
          <p:cNvPr id="6" name="页脚占位符 5">
            <a:extLst>
              <a:ext uri="{FF2B5EF4-FFF2-40B4-BE49-F238E27FC236}">
                <a16:creationId xmlns:a16="http://schemas.microsoft.com/office/drawing/2014/main" xmlns=""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1814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5">
  <p:cSld name="Section header 5">
    <p:spTree>
      <p:nvGrpSpPr>
        <p:cNvPr id="1" name="Shape 138"/>
        <p:cNvGrpSpPr/>
        <p:nvPr/>
      </p:nvGrpSpPr>
      <p:grpSpPr>
        <a:xfrm>
          <a:off x="0" y="0"/>
          <a:ext cx="0" cy="0"/>
          <a:chOff x="0" y="0"/>
          <a:chExt cx="0" cy="0"/>
        </a:xfrm>
      </p:grpSpPr>
      <p:sp>
        <p:nvSpPr>
          <p:cNvPr id="139" name="Google Shape;139;p22"/>
          <p:cNvSpPr/>
          <p:nvPr/>
        </p:nvSpPr>
        <p:spPr>
          <a:xfrm rot="5400000" flipH="1">
            <a:off x="-2116632" y="1930967"/>
            <a:ext cx="12213200" cy="63696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0" name="Google Shape;140;p22"/>
          <p:cNvGrpSpPr/>
          <p:nvPr/>
        </p:nvGrpSpPr>
        <p:grpSpPr>
          <a:xfrm rot="5400000" flipH="1">
            <a:off x="-5597252" y="4082729"/>
            <a:ext cx="12213291" cy="2065887"/>
            <a:chOff x="6554546" y="4623503"/>
            <a:chExt cx="7127825" cy="824332"/>
          </a:xfrm>
        </p:grpSpPr>
        <p:sp>
          <p:nvSpPr>
            <p:cNvPr id="141" name="Google Shape;141;p22"/>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2"/>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 name="Google Shape;143;p22"/>
          <p:cNvSpPr txBox="1">
            <a:spLocks noGrp="1"/>
          </p:cNvSpPr>
          <p:nvPr>
            <p:ph type="subTitle" idx="1"/>
          </p:nvPr>
        </p:nvSpPr>
        <p:spPr>
          <a:xfrm>
            <a:off x="1509600" y="14625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44" name="Google Shape;144;p22"/>
          <p:cNvSpPr txBox="1">
            <a:spLocks noGrp="1"/>
          </p:cNvSpPr>
          <p:nvPr>
            <p:ph type="title"/>
          </p:nvPr>
        </p:nvSpPr>
        <p:spPr>
          <a:xfrm>
            <a:off x="1509600" y="4752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472147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5"/>
        <p:cNvGrpSpPr/>
        <p:nvPr/>
      </p:nvGrpSpPr>
      <p:grpSpPr>
        <a:xfrm>
          <a:off x="0" y="0"/>
          <a:ext cx="0" cy="0"/>
          <a:chOff x="0" y="0"/>
          <a:chExt cx="0" cy="0"/>
        </a:xfrm>
      </p:grpSpPr>
      <p:sp>
        <p:nvSpPr>
          <p:cNvPr id="166" name="Google Shape;166;p26"/>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 name="Google Shape;167;p26"/>
          <p:cNvGrpSpPr/>
          <p:nvPr/>
        </p:nvGrpSpPr>
        <p:grpSpPr>
          <a:xfrm>
            <a:off x="-1600" y="5896807"/>
            <a:ext cx="12192383" cy="961207"/>
            <a:chOff x="6554556" y="4623505"/>
            <a:chExt cx="7127825" cy="720905"/>
          </a:xfrm>
        </p:grpSpPr>
        <p:sp>
          <p:nvSpPr>
            <p:cNvPr id="168" name="Google Shape;168;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 name="Google Shape;170;p26">
            <a:hlinkClick r:id="" action="ppaction://noaction"/>
          </p:cNvPr>
          <p:cNvSpPr txBox="1">
            <a:spLocks noGrp="1"/>
          </p:cNvSpPr>
          <p:nvPr>
            <p:ph type="title"/>
          </p:nvPr>
        </p:nvSpPr>
        <p:spPr>
          <a:xfrm>
            <a:off x="8282367"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6"/>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72" name="Google Shape;172;p26">
            <a:hlinkClick r:id="" action="ppaction://noaction"/>
          </p:cNvPr>
          <p:cNvSpPr txBox="1">
            <a:spLocks noGrp="1"/>
          </p:cNvSpPr>
          <p:nvPr>
            <p:ph type="title" idx="2"/>
          </p:nvPr>
        </p:nvSpPr>
        <p:spPr>
          <a:xfrm>
            <a:off x="1108500" y="2273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000" b="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469295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73"/>
        <p:cNvGrpSpPr/>
        <p:nvPr/>
      </p:nvGrpSpPr>
      <p:grpSpPr>
        <a:xfrm>
          <a:off x="0" y="0"/>
          <a:ext cx="0" cy="0"/>
          <a:chOff x="0" y="0"/>
          <a:chExt cx="0" cy="0"/>
        </a:xfrm>
      </p:grpSpPr>
      <p:sp>
        <p:nvSpPr>
          <p:cNvPr id="174" name="Google Shape;174;p27"/>
          <p:cNvSpPr txBox="1">
            <a:spLocks noGrp="1"/>
          </p:cNvSpPr>
          <p:nvPr>
            <p:ph type="title" hasCustomPrompt="1"/>
          </p:nvPr>
        </p:nvSpPr>
        <p:spPr>
          <a:xfrm>
            <a:off x="4222095" y="2281981"/>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5" name="Google Shape;175;p27"/>
          <p:cNvSpPr txBox="1">
            <a:spLocks noGrp="1"/>
          </p:cNvSpPr>
          <p:nvPr>
            <p:ph type="subTitle" idx="1"/>
          </p:nvPr>
        </p:nvSpPr>
        <p:spPr>
          <a:xfrm>
            <a:off x="6485027" y="2397500"/>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6" name="Google Shape;176;p27"/>
          <p:cNvSpPr txBox="1">
            <a:spLocks noGrp="1"/>
          </p:cNvSpPr>
          <p:nvPr>
            <p:ph type="title" idx="2" hasCustomPrompt="1"/>
          </p:nvPr>
        </p:nvSpPr>
        <p:spPr>
          <a:xfrm>
            <a:off x="4222095" y="3433164"/>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7" name="Google Shape;177;p27"/>
          <p:cNvSpPr txBox="1">
            <a:spLocks noGrp="1"/>
          </p:cNvSpPr>
          <p:nvPr>
            <p:ph type="subTitle" idx="3"/>
          </p:nvPr>
        </p:nvSpPr>
        <p:spPr>
          <a:xfrm>
            <a:off x="6485027" y="3548667"/>
            <a:ext cx="25428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78" name="Google Shape;178;p27"/>
          <p:cNvSpPr txBox="1">
            <a:spLocks noGrp="1"/>
          </p:cNvSpPr>
          <p:nvPr>
            <p:ph type="title" idx="4" hasCustomPrompt="1"/>
          </p:nvPr>
        </p:nvSpPr>
        <p:spPr>
          <a:xfrm>
            <a:off x="4222095" y="4584347"/>
            <a:ext cx="2190000" cy="96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79" name="Google Shape;179;p27"/>
          <p:cNvSpPr txBox="1">
            <a:spLocks noGrp="1"/>
          </p:cNvSpPr>
          <p:nvPr>
            <p:ph type="subTitle" idx="5"/>
          </p:nvPr>
        </p:nvSpPr>
        <p:spPr>
          <a:xfrm>
            <a:off x="6485027" y="4699867"/>
            <a:ext cx="2595200" cy="73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2000"/>
              <a:buNone/>
              <a:defRPr/>
            </a:lvl2pPr>
            <a:lvl3pPr lvl="2" rtl="0">
              <a:lnSpc>
                <a:spcPct val="100000"/>
              </a:lnSpc>
              <a:spcBef>
                <a:spcPts val="0"/>
              </a:spcBef>
              <a:spcAft>
                <a:spcPts val="0"/>
              </a:spcAft>
              <a:buSzPts val="2000"/>
              <a:buNone/>
              <a:defRPr/>
            </a:lvl3pPr>
            <a:lvl4pPr lvl="3" rtl="0">
              <a:lnSpc>
                <a:spcPct val="100000"/>
              </a:lnSpc>
              <a:spcBef>
                <a:spcPts val="0"/>
              </a:spcBef>
              <a:spcAft>
                <a:spcPts val="0"/>
              </a:spcAft>
              <a:buSzPts val="2000"/>
              <a:buNone/>
              <a:defRPr/>
            </a:lvl4pPr>
            <a:lvl5pPr lvl="4" rtl="0">
              <a:lnSpc>
                <a:spcPct val="100000"/>
              </a:lnSpc>
              <a:spcBef>
                <a:spcPts val="0"/>
              </a:spcBef>
              <a:spcAft>
                <a:spcPts val="0"/>
              </a:spcAft>
              <a:buSzPts val="2000"/>
              <a:buNone/>
              <a:defRPr/>
            </a:lvl5pPr>
            <a:lvl6pPr lvl="5" rtl="0">
              <a:lnSpc>
                <a:spcPct val="100000"/>
              </a:lnSpc>
              <a:spcBef>
                <a:spcPts val="0"/>
              </a:spcBef>
              <a:spcAft>
                <a:spcPts val="0"/>
              </a:spcAft>
              <a:buSzPts val="2000"/>
              <a:buNone/>
              <a:defRPr/>
            </a:lvl6pPr>
            <a:lvl7pPr lvl="6" rtl="0">
              <a:lnSpc>
                <a:spcPct val="100000"/>
              </a:lnSpc>
              <a:spcBef>
                <a:spcPts val="0"/>
              </a:spcBef>
              <a:spcAft>
                <a:spcPts val="0"/>
              </a:spcAft>
              <a:buSzPts val="2000"/>
              <a:buNone/>
              <a:defRPr/>
            </a:lvl7pPr>
            <a:lvl8pPr lvl="7" rtl="0">
              <a:lnSpc>
                <a:spcPct val="100000"/>
              </a:lnSpc>
              <a:spcBef>
                <a:spcPts val="0"/>
              </a:spcBef>
              <a:spcAft>
                <a:spcPts val="0"/>
              </a:spcAft>
              <a:buSzPts val="2000"/>
              <a:buNone/>
              <a:defRPr/>
            </a:lvl8pPr>
            <a:lvl9pPr lvl="8" rtl="0">
              <a:lnSpc>
                <a:spcPct val="100000"/>
              </a:lnSpc>
              <a:spcBef>
                <a:spcPts val="0"/>
              </a:spcBef>
              <a:spcAft>
                <a:spcPts val="0"/>
              </a:spcAft>
              <a:buSzPts val="2000"/>
              <a:buNone/>
              <a:defRPr/>
            </a:lvl9pPr>
          </a:lstStyle>
          <a:p>
            <a:endParaRPr/>
          </a:p>
        </p:txBody>
      </p:sp>
      <p:sp>
        <p:nvSpPr>
          <p:cNvPr id="180" name="Google Shape;180;p27"/>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27"/>
          <p:cNvSpPr txBox="1">
            <a:spLocks noGrp="1"/>
          </p:cNvSpPr>
          <p:nvPr>
            <p:ph type="title" idx="6"/>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82" name="Google Shape;182;p27"/>
          <p:cNvGrpSpPr/>
          <p:nvPr/>
        </p:nvGrpSpPr>
        <p:grpSpPr>
          <a:xfrm>
            <a:off x="-1600" y="5896807"/>
            <a:ext cx="12192383" cy="961207"/>
            <a:chOff x="6554556" y="4623505"/>
            <a:chExt cx="7127825" cy="720905"/>
          </a:xfrm>
        </p:grpSpPr>
        <p:sp>
          <p:nvSpPr>
            <p:cNvPr id="183" name="Google Shape;183;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5080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6">
  <p:cSld name="Section header 6">
    <p:spTree>
      <p:nvGrpSpPr>
        <p:cNvPr id="1" name="Shape 185"/>
        <p:cNvGrpSpPr/>
        <p:nvPr/>
      </p:nvGrpSpPr>
      <p:grpSpPr>
        <a:xfrm>
          <a:off x="0" y="0"/>
          <a:ext cx="0" cy="0"/>
          <a:chOff x="0" y="0"/>
          <a:chExt cx="0" cy="0"/>
        </a:xfrm>
      </p:grpSpPr>
      <p:sp>
        <p:nvSpPr>
          <p:cNvPr id="186" name="Google Shape;186;p28"/>
          <p:cNvSpPr/>
          <p:nvPr/>
        </p:nvSpPr>
        <p:spPr>
          <a:xfrm rot="5400000" flipH="1">
            <a:off x="4035" y="1497267"/>
            <a:ext cx="12213200" cy="6369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 name="Google Shape;187;p28"/>
          <p:cNvGrpSpPr/>
          <p:nvPr/>
        </p:nvGrpSpPr>
        <p:grpSpPr>
          <a:xfrm rot="5400000" flipH="1">
            <a:off x="-4508371" y="2661563"/>
            <a:ext cx="13521333" cy="1513608"/>
            <a:chOff x="6554537" y="4843884"/>
            <a:chExt cx="7891215" cy="603961"/>
          </a:xfrm>
        </p:grpSpPr>
        <p:sp>
          <p:nvSpPr>
            <p:cNvPr id="188" name="Google Shape;188;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0" name="Google Shape;190;p28"/>
          <p:cNvSpPr txBox="1">
            <a:spLocks noGrp="1"/>
          </p:cNvSpPr>
          <p:nvPr>
            <p:ph type="subTitle" idx="1"/>
          </p:nvPr>
        </p:nvSpPr>
        <p:spPr>
          <a:xfrm>
            <a:off x="3659500" y="14841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91" name="Google Shape;191;p28"/>
          <p:cNvSpPr txBox="1">
            <a:spLocks noGrp="1"/>
          </p:cNvSpPr>
          <p:nvPr>
            <p:ph type="title"/>
          </p:nvPr>
        </p:nvSpPr>
        <p:spPr>
          <a:xfrm>
            <a:off x="3659500" y="496835"/>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grpSp>
        <p:nvGrpSpPr>
          <p:cNvPr id="192" name="Google Shape;192;p28"/>
          <p:cNvGrpSpPr/>
          <p:nvPr/>
        </p:nvGrpSpPr>
        <p:grpSpPr>
          <a:xfrm rot="5400000" flipH="1">
            <a:off x="3026163" y="-515771"/>
            <a:ext cx="13521333" cy="1513608"/>
            <a:chOff x="6554537" y="4843884"/>
            <a:chExt cx="7891215" cy="603961"/>
          </a:xfrm>
        </p:grpSpPr>
        <p:sp>
          <p:nvSpPr>
            <p:cNvPr id="193" name="Google Shape;193;p28"/>
            <p:cNvSpPr/>
            <p:nvPr/>
          </p:nvSpPr>
          <p:spPr>
            <a:xfrm>
              <a:off x="6554537" y="4843884"/>
              <a:ext cx="7891215" cy="603961"/>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8"/>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92805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3">
  <p:cSld name="Title and text 13">
    <p:spTree>
      <p:nvGrpSpPr>
        <p:cNvPr id="1" name="Shape 229"/>
        <p:cNvGrpSpPr/>
        <p:nvPr/>
      </p:nvGrpSpPr>
      <p:grpSpPr>
        <a:xfrm>
          <a:off x="0" y="0"/>
          <a:ext cx="0" cy="0"/>
          <a:chOff x="0" y="0"/>
          <a:chExt cx="0" cy="0"/>
        </a:xfrm>
      </p:grpSpPr>
      <p:sp>
        <p:nvSpPr>
          <p:cNvPr id="230" name="Google Shape;230;p34"/>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32" name="Google Shape;232;p34"/>
          <p:cNvSpPr txBox="1">
            <a:spLocks noGrp="1"/>
          </p:cNvSpPr>
          <p:nvPr>
            <p:ph type="title" idx="2"/>
          </p:nvPr>
        </p:nvSpPr>
        <p:spPr>
          <a:xfrm>
            <a:off x="3247600" y="2863384"/>
            <a:ext cx="57120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3" name="Google Shape;233;p34"/>
          <p:cNvGrpSpPr/>
          <p:nvPr/>
        </p:nvGrpSpPr>
        <p:grpSpPr>
          <a:xfrm>
            <a:off x="-1600" y="5896807"/>
            <a:ext cx="12192383" cy="961207"/>
            <a:chOff x="6554556" y="4623505"/>
            <a:chExt cx="7127825" cy="720905"/>
          </a:xfrm>
        </p:grpSpPr>
        <p:sp>
          <p:nvSpPr>
            <p:cNvPr id="234" name="Google Shape;234;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7798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7">
  <p:cSld name="Section header 7">
    <p:spTree>
      <p:nvGrpSpPr>
        <p:cNvPr id="1" name="Shape 243"/>
        <p:cNvGrpSpPr/>
        <p:nvPr/>
      </p:nvGrpSpPr>
      <p:grpSpPr>
        <a:xfrm>
          <a:off x="0" y="0"/>
          <a:ext cx="0" cy="0"/>
          <a:chOff x="0" y="0"/>
          <a:chExt cx="0" cy="0"/>
        </a:xfrm>
      </p:grpSpPr>
      <p:sp>
        <p:nvSpPr>
          <p:cNvPr id="244" name="Google Shape;244;p36"/>
          <p:cNvSpPr/>
          <p:nvPr/>
        </p:nvSpPr>
        <p:spPr>
          <a:xfrm rot="-5400000">
            <a:off x="1939667" y="1930967"/>
            <a:ext cx="12213200" cy="6369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5" name="Google Shape;245;p36"/>
          <p:cNvGrpSpPr/>
          <p:nvPr/>
        </p:nvGrpSpPr>
        <p:grpSpPr>
          <a:xfrm rot="-5400000">
            <a:off x="5385432" y="2891891"/>
            <a:ext cx="12213291" cy="1885963"/>
            <a:chOff x="6554546" y="4623503"/>
            <a:chExt cx="7127825" cy="824332"/>
          </a:xfrm>
        </p:grpSpPr>
        <p:sp>
          <p:nvSpPr>
            <p:cNvPr id="246" name="Google Shape;246;p36"/>
            <p:cNvSpPr/>
            <p:nvPr/>
          </p:nvSpPr>
          <p:spPr>
            <a:xfrm>
              <a:off x="6554546" y="4623503"/>
              <a:ext cx="7127825" cy="824332"/>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6"/>
            <p:cNvSpPr/>
            <p:nvPr/>
          </p:nvSpPr>
          <p:spPr>
            <a:xfrm>
              <a:off x="6554546" y="4906019"/>
              <a:ext cx="7127825" cy="438388"/>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8" name="Google Shape;248;p36"/>
          <p:cNvSpPr txBox="1">
            <a:spLocks noGrp="1"/>
          </p:cNvSpPr>
          <p:nvPr>
            <p:ph type="subTitle" idx="1"/>
          </p:nvPr>
        </p:nvSpPr>
        <p:spPr>
          <a:xfrm>
            <a:off x="5130633" y="20653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249" name="Google Shape;249;p36"/>
          <p:cNvSpPr txBox="1">
            <a:spLocks noGrp="1"/>
          </p:cNvSpPr>
          <p:nvPr>
            <p:ph type="title"/>
          </p:nvPr>
        </p:nvSpPr>
        <p:spPr>
          <a:xfrm>
            <a:off x="5130633" y="10780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197222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4">
  <p:cSld name="Title and text 14">
    <p:spTree>
      <p:nvGrpSpPr>
        <p:cNvPr id="1" name="Shape 257"/>
        <p:cNvGrpSpPr/>
        <p:nvPr/>
      </p:nvGrpSpPr>
      <p:grpSpPr>
        <a:xfrm>
          <a:off x="0" y="0"/>
          <a:ext cx="0" cy="0"/>
          <a:chOff x="0" y="0"/>
          <a:chExt cx="0" cy="0"/>
        </a:xfrm>
      </p:grpSpPr>
      <p:sp>
        <p:nvSpPr>
          <p:cNvPr id="258" name="Google Shape;258;p38"/>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 name="Google Shape;259;p38"/>
          <p:cNvGrpSpPr/>
          <p:nvPr/>
        </p:nvGrpSpPr>
        <p:grpSpPr>
          <a:xfrm>
            <a:off x="-1600" y="5896807"/>
            <a:ext cx="12192383" cy="961207"/>
            <a:chOff x="6554556" y="4623505"/>
            <a:chExt cx="7127825" cy="720905"/>
          </a:xfrm>
        </p:grpSpPr>
        <p:sp>
          <p:nvSpPr>
            <p:cNvPr id="260" name="Google Shape;260;p3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38">
            <a:hlinkClick r:id="" action="ppaction://noaction"/>
          </p:cNvPr>
          <p:cNvSpPr txBox="1">
            <a:spLocks noGrp="1"/>
          </p:cNvSpPr>
          <p:nvPr>
            <p:ph type="title"/>
          </p:nvPr>
        </p:nvSpPr>
        <p:spPr>
          <a:xfrm>
            <a:off x="7112500" y="3002467"/>
            <a:ext cx="2776000" cy="1512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AutoNum type="arabicPeriod"/>
              <a:defRPr sz="2933" b="1"/>
            </a:lvl1pPr>
            <a:lvl2pPr lvl="1" rtl="0">
              <a:spcBef>
                <a:spcPts val="0"/>
              </a:spcBef>
              <a:spcAft>
                <a:spcPts val="0"/>
              </a:spcAft>
              <a:buSzPts val="2800"/>
              <a:buAutoNum type="alphaLcPeriod"/>
              <a:defRPr/>
            </a:lvl2pPr>
            <a:lvl3pPr lvl="2" rtl="0">
              <a:spcBef>
                <a:spcPts val="0"/>
              </a:spcBef>
              <a:spcAft>
                <a:spcPts val="0"/>
              </a:spcAft>
              <a:buSzPts val="2800"/>
              <a:buAutoNum type="romanLcPeriod"/>
              <a:defRPr/>
            </a:lvl3pPr>
            <a:lvl4pPr lvl="3" rtl="0">
              <a:spcBef>
                <a:spcPts val="0"/>
              </a:spcBef>
              <a:spcAft>
                <a:spcPts val="0"/>
              </a:spcAft>
              <a:buSzPts val="2800"/>
              <a:buAutoNum type="arabicPeriod"/>
              <a:defRPr/>
            </a:lvl4pPr>
            <a:lvl5pPr lvl="4" rtl="0">
              <a:spcBef>
                <a:spcPts val="0"/>
              </a:spcBef>
              <a:spcAft>
                <a:spcPts val="0"/>
              </a:spcAft>
              <a:buSzPts val="2800"/>
              <a:buAutoNum type="alphaLcPeriod"/>
              <a:defRPr/>
            </a:lvl5pPr>
            <a:lvl6pPr lvl="5" rtl="0">
              <a:spcBef>
                <a:spcPts val="0"/>
              </a:spcBef>
              <a:spcAft>
                <a:spcPts val="0"/>
              </a:spcAft>
              <a:buSzPts val="2800"/>
              <a:buAutoNum type="romanLcPeriod"/>
              <a:defRPr/>
            </a:lvl6pPr>
            <a:lvl7pPr lvl="6" rtl="0">
              <a:spcBef>
                <a:spcPts val="0"/>
              </a:spcBef>
              <a:spcAft>
                <a:spcPts val="0"/>
              </a:spcAft>
              <a:buSzPts val="2800"/>
              <a:buAutoNum type="arabicPeriod"/>
              <a:defRPr/>
            </a:lvl7pPr>
            <a:lvl8pPr lvl="7" rtl="0">
              <a:spcBef>
                <a:spcPts val="0"/>
              </a:spcBef>
              <a:spcAft>
                <a:spcPts val="0"/>
              </a:spcAft>
              <a:buSzPts val="2800"/>
              <a:buAutoNum type="alphaLcPeriod"/>
              <a:defRPr/>
            </a:lvl8pPr>
            <a:lvl9pPr lvl="8" rtl="0">
              <a:spcBef>
                <a:spcPts val="0"/>
              </a:spcBef>
              <a:spcAft>
                <a:spcPts val="0"/>
              </a:spcAft>
              <a:buSzPts val="2800"/>
              <a:buAutoNum type="romanLcPeriod"/>
              <a:defRPr/>
            </a:lvl9pPr>
          </a:lstStyle>
          <a:p>
            <a:endParaRPr/>
          </a:p>
        </p:txBody>
      </p:sp>
      <p:sp>
        <p:nvSpPr>
          <p:cNvPr id="263" name="Google Shape;263;p38"/>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216060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293"/>
        <p:cNvGrpSpPr/>
        <p:nvPr/>
      </p:nvGrpSpPr>
      <p:grpSpPr>
        <a:xfrm>
          <a:off x="0" y="0"/>
          <a:ext cx="0" cy="0"/>
          <a:chOff x="0" y="0"/>
          <a:chExt cx="0" cy="0"/>
        </a:xfrm>
      </p:grpSpPr>
      <p:sp>
        <p:nvSpPr>
          <p:cNvPr id="294" name="Google Shape;294;p43"/>
          <p:cNvSpPr/>
          <p:nvPr/>
        </p:nvSpPr>
        <p:spPr>
          <a:xfrm>
            <a:off x="785233" y="2720933"/>
            <a:ext cx="5962800" cy="60792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5" name="Google Shape;295;p43"/>
          <p:cNvGrpSpPr/>
          <p:nvPr/>
        </p:nvGrpSpPr>
        <p:grpSpPr>
          <a:xfrm>
            <a:off x="-2044" y="5896843"/>
            <a:ext cx="12200936" cy="961207"/>
            <a:chOff x="6554556" y="4623505"/>
            <a:chExt cx="7127825" cy="720905"/>
          </a:xfrm>
        </p:grpSpPr>
        <p:sp>
          <p:nvSpPr>
            <p:cNvPr id="296" name="Google Shape;296;p4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4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43"/>
          <p:cNvSpPr txBox="1">
            <a:spLocks noGrp="1"/>
          </p:cNvSpPr>
          <p:nvPr>
            <p:ph type="title"/>
          </p:nvPr>
        </p:nvSpPr>
        <p:spPr>
          <a:xfrm>
            <a:off x="6298567" y="1007133"/>
            <a:ext cx="51452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99" name="Google Shape;299;p43"/>
          <p:cNvSpPr txBox="1">
            <a:spLocks noGrp="1"/>
          </p:cNvSpPr>
          <p:nvPr>
            <p:ph type="subTitle" idx="1"/>
          </p:nvPr>
        </p:nvSpPr>
        <p:spPr>
          <a:xfrm>
            <a:off x="7134367" y="50303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300" name="Google Shape;300;p43"/>
          <p:cNvSpPr txBox="1">
            <a:spLocks noGrp="1"/>
          </p:cNvSpPr>
          <p:nvPr>
            <p:ph type="subTitle" idx="2"/>
          </p:nvPr>
        </p:nvSpPr>
        <p:spPr>
          <a:xfrm>
            <a:off x="6298567" y="1864400"/>
            <a:ext cx="5145200" cy="15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301" name="Google Shape;301;p43"/>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3"/>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3"/>
          <p:cNvSpPr txBox="1"/>
          <p:nvPr/>
        </p:nvSpPr>
        <p:spPr>
          <a:xfrm>
            <a:off x="6878767" y="4342217"/>
            <a:ext cx="3984800" cy="642000"/>
          </a:xfrm>
          <a:prstGeom prst="rect">
            <a:avLst/>
          </a:prstGeom>
          <a:noFill/>
          <a:ln>
            <a:noFill/>
          </a:ln>
        </p:spPr>
        <p:txBody>
          <a:bodyPr spcFirstLastPara="1" wrap="square" lIns="121900" tIns="121900" rIns="121900" bIns="121900" anchor="ctr" anchorCtr="0">
            <a:noAutofit/>
          </a:bodyPr>
          <a:lstStyle/>
          <a:p>
            <a:pPr marL="0" lvl="0" indent="0" algn="ctr" rtl="0">
              <a:lnSpc>
                <a:spcPct val="114000"/>
              </a:lnSpc>
              <a:spcBef>
                <a:spcPts val="0"/>
              </a:spcBef>
              <a:spcAft>
                <a:spcPts val="0"/>
              </a:spcAft>
              <a:buNone/>
            </a:pPr>
            <a:r>
              <a:rPr lang="en" sz="1600">
                <a:solidFill>
                  <a:schemeClr val="dk1"/>
                </a:solidFill>
                <a:latin typeface="Lato"/>
                <a:ea typeface="Lato"/>
                <a:cs typeface="Lato"/>
                <a:sym typeface="Lato"/>
              </a:rPr>
              <a:t>CREDITS: This presentation template was created by</a:t>
            </a:r>
            <a:r>
              <a:rPr lang="en" sz="1600" b="1">
                <a:solidFill>
                  <a:schemeClr val="dk1"/>
                </a:solidFill>
                <a:latin typeface="Lato"/>
                <a:ea typeface="Lato"/>
                <a:cs typeface="Lato"/>
                <a:sym typeface="Lato"/>
              </a:rPr>
              <a:t> </a:t>
            </a:r>
            <a:r>
              <a:rPr lang="en" sz="1600" b="1">
                <a:solidFill>
                  <a:schemeClr val="dk1"/>
                </a:solidFill>
                <a:uFill>
                  <a:noFill/>
                </a:uFill>
                <a:latin typeface="Lato"/>
                <a:ea typeface="Lato"/>
                <a:cs typeface="Lato"/>
                <a:sym typeface="Lato"/>
                <a:hlinkClick r:id="rId2">
                  <a:extLst>
                    <a:ext uri="{A12FA001-AC4F-418D-AE19-62706E023703}">
                      <ahyp:hlinkClr xmlns:ahyp="http://schemas.microsoft.com/office/drawing/2018/hyperlinkcolor" xmlns="" val="tx"/>
                    </a:ext>
                  </a:extLst>
                </a:hlinkClick>
              </a:rPr>
              <a:t>Slidesgo</a:t>
            </a:r>
            <a:r>
              <a:rPr lang="en" sz="1600" b="1">
                <a:solidFill>
                  <a:schemeClr val="dk1"/>
                </a:solidFill>
                <a:latin typeface="Lato"/>
                <a:ea typeface="Lato"/>
                <a:cs typeface="Lato"/>
                <a:sym typeface="Lato"/>
              </a:rPr>
              <a:t>,</a:t>
            </a:r>
            <a:r>
              <a:rPr lang="en" sz="1600">
                <a:solidFill>
                  <a:schemeClr val="dk1"/>
                </a:solidFill>
                <a:latin typeface="Lato"/>
                <a:ea typeface="Lato"/>
                <a:cs typeface="Lato"/>
                <a:sym typeface="Lato"/>
              </a:rPr>
              <a:t> including icons by </a:t>
            </a:r>
            <a:r>
              <a:rPr lang="en" sz="1600" b="1">
                <a:solidFill>
                  <a:schemeClr val="dk1"/>
                </a:solidFill>
                <a:uFill>
                  <a:noFill/>
                </a:uFill>
                <a:latin typeface="Lato"/>
                <a:ea typeface="Lato"/>
                <a:cs typeface="Lato"/>
                <a:sym typeface="Lato"/>
                <a:hlinkClick r:id="rId3">
                  <a:extLst>
                    <a:ext uri="{A12FA001-AC4F-418D-AE19-62706E023703}">
                      <ahyp:hlinkClr xmlns:ahyp="http://schemas.microsoft.com/office/drawing/2018/hyperlinkcolor" xmlns="" val="tx"/>
                    </a:ext>
                  </a:extLst>
                </a:hlinkClick>
              </a:rPr>
              <a:t>Flaticon</a:t>
            </a:r>
            <a:r>
              <a:rPr lang="en" sz="1600" b="1">
                <a:solidFill>
                  <a:schemeClr val="dk1"/>
                </a:solidFill>
                <a:latin typeface="Lato"/>
                <a:ea typeface="Lato"/>
                <a:cs typeface="Lato"/>
                <a:sym typeface="Lato"/>
              </a:rPr>
              <a:t>, </a:t>
            </a:r>
            <a:r>
              <a:rPr lang="en" sz="1600">
                <a:solidFill>
                  <a:schemeClr val="dk1"/>
                </a:solidFill>
                <a:latin typeface="Lato"/>
                <a:ea typeface="Lato"/>
                <a:cs typeface="Lato"/>
                <a:sym typeface="Lato"/>
              </a:rPr>
              <a:t>infographics &amp; images by </a:t>
            </a:r>
            <a:r>
              <a:rPr lang="en" sz="1600" b="1">
                <a:solidFill>
                  <a:schemeClr val="dk1"/>
                </a:solidFill>
                <a:uFill>
                  <a:noFill/>
                </a:uFill>
                <a:latin typeface="Lato"/>
                <a:ea typeface="Lato"/>
                <a:cs typeface="Lato"/>
                <a:sym typeface="Lato"/>
                <a:hlinkClick r:id="rId4">
                  <a:extLst>
                    <a:ext uri="{A12FA001-AC4F-418D-AE19-62706E023703}">
                      <ahyp:hlinkClr xmlns:ahyp="http://schemas.microsoft.com/office/drawing/2018/hyperlinkcolor" xmlns="" val="tx"/>
                    </a:ext>
                  </a:extLst>
                </a:hlinkClick>
              </a:rPr>
              <a:t>Freepik</a:t>
            </a:r>
            <a:r>
              <a:rPr lang="en" sz="1600" b="1">
                <a:solidFill>
                  <a:schemeClr val="dk1"/>
                </a:solidFill>
                <a:latin typeface="Lato"/>
                <a:ea typeface="Lato"/>
                <a:cs typeface="Lato"/>
                <a:sym typeface="Lato"/>
              </a:rPr>
              <a:t> </a:t>
            </a:r>
            <a:endParaRPr sz="1333">
              <a:solidFill>
                <a:schemeClr val="dk1"/>
              </a:solidFill>
              <a:latin typeface="Lato"/>
              <a:ea typeface="Lato"/>
              <a:cs typeface="Lato"/>
              <a:sym typeface="Lato"/>
            </a:endParaRPr>
          </a:p>
        </p:txBody>
      </p:sp>
    </p:spTree>
    <p:extLst>
      <p:ext uri="{BB962C8B-B14F-4D97-AF65-F5344CB8AC3E}">
        <p14:creationId xmlns:p14="http://schemas.microsoft.com/office/powerpoint/2010/main" val="34772974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304"/>
        <p:cNvGrpSpPr/>
        <p:nvPr/>
      </p:nvGrpSpPr>
      <p:grpSpPr>
        <a:xfrm>
          <a:off x="0" y="0"/>
          <a:ext cx="0" cy="0"/>
          <a:chOff x="0" y="0"/>
          <a:chExt cx="0" cy="0"/>
        </a:xfrm>
      </p:grpSpPr>
    </p:spTree>
    <p:extLst>
      <p:ext uri="{BB962C8B-B14F-4D97-AF65-F5344CB8AC3E}">
        <p14:creationId xmlns:p14="http://schemas.microsoft.com/office/powerpoint/2010/main" val="1190774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305"/>
        <p:cNvGrpSpPr/>
        <p:nvPr/>
      </p:nvGrpSpPr>
      <p:grpSpPr>
        <a:xfrm>
          <a:off x="0" y="0"/>
          <a:ext cx="0" cy="0"/>
          <a:chOff x="0" y="0"/>
          <a:chExt cx="0" cy="0"/>
        </a:xfrm>
      </p:grpSpPr>
    </p:spTree>
    <p:extLst>
      <p:ext uri="{BB962C8B-B14F-4D97-AF65-F5344CB8AC3E}">
        <p14:creationId xmlns:p14="http://schemas.microsoft.com/office/powerpoint/2010/main" val="396177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2023/8/11</a:t>
            </a:fld>
            <a:endParaRPr lang="zh-CN" altLang="en-US"/>
          </a:p>
        </p:txBody>
      </p:sp>
      <p:sp>
        <p:nvSpPr>
          <p:cNvPr id="8" name="页脚占位符 7">
            <a:extLst>
              <a:ext uri="{FF2B5EF4-FFF2-40B4-BE49-F238E27FC236}">
                <a16:creationId xmlns:a16="http://schemas.microsoft.com/office/drawing/2014/main" xmlns=""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260721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306"/>
        <p:cNvGrpSpPr/>
        <p:nvPr/>
      </p:nvGrpSpPr>
      <p:grpSpPr>
        <a:xfrm>
          <a:off x="0" y="0"/>
          <a:ext cx="0" cy="0"/>
          <a:chOff x="0" y="0"/>
          <a:chExt cx="0" cy="0"/>
        </a:xfrm>
      </p:grpSpPr>
    </p:spTree>
    <p:extLst>
      <p:ext uri="{BB962C8B-B14F-4D97-AF65-F5344CB8AC3E}">
        <p14:creationId xmlns:p14="http://schemas.microsoft.com/office/powerpoint/2010/main" val="32431051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307"/>
        <p:cNvGrpSpPr/>
        <p:nvPr/>
      </p:nvGrpSpPr>
      <p:grpSpPr>
        <a:xfrm>
          <a:off x="0" y="0"/>
          <a:ext cx="0" cy="0"/>
          <a:chOff x="0" y="0"/>
          <a:chExt cx="0" cy="0"/>
        </a:xfrm>
      </p:grpSpPr>
    </p:spTree>
    <p:extLst>
      <p:ext uri="{BB962C8B-B14F-4D97-AF65-F5344CB8AC3E}">
        <p14:creationId xmlns:p14="http://schemas.microsoft.com/office/powerpoint/2010/main" val="3021816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308"/>
        <p:cNvGrpSpPr/>
        <p:nvPr/>
      </p:nvGrpSpPr>
      <p:grpSpPr>
        <a:xfrm>
          <a:off x="0" y="0"/>
          <a:ext cx="0" cy="0"/>
          <a:chOff x="0" y="0"/>
          <a:chExt cx="0" cy="0"/>
        </a:xfrm>
      </p:grpSpPr>
    </p:spTree>
    <p:extLst>
      <p:ext uri="{BB962C8B-B14F-4D97-AF65-F5344CB8AC3E}">
        <p14:creationId xmlns:p14="http://schemas.microsoft.com/office/powerpoint/2010/main" val="3975267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0" name="Google Shape;60;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2" name="Google Shape;62;p11"/>
          <p:cNvGrpSpPr/>
          <p:nvPr/>
        </p:nvGrpSpPr>
        <p:grpSpPr>
          <a:xfrm>
            <a:off x="-1600" y="5896807"/>
            <a:ext cx="12192383" cy="961207"/>
            <a:chOff x="6554556" y="4623505"/>
            <a:chExt cx="7127825" cy="720905"/>
          </a:xfrm>
        </p:grpSpPr>
        <p:sp>
          <p:nvSpPr>
            <p:cNvPr id="63" name="Google Shape;63;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43552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36"/>
        <p:cNvGrpSpPr/>
        <p:nvPr/>
      </p:nvGrpSpPr>
      <p:grpSpPr>
        <a:xfrm>
          <a:off x="0" y="0"/>
          <a:ext cx="0" cy="0"/>
          <a:chOff x="0" y="0"/>
          <a:chExt cx="0" cy="0"/>
        </a:xfrm>
      </p:grpSpPr>
      <p:sp>
        <p:nvSpPr>
          <p:cNvPr id="237" name="Google Shape;237;p35"/>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8" name="Google Shape;238;p35"/>
          <p:cNvGrpSpPr/>
          <p:nvPr/>
        </p:nvGrpSpPr>
        <p:grpSpPr>
          <a:xfrm>
            <a:off x="-2044" y="5896843"/>
            <a:ext cx="12200936" cy="961207"/>
            <a:chOff x="6554556" y="4623505"/>
            <a:chExt cx="7127825" cy="720905"/>
          </a:xfrm>
        </p:grpSpPr>
        <p:sp>
          <p:nvSpPr>
            <p:cNvPr id="239" name="Google Shape;239;p3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35"/>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2" name="Google Shape;242;p35"/>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27883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02FFF3-2B2F-4462-A3B8-D8049F6A61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A35C07-0825-42FF-B0B8-322510D4C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346B06-4FB3-4676-9E47-21BAD6295BAF}"/>
              </a:ext>
            </a:extLst>
          </p:cNvPr>
          <p:cNvSpPr>
            <a:spLocks noGrp="1"/>
          </p:cNvSpPr>
          <p:nvPr>
            <p:ph type="dt" sz="half" idx="10"/>
          </p:nvPr>
        </p:nvSpPr>
        <p:spPr/>
        <p:txBody>
          <a:bodyPr/>
          <a:lstStyle/>
          <a:p>
            <a:fld id="{3D9B8DC1-9081-4B8A-AB81-DC13AA855068}" type="datetimeFigureOut">
              <a:rPr lang="en-US" smtClean="0"/>
              <a:t>8/11/2023</a:t>
            </a:fld>
            <a:endParaRPr lang="en-US"/>
          </a:p>
        </p:txBody>
      </p:sp>
      <p:sp>
        <p:nvSpPr>
          <p:cNvPr id="5" name="Footer Placeholder 4">
            <a:extLst>
              <a:ext uri="{FF2B5EF4-FFF2-40B4-BE49-F238E27FC236}">
                <a16:creationId xmlns:a16="http://schemas.microsoft.com/office/drawing/2014/main" xmlns="" id="{3C116EDE-201A-421A-817C-D6BBF0C71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37BE160-A6BD-44F6-B10B-AA6CEFE2CC62}"/>
              </a:ext>
            </a:extLst>
          </p:cNvPr>
          <p:cNvSpPr>
            <a:spLocks noGrp="1"/>
          </p:cNvSpPr>
          <p:nvPr>
            <p:ph type="sldNum" sz="quarter" idx="12"/>
          </p:nvPr>
        </p:nvSpPr>
        <p:spPr/>
        <p:txBody>
          <a:bodyPr/>
          <a:lstStyle/>
          <a:p>
            <a:fld id="{782BEF64-560A-4F52-B147-254DF150A9E2}" type="slidenum">
              <a:rPr lang="en-US" smtClean="0"/>
              <a:t>‹#›</a:t>
            </a:fld>
            <a:endParaRPr lang="en-US"/>
          </a:p>
        </p:txBody>
      </p:sp>
    </p:spTree>
    <p:extLst>
      <p:ext uri="{BB962C8B-B14F-4D97-AF65-F5344CB8AC3E}">
        <p14:creationId xmlns:p14="http://schemas.microsoft.com/office/powerpoint/2010/main" val="294115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2023/8/11</a:t>
            </a:fld>
            <a:endParaRPr lang="zh-CN" altLang="en-US"/>
          </a:p>
        </p:txBody>
      </p:sp>
      <p:sp>
        <p:nvSpPr>
          <p:cNvPr id="4" name="页脚占位符 3">
            <a:extLst>
              <a:ext uri="{FF2B5EF4-FFF2-40B4-BE49-F238E27FC236}">
                <a16:creationId xmlns:a16="http://schemas.microsoft.com/office/drawing/2014/main" xmlns=""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6919989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2023/8/11</a:t>
            </a:fld>
            <a:endParaRPr lang="zh-CN" altLang="en-US"/>
          </a:p>
        </p:txBody>
      </p:sp>
      <p:sp>
        <p:nvSpPr>
          <p:cNvPr id="3" name="页脚占位符 2">
            <a:extLst>
              <a:ext uri="{FF2B5EF4-FFF2-40B4-BE49-F238E27FC236}">
                <a16:creationId xmlns:a16="http://schemas.microsoft.com/office/drawing/2014/main" xmlns=""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12867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2023/8/11</a:t>
            </a:fld>
            <a:endParaRPr lang="zh-CN" altLang="en-US"/>
          </a:p>
        </p:txBody>
      </p:sp>
      <p:sp>
        <p:nvSpPr>
          <p:cNvPr id="6" name="页脚占位符 5">
            <a:extLst>
              <a:ext uri="{FF2B5EF4-FFF2-40B4-BE49-F238E27FC236}">
                <a16:creationId xmlns:a16="http://schemas.microsoft.com/office/drawing/2014/main" xmlns=""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0821911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2023/8/11</a:t>
            </a:fld>
            <a:endParaRPr lang="zh-CN" altLang="en-US"/>
          </a:p>
        </p:txBody>
      </p:sp>
      <p:sp>
        <p:nvSpPr>
          <p:cNvPr id="6" name="页脚占位符 5">
            <a:extLst>
              <a:ext uri="{FF2B5EF4-FFF2-40B4-BE49-F238E27FC236}">
                <a16:creationId xmlns:a16="http://schemas.microsoft.com/office/drawing/2014/main" xmlns=""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68249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image" Target="../media/image1.jpe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xmlns="" id="{2B970E04-E9AC-4B5F-231A-55BB8BE31DF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460739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xmlns="" id="{7D3394F4-B99F-5C0A-50D8-C556BE830A4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12205617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pic>
        <p:nvPicPr>
          <p:cNvPr id="2" name="Picture 1" descr="A pink background with white leaves and black text&#10;&#10;Description automatically generated">
            <a:extLst>
              <a:ext uri="{FF2B5EF4-FFF2-40B4-BE49-F238E27FC236}">
                <a16:creationId xmlns:a16="http://schemas.microsoft.com/office/drawing/2014/main" xmlns="" id="{08F8BFEE-E3C5-D32B-6EED-B3DBC1E53A98}"/>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866901" y="238124"/>
            <a:ext cx="1628775" cy="1628775"/>
          </a:xfrm>
          <a:prstGeom prst="rect">
            <a:avLst/>
          </a:prstGeom>
        </p:spPr>
      </p:pic>
    </p:spTree>
    <p:extLst>
      <p:ext uri="{BB962C8B-B14F-4D97-AF65-F5344CB8AC3E}">
        <p14:creationId xmlns:p14="http://schemas.microsoft.com/office/powerpoint/2010/main" val="2263612918"/>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gif"/><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9.wdp"/><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image" Target="../media/image37.png"/><Relationship Id="rId2" Type="http://schemas.openxmlformats.org/officeDocument/2006/relationships/image" Target="../media/image28.gif"/><Relationship Id="rId16" Type="http://schemas.openxmlformats.org/officeDocument/2006/relationships/image" Target="../media/image36.png"/><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33.png"/><Relationship Id="rId5" Type="http://schemas.openxmlformats.org/officeDocument/2006/relationships/image" Target="../media/image30.png"/><Relationship Id="rId15" Type="http://schemas.microsoft.com/office/2007/relationships/hdphoto" Target="../media/hdphoto10.wdp"/><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2.png"/><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13" Type="http://schemas.microsoft.com/office/2007/relationships/hdphoto" Target="../media/hdphoto11.wdp"/><Relationship Id="rId3" Type="http://schemas.openxmlformats.org/officeDocument/2006/relationships/image" Target="../media/image29.png"/><Relationship Id="rId7" Type="http://schemas.microsoft.com/office/2007/relationships/hdphoto" Target="../media/hdphoto8.wdp"/><Relationship Id="rId12" Type="http://schemas.openxmlformats.org/officeDocument/2006/relationships/image" Target="../media/image38.png"/><Relationship Id="rId2" Type="http://schemas.openxmlformats.org/officeDocument/2006/relationships/image" Target="../media/image28.gif"/><Relationship Id="rId1" Type="http://schemas.openxmlformats.org/officeDocument/2006/relationships/slideLayout" Target="../slideLayouts/slideLayout55.xml"/><Relationship Id="rId6" Type="http://schemas.openxmlformats.org/officeDocument/2006/relationships/image" Target="../media/image32.png"/><Relationship Id="rId11" Type="http://schemas.microsoft.com/office/2007/relationships/hdphoto" Target="../media/hdphoto6.wdp"/><Relationship Id="rId5" Type="http://schemas.openxmlformats.org/officeDocument/2006/relationships/image" Target="../media/image37.png"/><Relationship Id="rId10" Type="http://schemas.openxmlformats.org/officeDocument/2006/relationships/image" Target="../media/image30.png"/><Relationship Id="rId4" Type="http://schemas.microsoft.com/office/2007/relationships/hdphoto" Target="../media/hdphoto5.wdp"/><Relationship Id="rId9" Type="http://schemas.microsoft.com/office/2007/relationships/hdphoto" Target="../media/hdphoto10.wdp"/><Relationship Id="rId1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microsoft.com/office/2007/relationships/hdphoto" Target="../media/hdphoto7.wdp"/><Relationship Id="rId13" Type="http://schemas.microsoft.com/office/2007/relationships/hdphoto" Target="../media/hdphoto9.wdp"/><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image" Target="../media/image37.png"/><Relationship Id="rId2" Type="http://schemas.openxmlformats.org/officeDocument/2006/relationships/image" Target="../media/image28.gif"/><Relationship Id="rId16" Type="http://schemas.openxmlformats.org/officeDocument/2006/relationships/image" Target="../media/image36.png"/><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33.png"/><Relationship Id="rId5" Type="http://schemas.openxmlformats.org/officeDocument/2006/relationships/image" Target="../media/image30.png"/><Relationship Id="rId15" Type="http://schemas.microsoft.com/office/2007/relationships/hdphoto" Target="../media/hdphoto10.wdp"/><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2.png"/><Relationship Id="rId1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9.png"/><Relationship Id="rId7" Type="http://schemas.openxmlformats.org/officeDocument/2006/relationships/image" Target="../media/image40.png"/><Relationship Id="rId2" Type="http://schemas.openxmlformats.org/officeDocument/2006/relationships/image" Target="../media/image28.gif"/><Relationship Id="rId1" Type="http://schemas.openxmlformats.org/officeDocument/2006/relationships/slideLayout" Target="../slideLayouts/slideLayout55.xml"/><Relationship Id="rId6" Type="http://schemas.microsoft.com/office/2007/relationships/hdphoto" Target="../media/hdphoto6.wdp"/><Relationship Id="rId5" Type="http://schemas.openxmlformats.org/officeDocument/2006/relationships/image" Target="../media/image30.png"/><Relationship Id="rId10" Type="http://schemas.microsoft.com/office/2007/relationships/hdphoto" Target="../media/hdphoto9.wdp"/><Relationship Id="rId4" Type="http://schemas.microsoft.com/office/2007/relationships/hdphoto" Target="../media/hdphoto5.wdp"/><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31.png"/><Relationship Id="rId12" Type="http://schemas.microsoft.com/office/2007/relationships/hdphoto" Target="../media/hdphoto9.wdp"/><Relationship Id="rId2" Type="http://schemas.openxmlformats.org/officeDocument/2006/relationships/image" Target="../media/image28.gif"/><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34.png"/><Relationship Id="rId5" Type="http://schemas.openxmlformats.org/officeDocument/2006/relationships/image" Target="../media/image3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3.png"/><Relationship Id="rId14" Type="http://schemas.microsoft.com/office/2007/relationships/hdphoto" Target="../media/hdphoto10.wdp"/></Relationships>
</file>

<file path=ppt/slides/_rels/slide2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image" Target="../media/image28.gif"/><Relationship Id="rId1" Type="http://schemas.openxmlformats.org/officeDocument/2006/relationships/slideLayout" Target="../slideLayouts/slideLayout55.xml"/><Relationship Id="rId6" Type="http://schemas.microsoft.com/office/2007/relationships/hdphoto" Target="../media/hdphoto10.wdp"/><Relationship Id="rId11" Type="http://schemas.openxmlformats.org/officeDocument/2006/relationships/image" Target="../media/image41.png"/><Relationship Id="rId5" Type="http://schemas.openxmlformats.org/officeDocument/2006/relationships/image" Target="../media/image36.png"/><Relationship Id="rId10" Type="http://schemas.microsoft.com/office/2007/relationships/hdphoto" Target="../media/hdphoto12.wdp"/><Relationship Id="rId4" Type="http://schemas.microsoft.com/office/2007/relationships/hdphoto" Target="../media/hdphoto5.wdp"/><Relationship Id="rId9" Type="http://schemas.openxmlformats.org/officeDocument/2006/relationships/image" Target="../media/image40.png"/></Relationships>
</file>

<file path=ppt/slides/_rels/slide2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9.png"/><Relationship Id="rId7" Type="http://schemas.openxmlformats.org/officeDocument/2006/relationships/image" Target="../media/image31.png"/><Relationship Id="rId12" Type="http://schemas.microsoft.com/office/2007/relationships/hdphoto" Target="../media/hdphoto10.wdp"/><Relationship Id="rId2" Type="http://schemas.openxmlformats.org/officeDocument/2006/relationships/image" Target="../media/image28.gif"/><Relationship Id="rId1" Type="http://schemas.openxmlformats.org/officeDocument/2006/relationships/slideLayout" Target="../slideLayouts/slideLayout26.xml"/><Relationship Id="rId6" Type="http://schemas.microsoft.com/office/2007/relationships/hdphoto" Target="../media/hdphoto6.wdp"/><Relationship Id="rId11" Type="http://schemas.openxmlformats.org/officeDocument/2006/relationships/image" Target="../media/image36.png"/><Relationship Id="rId5" Type="http://schemas.openxmlformats.org/officeDocument/2006/relationships/image" Target="../media/image3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9.png"/><Relationship Id="rId7" Type="http://schemas.openxmlformats.org/officeDocument/2006/relationships/image" Target="../media/image40.png"/><Relationship Id="rId2" Type="http://schemas.openxmlformats.org/officeDocument/2006/relationships/image" Target="../media/image28.gif"/><Relationship Id="rId1" Type="http://schemas.openxmlformats.org/officeDocument/2006/relationships/slideLayout" Target="../slideLayouts/slideLayout55.xml"/><Relationship Id="rId6" Type="http://schemas.microsoft.com/office/2007/relationships/hdphoto" Target="../media/hdphoto6.wdp"/><Relationship Id="rId5" Type="http://schemas.openxmlformats.org/officeDocument/2006/relationships/image" Target="../media/image3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gif"/><Relationship Id="rId1" Type="http://schemas.openxmlformats.org/officeDocument/2006/relationships/slideLayout" Target="../slideLayouts/slideLayout26.xml"/><Relationship Id="rId6" Type="http://schemas.microsoft.com/office/2007/relationships/hdphoto" Target="../media/hdphoto6.wdp"/><Relationship Id="rId5" Type="http://schemas.openxmlformats.org/officeDocument/2006/relationships/image" Target="../media/image30.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3.png"/></Relationships>
</file>

<file path=ppt/slides/_rels/slide28.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0.png"/><Relationship Id="rId7"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45.png"/></Relationships>
</file>

<file path=ppt/slides/_rels/slide29.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10.png"/><Relationship Id="rId7"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6.pn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447" y="0"/>
            <a:ext cx="2200789" cy="201248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349" y="-786978"/>
            <a:ext cx="4989888" cy="2937584"/>
          </a:xfrm>
          <a:prstGeom prst="rect">
            <a:avLst/>
          </a:prstGeom>
        </p:spPr>
      </p:pic>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9462"/>
          <a:stretch/>
        </p:blipFill>
        <p:spPr>
          <a:xfrm>
            <a:off x="-58111" y="1880035"/>
            <a:ext cx="12191999" cy="553926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858" y="-70384"/>
            <a:ext cx="5664435" cy="685080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3122" y="3981450"/>
            <a:ext cx="3303852" cy="2798974"/>
          </a:xfrm>
          <a:prstGeom prst="rect">
            <a:avLst/>
          </a:prstGeom>
        </p:spPr>
      </p:pic>
      <p:pic>
        <p:nvPicPr>
          <p:cNvPr id="10" name="Picture 9">
            <a:extLst>
              <a:ext uri="{FF2B5EF4-FFF2-40B4-BE49-F238E27FC236}">
                <a16:creationId xmlns:a16="http://schemas.microsoft.com/office/drawing/2014/main" xmlns="" id="{127A0780-3F62-DC38-17EC-232BDC8FDB1D}"/>
              </a:ext>
            </a:extLst>
          </p:cNvPr>
          <p:cNvPicPr>
            <a:picLocks noChangeAspect="1"/>
          </p:cNvPicPr>
          <p:nvPr/>
        </p:nvPicPr>
        <p:blipFill>
          <a:blip r:embed="rId8"/>
          <a:stretch>
            <a:fillRect/>
          </a:stretch>
        </p:blipFill>
        <p:spPr>
          <a:xfrm>
            <a:off x="4590865" y="66675"/>
            <a:ext cx="4602118" cy="2470254"/>
          </a:xfrm>
          <a:prstGeom prst="rect">
            <a:avLst/>
          </a:prstGeom>
        </p:spPr>
      </p:pic>
      <p:pic>
        <p:nvPicPr>
          <p:cNvPr id="12" name="Picture 11">
            <a:extLst>
              <a:ext uri="{FF2B5EF4-FFF2-40B4-BE49-F238E27FC236}">
                <a16:creationId xmlns:a16="http://schemas.microsoft.com/office/drawing/2014/main" xmlns="" id="{A7683CC3-649F-5781-4C9F-00B2DA64F58A}"/>
              </a:ext>
            </a:extLst>
          </p:cNvPr>
          <p:cNvPicPr>
            <a:picLocks noChangeAspect="1"/>
          </p:cNvPicPr>
          <p:nvPr/>
        </p:nvPicPr>
        <p:blipFill>
          <a:blip r:embed="rId9"/>
          <a:stretch>
            <a:fillRect/>
          </a:stretch>
        </p:blipFill>
        <p:spPr>
          <a:xfrm>
            <a:off x="977938" y="1984156"/>
            <a:ext cx="10845724" cy="2127688"/>
          </a:xfrm>
          <a:prstGeom prst="rect">
            <a:avLst/>
          </a:prstGeom>
        </p:spPr>
      </p:pic>
      <p:pic>
        <p:nvPicPr>
          <p:cNvPr id="14" name="Picture 13">
            <a:extLst>
              <a:ext uri="{FF2B5EF4-FFF2-40B4-BE49-F238E27FC236}">
                <a16:creationId xmlns:a16="http://schemas.microsoft.com/office/drawing/2014/main" xmlns="" id="{1F7D9915-D080-0F70-3977-8E81B0E5FD9F}"/>
              </a:ext>
            </a:extLst>
          </p:cNvPr>
          <p:cNvPicPr>
            <a:picLocks noChangeAspect="1"/>
          </p:cNvPicPr>
          <p:nvPr/>
        </p:nvPicPr>
        <p:blipFill>
          <a:blip r:embed="rId10"/>
          <a:stretch>
            <a:fillRect/>
          </a:stretch>
        </p:blipFill>
        <p:spPr>
          <a:xfrm>
            <a:off x="4942609" y="3920838"/>
            <a:ext cx="2402032" cy="749873"/>
          </a:xfrm>
          <a:prstGeom prst="rect">
            <a:avLst/>
          </a:prstGeom>
        </p:spPr>
      </p:pic>
    </p:spTree>
    <p:extLst>
      <p:ext uri="{BB962C8B-B14F-4D97-AF65-F5344CB8AC3E}">
        <p14:creationId xmlns:p14="http://schemas.microsoft.com/office/powerpoint/2010/main" val="3403209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826FF7F4-BB5C-A984-43DA-CE96D053403A}"/>
              </a:ext>
            </a:extLst>
          </p:cNvPr>
          <p:cNvGraphicFramePr>
            <a:graphicFrameLocks noGrp="1"/>
          </p:cNvGraphicFramePr>
          <p:nvPr>
            <p:extLst>
              <p:ext uri="{D42A27DB-BD31-4B8C-83A1-F6EECF244321}">
                <p14:modId xmlns:p14="http://schemas.microsoft.com/office/powerpoint/2010/main" val="615217666"/>
              </p:ext>
            </p:extLst>
          </p:nvPr>
        </p:nvGraphicFramePr>
        <p:xfrm>
          <a:off x="442705" y="988943"/>
          <a:ext cx="10882520" cy="3783082"/>
        </p:xfrm>
        <a:graphic>
          <a:graphicData uri="http://schemas.openxmlformats.org/drawingml/2006/table">
            <a:tbl>
              <a:tblPr firstRow="1" firstCol="1" bandRow="1">
                <a:tableStyleId>{5C22544A-7EE6-4342-B048-85BDC9FD1C3A}</a:tableStyleId>
              </a:tblPr>
              <a:tblGrid>
                <a:gridCol w="1934538">
                  <a:extLst>
                    <a:ext uri="{9D8B030D-6E8A-4147-A177-3AD203B41FA5}">
                      <a16:colId xmlns:a16="http://schemas.microsoft.com/office/drawing/2014/main" xmlns="" val="143287913"/>
                    </a:ext>
                  </a:extLst>
                </a:gridCol>
                <a:gridCol w="2802982">
                  <a:extLst>
                    <a:ext uri="{9D8B030D-6E8A-4147-A177-3AD203B41FA5}">
                      <a16:colId xmlns:a16="http://schemas.microsoft.com/office/drawing/2014/main" xmlns="" val="374679602"/>
                    </a:ext>
                  </a:extLst>
                </a:gridCol>
                <a:gridCol w="3018597">
                  <a:extLst>
                    <a:ext uri="{9D8B030D-6E8A-4147-A177-3AD203B41FA5}">
                      <a16:colId xmlns:a16="http://schemas.microsoft.com/office/drawing/2014/main" xmlns="" val="2331647636"/>
                    </a:ext>
                  </a:extLst>
                </a:gridCol>
                <a:gridCol w="3126403">
                  <a:extLst>
                    <a:ext uri="{9D8B030D-6E8A-4147-A177-3AD203B41FA5}">
                      <a16:colId xmlns:a16="http://schemas.microsoft.com/office/drawing/2014/main" xmlns="" val="3676016799"/>
                    </a:ext>
                  </a:extLst>
                </a:gridCol>
              </a:tblGrid>
              <a:tr h="1305831">
                <a:tc>
                  <a:txBody>
                    <a:bodyPr/>
                    <a:lstStyle/>
                    <a:p>
                      <a:pPr marL="0" marR="0" algn="ctr">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đen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bìa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cứng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Ngôi</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sao</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nhựa</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trong</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xmlns="" val="4234792932"/>
                  </a:ext>
                </a:extLst>
              </a:tr>
              <a:tr h="2477251">
                <a:tc>
                  <a:txBody>
                    <a:bodyPr/>
                    <a:lstStyle/>
                    <a:p>
                      <a:pPr marL="0" marR="0" algn="ctr">
                        <a:lnSpc>
                          <a:spcPct val="115000"/>
                        </a:lnSpc>
                        <a:spcBef>
                          <a:spcPts val="0"/>
                        </a:spcBef>
                        <a:spcAft>
                          <a:spcPts val="0"/>
                        </a:spcAft>
                      </a:pPr>
                      <a:endParaRPr lang="en-US" sz="3200" dirty="0">
                        <a:solidFill>
                          <a:srgbClr val="002060"/>
                        </a:solidFill>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3200" dirty="0" err="1">
                          <a:solidFill>
                            <a:srgbClr val="002060"/>
                          </a:solidFill>
                          <a:effectLst/>
                          <a:latin typeface="Calibri" panose="020F0502020204030204" pitchFamily="34" charset="0"/>
                          <a:cs typeface="Calibri" panose="020F0502020204030204" pitchFamily="34" charset="0"/>
                        </a:rPr>
                        <a:t>Kết</a:t>
                      </a:r>
                      <a:r>
                        <a:rPr lang="en-US" sz="3200" dirty="0">
                          <a:solidFill>
                            <a:srgbClr val="002060"/>
                          </a:solidFill>
                          <a:effectLst/>
                          <a:latin typeface="Calibri" panose="020F0502020204030204" pitchFamily="34" charset="0"/>
                          <a:cs typeface="Calibri" panose="020F0502020204030204" pitchFamily="34" charset="0"/>
                        </a:rPr>
                        <a:t> </a:t>
                      </a:r>
                      <a:r>
                        <a:rPr lang="en-US" sz="3200" dirty="0" err="1">
                          <a:solidFill>
                            <a:srgbClr val="002060"/>
                          </a:solidFill>
                          <a:effectLst/>
                          <a:latin typeface="Calibri" panose="020F0502020204030204" pitchFamily="34" charset="0"/>
                          <a:cs typeface="Calibri" panose="020F0502020204030204" pitchFamily="34" charset="0"/>
                        </a:rPr>
                        <a:t>quả</a:t>
                      </a:r>
                      <a:r>
                        <a:rPr lang="en-US" sz="3200" dirty="0">
                          <a:solidFill>
                            <a:srgbClr val="002060"/>
                          </a:solidFill>
                          <a:effectLst/>
                          <a:latin typeface="Calibri" panose="020F0502020204030204" pitchFamily="34" charset="0"/>
                          <a:cs typeface="Calibri" panose="020F0502020204030204" pitchFamily="34" charset="0"/>
                        </a:rPr>
                        <a:t> TN</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3200" dirty="0">
                          <a:solidFill>
                            <a:srgbClr val="002060"/>
                          </a:solidFill>
                          <a:effectLst/>
                          <a:latin typeface="Calibri" panose="020F0502020204030204" pitchFamily="34" charset="0"/>
                          <a:cs typeface="Calibri" panose="020F0502020204030204" pitchFamily="34" charset="0"/>
                        </a:rPr>
                        <a:t> </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2304564"/>
                  </a:ext>
                </a:extLst>
              </a:tr>
            </a:tbl>
          </a:graphicData>
        </a:graphic>
      </p:graphicFrame>
      <p:sp>
        <p:nvSpPr>
          <p:cNvPr id="7" name="TextBox 6">
            <a:extLst>
              <a:ext uri="{FF2B5EF4-FFF2-40B4-BE49-F238E27FC236}">
                <a16:creationId xmlns:a16="http://schemas.microsoft.com/office/drawing/2014/main" xmlns="" id="{BA47DE8A-98E7-BF9F-34BC-2E16CED222C3}"/>
              </a:ext>
            </a:extLst>
          </p:cNvPr>
          <p:cNvSpPr txBox="1"/>
          <p:nvPr/>
        </p:nvSpPr>
        <p:spPr>
          <a:xfrm>
            <a:off x="2457450" y="2505075"/>
            <a:ext cx="2514600" cy="1938992"/>
          </a:xfrm>
          <a:prstGeom prst="rect">
            <a:avLst/>
          </a:prstGeom>
          <a:noFill/>
        </p:spPr>
        <p:txBody>
          <a:bodyPr wrap="square" rtlCol="0">
            <a:spAutoFit/>
          </a:bodyPr>
          <a:lstStyle/>
          <a:p>
            <a:pPr algn="ctr"/>
            <a:r>
              <a:rPr lang="en-US" sz="4000" b="0" i="0" dirty="0" err="1">
                <a:solidFill>
                  <a:srgbClr val="002060"/>
                </a:solidFill>
                <a:effectLst/>
                <a:latin typeface="Calibri" panose="020F0502020204030204" pitchFamily="34" charset="0"/>
                <a:cs typeface="Calibri" panose="020F0502020204030204" pitchFamily="34" charset="0"/>
              </a:rPr>
              <a:t>Không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cho</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ánh</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sáng</a:t>
            </a:r>
            <a:r>
              <a:rPr lang="en-US" sz="4000" b="0" i="0" dirty="0">
                <a:solidFill>
                  <a:srgbClr val="002060"/>
                </a:solidFill>
                <a:effectLst/>
                <a:latin typeface="Calibri" panose="020F0502020204030204" pitchFamily="34" charset="0"/>
                <a:cs typeface="Calibri" panose="020F0502020204030204" pitchFamily="34" charset="0"/>
              </a:rPr>
              <a:t> </a:t>
            </a:r>
            <a:r>
              <a:rPr lang="en-US" sz="4000" b="0" i="0" dirty="0" err="1">
                <a:solidFill>
                  <a:srgbClr val="002060"/>
                </a:solidFill>
                <a:effectLst/>
                <a:latin typeface="Calibri" panose="020F0502020204030204" pitchFamily="34" charset="0"/>
                <a:cs typeface="Calibri" panose="020F0502020204030204" pitchFamily="34" charset="0"/>
              </a:rPr>
              <a:t>truyền</a:t>
            </a:r>
            <a:r>
              <a:rPr lang="en-US" sz="4000" b="0" i="0" dirty="0">
                <a:solidFill>
                  <a:srgbClr val="002060"/>
                </a:solidFill>
                <a:effectLst/>
                <a:latin typeface="Calibri" panose="020F0502020204030204" pitchFamily="34" charset="0"/>
                <a:cs typeface="Calibri" panose="020F0502020204030204" pitchFamily="34" charset="0"/>
              </a:rPr>
              <a:t> qua</a:t>
            </a:r>
            <a:endParaRPr lang="en-US" sz="4000"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EEC5E4CF-B1EA-2472-E103-3D6C1C081A93}"/>
              </a:ext>
            </a:extLst>
          </p:cNvPr>
          <p:cNvSpPr txBox="1"/>
          <p:nvPr/>
        </p:nvSpPr>
        <p:spPr>
          <a:xfrm>
            <a:off x="5353050" y="2486025"/>
            <a:ext cx="2514600" cy="1938992"/>
          </a:xfrm>
          <a:prstGeom prst="rect">
            <a:avLst/>
          </a:prstGeom>
          <a:noFill/>
        </p:spPr>
        <p:txBody>
          <a:bodyPr wrap="square" rtlCol="0">
            <a:spAutoFit/>
          </a:bodyPr>
          <a:lstStyle/>
          <a:p>
            <a:pPr algn="ctr"/>
            <a:r>
              <a:rPr lang="en-US" sz="4000" dirty="0" err="1">
                <a:solidFill>
                  <a:srgbClr val="002060"/>
                </a:solidFill>
                <a:latin typeface="Calibri" panose="020F0502020204030204" pitchFamily="34" charset="0"/>
                <a:cs typeface="Calibri" panose="020F0502020204030204" pitchFamily="34" charset="0"/>
              </a:rPr>
              <a:t>Không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cho</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
        <p:nvSpPr>
          <p:cNvPr id="9" name="TextBox 8">
            <a:extLst>
              <a:ext uri="{FF2B5EF4-FFF2-40B4-BE49-F238E27FC236}">
                <a16:creationId xmlns:a16="http://schemas.microsoft.com/office/drawing/2014/main" xmlns="" id="{916C735D-5B4B-9D50-FF44-B1ACFAC5F38D}"/>
              </a:ext>
            </a:extLst>
          </p:cNvPr>
          <p:cNvSpPr txBox="1"/>
          <p:nvPr/>
        </p:nvSpPr>
        <p:spPr>
          <a:xfrm>
            <a:off x="8477250" y="2409825"/>
            <a:ext cx="2476500" cy="1938992"/>
          </a:xfrm>
          <a:prstGeom prst="rect">
            <a:avLst/>
          </a:prstGeom>
          <a:noFill/>
        </p:spPr>
        <p:txBody>
          <a:bodyPr wrap="square" rtlCol="0">
            <a:spAutoFit/>
          </a:bodyPr>
          <a:lstStyle/>
          <a:p>
            <a:pPr algn="ctr"/>
            <a:r>
              <a:rPr lang="en-US" sz="4000" dirty="0">
                <a:solidFill>
                  <a:srgbClr val="002060"/>
                </a:solidFill>
                <a:latin typeface="Calibri" panose="020F0502020204030204" pitchFamily="34" charset="0"/>
                <a:cs typeface="Calibri" panose="020F0502020204030204" pitchFamily="34" charset="0"/>
              </a:rPr>
              <a:t>Cho </a:t>
            </a:r>
            <a:r>
              <a:rPr lang="en-US" sz="4000" dirty="0" err="1">
                <a:solidFill>
                  <a:srgbClr val="002060"/>
                </a:solidFill>
                <a:latin typeface="Calibri" panose="020F0502020204030204" pitchFamily="34" charset="0"/>
                <a:cs typeface="Calibri" panose="020F0502020204030204" pitchFamily="34" charset="0"/>
              </a:rPr>
              <a:t>ánh</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sáng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truyền</a:t>
            </a:r>
            <a:r>
              <a:rPr lang="en-US" sz="4000" dirty="0">
                <a:solidFill>
                  <a:srgbClr val="002060"/>
                </a:solidFill>
                <a:latin typeface="Calibri" panose="020F0502020204030204" pitchFamily="34" charset="0"/>
                <a:cs typeface="Calibri" panose="020F0502020204030204" pitchFamily="34" charset="0"/>
              </a:rPr>
              <a:t> qua</a:t>
            </a:r>
          </a:p>
        </p:txBody>
      </p:sp>
    </p:spTree>
    <p:extLst>
      <p:ext uri="{BB962C8B-B14F-4D97-AF65-F5344CB8AC3E}">
        <p14:creationId xmlns:p14="http://schemas.microsoft.com/office/powerpoint/2010/main" val="1958017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 y="-1532468"/>
            <a:ext cx="11240858" cy="72757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xmlns="" id="{2B8075FB-CC11-41C6-892F-DBCE6CA63AB1}"/>
              </a:ext>
            </a:extLst>
          </p:cNvPr>
          <p:cNvSpPr txBox="1"/>
          <p:nvPr/>
        </p:nvSpPr>
        <p:spPr>
          <a:xfrm>
            <a:off x="2268407" y="1877657"/>
            <a:ext cx="8704393" cy="2554545"/>
          </a:xfrm>
          <a:prstGeom prst="rect">
            <a:avLst/>
          </a:prstGeom>
          <a:noFill/>
        </p:spPr>
        <p:txBody>
          <a:bodyPr wrap="square" rtlCol="0">
            <a:spAutoFit/>
          </a:bodyPr>
          <a:lstStyle/>
          <a:p>
            <a:pPr lvl="0" algn="ct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ánh</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truyền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qua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cản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sáng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xmlns="" id="{4BD583A6-295C-CD15-4736-F4A47A1FE8F5}"/>
              </a:ext>
            </a:extLst>
          </p:cNvPr>
          <p:cNvPicPr>
            <a:picLocks noChangeAspect="1"/>
          </p:cNvPicPr>
          <p:nvPr/>
        </p:nvPicPr>
        <p:blipFill>
          <a:blip r:embed="rId5"/>
          <a:stretch>
            <a:fillRect/>
          </a:stretch>
        </p:blipFill>
        <p:spPr>
          <a:xfrm>
            <a:off x="4624055" y="0"/>
            <a:ext cx="3267739" cy="1176630"/>
          </a:xfrm>
          <a:prstGeom prst="rect">
            <a:avLst/>
          </a:prstGeom>
        </p:spPr>
      </p:pic>
    </p:spTree>
    <p:extLst>
      <p:ext uri="{BB962C8B-B14F-4D97-AF65-F5344CB8AC3E}">
        <p14:creationId xmlns:p14="http://schemas.microsoft.com/office/powerpoint/2010/main" val="3141183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593869"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文本框 34">
            <a:extLst>
              <a:ext uri="{FF2B5EF4-FFF2-40B4-BE49-F238E27FC236}">
                <a16:creationId xmlns:a16="http://schemas.microsoft.com/office/drawing/2014/main" xmlns="" id="{2B8075FB-CC11-41C6-892F-DBCE6CA63AB1}"/>
              </a:ext>
            </a:extLst>
          </p:cNvPr>
          <p:cNvSpPr txBox="1"/>
          <p:nvPr/>
        </p:nvSpPr>
        <p:spPr>
          <a:xfrm>
            <a:off x="387875" y="1455008"/>
            <a:ext cx="11428205" cy="2585323"/>
          </a:xfrm>
          <a:prstGeom prst="rect">
            <a:avLst/>
          </a:prstGeom>
          <a:noFill/>
        </p:spPr>
        <p:txBody>
          <a:bodyPr wrap="square" rtlCol="0">
            <a:spAutoFit/>
          </a:bodyPr>
          <a:lstStyle/>
          <a:p>
            <a:pPr lvl="0" algn="ctr" defTabSz="685800">
              <a:defRPr/>
            </a:pP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2</a:t>
            </a:r>
            <a:r>
              <a:rPr lang="en-US" sz="5400" b="1" kern="0" dirty="0">
                <a:solidFill>
                  <a:srgbClr val="00BC55"/>
                </a:solidFill>
                <a:latin typeface="Cambria" panose="02040503050406030204" pitchFamily="18" charset="0"/>
                <a:ea typeface="Cambria" panose="02040503050406030204" pitchFamily="18" charset="0"/>
                <a:cs typeface="Times New Roman" pitchFamily="18" charset="0"/>
              </a:rPr>
              <a:t>.</a:t>
            </a:r>
            <a:r>
              <a:rPr lang="vi-VN" sz="5400" b="1" kern="0" dirty="0">
                <a:solidFill>
                  <a:srgbClr val="00BC55"/>
                </a:solidFill>
                <a:latin typeface="Cambria" panose="02040503050406030204" pitchFamily="18" charset="0"/>
                <a:ea typeface="Cambria" panose="02040503050406030204" pitchFamily="18" charset="0"/>
                <a:cs typeface="Times New Roman" pitchFamily="18" charset="0"/>
              </a:rPr>
              <a:t> Tìm hiểu nguyên nhân có bóng của vật và sự thay đổi kích thước của vật</a:t>
            </a:r>
            <a:endParaRPr kumimoji="0" lang="en-US" sz="5400" b="1" i="0" u="none" strike="noStrike" kern="0" cap="none" spc="0" normalizeH="0" baseline="0" noProof="0" dirty="0">
              <a:ln>
                <a:noFill/>
              </a:ln>
              <a:solidFill>
                <a:srgbClr val="00BC55"/>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10073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Nêu</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kết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luận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về</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nguyên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nhân</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có</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bóng</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của</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 </a:t>
            </a:r>
            <a:r>
              <a:rPr lang="en-US" sz="4400" b="1" kern="0" dirty="0" err="1">
                <a:solidFill>
                  <a:srgbClr val="FF0000"/>
                </a:solidFill>
                <a:latin typeface="Cambria" panose="02040503050406030204" pitchFamily="18" charset="0"/>
                <a:ea typeface="Cambria" panose="02040503050406030204" pitchFamily="18" charset="0"/>
                <a:cs typeface="Times New Roman" pitchFamily="18" charset="0"/>
              </a:rPr>
              <a:t>vật</a:t>
            </a:r>
            <a:r>
              <a:rPr lang="en-US" sz="4400" b="1" kern="0" dirty="0">
                <a:solidFill>
                  <a:srgbClr val="FF0000"/>
                </a:solidFill>
                <a:latin typeface="Cambria" panose="02040503050406030204" pitchFamily="18" charset="0"/>
                <a:ea typeface="Cambria" panose="02040503050406030204" pitchFamily="18" charset="0"/>
                <a:cs typeface="Times New Roman" pitchFamily="18" charset="0"/>
              </a:rPr>
              <a:t>.</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xmlns="" id="{6D385CE3-A76D-6D3D-16B3-274A73B338CC}"/>
              </a:ext>
            </a:extLst>
          </p:cNvPr>
          <p:cNvSpPr txBox="1"/>
          <p:nvPr/>
        </p:nvSpPr>
        <p:spPr>
          <a:xfrm>
            <a:off x="2676524" y="3086772"/>
            <a:ext cx="9067801" cy="1323439"/>
          </a:xfrm>
          <a:custGeom>
            <a:avLst/>
            <a:gdLst>
              <a:gd name="connsiteX0" fmla="*/ 0 w 9067801"/>
              <a:gd name="connsiteY0" fmla="*/ 0 h 1323439"/>
              <a:gd name="connsiteX1" fmla="*/ 9067801 w 9067801"/>
              <a:gd name="connsiteY1" fmla="*/ 0 h 1323439"/>
              <a:gd name="connsiteX2" fmla="*/ 9067801 w 9067801"/>
              <a:gd name="connsiteY2" fmla="*/ 1323439 h 1323439"/>
              <a:gd name="connsiteX3" fmla="*/ 0 w 9067801"/>
              <a:gd name="connsiteY3" fmla="*/ 1323439 h 1323439"/>
              <a:gd name="connsiteX4" fmla="*/ 0 w 9067801"/>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323439" fill="none" extrusionOk="0">
                <a:moveTo>
                  <a:pt x="0" y="0"/>
                </a:moveTo>
                <a:cubicBezTo>
                  <a:pt x="3092645" y="5222"/>
                  <a:pt x="6746454" y="24918"/>
                  <a:pt x="9067801" y="0"/>
                </a:cubicBezTo>
                <a:cubicBezTo>
                  <a:pt x="9005207" y="502581"/>
                  <a:pt x="9030843" y="742429"/>
                  <a:pt x="9067801" y="1323439"/>
                </a:cubicBezTo>
                <a:cubicBezTo>
                  <a:pt x="5411813" y="1158678"/>
                  <a:pt x="3000387" y="1441589"/>
                  <a:pt x="0" y="1323439"/>
                </a:cubicBezTo>
                <a:cubicBezTo>
                  <a:pt x="-52747" y="826522"/>
                  <a:pt x="-93581" y="659507"/>
                  <a:pt x="0" y="0"/>
                </a:cubicBezTo>
                <a:close/>
              </a:path>
              <a:path w="9067801" h="1323439" stroke="0" extrusionOk="0">
                <a:moveTo>
                  <a:pt x="0" y="0"/>
                </a:moveTo>
                <a:cubicBezTo>
                  <a:pt x="1459972" y="11849"/>
                  <a:pt x="7479221" y="-161459"/>
                  <a:pt x="9067801" y="0"/>
                </a:cubicBezTo>
                <a:cubicBezTo>
                  <a:pt x="9053141" y="501774"/>
                  <a:pt x="8987866" y="1007572"/>
                  <a:pt x="9067801" y="1323439"/>
                </a:cubicBezTo>
                <a:cubicBezTo>
                  <a:pt x="7483198" y="1177579"/>
                  <a:pt x="1382021" y="1245115"/>
                  <a:pt x="0" y="1323439"/>
                </a:cubicBezTo>
                <a:cubicBezTo>
                  <a:pt x="-53371" y="1066481"/>
                  <a:pt x="-89897" y="500856"/>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4000" dirty="0">
                <a:solidFill>
                  <a:prstClr val="black"/>
                </a:solidFill>
                <a:cs typeface="Arial" panose="020B0604020202020204" pitchFamily="34" charset="0"/>
              </a:rPr>
              <a:t>Khi được chiếu sáng thì phía sau của vật cản ánh sáng có bóng của vật đó. </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Freeform: Shape 34">
            <a:extLst>
              <a:ext uri="{FF2B5EF4-FFF2-40B4-BE49-F238E27FC236}">
                <a16:creationId xmlns:a16="http://schemas.microsoft.com/office/drawing/2014/main" xmlns=""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504796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5F23905-7C5F-4581-9C1E-959A657A2D2D}"/>
              </a:ext>
            </a:extLst>
          </p:cNvPr>
          <p:cNvSpPr/>
          <p:nvPr/>
        </p:nvSpPr>
        <p:spPr>
          <a:xfrm>
            <a:off x="1596584" y="590992"/>
            <a:ext cx="10868132" cy="1446550"/>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4400" b="1" kern="0">
                <a:solidFill>
                  <a:srgbClr val="FF0000"/>
                </a:solidFill>
                <a:latin typeface="Cambria" panose="02040503050406030204" pitchFamily="18" charset="0"/>
                <a:ea typeface="Cambria" panose="02040503050406030204" pitchFamily="18" charset="0"/>
                <a:cs typeface="Times New Roman" pitchFamily="18" charset="0"/>
              </a:rPr>
              <a:t>Kích thước của bóng phụ thuộc vào yếu tố nào và phụ thuộc như thế nào?</a:t>
            </a:r>
            <a:endParaRPr kumimoji="0" lang="vi-VN" sz="4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263" y="482468"/>
            <a:ext cx="1575742" cy="1575742"/>
          </a:xfrm>
          <a:prstGeom prst="rect">
            <a:avLst/>
          </a:prstGeom>
        </p:spPr>
      </p:pic>
      <p:sp>
        <p:nvSpPr>
          <p:cNvPr id="2" name="TextBox 1">
            <a:extLst>
              <a:ext uri="{FF2B5EF4-FFF2-40B4-BE49-F238E27FC236}">
                <a16:creationId xmlns:a16="http://schemas.microsoft.com/office/drawing/2014/main" xmlns="" id="{6D385CE3-A76D-6D3D-16B3-274A73B338CC}"/>
              </a:ext>
            </a:extLst>
          </p:cNvPr>
          <p:cNvSpPr txBox="1"/>
          <p:nvPr/>
        </p:nvSpPr>
        <p:spPr>
          <a:xfrm>
            <a:off x="2676524" y="3086772"/>
            <a:ext cx="9067801" cy="1938992"/>
          </a:xfrm>
          <a:custGeom>
            <a:avLst/>
            <a:gdLst>
              <a:gd name="connsiteX0" fmla="*/ 0 w 9067801"/>
              <a:gd name="connsiteY0" fmla="*/ 0 h 1938992"/>
              <a:gd name="connsiteX1" fmla="*/ 9067801 w 9067801"/>
              <a:gd name="connsiteY1" fmla="*/ 0 h 1938992"/>
              <a:gd name="connsiteX2" fmla="*/ 9067801 w 9067801"/>
              <a:gd name="connsiteY2" fmla="*/ 1938992 h 1938992"/>
              <a:gd name="connsiteX3" fmla="*/ 0 w 9067801"/>
              <a:gd name="connsiteY3" fmla="*/ 1938992 h 1938992"/>
              <a:gd name="connsiteX4" fmla="*/ 0 w 9067801"/>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1" h="1938992" fill="none" extrusionOk="0">
                <a:moveTo>
                  <a:pt x="0" y="0"/>
                </a:moveTo>
                <a:cubicBezTo>
                  <a:pt x="3092645" y="5222"/>
                  <a:pt x="6746454" y="24918"/>
                  <a:pt x="9067801" y="0"/>
                </a:cubicBezTo>
                <a:cubicBezTo>
                  <a:pt x="8906556" y="738305"/>
                  <a:pt x="9024041" y="1407801"/>
                  <a:pt x="9067801" y="1938992"/>
                </a:cubicBezTo>
                <a:cubicBezTo>
                  <a:pt x="5411813" y="1774231"/>
                  <a:pt x="3000387" y="2057142"/>
                  <a:pt x="0" y="1938992"/>
                </a:cubicBezTo>
                <a:cubicBezTo>
                  <a:pt x="-55725" y="1490404"/>
                  <a:pt x="17072" y="314236"/>
                  <a:pt x="0" y="0"/>
                </a:cubicBezTo>
                <a:close/>
              </a:path>
              <a:path w="9067801" h="1938992" stroke="0" extrusionOk="0">
                <a:moveTo>
                  <a:pt x="0" y="0"/>
                </a:moveTo>
                <a:cubicBezTo>
                  <a:pt x="1459972" y="11849"/>
                  <a:pt x="7479221" y="-161459"/>
                  <a:pt x="9067801" y="0"/>
                </a:cubicBezTo>
                <a:cubicBezTo>
                  <a:pt x="9070931" y="920782"/>
                  <a:pt x="8966625" y="1107979"/>
                  <a:pt x="9067801" y="1938992"/>
                </a:cubicBezTo>
                <a:cubicBezTo>
                  <a:pt x="7483198" y="1793132"/>
                  <a:pt x="1382021" y="1860668"/>
                  <a:pt x="0" y="1938992"/>
                </a:cubicBezTo>
                <a:cubicBezTo>
                  <a:pt x="74291" y="991210"/>
                  <a:pt x="168006" y="302097"/>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Ngôi sao nhựa đen không cho ánh sáng truyền qua nên trên tấm nhựa trắng có bóng của ngôi sao nhựa đen.</a:t>
            </a:r>
          </a:p>
        </p:txBody>
      </p:sp>
      <p:sp>
        <p:nvSpPr>
          <p:cNvPr id="3" name="Freeform: Shape 34">
            <a:extLst>
              <a:ext uri="{FF2B5EF4-FFF2-40B4-BE49-F238E27FC236}">
                <a16:creationId xmlns:a16="http://schemas.microsoft.com/office/drawing/2014/main" xmlns="" id="{742B7051-35C3-E8E2-5752-78A963EDB741}"/>
              </a:ext>
            </a:extLst>
          </p:cNvPr>
          <p:cNvSpPr/>
          <p:nvPr/>
        </p:nvSpPr>
        <p:spPr>
          <a:xfrm>
            <a:off x="1816518" y="21208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1774051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45F23905-7C5F-4581-9C1E-959A657A2D2D}"/>
              </a:ext>
            </a:extLst>
          </p:cNvPr>
          <p:cNvSpPr/>
          <p:nvPr/>
        </p:nvSpPr>
        <p:spPr>
          <a:xfrm>
            <a:off x="809418" y="888874"/>
            <a:ext cx="10868132" cy="3785652"/>
          </a:xfrm>
          <a:prstGeom prst="rect">
            <a:avLst/>
          </a:prstGeom>
          <a:solidFill>
            <a:schemeClr val="bg1"/>
          </a:solidFill>
          <a:ln w="101600" cmpd="thickThi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just">
              <a:defRPr/>
            </a:pPr>
            <a:r>
              <a:rPr lang="vi-VN" sz="4000" b="1" kern="0" dirty="0">
                <a:solidFill>
                  <a:srgbClr val="002060"/>
                </a:solidFill>
                <a:latin typeface="Cambria" panose="02040503050406030204" pitchFamily="18" charset="0"/>
                <a:ea typeface="Cambria" panose="02040503050406030204" pitchFamily="18" charset="0"/>
                <a:cs typeface="Times New Roman" pitchFamily="18" charset="0"/>
              </a:rPr>
              <a:t>Dự đoán sự thay đổi kích thước bóng của ngôi sao khi:</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lại gần ngôi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đèn xa ngoi sao</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lại gần tấm nhựa trắng.</a:t>
            </a:r>
          </a:p>
          <a:p>
            <a:pPr marL="571500" lvl="0" indent="-571500" algn="just">
              <a:buFont typeface="Arial" panose="020B0604020202020204" pitchFamily="34" charset="0"/>
              <a:buChar char="•"/>
              <a:defRPr/>
            </a:pPr>
            <a:r>
              <a:rPr lang="vi-VN" sz="4000" b="1" kern="0" dirty="0">
                <a:solidFill>
                  <a:srgbClr val="FF0000"/>
                </a:solidFill>
                <a:latin typeface="Cambria" panose="02040503050406030204" pitchFamily="18" charset="0"/>
                <a:ea typeface="Cambria" panose="02040503050406030204" pitchFamily="18" charset="0"/>
                <a:cs typeface="Times New Roman" pitchFamily="18" charset="0"/>
              </a:rPr>
              <a:t>Di chuyển ngôi sao ra xa tấm nhựa trắng</a:t>
            </a:r>
          </a:p>
        </p:txBody>
      </p:sp>
    </p:spTree>
    <p:extLst>
      <p:ext uri="{BB962C8B-B14F-4D97-AF65-F5344CB8AC3E}">
        <p14:creationId xmlns:p14="http://schemas.microsoft.com/office/powerpoint/2010/main" val="55514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240633" y="-221435"/>
            <a:ext cx="1659858" cy="2722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ECF93C4F-7040-1E97-5279-F2CEB2BD41C1}"/>
              </a:ext>
            </a:extLst>
          </p:cNvPr>
          <p:cNvSpPr/>
          <p:nvPr/>
        </p:nvSpPr>
        <p:spPr>
          <a:xfrm>
            <a:off x="2339290" y="61414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6" name="Rectangle: Rounded Corners 4">
            <a:extLst>
              <a:ext uri="{FF2B5EF4-FFF2-40B4-BE49-F238E27FC236}">
                <a16:creationId xmlns:a16="http://schemas.microsoft.com/office/drawing/2014/main" xmlns="" id="{89ADD779-8D2D-2255-2731-FE820D5089A9}"/>
              </a:ext>
            </a:extLst>
          </p:cNvPr>
          <p:cNvSpPr txBox="1"/>
          <p:nvPr/>
        </p:nvSpPr>
        <p:spPr>
          <a:xfrm>
            <a:off x="2241970" y="69051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kern="12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kern="1200"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xmlns="" id="{967ECF61-4B88-29F9-01A6-50A0BC64DE18}"/>
              </a:ext>
            </a:extLst>
          </p:cNvPr>
          <p:cNvSpPr/>
          <p:nvPr/>
        </p:nvSpPr>
        <p:spPr>
          <a:xfrm>
            <a:off x="2386915" y="1938117"/>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2" name="Rectangle: Rounded Corners 4">
            <a:extLst>
              <a:ext uri="{FF2B5EF4-FFF2-40B4-BE49-F238E27FC236}">
                <a16:creationId xmlns:a16="http://schemas.microsoft.com/office/drawing/2014/main" xmlns="" id="{9675B512-35D7-41F9-8010-39B13EF0B97A}"/>
              </a:ext>
            </a:extLst>
          </p:cNvPr>
          <p:cNvSpPr txBox="1"/>
          <p:nvPr/>
        </p:nvSpPr>
        <p:spPr>
          <a:xfrm>
            <a:off x="2289595" y="2014490"/>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đèn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xmlns="" id="{EDE3180D-CC15-06BA-6597-6D3293488AA9}"/>
              </a:ext>
            </a:extLst>
          </p:cNvPr>
          <p:cNvSpPr/>
          <p:nvPr/>
        </p:nvSpPr>
        <p:spPr>
          <a:xfrm>
            <a:off x="2415490" y="32620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4" name="Rectangle: Rounded Corners 4">
            <a:extLst>
              <a:ext uri="{FF2B5EF4-FFF2-40B4-BE49-F238E27FC236}">
                <a16:creationId xmlns:a16="http://schemas.microsoft.com/office/drawing/2014/main" xmlns="" id="{85674922-715F-ACC1-3640-233FEBA984DB}"/>
              </a:ext>
            </a:extLst>
          </p:cNvPr>
          <p:cNvSpPr txBox="1"/>
          <p:nvPr/>
        </p:nvSpPr>
        <p:spPr>
          <a:xfrm>
            <a:off x="2318170" y="33384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lại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gần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nhỏ</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xmlns="" id="{CA445AD0-F294-8647-6A01-E88D668D59D5}"/>
              </a:ext>
            </a:extLst>
          </p:cNvPr>
          <p:cNvSpPr/>
          <p:nvPr/>
        </p:nvSpPr>
        <p:spPr>
          <a:xfrm>
            <a:off x="2415490" y="4557492"/>
            <a:ext cx="8652560" cy="1109883"/>
          </a:xfrm>
          <a:prstGeom prst="roundRect">
            <a:avLst>
              <a:gd name="adj" fmla="val 10000"/>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6" name="Rectangle: Rounded Corners 4">
            <a:extLst>
              <a:ext uri="{FF2B5EF4-FFF2-40B4-BE49-F238E27FC236}">
                <a16:creationId xmlns:a16="http://schemas.microsoft.com/office/drawing/2014/main" xmlns="" id="{2379F216-6829-D08E-6CD8-ED974A0EC5B5}"/>
              </a:ext>
            </a:extLst>
          </p:cNvPr>
          <p:cNvSpPr txBox="1"/>
          <p:nvPr/>
        </p:nvSpPr>
        <p:spPr>
          <a:xfrm>
            <a:off x="2318170" y="4633865"/>
            <a:ext cx="8580500" cy="924019"/>
          </a:xfrm>
          <a:prstGeom prst="rect">
            <a:avLst/>
          </a:prstGeom>
          <a:scene3d>
            <a:camera prst="orthographicFront">
              <a:rot lat="0" lon="0" rev="0"/>
            </a:camera>
            <a:lightRig rig="soft" dir="t">
              <a:rot lat="0" lon="0" rev="0"/>
            </a:lightRig>
          </a:scene3d>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marL="571500" lvl="0" indent="-571500" algn="just" defTabSz="1422400">
              <a:lnSpc>
                <a:spcPct val="90000"/>
              </a:lnSpc>
              <a:spcBef>
                <a:spcPct val="0"/>
              </a:spcBef>
              <a:spcAft>
                <a:spcPct val="35000"/>
              </a:spcAft>
              <a:buFont typeface="Arial" panose="020B0604020202020204" pitchFamily="34" charset="0"/>
              <a:buChar char="•"/>
            </a:pP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Di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chuyển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ngôi</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sao</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ra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xa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tấm</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nhựa</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trắng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bóng</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lớn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3600" b="1"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dần</a:t>
            </a:r>
            <a:r>
              <a:rPr lang="en-US" sz="36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a:t>
            </a:r>
            <a:endParaRPr lang="en-US" sz="3600" kern="12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20027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827" b="29462"/>
          <a:stretch/>
        </p:blipFill>
        <p:spPr>
          <a:xfrm>
            <a:off x="1" y="3189831"/>
            <a:ext cx="12191999" cy="36681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7" y="-1790937"/>
            <a:ext cx="12231884" cy="79172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xmlns="" id="{2B8075FB-CC11-41C6-892F-DBCE6CA63AB1}"/>
              </a:ext>
            </a:extLst>
          </p:cNvPr>
          <p:cNvSpPr txBox="1"/>
          <p:nvPr/>
        </p:nvSpPr>
        <p:spPr>
          <a:xfrm>
            <a:off x="1752600" y="2260791"/>
            <a:ext cx="9390380" cy="2308324"/>
          </a:xfrm>
          <a:prstGeom prst="rect">
            <a:avLst/>
          </a:prstGeom>
          <a:noFill/>
        </p:spPr>
        <p:txBody>
          <a:bodyPr wrap="square" rtlCol="0">
            <a:spAutoFit/>
          </a:bodyPr>
          <a:lstStyle/>
          <a:p>
            <a:pPr lvl="0" algn="ctr"/>
            <a:r>
              <a:rPr lang="vi-VN" sz="3600" b="1" dirty="0">
                <a:solidFill>
                  <a:srgbClr val="002060"/>
                </a:solidFill>
                <a:latin typeface="Cambria" panose="02040503050406030204" pitchFamily="18" charset="0"/>
                <a:ea typeface="Cambria" panose="02040503050406030204" pitchFamily="18" charset="0"/>
                <a:cs typeface="Arial" panose="020B0604020202020204" pitchFamily="34" charset="0"/>
              </a:rPr>
              <a:t>Khi được chiếu sáng thì phía sau vật cản sáng có bóng của vật đó. Bóng của một vật thay đổi kích thước khi vị trí của vật hoặc vị trí của vật phát sáng thay đổi.</a:t>
            </a:r>
            <a:endPar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xmlns="" id="{E8A2F82D-D00C-148C-7F48-FAC79DB736F3}"/>
              </a:ext>
            </a:extLst>
          </p:cNvPr>
          <p:cNvPicPr>
            <a:picLocks noChangeAspect="1"/>
          </p:cNvPicPr>
          <p:nvPr/>
        </p:nvPicPr>
        <p:blipFill>
          <a:blip r:embed="rId5"/>
          <a:stretch>
            <a:fillRect/>
          </a:stretch>
        </p:blipFill>
        <p:spPr>
          <a:xfrm>
            <a:off x="4966955" y="1351736"/>
            <a:ext cx="3267739" cy="1182727"/>
          </a:xfrm>
          <a:prstGeom prst="rect">
            <a:avLst/>
          </a:prstGeom>
        </p:spPr>
      </p:pic>
    </p:spTree>
    <p:extLst>
      <p:ext uri="{BB962C8B-B14F-4D97-AF65-F5344CB8AC3E}">
        <p14:creationId xmlns:p14="http://schemas.microsoft.com/office/powerpoint/2010/main" val="685266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700387" cy="2615381"/>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sp>
        <p:nvSpPr>
          <p:cNvPr id="2" name="文本框 34">
            <a:extLst>
              <a:ext uri="{FF2B5EF4-FFF2-40B4-BE49-F238E27FC236}">
                <a16:creationId xmlns:a16="http://schemas.microsoft.com/office/drawing/2014/main" xmlns="" id="{2B8075FB-CC11-41C6-892F-DBCE6CA63AB1}"/>
              </a:ext>
            </a:extLst>
          </p:cNvPr>
          <p:cNvSpPr txBox="1"/>
          <p:nvPr/>
        </p:nvSpPr>
        <p:spPr>
          <a:xfrm>
            <a:off x="325286" y="1749783"/>
            <a:ext cx="11668432" cy="1877437"/>
          </a:xfrm>
          <a:prstGeom prst="rect">
            <a:avLst/>
          </a:prstGeom>
          <a:noFill/>
        </p:spPr>
        <p:txBody>
          <a:bodyPr wrap="square" rtlCol="0">
            <a:spAutoFit/>
          </a:bodyPr>
          <a:lstStyle/>
          <a:p>
            <a:pPr lvl="0" algn="ctr" defTabSz="685800">
              <a:defRPr/>
            </a:pPr>
            <a:r>
              <a:rPr lang="en-US" sz="5800" b="1" kern="0" dirty="0">
                <a:solidFill>
                  <a:srgbClr val="0070C0"/>
                </a:solidFill>
                <a:latin typeface="Cambria" panose="02040503050406030204" pitchFamily="18" charset="0"/>
                <a:ea typeface="Cambria" panose="02040503050406030204" pitchFamily="18" charset="0"/>
                <a:cs typeface="Times New Roman" pitchFamily="18" charset="0"/>
              </a:rPr>
              <a:t>3. </a:t>
            </a:r>
            <a:r>
              <a:rPr lang="vi-VN" sz="5800" b="1" kern="0" dirty="0">
                <a:solidFill>
                  <a:srgbClr val="0070C0"/>
                </a:solidFill>
                <a:latin typeface="Cambria" panose="02040503050406030204" pitchFamily="18" charset="0"/>
                <a:ea typeface="Cambria" panose="02040503050406030204" pitchFamily="18" charset="0"/>
                <a:cs typeface="Times New Roman" pitchFamily="18" charset="0"/>
              </a:rPr>
              <a:t>Trò chơi: “Ai trả lời đúng nhanh nhất”</a:t>
            </a:r>
            <a:endParaRPr kumimoji="0" lang="en-US" sz="5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spTree>
    <p:extLst>
      <p:ext uri="{BB962C8B-B14F-4D97-AF65-F5344CB8AC3E}">
        <p14:creationId xmlns:p14="http://schemas.microsoft.com/office/powerpoint/2010/main" val="8275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xmlns=""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xmlns=""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xmlns=""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27ACBDED-CBCF-430F-9EF6-6AA39EBD74A6}"/>
              </a:ext>
            </a:extLst>
          </p:cNvPr>
          <p:cNvGrpSpPr/>
          <p:nvPr/>
        </p:nvGrpSpPr>
        <p:grpSpPr>
          <a:xfrm rot="475935">
            <a:off x="-8093207" y="250726"/>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xmlns=""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xmlns=""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xmlns=""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xmlns=""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xmlns=""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xmlns=""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xmlns="" id="{966EB91A-76B0-488A-8C82-12F31CC120E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FB79B3AF-17C1-4C34-860E-F81A391D29CE}"/>
              </a:ext>
            </a:extLst>
          </p:cNvPr>
          <p:cNvSpPr/>
          <p:nvPr/>
        </p:nvSpPr>
        <p:spPr>
          <a:xfrm>
            <a:off x="1654159" y="113929"/>
            <a:ext cx="8965484" cy="923331"/>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LÀM SẠCH DÒNG </a:t>
            </a:r>
            <a:r>
              <a:rPr lang="en-US" sz="5400" b="1" kern="0" dirty="0">
                <a:ln w="38100" cmpd="sng">
                  <a:solidFill>
                    <a:srgbClr val="002060"/>
                  </a:solidFill>
                  <a:prstDash val="solid"/>
                </a:ln>
                <a:solidFill>
                  <a:srgbClr val="FFFFFF"/>
                </a:solidFill>
                <a:latin typeface="Cambria" panose="02040503050406030204" pitchFamily="18" charset="0"/>
                <a:ea typeface="Cambria" panose="02040503050406030204" pitchFamily="18" charset="0"/>
                <a:cs typeface="Arial"/>
                <a:sym typeface="Arial"/>
              </a:rPr>
              <a:t>SÔNG</a:t>
            </a:r>
          </a:p>
        </p:txBody>
      </p:sp>
    </p:spTree>
    <p:extLst>
      <p:ext uri="{BB962C8B-B14F-4D97-AF65-F5344CB8AC3E}">
        <p14:creationId xmlns:p14="http://schemas.microsoft.com/office/powerpoint/2010/main" val="58504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63" presetClass="path" presetSubtype="0" accel="50000" decel="50000" fill="hold" nodeType="withEffect">
                                  <p:stCondLst>
                                    <p:cond delay="0"/>
                                  </p:stCondLst>
                                  <p:childTnLst>
                                    <p:animMotion origin="layout" path="M -1.25E-6 0 L 0.65156 0 " pathEditMode="relative" rAng="0" ptsTypes="AA">
                                      <p:cBhvr>
                                        <p:cTn id="42" dur="3000" fill="hold"/>
                                        <p:tgtEl>
                                          <p:spTgt spid="8"/>
                                        </p:tgtEl>
                                        <p:attrNameLst>
                                          <p:attrName>ppt_x</p:attrName>
                                          <p:attrName>ppt_y</p:attrName>
                                        </p:attrNameLst>
                                      </p:cBhvr>
                                      <p:rCtr x="32578" y="0"/>
                                    </p:animMotion>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cTn>
                              </p:par>
                              <p:par>
                                <p:cTn id="49" presetID="14"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xmlns="" id="{131C84C3-F3D3-54FE-3287-46CD709B8A04}"/>
              </a:ext>
            </a:extLst>
          </p:cNvPr>
          <p:cNvPicPr>
            <a:picLocks noChangeAspect="1"/>
          </p:cNvPicPr>
          <p:nvPr/>
        </p:nvPicPr>
        <p:blipFill>
          <a:blip r:embed="rId6"/>
          <a:stretch>
            <a:fillRect/>
          </a:stretch>
        </p:blipFill>
        <p:spPr>
          <a:xfrm>
            <a:off x="1469260" y="560983"/>
            <a:ext cx="5919729" cy="5297883"/>
          </a:xfrm>
          <a:prstGeom prst="rect">
            <a:avLst/>
          </a:prstGeom>
        </p:spPr>
      </p:pic>
    </p:spTree>
    <p:extLst>
      <p:ext uri="{BB962C8B-B14F-4D97-AF65-F5344CB8AC3E}">
        <p14:creationId xmlns:p14="http://schemas.microsoft.com/office/powerpoint/2010/main" val="586241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xmlns=""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xmlns=""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xmlns=""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A3E658D3-C4F0-40CC-A715-70684D9B7B81}"/>
              </a:ext>
            </a:extLst>
          </p:cNvPr>
          <p:cNvSpPr/>
          <p:nvPr/>
        </p:nvSpPr>
        <p:spPr>
          <a:xfrm>
            <a:off x="361950" y="85726"/>
            <a:ext cx="11496675" cy="6419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pic>
        <p:nvPicPr>
          <p:cNvPr id="12" name="Picture 26" descr="Plastic Bag Background clipart - Bag, Illustration, Hat, transparent clip  art">
            <a:extLst>
              <a:ext uri="{FF2B5EF4-FFF2-40B4-BE49-F238E27FC236}">
                <a16:creationId xmlns:a16="http://schemas.microsoft.com/office/drawing/2014/main" xmlns="" id="{9A7C03D3-8724-4CD5-AA7A-402DD53099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6248" y="4713533"/>
            <a:ext cx="1641827" cy="16418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19C6D77A-7DA9-4D69-9EF0-9008ABE08F3F}"/>
              </a:ext>
            </a:extLst>
          </p:cNvPr>
          <p:cNvSpPr txBox="1"/>
          <p:nvPr/>
        </p:nvSpPr>
        <p:spPr>
          <a:xfrm>
            <a:off x="984093" y="207104"/>
            <a:ext cx="10162563" cy="1384995"/>
          </a:xfrm>
          <a:prstGeom prst="rect">
            <a:avLst/>
          </a:prstGeom>
          <a:noFill/>
        </p:spPr>
        <p:txBody>
          <a:bodyPr wrap="square">
            <a:spAutoFit/>
          </a:bodyPr>
          <a:lstStyle/>
          <a:p>
            <a:pPr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Arial"/>
                <a:sym typeface="Arial"/>
              </a:rPr>
              <a:t>1. Quan sát hình 7. Chỉ ra một bộ phận của đồ vật ở mỗi hình cho ánh sáng truyền qua? Vì sao không sử dụng các bộ phận đó bằng vật cản ánh sáng?</a:t>
            </a:r>
            <a:endParaRPr lang="vi-VN" sz="2800" kern="0" dirty="0">
              <a:solidFill>
                <a:srgbClr val="002060"/>
              </a:solidFill>
              <a:latin typeface="Cambria" panose="02040503050406030204" pitchFamily="18" charset="0"/>
              <a:ea typeface="Cambria" panose="02040503050406030204" pitchFamily="18" charset="0"/>
              <a:cs typeface="Arial"/>
              <a:sym typeface="Arial"/>
            </a:endParaRPr>
          </a:p>
        </p:txBody>
      </p:sp>
      <p:pic>
        <p:nvPicPr>
          <p:cNvPr id="14" name="Picture 16" descr="1,076,305 BEST Rubbish IMAGES, STOCK PHOTOS &amp;amp; VECTORS | Adobe Stock">
            <a:extLst>
              <a:ext uri="{FF2B5EF4-FFF2-40B4-BE49-F238E27FC236}">
                <a16:creationId xmlns:a16="http://schemas.microsoft.com/office/drawing/2014/main" xmlns="" id="{F3806E1B-22F1-4F87-990C-9C1BC8D0F0F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9456726" y="5518817"/>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Paper Recycling Symbol Recycling Bin PNG, Clipart, Brand, Can, Cartoon  Trash, Clip Art, Design Free PNG">
            <a:extLst>
              <a:ext uri="{FF2B5EF4-FFF2-40B4-BE49-F238E27FC236}">
                <a16:creationId xmlns:a16="http://schemas.microsoft.com/office/drawing/2014/main" xmlns="" id="{E7EDBA12-8D4E-4F47-98EA-D4B1EF25B0F9}"/>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07480">
            <a:off x="11359352" y="493662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xmlns="" id="{2446D8EE-43EB-417E-90DD-909A37BECA02}"/>
              </a:ext>
            </a:extLst>
          </p:cNvPr>
          <p:cNvGrpSpPr/>
          <p:nvPr/>
        </p:nvGrpSpPr>
        <p:grpSpPr>
          <a:xfrm rot="475935">
            <a:off x="-1874491" y="3290098"/>
            <a:ext cx="4520704" cy="3651598"/>
            <a:chOff x="-1947231" y="-266157"/>
            <a:chExt cx="8191500" cy="7247793"/>
          </a:xfrm>
        </p:grpSpPr>
        <p:pic>
          <p:nvPicPr>
            <p:cNvPr id="19" name="Picture 30" descr="Cargo Ship Png - Cartoon Ship Image Png, Transparent Png , Transparent Png  Image - PNGitem">
              <a:extLst>
                <a:ext uri="{FF2B5EF4-FFF2-40B4-BE49-F238E27FC236}">
                  <a16:creationId xmlns:a16="http://schemas.microsoft.com/office/drawing/2014/main" xmlns="" id="{E564CFA3-29E0-4DA9-B7E3-24CC64A4D75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xmlns="" id="{EFBBF63B-BC7A-453D-A995-C68F2CB49FA9}"/>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8" name="Picture 7">
            <a:extLst>
              <a:ext uri="{FF2B5EF4-FFF2-40B4-BE49-F238E27FC236}">
                <a16:creationId xmlns:a16="http://schemas.microsoft.com/office/drawing/2014/main" xmlns="" id="{1D78C822-197F-9837-A358-F3C4A9B6288E}"/>
              </a:ext>
            </a:extLst>
          </p:cNvPr>
          <p:cNvPicPr>
            <a:picLocks noChangeAspect="1"/>
          </p:cNvPicPr>
          <p:nvPr/>
        </p:nvPicPr>
        <p:blipFill>
          <a:blip r:embed="rId14"/>
          <a:stretch>
            <a:fillRect/>
          </a:stretch>
        </p:blipFill>
        <p:spPr>
          <a:xfrm>
            <a:off x="8124825" y="1357313"/>
            <a:ext cx="3572027" cy="3252788"/>
          </a:xfrm>
          <a:prstGeom prst="rect">
            <a:avLst/>
          </a:prstGeom>
        </p:spPr>
      </p:pic>
      <p:sp>
        <p:nvSpPr>
          <p:cNvPr id="9" name="TextBox 8">
            <a:extLst>
              <a:ext uri="{FF2B5EF4-FFF2-40B4-BE49-F238E27FC236}">
                <a16:creationId xmlns:a16="http://schemas.microsoft.com/office/drawing/2014/main" xmlns="" id="{0BDDCEFF-D05B-B975-10DF-8839491996D2}"/>
              </a:ext>
            </a:extLst>
          </p:cNvPr>
          <p:cNvSpPr txBox="1"/>
          <p:nvPr/>
        </p:nvSpPr>
        <p:spPr>
          <a:xfrm>
            <a:off x="2038349" y="1810422"/>
            <a:ext cx="5762626" cy="2554545"/>
          </a:xfrm>
          <a:custGeom>
            <a:avLst/>
            <a:gdLst>
              <a:gd name="connsiteX0" fmla="*/ 0 w 5762626"/>
              <a:gd name="connsiteY0" fmla="*/ 0 h 2554545"/>
              <a:gd name="connsiteX1" fmla="*/ 5762626 w 5762626"/>
              <a:gd name="connsiteY1" fmla="*/ 0 h 2554545"/>
              <a:gd name="connsiteX2" fmla="*/ 5762626 w 5762626"/>
              <a:gd name="connsiteY2" fmla="*/ 2554545 h 2554545"/>
              <a:gd name="connsiteX3" fmla="*/ 0 w 5762626"/>
              <a:gd name="connsiteY3" fmla="*/ 2554545 h 2554545"/>
              <a:gd name="connsiteX4" fmla="*/ 0 w 5762626"/>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626" h="2554545" fill="none" extrusionOk="0">
                <a:moveTo>
                  <a:pt x="0" y="0"/>
                </a:moveTo>
                <a:cubicBezTo>
                  <a:pt x="2075954" y="5222"/>
                  <a:pt x="4464509" y="24918"/>
                  <a:pt x="5762626" y="0"/>
                </a:cubicBezTo>
                <a:cubicBezTo>
                  <a:pt x="5601381" y="837733"/>
                  <a:pt x="5718866" y="1383476"/>
                  <a:pt x="5762626" y="2554545"/>
                </a:cubicBezTo>
                <a:cubicBezTo>
                  <a:pt x="4834280" y="2389784"/>
                  <a:pt x="2129316" y="2672695"/>
                  <a:pt x="0" y="2554545"/>
                </a:cubicBezTo>
                <a:cubicBezTo>
                  <a:pt x="-55725" y="1859262"/>
                  <a:pt x="17072" y="437056"/>
                  <a:pt x="0" y="0"/>
                </a:cubicBezTo>
                <a:close/>
              </a:path>
              <a:path w="5762626" h="2554545" stroke="0" extrusionOk="0">
                <a:moveTo>
                  <a:pt x="0" y="0"/>
                </a:moveTo>
                <a:cubicBezTo>
                  <a:pt x="828406" y="11849"/>
                  <a:pt x="4587668" y="-161459"/>
                  <a:pt x="5762626" y="0"/>
                </a:cubicBezTo>
                <a:cubicBezTo>
                  <a:pt x="5765756" y="1191849"/>
                  <a:pt x="5661450" y="1724527"/>
                  <a:pt x="5762626" y="2554545"/>
                </a:cubicBezTo>
                <a:cubicBezTo>
                  <a:pt x="3064840" y="2408685"/>
                  <a:pt x="1524460" y="2476221"/>
                  <a:pt x="0" y="2554545"/>
                </a:cubicBezTo>
                <a:cubicBezTo>
                  <a:pt x="74291" y="1310571"/>
                  <a:pt x="168006" y="119988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dirty="0">
                <a:solidFill>
                  <a:prstClr val="black"/>
                </a:solidFill>
                <a:latin typeface="Calibri" panose="020F0502020204030204" pitchFamily="34" charset="0"/>
                <a:cs typeface="Calibri" panose="020F0502020204030204" pitchFamily="34" charset="0"/>
              </a:rPr>
              <a:t>Bộ phận đồ vật ở hình 7 cho ánh sáng truyền qua là: bóng đèn, mặt đồng hồ, các tấm kính ở bốn mặt bên của bể cá</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tấm kính ở mặt trước của khung tranh.</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D0C80C89-5DFF-5AF2-BD22-B8F93C9D8E3A}"/>
              </a:ext>
            </a:extLst>
          </p:cNvPr>
          <p:cNvSpPr txBox="1"/>
          <p:nvPr/>
        </p:nvSpPr>
        <p:spPr>
          <a:xfrm>
            <a:off x="1838324" y="1734222"/>
            <a:ext cx="6029326" cy="2677656"/>
          </a:xfrm>
          <a:custGeom>
            <a:avLst/>
            <a:gdLst>
              <a:gd name="connsiteX0" fmla="*/ 0 w 6029326"/>
              <a:gd name="connsiteY0" fmla="*/ 0 h 2677656"/>
              <a:gd name="connsiteX1" fmla="*/ 6029326 w 6029326"/>
              <a:gd name="connsiteY1" fmla="*/ 0 h 2677656"/>
              <a:gd name="connsiteX2" fmla="*/ 6029326 w 6029326"/>
              <a:gd name="connsiteY2" fmla="*/ 2677656 h 2677656"/>
              <a:gd name="connsiteX3" fmla="*/ 0 w 6029326"/>
              <a:gd name="connsiteY3" fmla="*/ 2677656 h 2677656"/>
              <a:gd name="connsiteX4" fmla="*/ 0 w 6029326"/>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326" h="2677656" fill="none" extrusionOk="0">
                <a:moveTo>
                  <a:pt x="0" y="0"/>
                </a:moveTo>
                <a:cubicBezTo>
                  <a:pt x="1188269" y="5222"/>
                  <a:pt x="3961674" y="24918"/>
                  <a:pt x="6029326" y="0"/>
                </a:cubicBezTo>
                <a:cubicBezTo>
                  <a:pt x="5868081" y="443471"/>
                  <a:pt x="5985566" y="2294398"/>
                  <a:pt x="6029326" y="2677656"/>
                </a:cubicBezTo>
                <a:cubicBezTo>
                  <a:pt x="4818963" y="2512895"/>
                  <a:pt x="780519" y="2795806"/>
                  <a:pt x="0" y="2677656"/>
                </a:cubicBezTo>
                <a:cubicBezTo>
                  <a:pt x="-55725" y="2302615"/>
                  <a:pt x="17072" y="757238"/>
                  <a:pt x="0" y="0"/>
                </a:cubicBezTo>
                <a:close/>
              </a:path>
              <a:path w="6029326" h="2677656" stroke="0" extrusionOk="0">
                <a:moveTo>
                  <a:pt x="0" y="0"/>
                </a:moveTo>
                <a:cubicBezTo>
                  <a:pt x="645533" y="11849"/>
                  <a:pt x="4789684" y="-161459"/>
                  <a:pt x="6029326" y="0"/>
                </a:cubicBezTo>
                <a:cubicBezTo>
                  <a:pt x="6032456" y="477733"/>
                  <a:pt x="5928150" y="1625713"/>
                  <a:pt x="6029326" y="2677656"/>
                </a:cubicBezTo>
                <a:cubicBezTo>
                  <a:pt x="3712505" y="2531796"/>
                  <a:pt x="983377" y="2599332"/>
                  <a:pt x="0" y="2677656"/>
                </a:cubicBezTo>
                <a:cubicBezTo>
                  <a:pt x="74291" y="1655518"/>
                  <a:pt x="168006" y="129867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2800" b="1" dirty="0">
                <a:latin typeface="Cambria" panose="02040503050406030204" pitchFamily="18" charset="0"/>
                <a:ea typeface="Cambria" panose="02040503050406030204" pitchFamily="18" charset="0"/>
              </a:rPr>
              <a:t>Không dùng các bộ phận đó bằng vật cản sáng vì chúng ta sẽ không quan sát được ánh sáng từ đèn, số chỉ đồng hồ, cá cảnh hay bức tranh do không có ánh sáng chiếu đến vật làm phản xạ lại truyền đến mắt ta.</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568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5"/>
                                        </p:tgtEl>
                                        <p:attrNameLst>
                                          <p:attrName>r</p:attrName>
                                        </p:attrNameLst>
                                      </p:cBhvr>
                                    </p:animRot>
                                    <p:animRot by="-240000">
                                      <p:cBhvr>
                                        <p:cTn id="19" dur="200" fill="hold">
                                          <p:stCondLst>
                                            <p:cond delay="200"/>
                                          </p:stCondLst>
                                        </p:cTn>
                                        <p:tgtEl>
                                          <p:spTgt spid="15"/>
                                        </p:tgtEl>
                                        <p:attrNameLst>
                                          <p:attrName>r</p:attrName>
                                        </p:attrNameLst>
                                      </p:cBhvr>
                                    </p:animRot>
                                    <p:animRot by="240000">
                                      <p:cBhvr>
                                        <p:cTn id="20" dur="200" fill="hold">
                                          <p:stCondLst>
                                            <p:cond delay="400"/>
                                          </p:stCondLst>
                                        </p:cTn>
                                        <p:tgtEl>
                                          <p:spTgt spid="15"/>
                                        </p:tgtEl>
                                        <p:attrNameLst>
                                          <p:attrName>r</p:attrName>
                                        </p:attrNameLst>
                                      </p:cBhvr>
                                    </p:animRot>
                                    <p:animRot by="-240000">
                                      <p:cBhvr>
                                        <p:cTn id="21" dur="200" fill="hold">
                                          <p:stCondLst>
                                            <p:cond delay="600"/>
                                          </p:stCondLst>
                                        </p:cTn>
                                        <p:tgtEl>
                                          <p:spTgt spid="15"/>
                                        </p:tgtEl>
                                        <p:attrNameLst>
                                          <p:attrName>r</p:attrName>
                                        </p:attrNameLst>
                                      </p:cBhvr>
                                    </p:animRot>
                                    <p:animRot by="120000">
                                      <p:cBhvr>
                                        <p:cTn id="22" dur="200" fill="hold">
                                          <p:stCondLst>
                                            <p:cond delay="800"/>
                                          </p:stCondLst>
                                        </p:cTn>
                                        <p:tgtEl>
                                          <p:spTgt spid="1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8"/>
                                        </p:tgtEl>
                                        <p:attrNameLst>
                                          <p:attrName>r</p:attrName>
                                        </p:attrNameLst>
                                      </p:cBhvr>
                                    </p:animRot>
                                    <p:animRot by="-240000">
                                      <p:cBhvr>
                                        <p:cTn id="25" dur="200" fill="hold">
                                          <p:stCondLst>
                                            <p:cond delay="200"/>
                                          </p:stCondLst>
                                        </p:cTn>
                                        <p:tgtEl>
                                          <p:spTgt spid="18"/>
                                        </p:tgtEl>
                                        <p:attrNameLst>
                                          <p:attrName>r</p:attrName>
                                        </p:attrNameLst>
                                      </p:cBhvr>
                                    </p:animRot>
                                    <p:animRot by="240000">
                                      <p:cBhvr>
                                        <p:cTn id="26" dur="200" fill="hold">
                                          <p:stCondLst>
                                            <p:cond delay="400"/>
                                          </p:stCondLst>
                                        </p:cTn>
                                        <p:tgtEl>
                                          <p:spTgt spid="18"/>
                                        </p:tgtEl>
                                        <p:attrNameLst>
                                          <p:attrName>r</p:attrName>
                                        </p:attrNameLst>
                                      </p:cBhvr>
                                    </p:animRot>
                                    <p:animRot by="-240000">
                                      <p:cBhvr>
                                        <p:cTn id="27" dur="200" fill="hold">
                                          <p:stCondLst>
                                            <p:cond delay="600"/>
                                          </p:stCondLst>
                                        </p:cTn>
                                        <p:tgtEl>
                                          <p:spTgt spid="18"/>
                                        </p:tgtEl>
                                        <p:attrNameLst>
                                          <p:attrName>r</p:attrName>
                                        </p:attrNameLst>
                                      </p:cBhvr>
                                    </p:animRot>
                                    <p:animRot by="120000">
                                      <p:cBhvr>
                                        <p:cTn id="28" dur="200" fill="hold">
                                          <p:stCondLst>
                                            <p:cond delay="800"/>
                                          </p:stCondLst>
                                        </p:cTn>
                                        <p:tgtEl>
                                          <p:spTgt spid="1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xmlns=""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xmlns=""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xmlns=""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xmlns=""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040" name="Picture 16" descr="1,076,305 BEST Rubbish IMAGES, STOCK PHOTOS &amp;amp; VECTORS | Adobe Stock">
            <a:extLst>
              <a:ext uri="{FF2B5EF4-FFF2-40B4-BE49-F238E27FC236}">
                <a16:creationId xmlns:a16="http://schemas.microsoft.com/office/drawing/2014/main" xmlns="" id="{83BD6083-4BA4-43DD-B55E-8426E0C54DDF}"/>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39167" b="90000" l="0" r="22188"/>
                    </a14:imgEffect>
                  </a14:imgLayer>
                </a14:imgProps>
              </a:ext>
              <a:ext uri="{28A0092B-C50C-407E-A947-70E740481C1C}">
                <a14:useLocalDpi xmlns:a14="http://schemas.microsoft.com/office/drawing/2010/main" val="0"/>
              </a:ext>
            </a:extLst>
          </a:blip>
          <a:srcRect t="45002" r="79344" b="22712"/>
          <a:stretch/>
        </p:blipFill>
        <p:spPr bwMode="auto">
          <a:xfrm rot="20740929">
            <a:off x="7790568" y="5575365"/>
            <a:ext cx="1493657" cy="13132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1,076,305 BEST Rubbish IMAGES, STOCK PHOTOS &amp;amp; VECTORS | Adobe Stock">
            <a:extLst>
              <a:ext uri="{FF2B5EF4-FFF2-40B4-BE49-F238E27FC236}">
                <a16:creationId xmlns:a16="http://schemas.microsoft.com/office/drawing/2014/main" xmlns="" id="{95E43680-17E5-4B58-B781-EA7A690A38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xmlns="" id="{99D67437-D39C-4874-9356-9CBD5CBCAF6F}"/>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per Recycling Symbol Recycling Bin PNG, Clipart, Brand, Can, Cartoon  Trash, Clip Art, Design Free PNG">
            <a:extLst>
              <a:ext uri="{FF2B5EF4-FFF2-40B4-BE49-F238E27FC236}">
                <a16:creationId xmlns:a16="http://schemas.microsoft.com/office/drawing/2014/main" xmlns="" id="{B4E2F8EB-B9EC-4D55-96B3-4069CEFAE0D3}"/>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0" b="30822" l="58929" r="69643"/>
                    </a14:imgEffect>
                  </a14:imgLayer>
                </a14:imgProps>
              </a:ext>
              <a:ext uri="{28A0092B-C50C-407E-A947-70E740481C1C}">
                <a14:useLocalDpi xmlns:a14="http://schemas.microsoft.com/office/drawing/2010/main" val="0"/>
              </a:ext>
            </a:extLst>
          </a:blip>
          <a:srcRect l="57620" t="-4874" r="28722" b="71039"/>
          <a:stretch/>
        </p:blipFill>
        <p:spPr bwMode="auto">
          <a:xfrm rot="18963416">
            <a:off x="7765672" y="403030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xmlns="" id="{7EC07914-D269-4235-A3AC-3641299ED2F6}"/>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5">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lastic Bag Background clipart - Bag, Illustration, Hat, transparent clip  art">
            <a:extLst>
              <a:ext uri="{FF2B5EF4-FFF2-40B4-BE49-F238E27FC236}">
                <a16:creationId xmlns:a16="http://schemas.microsoft.com/office/drawing/2014/main" xmlns="" id="{966EB91A-76B0-488A-8C82-12F31CC120E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24484" y="3005217"/>
            <a:ext cx="1641827" cy="164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11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0"/>
                                        </p:tgtEl>
                                        <p:attrNameLst>
                                          <p:attrName>r</p:attrName>
                                        </p:attrNameLst>
                                      </p:cBhvr>
                                    </p:animRot>
                                    <p:animRot by="-240000">
                                      <p:cBhvr>
                                        <p:cTn id="7" dur="200" fill="hold">
                                          <p:stCondLst>
                                            <p:cond delay="200"/>
                                          </p:stCondLst>
                                        </p:cTn>
                                        <p:tgtEl>
                                          <p:spTgt spid="1040"/>
                                        </p:tgtEl>
                                        <p:attrNameLst>
                                          <p:attrName>r</p:attrName>
                                        </p:attrNameLst>
                                      </p:cBhvr>
                                    </p:animRot>
                                    <p:animRot by="240000">
                                      <p:cBhvr>
                                        <p:cTn id="8" dur="200" fill="hold">
                                          <p:stCondLst>
                                            <p:cond delay="400"/>
                                          </p:stCondLst>
                                        </p:cTn>
                                        <p:tgtEl>
                                          <p:spTgt spid="1040"/>
                                        </p:tgtEl>
                                        <p:attrNameLst>
                                          <p:attrName>r</p:attrName>
                                        </p:attrNameLst>
                                      </p:cBhvr>
                                    </p:animRot>
                                    <p:animRot by="-240000">
                                      <p:cBhvr>
                                        <p:cTn id="9" dur="200" fill="hold">
                                          <p:stCondLst>
                                            <p:cond delay="600"/>
                                          </p:stCondLst>
                                        </p:cTn>
                                        <p:tgtEl>
                                          <p:spTgt spid="1040"/>
                                        </p:tgtEl>
                                        <p:attrNameLst>
                                          <p:attrName>r</p:attrName>
                                        </p:attrNameLst>
                                      </p:cBhvr>
                                    </p:animRot>
                                    <p:animRot by="120000">
                                      <p:cBhvr>
                                        <p:cTn id="10" dur="200" fill="hold">
                                          <p:stCondLst>
                                            <p:cond delay="800"/>
                                          </p:stCondLst>
                                        </p:cTn>
                                        <p:tgtEl>
                                          <p:spTgt spid="104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5"/>
                                        </p:tgtEl>
                                        <p:attrNameLst>
                                          <p:attrName>r</p:attrName>
                                        </p:attrNameLst>
                                      </p:cBhvr>
                                    </p:animRot>
                                    <p:animRot by="-240000">
                                      <p:cBhvr>
                                        <p:cTn id="19" dur="200" fill="hold">
                                          <p:stCondLst>
                                            <p:cond delay="200"/>
                                          </p:stCondLst>
                                        </p:cTn>
                                        <p:tgtEl>
                                          <p:spTgt spid="25"/>
                                        </p:tgtEl>
                                        <p:attrNameLst>
                                          <p:attrName>r</p:attrName>
                                        </p:attrNameLst>
                                      </p:cBhvr>
                                    </p:animRot>
                                    <p:animRot by="240000">
                                      <p:cBhvr>
                                        <p:cTn id="20" dur="200" fill="hold">
                                          <p:stCondLst>
                                            <p:cond delay="400"/>
                                          </p:stCondLst>
                                        </p:cTn>
                                        <p:tgtEl>
                                          <p:spTgt spid="25"/>
                                        </p:tgtEl>
                                        <p:attrNameLst>
                                          <p:attrName>r</p:attrName>
                                        </p:attrNameLst>
                                      </p:cBhvr>
                                    </p:animRot>
                                    <p:animRot by="-240000">
                                      <p:cBhvr>
                                        <p:cTn id="21" dur="200" fill="hold">
                                          <p:stCondLst>
                                            <p:cond delay="600"/>
                                          </p:stCondLst>
                                        </p:cTn>
                                        <p:tgtEl>
                                          <p:spTgt spid="25"/>
                                        </p:tgtEl>
                                        <p:attrNameLst>
                                          <p:attrName>r</p:attrName>
                                        </p:attrNameLst>
                                      </p:cBhvr>
                                    </p:animRot>
                                    <p:animRot by="120000">
                                      <p:cBhvr>
                                        <p:cTn id="22" dur="200" fill="hold">
                                          <p:stCondLst>
                                            <p:cond delay="800"/>
                                          </p:stCondLst>
                                        </p:cTn>
                                        <p:tgtEl>
                                          <p:spTgt spid="2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044"/>
                                        </p:tgtEl>
                                        <p:attrNameLst>
                                          <p:attrName>r</p:attrName>
                                        </p:attrNameLst>
                                      </p:cBhvr>
                                    </p:animRot>
                                    <p:animRot by="-240000">
                                      <p:cBhvr>
                                        <p:cTn id="25" dur="200" fill="hold">
                                          <p:stCondLst>
                                            <p:cond delay="200"/>
                                          </p:stCondLst>
                                        </p:cTn>
                                        <p:tgtEl>
                                          <p:spTgt spid="1044"/>
                                        </p:tgtEl>
                                        <p:attrNameLst>
                                          <p:attrName>r</p:attrName>
                                        </p:attrNameLst>
                                      </p:cBhvr>
                                    </p:animRot>
                                    <p:animRot by="240000">
                                      <p:cBhvr>
                                        <p:cTn id="26" dur="200" fill="hold">
                                          <p:stCondLst>
                                            <p:cond delay="400"/>
                                          </p:stCondLst>
                                        </p:cTn>
                                        <p:tgtEl>
                                          <p:spTgt spid="1044"/>
                                        </p:tgtEl>
                                        <p:attrNameLst>
                                          <p:attrName>r</p:attrName>
                                        </p:attrNameLst>
                                      </p:cBhvr>
                                    </p:animRot>
                                    <p:animRot by="-240000">
                                      <p:cBhvr>
                                        <p:cTn id="27" dur="200" fill="hold">
                                          <p:stCondLst>
                                            <p:cond delay="600"/>
                                          </p:stCondLst>
                                        </p:cTn>
                                        <p:tgtEl>
                                          <p:spTgt spid="1044"/>
                                        </p:tgtEl>
                                        <p:attrNameLst>
                                          <p:attrName>r</p:attrName>
                                        </p:attrNameLst>
                                      </p:cBhvr>
                                    </p:animRot>
                                    <p:animRot by="120000">
                                      <p:cBhvr>
                                        <p:cTn id="28" dur="200" fill="hold">
                                          <p:stCondLst>
                                            <p:cond delay="800"/>
                                          </p:stCondLst>
                                        </p:cTn>
                                        <p:tgtEl>
                                          <p:spTgt spid="104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046"/>
                                        </p:tgtEl>
                                        <p:attrNameLst>
                                          <p:attrName>r</p:attrName>
                                        </p:attrNameLst>
                                      </p:cBhvr>
                                    </p:animRot>
                                    <p:animRot by="-240000">
                                      <p:cBhvr>
                                        <p:cTn id="31" dur="200" fill="hold">
                                          <p:stCondLst>
                                            <p:cond delay="200"/>
                                          </p:stCondLst>
                                        </p:cTn>
                                        <p:tgtEl>
                                          <p:spTgt spid="1046"/>
                                        </p:tgtEl>
                                        <p:attrNameLst>
                                          <p:attrName>r</p:attrName>
                                        </p:attrNameLst>
                                      </p:cBhvr>
                                    </p:animRot>
                                    <p:animRot by="240000">
                                      <p:cBhvr>
                                        <p:cTn id="32" dur="200" fill="hold">
                                          <p:stCondLst>
                                            <p:cond delay="400"/>
                                          </p:stCondLst>
                                        </p:cTn>
                                        <p:tgtEl>
                                          <p:spTgt spid="1046"/>
                                        </p:tgtEl>
                                        <p:attrNameLst>
                                          <p:attrName>r</p:attrName>
                                        </p:attrNameLst>
                                      </p:cBhvr>
                                    </p:animRot>
                                    <p:animRot by="-240000">
                                      <p:cBhvr>
                                        <p:cTn id="33" dur="200" fill="hold">
                                          <p:stCondLst>
                                            <p:cond delay="600"/>
                                          </p:stCondLst>
                                        </p:cTn>
                                        <p:tgtEl>
                                          <p:spTgt spid="1046"/>
                                        </p:tgtEl>
                                        <p:attrNameLst>
                                          <p:attrName>r</p:attrName>
                                        </p:attrNameLst>
                                      </p:cBhvr>
                                    </p:animRot>
                                    <p:animRot by="120000">
                                      <p:cBhvr>
                                        <p:cTn id="34" dur="200" fill="hold">
                                          <p:stCondLst>
                                            <p:cond delay="800"/>
                                          </p:stCondLst>
                                        </p:cTn>
                                        <p:tgtEl>
                                          <p:spTgt spid="104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50"/>
                                        </p:tgtEl>
                                        <p:attrNameLst>
                                          <p:attrName>r</p:attrName>
                                        </p:attrNameLst>
                                      </p:cBhvr>
                                    </p:animRot>
                                    <p:animRot by="-240000">
                                      <p:cBhvr>
                                        <p:cTn id="37" dur="200" fill="hold">
                                          <p:stCondLst>
                                            <p:cond delay="200"/>
                                          </p:stCondLst>
                                        </p:cTn>
                                        <p:tgtEl>
                                          <p:spTgt spid="1050"/>
                                        </p:tgtEl>
                                        <p:attrNameLst>
                                          <p:attrName>r</p:attrName>
                                        </p:attrNameLst>
                                      </p:cBhvr>
                                    </p:animRot>
                                    <p:animRot by="240000">
                                      <p:cBhvr>
                                        <p:cTn id="38" dur="200" fill="hold">
                                          <p:stCondLst>
                                            <p:cond delay="400"/>
                                          </p:stCondLst>
                                        </p:cTn>
                                        <p:tgtEl>
                                          <p:spTgt spid="1050"/>
                                        </p:tgtEl>
                                        <p:attrNameLst>
                                          <p:attrName>r</p:attrName>
                                        </p:attrNameLst>
                                      </p:cBhvr>
                                    </p:animRot>
                                    <p:animRot by="-240000">
                                      <p:cBhvr>
                                        <p:cTn id="39" dur="200" fill="hold">
                                          <p:stCondLst>
                                            <p:cond delay="600"/>
                                          </p:stCondLst>
                                        </p:cTn>
                                        <p:tgtEl>
                                          <p:spTgt spid="1050"/>
                                        </p:tgtEl>
                                        <p:attrNameLst>
                                          <p:attrName>r</p:attrName>
                                        </p:attrNameLst>
                                      </p:cBhvr>
                                    </p:animRot>
                                    <p:animRot by="120000">
                                      <p:cBhvr>
                                        <p:cTn id="40" dur="200" fill="hold">
                                          <p:stCondLst>
                                            <p:cond delay="800"/>
                                          </p:stCondLst>
                                        </p:cTn>
                                        <p:tgtEl>
                                          <p:spTgt spid="1050"/>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8"/>
                                        </p:tgtEl>
                                        <p:attrNameLst>
                                          <p:attrName>r</p:attrName>
                                        </p:attrNameLst>
                                      </p:cBhvr>
                                    </p:animRot>
                                    <p:animRot by="-240000">
                                      <p:cBhvr>
                                        <p:cTn id="43" dur="200" fill="hold">
                                          <p:stCondLst>
                                            <p:cond delay="200"/>
                                          </p:stCondLst>
                                        </p:cTn>
                                        <p:tgtEl>
                                          <p:spTgt spid="8"/>
                                        </p:tgtEl>
                                        <p:attrNameLst>
                                          <p:attrName>r</p:attrName>
                                        </p:attrNameLst>
                                      </p:cBhvr>
                                    </p:animRot>
                                    <p:animRot by="240000">
                                      <p:cBhvr>
                                        <p:cTn id="44" dur="200" fill="hold">
                                          <p:stCondLst>
                                            <p:cond delay="400"/>
                                          </p:stCondLst>
                                        </p:cTn>
                                        <p:tgtEl>
                                          <p:spTgt spid="8"/>
                                        </p:tgtEl>
                                        <p:attrNameLst>
                                          <p:attrName>r</p:attrName>
                                        </p:attrNameLst>
                                      </p:cBhvr>
                                    </p:animRot>
                                    <p:animRot by="-240000">
                                      <p:cBhvr>
                                        <p:cTn id="45" dur="200" fill="hold">
                                          <p:stCondLst>
                                            <p:cond delay="600"/>
                                          </p:stCondLst>
                                        </p:cTn>
                                        <p:tgtEl>
                                          <p:spTgt spid="8"/>
                                        </p:tgtEl>
                                        <p:attrNameLst>
                                          <p:attrName>r</p:attrName>
                                        </p:attrNameLst>
                                      </p:cBhvr>
                                    </p:animRot>
                                    <p:animRot by="120000">
                                      <p:cBhvr>
                                        <p:cTn id="46" dur="200" fill="hold">
                                          <p:stCondLst>
                                            <p:cond delay="800"/>
                                          </p:stCondLst>
                                        </p:cTn>
                                        <p:tgtEl>
                                          <p:spTgt spid="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nodeType="clickEffect">
                                  <p:stCondLst>
                                    <p:cond delay="0"/>
                                  </p:stCondLst>
                                  <p:childTnLst>
                                    <p:animMotion origin="layout" path="M 2.91667E-6 -3.7037E-7 L -0.23594 0.2963 " pathEditMode="relative" rAng="0" ptsTypes="AA">
                                      <p:cBhvr>
                                        <p:cTn id="50" dur="2000" fill="hold"/>
                                        <p:tgtEl>
                                          <p:spTgt spid="1050"/>
                                        </p:tgtEl>
                                        <p:attrNameLst>
                                          <p:attrName>ppt_x</p:attrName>
                                          <p:attrName>ppt_y</p:attrName>
                                        </p:attrNameLst>
                                      </p:cBhvr>
                                      <p:rCtr x="-11797" y="14815"/>
                                    </p:animMotion>
                                  </p:childTnLst>
                                </p:cTn>
                              </p:par>
                            </p:childTnLst>
                          </p:cTn>
                        </p:par>
                        <p:par>
                          <p:cTn id="51" fill="hold">
                            <p:stCondLst>
                              <p:cond delay="2000"/>
                            </p:stCondLst>
                            <p:childTnLst>
                              <p:par>
                                <p:cTn id="52" presetID="10" presetClass="exit" presetSubtype="0" fill="hold" nodeType="afterEffect">
                                  <p:stCondLst>
                                    <p:cond delay="0"/>
                                  </p:stCondLst>
                                  <p:childTnLst>
                                    <p:animEffect transition="out" filter="fade">
                                      <p:cBhvr>
                                        <p:cTn id="53" dur="500"/>
                                        <p:tgtEl>
                                          <p:spTgt spid="1050"/>
                                        </p:tgtEl>
                                      </p:cBhvr>
                                    </p:animEffect>
                                    <p:set>
                                      <p:cBhvr>
                                        <p:cTn id="54" dur="1" fill="hold">
                                          <p:stCondLst>
                                            <p:cond delay="499"/>
                                          </p:stCondLst>
                                        </p:cTn>
                                        <p:tgtEl>
                                          <p:spTgt spid="10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875E-6 3.33333E-6 L -0.16159 0.13541 " pathEditMode="relative" rAng="0" ptsTypes="AA">
                                      <p:cBhvr>
                                        <p:cTn id="58" dur="2000" fill="hold"/>
                                        <p:tgtEl>
                                          <p:spTgt spid="1046"/>
                                        </p:tgtEl>
                                        <p:attrNameLst>
                                          <p:attrName>ppt_x</p:attrName>
                                          <p:attrName>ppt_y</p:attrName>
                                        </p:attrNameLst>
                                      </p:cBhvr>
                                      <p:rCtr x="-8086" y="6759"/>
                                    </p:animMotion>
                                  </p:childTnLst>
                                </p:cTn>
                              </p:par>
                            </p:childTnLst>
                          </p:cTn>
                        </p:par>
                        <p:par>
                          <p:cTn id="59" fill="hold">
                            <p:stCondLst>
                              <p:cond delay="2000"/>
                            </p:stCondLst>
                            <p:childTnLst>
                              <p:par>
                                <p:cTn id="60" presetID="10" presetClass="exit" presetSubtype="0" fill="hold" nodeType="afterEffect">
                                  <p:stCondLst>
                                    <p:cond delay="0"/>
                                  </p:stCondLst>
                                  <p:childTnLst>
                                    <p:animEffect transition="out" filter="fade">
                                      <p:cBhvr>
                                        <p:cTn id="61" dur="500"/>
                                        <p:tgtEl>
                                          <p:spTgt spid="1046"/>
                                        </p:tgtEl>
                                      </p:cBhvr>
                                    </p:animEffect>
                                    <p:set>
                                      <p:cBhvr>
                                        <p:cTn id="62" dur="1" fill="hold">
                                          <p:stCondLst>
                                            <p:cond delay="499"/>
                                          </p:stCondLst>
                                        </p:cTn>
                                        <p:tgtEl>
                                          <p:spTgt spid="10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2.08333E-7 -4.81481E-6 L -0.20013 -0.05023 " pathEditMode="relative" rAng="0" ptsTypes="AA">
                                      <p:cBhvr>
                                        <p:cTn id="66" dur="2000" fill="hold"/>
                                        <p:tgtEl>
                                          <p:spTgt spid="1040"/>
                                        </p:tgtEl>
                                        <p:attrNameLst>
                                          <p:attrName>ppt_x</p:attrName>
                                          <p:attrName>ppt_y</p:attrName>
                                        </p:attrNameLst>
                                      </p:cBhvr>
                                      <p:rCtr x="-10013" y="-2523"/>
                                    </p:animMotion>
                                  </p:childTnLst>
                                </p:cTn>
                              </p:par>
                            </p:childTnLst>
                          </p:cTn>
                        </p:par>
                        <p:par>
                          <p:cTn id="67" fill="hold">
                            <p:stCondLst>
                              <p:cond delay="2000"/>
                            </p:stCondLst>
                            <p:childTnLst>
                              <p:par>
                                <p:cTn id="68" presetID="10" presetClass="exit" presetSubtype="0" fill="hold" nodeType="afterEffect">
                                  <p:stCondLst>
                                    <p:cond delay="0"/>
                                  </p:stCondLst>
                                  <p:childTnLst>
                                    <p:animEffect transition="out" filter="fade">
                                      <p:cBhvr>
                                        <p:cTn id="69" dur="500"/>
                                        <p:tgtEl>
                                          <p:spTgt spid="1040"/>
                                        </p:tgtEl>
                                      </p:cBhvr>
                                    </p:animEffect>
                                    <p:set>
                                      <p:cBhvr>
                                        <p:cTn id="70" dur="1" fill="hold">
                                          <p:stCondLst>
                                            <p:cond delay="499"/>
                                          </p:stCondLst>
                                        </p:cTn>
                                        <p:tgtEl>
                                          <p:spTgt spid="10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xmlns=""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xmlns=""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xmlns=""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grpSp>
        <p:nvGrpSpPr>
          <p:cNvPr id="9" name="Group 8">
            <a:extLst>
              <a:ext uri="{FF2B5EF4-FFF2-40B4-BE49-F238E27FC236}">
                <a16:creationId xmlns:a16="http://schemas.microsoft.com/office/drawing/2014/main" xmlns="" id="{6A94B67D-8969-4B7B-BC78-0E28A1004665}"/>
              </a:ext>
            </a:extLst>
          </p:cNvPr>
          <p:cNvGrpSpPr/>
          <p:nvPr/>
        </p:nvGrpSpPr>
        <p:grpSpPr>
          <a:xfrm rot="475935">
            <a:off x="-1860602" y="3089771"/>
            <a:ext cx="4340431" cy="3840389"/>
            <a:chOff x="-1947231" y="-266157"/>
            <a:chExt cx="8191500" cy="7247793"/>
          </a:xfrm>
        </p:grpSpPr>
        <p:pic>
          <p:nvPicPr>
            <p:cNvPr id="10" name="Picture 30" descr="Cargo Ship Png - Cartoon Ship Image Png, Transparent Png , Transparent Png  Image - PNGitem">
              <a:extLst>
                <a:ext uri="{FF2B5EF4-FFF2-40B4-BE49-F238E27FC236}">
                  <a16:creationId xmlns:a16="http://schemas.microsoft.com/office/drawing/2014/main" xmlns="" id="{F34AE564-3CE9-4D54-8A8B-1D5C8C0C8FC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53EB0123-78F0-44A9-A912-96C117893542}"/>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sp>
        <p:nvSpPr>
          <p:cNvPr id="13" name="TextBox 12">
            <a:extLst>
              <a:ext uri="{FF2B5EF4-FFF2-40B4-BE49-F238E27FC236}">
                <a16:creationId xmlns:a16="http://schemas.microsoft.com/office/drawing/2014/main" xmlns="" id="{19C6D77A-7DA9-4D69-9EF0-9008ABE08F3F}"/>
              </a:ext>
            </a:extLst>
          </p:cNvPr>
          <p:cNvSpPr txBox="1"/>
          <p:nvPr/>
        </p:nvSpPr>
        <p:spPr>
          <a:xfrm>
            <a:off x="876242" y="883730"/>
            <a:ext cx="10439516" cy="1200329"/>
          </a:xfrm>
          <a:prstGeom prst="rect">
            <a:avLst/>
          </a:prstGeom>
          <a:noFill/>
        </p:spPr>
        <p:txBody>
          <a:bodyPr wrap="square">
            <a:spAutoFit/>
          </a:bodyPr>
          <a:lstStyle/>
          <a:p>
            <a:pPr algn="just" defTabSz="1219170">
              <a:buClr>
                <a:srgbClr val="000000"/>
              </a:buClr>
            </a:pPr>
            <a:r>
              <a:rPr lang="vi-VN" sz="3600" b="1" kern="0" dirty="0">
                <a:solidFill>
                  <a:srgbClr val="FF0000"/>
                </a:solidFill>
                <a:latin typeface="Cambria" panose="02040503050406030204" pitchFamily="18" charset="0"/>
                <a:ea typeface="Cambria" panose="02040503050406030204" pitchFamily="18" charset="0"/>
                <a:cs typeface="Arial"/>
                <a:sym typeface="Arial"/>
              </a:rPr>
              <a:t>2. Lấy ví dụ về vật cản ánh sáng có ứng dụng trong đời sống hằng ngày mà em biết. </a:t>
            </a:r>
          </a:p>
        </p:txBody>
      </p:sp>
      <p:pic>
        <p:nvPicPr>
          <p:cNvPr id="18" name="Picture 20" descr="Trash and garbage icons set, cartoon style - Stock Illustration [28783798]  - PIXTA">
            <a:extLst>
              <a:ext uri="{FF2B5EF4-FFF2-40B4-BE49-F238E27FC236}">
                <a16:creationId xmlns:a16="http://schemas.microsoft.com/office/drawing/2014/main" xmlns="" id="{FF0633D8-58C4-4271-BD72-85313B69E00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110361" y="5205831"/>
            <a:ext cx="1772027" cy="16498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050D156C-9354-7E5B-95A9-4FBC5683F15B}"/>
              </a:ext>
            </a:extLst>
          </p:cNvPr>
          <p:cNvSpPr txBox="1"/>
          <p:nvPr/>
        </p:nvSpPr>
        <p:spPr>
          <a:xfrm>
            <a:off x="2619373" y="2858172"/>
            <a:ext cx="8058151" cy="1200329"/>
          </a:xfrm>
          <a:custGeom>
            <a:avLst/>
            <a:gdLst>
              <a:gd name="connsiteX0" fmla="*/ 0 w 8058151"/>
              <a:gd name="connsiteY0" fmla="*/ 0 h 1200329"/>
              <a:gd name="connsiteX1" fmla="*/ 8058151 w 8058151"/>
              <a:gd name="connsiteY1" fmla="*/ 0 h 1200329"/>
              <a:gd name="connsiteX2" fmla="*/ 8058151 w 8058151"/>
              <a:gd name="connsiteY2" fmla="*/ 1200329 h 1200329"/>
              <a:gd name="connsiteX3" fmla="*/ 0 w 8058151"/>
              <a:gd name="connsiteY3" fmla="*/ 1200329 h 1200329"/>
              <a:gd name="connsiteX4" fmla="*/ 0 w 8058151"/>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8151" h="1200329" fill="none" extrusionOk="0">
                <a:moveTo>
                  <a:pt x="0" y="0"/>
                </a:moveTo>
                <a:cubicBezTo>
                  <a:pt x="3837419" y="5222"/>
                  <a:pt x="7079675" y="24918"/>
                  <a:pt x="8058151" y="0"/>
                </a:cubicBezTo>
                <a:cubicBezTo>
                  <a:pt x="8124885" y="180425"/>
                  <a:pt x="8111168" y="1037242"/>
                  <a:pt x="8058151" y="1200329"/>
                </a:cubicBezTo>
                <a:cubicBezTo>
                  <a:pt x="5364327" y="1035568"/>
                  <a:pt x="3554845" y="1318479"/>
                  <a:pt x="0" y="1200329"/>
                </a:cubicBezTo>
                <a:cubicBezTo>
                  <a:pt x="40680" y="790633"/>
                  <a:pt x="-39089" y="241570"/>
                  <a:pt x="0" y="0"/>
                </a:cubicBezTo>
                <a:close/>
              </a:path>
              <a:path w="8058151" h="1200329" stroke="0" extrusionOk="0">
                <a:moveTo>
                  <a:pt x="0" y="0"/>
                </a:moveTo>
                <a:cubicBezTo>
                  <a:pt x="1831434" y="11849"/>
                  <a:pt x="5404519" y="-161459"/>
                  <a:pt x="8058151" y="0"/>
                </a:cubicBezTo>
                <a:cubicBezTo>
                  <a:pt x="7983109" y="255061"/>
                  <a:pt x="8128673" y="845340"/>
                  <a:pt x="8058151" y="1200329"/>
                </a:cubicBezTo>
                <a:cubicBezTo>
                  <a:pt x="5423956" y="1054469"/>
                  <a:pt x="2683250"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nl-NL" sz="3600" b="1" dirty="0">
                <a:latin typeface="Cambria" panose="02040503050406030204" pitchFamily="18" charset="0"/>
                <a:ea typeface="Cambria" panose="02040503050406030204" pitchFamily="18" charset="0"/>
              </a:rPr>
              <a:t>Một số vật cản sáng: rèm che, tấm chắn nắng ở ô tô, bịt mắt, ...</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213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8"/>
                                        </p:tgtEl>
                                        <p:attrNameLst>
                                          <p:attrName>r</p:attrName>
                                        </p:attrNameLst>
                                      </p:cBhvr>
                                    </p:animRot>
                                    <p:animRot by="-240000">
                                      <p:cBhvr>
                                        <p:cTn id="13" dur="200" fill="hold">
                                          <p:stCondLst>
                                            <p:cond delay="200"/>
                                          </p:stCondLst>
                                        </p:cTn>
                                        <p:tgtEl>
                                          <p:spTgt spid="18"/>
                                        </p:tgtEl>
                                        <p:attrNameLst>
                                          <p:attrName>r</p:attrName>
                                        </p:attrNameLst>
                                      </p:cBhvr>
                                    </p:animRot>
                                    <p:animRot by="240000">
                                      <p:cBhvr>
                                        <p:cTn id="14" dur="200" fill="hold">
                                          <p:stCondLst>
                                            <p:cond delay="400"/>
                                          </p:stCondLst>
                                        </p:cTn>
                                        <p:tgtEl>
                                          <p:spTgt spid="18"/>
                                        </p:tgtEl>
                                        <p:attrNameLst>
                                          <p:attrName>r</p:attrName>
                                        </p:attrNameLst>
                                      </p:cBhvr>
                                    </p:animRot>
                                    <p:animRot by="-240000">
                                      <p:cBhvr>
                                        <p:cTn id="15" dur="200" fill="hold">
                                          <p:stCondLst>
                                            <p:cond delay="600"/>
                                          </p:stCondLst>
                                        </p:cTn>
                                        <p:tgtEl>
                                          <p:spTgt spid="18"/>
                                        </p:tgtEl>
                                        <p:attrNameLst>
                                          <p:attrName>r</p:attrName>
                                        </p:attrNameLst>
                                      </p:cBhvr>
                                    </p:animRot>
                                    <p:animRot by="120000">
                                      <p:cBhvr>
                                        <p:cTn id="16" dur="200" fill="hold">
                                          <p:stCondLst>
                                            <p:cond delay="800"/>
                                          </p:stCondLst>
                                        </p:cTn>
                                        <p:tgtEl>
                                          <p:spTgt spid="1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out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xmlns=""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xmlns=""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xmlns=""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xmlns=""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xmlns=""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rash and garbage icons set, cartoon style - Stock Illustration [28783798]  - PIXTA">
            <a:extLst>
              <a:ext uri="{FF2B5EF4-FFF2-40B4-BE49-F238E27FC236}">
                <a16:creationId xmlns:a16="http://schemas.microsoft.com/office/drawing/2014/main" xmlns="" id="{99D67437-D39C-4874-9356-9CBD5CBCAF6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278" b="27598" l="36339" r="62388"/>
                    </a14:imgEffect>
                  </a14:imgLayer>
                </a14:imgProps>
              </a:ext>
              <a:ext uri="{28A0092B-C50C-407E-A947-70E740481C1C}">
                <a14:useLocalDpi xmlns:a14="http://schemas.microsoft.com/office/drawing/2010/main" val="0"/>
              </a:ext>
            </a:extLst>
          </a:blip>
          <a:srcRect l="33083" t="1363" r="34356" b="69487"/>
          <a:stretch/>
        </p:blipFill>
        <p:spPr bwMode="auto">
          <a:xfrm>
            <a:off x="10619643" y="3147643"/>
            <a:ext cx="1772027" cy="16498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xmlns="" id="{7EC07914-D269-4235-A3AC-3641299ED2F6}"/>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30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044"/>
                                        </p:tgtEl>
                                        <p:attrNameLst>
                                          <p:attrName>r</p:attrName>
                                        </p:attrNameLst>
                                      </p:cBhvr>
                                    </p:animRot>
                                    <p:animRot by="-240000">
                                      <p:cBhvr>
                                        <p:cTn id="19" dur="200" fill="hold">
                                          <p:stCondLst>
                                            <p:cond delay="200"/>
                                          </p:stCondLst>
                                        </p:cTn>
                                        <p:tgtEl>
                                          <p:spTgt spid="1044"/>
                                        </p:tgtEl>
                                        <p:attrNameLst>
                                          <p:attrName>r</p:attrName>
                                        </p:attrNameLst>
                                      </p:cBhvr>
                                    </p:animRot>
                                    <p:animRot by="240000">
                                      <p:cBhvr>
                                        <p:cTn id="20" dur="200" fill="hold">
                                          <p:stCondLst>
                                            <p:cond delay="400"/>
                                          </p:stCondLst>
                                        </p:cTn>
                                        <p:tgtEl>
                                          <p:spTgt spid="1044"/>
                                        </p:tgtEl>
                                        <p:attrNameLst>
                                          <p:attrName>r</p:attrName>
                                        </p:attrNameLst>
                                      </p:cBhvr>
                                    </p:animRot>
                                    <p:animRot by="-240000">
                                      <p:cBhvr>
                                        <p:cTn id="21" dur="200" fill="hold">
                                          <p:stCondLst>
                                            <p:cond delay="600"/>
                                          </p:stCondLst>
                                        </p:cTn>
                                        <p:tgtEl>
                                          <p:spTgt spid="1044"/>
                                        </p:tgtEl>
                                        <p:attrNameLst>
                                          <p:attrName>r</p:attrName>
                                        </p:attrNameLst>
                                      </p:cBhvr>
                                    </p:animRot>
                                    <p:animRot by="120000">
                                      <p:cBhvr>
                                        <p:cTn id="22" dur="200" fill="hold">
                                          <p:stCondLst>
                                            <p:cond delay="800"/>
                                          </p:stCondLst>
                                        </p:cTn>
                                        <p:tgtEl>
                                          <p:spTgt spid="104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1.11022E-16 3.33333E-6 L -0.4332 0.28102 " pathEditMode="relative" rAng="0" ptsTypes="AA">
                                      <p:cBhvr>
                                        <p:cTn id="32" dur="2000" fill="hold"/>
                                        <p:tgtEl>
                                          <p:spTgt spid="1044"/>
                                        </p:tgtEl>
                                        <p:attrNameLst>
                                          <p:attrName>ppt_x</p:attrName>
                                          <p:attrName>ppt_y</p:attrName>
                                        </p:attrNameLst>
                                      </p:cBhvr>
                                      <p:rCtr x="-21667" y="14051"/>
                                    </p:animMotion>
                                  </p:childTnLst>
                                </p:cTn>
                              </p:par>
                            </p:childTnLst>
                          </p:cTn>
                        </p:par>
                        <p:par>
                          <p:cTn id="33" fill="hold">
                            <p:stCondLst>
                              <p:cond delay="2000"/>
                            </p:stCondLst>
                            <p:childTnLst>
                              <p:par>
                                <p:cTn id="34" presetID="10" presetClass="exit" presetSubtype="0" fill="hold" nodeType="afterEffect">
                                  <p:stCondLst>
                                    <p:cond delay="0"/>
                                  </p:stCondLst>
                                  <p:childTnLst>
                                    <p:animEffect transition="out" filter="fade">
                                      <p:cBhvr>
                                        <p:cTn id="35" dur="500"/>
                                        <p:tgtEl>
                                          <p:spTgt spid="1044"/>
                                        </p:tgtEl>
                                      </p:cBhvr>
                                    </p:animEffect>
                                    <p:set>
                                      <p:cBhvr>
                                        <p:cTn id="36" dur="1" fill="hold">
                                          <p:stCondLst>
                                            <p:cond delay="499"/>
                                          </p:stCondLst>
                                        </p:cTn>
                                        <p:tgtEl>
                                          <p:spTgt spid="10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xmlns=""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xmlns=""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xmlns=""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xmlns="" id="{32ADAC02-5B26-4861-BF87-EA48274A618F}"/>
              </a:ext>
            </a:extLst>
          </p:cNvPr>
          <p:cNvSpPr txBox="1"/>
          <p:nvPr/>
        </p:nvSpPr>
        <p:spPr>
          <a:xfrm>
            <a:off x="857192" y="978980"/>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3. </a:t>
            </a:r>
            <a:r>
              <a:rPr lang="vi-VN" sz="3200" b="1" kern="0" dirty="0">
                <a:solidFill>
                  <a:srgbClr val="002060"/>
                </a:solidFill>
                <a:latin typeface="Cambria" panose="02040503050406030204" pitchFamily="18" charset="0"/>
                <a:ea typeface="Cambria" panose="02040503050406030204" pitchFamily="18" charset="0"/>
                <a:cs typeface="Arial"/>
                <a:sym typeface="Arial"/>
              </a:rPr>
              <a:t>Vì sao khi ánh sáng mặt trời chiếu sau lưng em (hình 8) thì em thấy bóng của mình đổ về phái trước mặt?</a:t>
            </a:r>
          </a:p>
        </p:txBody>
      </p:sp>
      <p:pic>
        <p:nvPicPr>
          <p:cNvPr id="16" name="Picture 22" descr="Paper Recycling Symbol Recycling Bin PNG, Clipart, Brand, Can, Cartoon  Trash, Clip Art, Design Free PNG">
            <a:extLst>
              <a:ext uri="{FF2B5EF4-FFF2-40B4-BE49-F238E27FC236}">
                <a16:creationId xmlns:a16="http://schemas.microsoft.com/office/drawing/2014/main" xmlns="" id="{D190B5A5-CF99-434A-A5A8-41D02851A68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1971471">
            <a:off x="10942027" y="4946909"/>
            <a:ext cx="747461" cy="185685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xmlns=""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xmlns="" id="{B93344F5-229B-4FC4-9103-FAC689E0A7D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xmlns="" id="{D7C4074C-534C-434D-8722-9AB5977ADC0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3" name="Picture 2">
            <a:extLst>
              <a:ext uri="{FF2B5EF4-FFF2-40B4-BE49-F238E27FC236}">
                <a16:creationId xmlns:a16="http://schemas.microsoft.com/office/drawing/2014/main" xmlns="" id="{4B26C4F1-19C2-C5FE-F64D-BBC5DAC0186B}"/>
              </a:ext>
            </a:extLst>
          </p:cNvPr>
          <p:cNvPicPr>
            <a:picLocks noChangeAspect="1"/>
          </p:cNvPicPr>
          <p:nvPr/>
        </p:nvPicPr>
        <p:blipFill>
          <a:blip r:embed="rId11"/>
          <a:stretch>
            <a:fillRect/>
          </a:stretch>
        </p:blipFill>
        <p:spPr>
          <a:xfrm>
            <a:off x="9167812" y="2276475"/>
            <a:ext cx="2124075" cy="2990850"/>
          </a:xfrm>
          <a:prstGeom prst="rect">
            <a:avLst/>
          </a:prstGeom>
        </p:spPr>
      </p:pic>
      <p:sp>
        <p:nvSpPr>
          <p:cNvPr id="8" name="TextBox 7">
            <a:extLst>
              <a:ext uri="{FF2B5EF4-FFF2-40B4-BE49-F238E27FC236}">
                <a16:creationId xmlns:a16="http://schemas.microsoft.com/office/drawing/2014/main" xmlns="" id="{BE73F2FE-1EDF-376D-1061-69CB7626245C}"/>
              </a:ext>
            </a:extLst>
          </p:cNvPr>
          <p:cNvSpPr txBox="1"/>
          <p:nvPr/>
        </p:nvSpPr>
        <p:spPr>
          <a:xfrm>
            <a:off x="3152774" y="2515272"/>
            <a:ext cx="5848352" cy="2862322"/>
          </a:xfrm>
          <a:custGeom>
            <a:avLst/>
            <a:gdLst>
              <a:gd name="connsiteX0" fmla="*/ 0 w 5848352"/>
              <a:gd name="connsiteY0" fmla="*/ 0 h 2862322"/>
              <a:gd name="connsiteX1" fmla="*/ 5848352 w 5848352"/>
              <a:gd name="connsiteY1" fmla="*/ 0 h 2862322"/>
              <a:gd name="connsiteX2" fmla="*/ 5848352 w 5848352"/>
              <a:gd name="connsiteY2" fmla="*/ 2862322 h 2862322"/>
              <a:gd name="connsiteX3" fmla="*/ 0 w 5848352"/>
              <a:gd name="connsiteY3" fmla="*/ 2862322 h 2862322"/>
              <a:gd name="connsiteX4" fmla="*/ 0 w 5848352"/>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8352" h="2862322" fill="none" extrusionOk="0">
                <a:moveTo>
                  <a:pt x="0" y="0"/>
                </a:moveTo>
                <a:cubicBezTo>
                  <a:pt x="2716713" y="5222"/>
                  <a:pt x="3802004" y="24918"/>
                  <a:pt x="5848352" y="0"/>
                </a:cubicBezTo>
                <a:cubicBezTo>
                  <a:pt x="5687107" y="942177"/>
                  <a:pt x="5804592" y="1869700"/>
                  <a:pt x="5848352" y="2862322"/>
                </a:cubicBezTo>
                <a:cubicBezTo>
                  <a:pt x="3018325" y="2697561"/>
                  <a:pt x="728529" y="2980472"/>
                  <a:pt x="0" y="2862322"/>
                </a:cubicBezTo>
                <a:cubicBezTo>
                  <a:pt x="-55725" y="1471564"/>
                  <a:pt x="17072" y="1108071"/>
                  <a:pt x="0" y="0"/>
                </a:cubicBezTo>
                <a:close/>
              </a:path>
              <a:path w="5848352" h="2862322" stroke="0" extrusionOk="0">
                <a:moveTo>
                  <a:pt x="0" y="0"/>
                </a:moveTo>
                <a:cubicBezTo>
                  <a:pt x="1572266" y="11849"/>
                  <a:pt x="3376516" y="-161459"/>
                  <a:pt x="5848352" y="0"/>
                </a:cubicBezTo>
                <a:cubicBezTo>
                  <a:pt x="5851482" y="1124090"/>
                  <a:pt x="5747176" y="1755093"/>
                  <a:pt x="5848352" y="2862322"/>
                </a:cubicBezTo>
                <a:cubicBezTo>
                  <a:pt x="3938497" y="2716462"/>
                  <a:pt x="1144791" y="2783998"/>
                  <a:pt x="0" y="2862322"/>
                </a:cubicBezTo>
                <a:cubicBezTo>
                  <a:pt x="74291" y="2043234"/>
                  <a:pt x="168006" y="726102"/>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Khi ánh sáng mặt trời chiếu sau lưng em thì em thấy bóng của mình đổ về phía trước mặt vì em là vật cản ánh sáng mặt trời.</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77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7"/>
                                        </p:tgtEl>
                                        <p:attrNameLst>
                                          <p:attrName>r</p:attrName>
                                        </p:attrNameLst>
                                      </p:cBhvr>
                                    </p:animRot>
                                    <p:animRot by="-240000">
                                      <p:cBhvr>
                                        <p:cTn id="13" dur="200" fill="hold">
                                          <p:stCondLst>
                                            <p:cond delay="200"/>
                                          </p:stCondLst>
                                        </p:cTn>
                                        <p:tgtEl>
                                          <p:spTgt spid="17"/>
                                        </p:tgtEl>
                                        <p:attrNameLst>
                                          <p:attrName>r</p:attrName>
                                        </p:attrNameLst>
                                      </p:cBhvr>
                                    </p:animRot>
                                    <p:animRot by="240000">
                                      <p:cBhvr>
                                        <p:cTn id="14" dur="200" fill="hold">
                                          <p:stCondLst>
                                            <p:cond delay="400"/>
                                          </p:stCondLst>
                                        </p:cTn>
                                        <p:tgtEl>
                                          <p:spTgt spid="17"/>
                                        </p:tgtEl>
                                        <p:attrNameLst>
                                          <p:attrName>r</p:attrName>
                                        </p:attrNameLst>
                                      </p:cBhvr>
                                    </p:animRot>
                                    <p:animRot by="-240000">
                                      <p:cBhvr>
                                        <p:cTn id="15" dur="200" fill="hold">
                                          <p:stCondLst>
                                            <p:cond delay="600"/>
                                          </p:stCondLst>
                                        </p:cTn>
                                        <p:tgtEl>
                                          <p:spTgt spid="17"/>
                                        </p:tgtEl>
                                        <p:attrNameLst>
                                          <p:attrName>r</p:attrName>
                                        </p:attrNameLst>
                                      </p:cBhvr>
                                    </p:animRot>
                                    <p:animRot by="120000">
                                      <p:cBhvr>
                                        <p:cTn id="16" dur="200" fill="hold">
                                          <p:stCondLst>
                                            <p:cond delay="8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xmlns=""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xmlns=""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xmlns=""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xmlns=""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xmlns=""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descr="Paper Recycling Symbol Recycling Bin PNG, Clipart, Brand, Can, Cartoon  Trash, Clip Art, Design Free PNG">
            <a:extLst>
              <a:ext uri="{FF2B5EF4-FFF2-40B4-BE49-F238E27FC236}">
                <a16:creationId xmlns:a16="http://schemas.microsoft.com/office/drawing/2014/main" xmlns="" id="{7EC07914-D269-4235-A3AC-3641299ED2F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0" b="29452" l="31868" r="42857"/>
                    </a14:imgEffect>
                  </a14:imgLayer>
                </a14:imgProps>
              </a:ext>
              <a:ext uri="{28A0092B-C50C-407E-A947-70E740481C1C}">
                <a14:useLocalDpi xmlns:a14="http://schemas.microsoft.com/office/drawing/2010/main" val="0"/>
              </a:ext>
            </a:extLst>
          </a:blip>
          <a:srcRect l="30605" t="-979" r="55737" b="67144"/>
          <a:stretch/>
        </p:blipFill>
        <p:spPr bwMode="auto">
          <a:xfrm rot="2256106">
            <a:off x="9990796" y="4143217"/>
            <a:ext cx="747461" cy="185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98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5"/>
                                        </p:tgtEl>
                                        <p:attrNameLst>
                                          <p:attrName>r</p:attrName>
                                        </p:attrNameLst>
                                      </p:cBhvr>
                                    </p:animRot>
                                    <p:animRot by="-240000">
                                      <p:cBhvr>
                                        <p:cTn id="13" dur="200" fill="hold">
                                          <p:stCondLst>
                                            <p:cond delay="200"/>
                                          </p:stCondLst>
                                        </p:cTn>
                                        <p:tgtEl>
                                          <p:spTgt spid="25"/>
                                        </p:tgtEl>
                                        <p:attrNameLst>
                                          <p:attrName>r</p:attrName>
                                        </p:attrNameLst>
                                      </p:cBhvr>
                                    </p:animRot>
                                    <p:animRot by="240000">
                                      <p:cBhvr>
                                        <p:cTn id="14" dur="200" fill="hold">
                                          <p:stCondLst>
                                            <p:cond delay="400"/>
                                          </p:stCondLst>
                                        </p:cTn>
                                        <p:tgtEl>
                                          <p:spTgt spid="25"/>
                                        </p:tgtEl>
                                        <p:attrNameLst>
                                          <p:attrName>r</p:attrName>
                                        </p:attrNameLst>
                                      </p:cBhvr>
                                    </p:animRot>
                                    <p:animRot by="-240000">
                                      <p:cBhvr>
                                        <p:cTn id="15" dur="200" fill="hold">
                                          <p:stCondLst>
                                            <p:cond delay="600"/>
                                          </p:stCondLst>
                                        </p:cTn>
                                        <p:tgtEl>
                                          <p:spTgt spid="25"/>
                                        </p:tgtEl>
                                        <p:attrNameLst>
                                          <p:attrName>r</p:attrName>
                                        </p:attrNameLst>
                                      </p:cBhvr>
                                    </p:animRot>
                                    <p:animRot by="120000">
                                      <p:cBhvr>
                                        <p:cTn id="16" dur="200" fill="hold">
                                          <p:stCondLst>
                                            <p:cond delay="800"/>
                                          </p:stCondLst>
                                        </p:cTn>
                                        <p:tgtEl>
                                          <p:spTgt spid="2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11022E-16 -3.33333E-6 L -0.33763 0.12639 " pathEditMode="relative" rAng="0" ptsTypes="AA">
                                      <p:cBhvr>
                                        <p:cTn id="26" dur="2000" fill="hold"/>
                                        <p:tgtEl>
                                          <p:spTgt spid="25"/>
                                        </p:tgtEl>
                                        <p:attrNameLst>
                                          <p:attrName>ppt_x</p:attrName>
                                          <p:attrName>ppt_y</p:attrName>
                                        </p:attrNameLst>
                                      </p:cBhvr>
                                      <p:rCtr x="-16888" y="6319"/>
                                    </p:animMotion>
                                  </p:childTnLst>
                                </p:cTn>
                              </p:par>
                            </p:childTnLst>
                          </p:cTn>
                        </p:par>
                        <p:par>
                          <p:cTn id="27" fill="hold">
                            <p:stCondLst>
                              <p:cond delay="2000"/>
                            </p:stCondLst>
                            <p:childTnLst>
                              <p:par>
                                <p:cTn id="28" presetID="10" presetClass="exit" presetSubtype="0" fill="hold" nodeType="after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mmiLynn — Animated Scenery Background Gifs.">
            <a:extLst>
              <a:ext uri="{FF2B5EF4-FFF2-40B4-BE49-F238E27FC236}">
                <a16:creationId xmlns:a16="http://schemas.microsoft.com/office/drawing/2014/main" xmlns="" id="{781CFDCA-1F61-4569-9DE4-7712737C4AA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Shutterstock">
            <a:extLst>
              <a:ext uri="{FF2B5EF4-FFF2-40B4-BE49-F238E27FC236}">
                <a16:creationId xmlns:a16="http://schemas.microsoft.com/office/drawing/2014/main" xmlns="" id="{AA050041-4EB8-41B7-B084-0325A9A597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hutterstock">
            <a:extLst>
              <a:ext uri="{FF2B5EF4-FFF2-40B4-BE49-F238E27FC236}">
                <a16:creationId xmlns:a16="http://schemas.microsoft.com/office/drawing/2014/main" xmlns="" id="{33EA15CE-FDC3-419E-AB95-B8D216E5031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A3E658D3-C4F0-40CC-A715-70684D9B7B81}"/>
              </a:ext>
            </a:extLst>
          </p:cNvPr>
          <p:cNvSpPr/>
          <p:nvPr/>
        </p:nvSpPr>
        <p:spPr>
          <a:xfrm>
            <a:off x="619226" y="678238"/>
            <a:ext cx="10953549" cy="55015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FFFFF"/>
              </a:solidFill>
              <a:latin typeface="Arial"/>
              <a:sym typeface="Arial"/>
            </a:endParaRPr>
          </a:p>
        </p:txBody>
      </p:sp>
      <p:sp>
        <p:nvSpPr>
          <p:cNvPr id="14" name="TextBox 13">
            <a:extLst>
              <a:ext uri="{FF2B5EF4-FFF2-40B4-BE49-F238E27FC236}">
                <a16:creationId xmlns:a16="http://schemas.microsoft.com/office/drawing/2014/main" xmlns="" id="{32ADAC02-5B26-4861-BF87-EA48274A618F}"/>
              </a:ext>
            </a:extLst>
          </p:cNvPr>
          <p:cNvSpPr txBox="1"/>
          <p:nvPr/>
        </p:nvSpPr>
        <p:spPr>
          <a:xfrm>
            <a:off x="895292" y="950405"/>
            <a:ext cx="10439516" cy="1077218"/>
          </a:xfrm>
          <a:prstGeom prst="rect">
            <a:avLst/>
          </a:prstGeom>
          <a:noFill/>
        </p:spPr>
        <p:txBody>
          <a:bodyPr wrap="square">
            <a:spAutoFit/>
          </a:bodyPr>
          <a:lstStyle/>
          <a:p>
            <a:pPr algn="just" defTabSz="1219170">
              <a:buClr>
                <a:srgbClr val="000000"/>
              </a:buClr>
            </a:pPr>
            <a:r>
              <a:rPr lang="en-US" sz="3200" b="1" kern="0" dirty="0">
                <a:solidFill>
                  <a:srgbClr val="002060"/>
                </a:solidFill>
                <a:latin typeface="Cambria" panose="02040503050406030204" pitchFamily="18" charset="0"/>
                <a:ea typeface="Cambria" panose="02040503050406030204" pitchFamily="18" charset="0"/>
                <a:cs typeface="Arial"/>
                <a:sym typeface="Arial"/>
              </a:rPr>
              <a:t>4.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Vì</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sao</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có</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những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ngày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trời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đang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bỗng</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tối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sầm</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sau</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ít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phút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lại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thấy</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nắng</a:t>
            </a:r>
            <a:r>
              <a:rPr lang="en-US" sz="3200" b="1" kern="0" dirty="0">
                <a:solidFill>
                  <a:srgbClr val="002060"/>
                </a:solidFill>
                <a:latin typeface="Cambria" panose="02040503050406030204" pitchFamily="18" charset="0"/>
                <a:ea typeface="Cambria" panose="02040503050406030204" pitchFamily="18" charset="0"/>
                <a:cs typeface="Arial"/>
                <a:sym typeface="Arial"/>
              </a:rPr>
              <a:t>?</a:t>
            </a:r>
            <a:endParaRPr lang="vi-VN" sz="3200" b="1" kern="0" dirty="0">
              <a:solidFill>
                <a:srgbClr val="002060"/>
              </a:solidFill>
              <a:latin typeface="Cambria" panose="02040503050406030204" pitchFamily="18" charset="0"/>
              <a:ea typeface="Cambria" panose="02040503050406030204" pitchFamily="18" charset="0"/>
              <a:cs typeface="Arial"/>
              <a:sym typeface="Arial"/>
            </a:endParaRPr>
          </a:p>
        </p:txBody>
      </p:sp>
      <p:grpSp>
        <p:nvGrpSpPr>
          <p:cNvPr id="17" name="Group 16">
            <a:extLst>
              <a:ext uri="{FF2B5EF4-FFF2-40B4-BE49-F238E27FC236}">
                <a16:creationId xmlns:a16="http://schemas.microsoft.com/office/drawing/2014/main" xmlns="" id="{3EFE257A-8064-41C7-86AF-0990917AA824}"/>
              </a:ext>
            </a:extLst>
          </p:cNvPr>
          <p:cNvGrpSpPr/>
          <p:nvPr/>
        </p:nvGrpSpPr>
        <p:grpSpPr>
          <a:xfrm rot="475935">
            <a:off x="-1860602" y="3089771"/>
            <a:ext cx="4340431" cy="3840389"/>
            <a:chOff x="-1947231" y="-266157"/>
            <a:chExt cx="8191500" cy="7247793"/>
          </a:xfrm>
        </p:grpSpPr>
        <p:pic>
          <p:nvPicPr>
            <p:cNvPr id="18" name="Picture 30" descr="Cargo Ship Png - Cartoon Ship Image Png, Transparent Png , Transparent Png  Image - PNGitem">
              <a:extLst>
                <a:ext uri="{FF2B5EF4-FFF2-40B4-BE49-F238E27FC236}">
                  <a16:creationId xmlns:a16="http://schemas.microsoft.com/office/drawing/2014/main" xmlns="" id="{B93344F5-229B-4FC4-9103-FAC689E0A7D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xmlns="" id="{D7C4074C-534C-434D-8722-9AB5977ADC0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12" name="Picture 16" descr="1,076,305 BEST Rubbish IMAGES, STOCK PHOTOS &amp;amp; VECTORS | Adobe Stock">
            <a:extLst>
              <a:ext uri="{FF2B5EF4-FFF2-40B4-BE49-F238E27FC236}">
                <a16:creationId xmlns:a16="http://schemas.microsoft.com/office/drawing/2014/main" xmlns="" id="{5364A8A6-02D0-4E05-9A2E-2BF8ABBA2C7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877E363-0041-9533-A433-0CA8C3397941}"/>
              </a:ext>
            </a:extLst>
          </p:cNvPr>
          <p:cNvSpPr txBox="1"/>
          <p:nvPr/>
        </p:nvSpPr>
        <p:spPr>
          <a:xfrm>
            <a:off x="3152773" y="2515272"/>
            <a:ext cx="7277101" cy="2308324"/>
          </a:xfrm>
          <a:custGeom>
            <a:avLst/>
            <a:gdLst>
              <a:gd name="connsiteX0" fmla="*/ 0 w 7277101"/>
              <a:gd name="connsiteY0" fmla="*/ 0 h 2308324"/>
              <a:gd name="connsiteX1" fmla="*/ 7277101 w 7277101"/>
              <a:gd name="connsiteY1" fmla="*/ 0 h 2308324"/>
              <a:gd name="connsiteX2" fmla="*/ 7277101 w 7277101"/>
              <a:gd name="connsiteY2" fmla="*/ 2308324 h 2308324"/>
              <a:gd name="connsiteX3" fmla="*/ 0 w 7277101"/>
              <a:gd name="connsiteY3" fmla="*/ 2308324 h 2308324"/>
              <a:gd name="connsiteX4" fmla="*/ 0 w 7277101"/>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7101" h="2308324" fill="none" extrusionOk="0">
                <a:moveTo>
                  <a:pt x="0" y="0"/>
                </a:moveTo>
                <a:cubicBezTo>
                  <a:pt x="1237014" y="5222"/>
                  <a:pt x="4524920" y="24918"/>
                  <a:pt x="7277101" y="0"/>
                </a:cubicBezTo>
                <a:cubicBezTo>
                  <a:pt x="7115856" y="295473"/>
                  <a:pt x="7233341" y="1186317"/>
                  <a:pt x="7277101" y="2308324"/>
                </a:cubicBezTo>
                <a:cubicBezTo>
                  <a:pt x="4074775" y="2143563"/>
                  <a:pt x="2912958" y="2426474"/>
                  <a:pt x="0" y="2308324"/>
                </a:cubicBezTo>
                <a:cubicBezTo>
                  <a:pt x="-55725" y="1490219"/>
                  <a:pt x="17072" y="609588"/>
                  <a:pt x="0" y="0"/>
                </a:cubicBezTo>
                <a:close/>
              </a:path>
              <a:path w="7277101" h="2308324" stroke="0" extrusionOk="0">
                <a:moveTo>
                  <a:pt x="0" y="0"/>
                </a:moveTo>
                <a:cubicBezTo>
                  <a:pt x="1174197" y="11849"/>
                  <a:pt x="3687963" y="-161459"/>
                  <a:pt x="7277101" y="0"/>
                </a:cubicBezTo>
                <a:cubicBezTo>
                  <a:pt x="7280231" y="699270"/>
                  <a:pt x="7175925" y="2031698"/>
                  <a:pt x="7277101" y="2308324"/>
                </a:cubicBezTo>
                <a:cubicBezTo>
                  <a:pt x="5643092" y="2162464"/>
                  <a:pt x="3458694" y="2230000"/>
                  <a:pt x="0" y="2308324"/>
                </a:cubicBezTo>
                <a:cubicBezTo>
                  <a:pt x="74291" y="1581858"/>
                  <a:pt x="168006" y="1077334"/>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600" b="1" dirty="0">
                <a:latin typeface="Cambria" panose="02040503050406030204" pitchFamily="18" charset="0"/>
                <a:ea typeface="Cambria" panose="02040503050406030204" pitchFamily="18" charset="0"/>
              </a:rPr>
              <a:t>Có những ngày trời đang nắng bỗng tối sầm lại là do có đám mây cản ánh sáng mặt trời chiếu xuống mặt đất.</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258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outVertical)">
                                      <p:cBhvr>
                                        <p:cTn id="15" dur="500"/>
                                        <p:tgtEl>
                                          <p:spTgt spid="14"/>
                                        </p:tgtEl>
                                      </p:cBhvr>
                                    </p:animEffec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12"/>
                                        </p:tgtEl>
                                        <p:attrNameLst>
                                          <p:attrName>r</p:attrName>
                                        </p:attrNameLst>
                                      </p:cBhvr>
                                    </p:animRot>
                                    <p:animRot by="-240000">
                                      <p:cBhvr>
                                        <p:cTn id="18" dur="200" fill="hold">
                                          <p:stCondLst>
                                            <p:cond delay="200"/>
                                          </p:stCondLst>
                                        </p:cTn>
                                        <p:tgtEl>
                                          <p:spTgt spid="12"/>
                                        </p:tgtEl>
                                        <p:attrNameLst>
                                          <p:attrName>r</p:attrName>
                                        </p:attrNameLst>
                                      </p:cBhvr>
                                    </p:animRot>
                                    <p:animRot by="240000">
                                      <p:cBhvr>
                                        <p:cTn id="19" dur="200" fill="hold">
                                          <p:stCondLst>
                                            <p:cond delay="400"/>
                                          </p:stCondLst>
                                        </p:cTn>
                                        <p:tgtEl>
                                          <p:spTgt spid="12"/>
                                        </p:tgtEl>
                                        <p:attrNameLst>
                                          <p:attrName>r</p:attrName>
                                        </p:attrNameLst>
                                      </p:cBhvr>
                                    </p:animRot>
                                    <p:animRot by="-240000">
                                      <p:cBhvr>
                                        <p:cTn id="20" dur="200" fill="hold">
                                          <p:stCondLst>
                                            <p:cond delay="600"/>
                                          </p:stCondLst>
                                        </p:cTn>
                                        <p:tgtEl>
                                          <p:spTgt spid="12"/>
                                        </p:tgtEl>
                                        <p:attrNameLst>
                                          <p:attrName>r</p:attrName>
                                        </p:attrNameLst>
                                      </p:cBhvr>
                                    </p:animRot>
                                    <p:animRot by="120000">
                                      <p:cBhvr>
                                        <p:cTn id="21" dur="200" fill="hold">
                                          <p:stCondLst>
                                            <p:cond delay="800"/>
                                          </p:stCondLst>
                                        </p:cTn>
                                        <p:tgtEl>
                                          <p:spTgt spid="1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ammiLynn — Animated Scenery Background Gifs.">
            <a:extLst>
              <a:ext uri="{FF2B5EF4-FFF2-40B4-BE49-F238E27FC236}">
                <a16:creationId xmlns:a16="http://schemas.microsoft.com/office/drawing/2014/main" xmlns="" id="{B1561EB6-B9BB-4E5D-8EF9-4C5B2D0B35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88229"/>
            <a:ext cx="12192000" cy="106605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hutterstock">
            <a:extLst>
              <a:ext uri="{FF2B5EF4-FFF2-40B4-BE49-F238E27FC236}">
                <a16:creationId xmlns:a16="http://schemas.microsoft.com/office/drawing/2014/main" xmlns="" id="{2A71F23D-52CF-4066-95CC-40A565529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b="40555"/>
          <a:stretch/>
        </p:blipFill>
        <p:spPr bwMode="auto">
          <a:xfrm>
            <a:off x="1" y="294539"/>
            <a:ext cx="8424153" cy="2853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hutterstock">
            <a:extLst>
              <a:ext uri="{FF2B5EF4-FFF2-40B4-BE49-F238E27FC236}">
                <a16:creationId xmlns:a16="http://schemas.microsoft.com/office/drawing/2014/main" xmlns="" id="{9D873678-DB23-4FD5-B4DE-6E274DBC40E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000" b="65208" l="0" r="100000">
                        <a14:backgroundMark x1="14671" y1="32917" x2="14671" y2="32917"/>
                        <a14:backgroundMark x1="28756" y1="33333" x2="28756" y2="33333"/>
                        <a14:backgroundMark x1="36854" y1="32500" x2="36854" y2="32500"/>
                        <a14:backgroundMark x1="48592" y1="33333" x2="48592" y2="33333"/>
                        <a14:backgroundMark x1="56573" y1="36250" x2="56573" y2="36250"/>
                        <a14:backgroundMark x1="73944" y1="33125" x2="73944" y2="33125"/>
                        <a14:backgroundMark x1="85798" y1="31458" x2="85798" y2="31458"/>
                        <a14:backgroundMark x1="95305" y1="32917" x2="95305" y2="32917"/>
                      </a14:backgroundRemoval>
                    </a14:imgEffect>
                    <a14:imgEffect>
                      <a14:sharpenSoften amount="50000"/>
                    </a14:imgEffect>
                    <a14:imgEffect>
                      <a14:saturation sat="300000"/>
                    </a14:imgEffect>
                  </a14:imgLayer>
                </a14:imgProps>
              </a:ext>
              <a:ext uri="{28A0092B-C50C-407E-A947-70E740481C1C}">
                <a14:useLocalDpi xmlns:a14="http://schemas.microsoft.com/office/drawing/2010/main" val="0"/>
              </a:ext>
            </a:extLst>
          </a:blip>
          <a:srcRect l="1117" r="54656" b="40555"/>
          <a:stretch/>
        </p:blipFill>
        <p:spPr bwMode="auto">
          <a:xfrm>
            <a:off x="8424154" y="294539"/>
            <a:ext cx="3767847" cy="28531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27ACBDED-CBCF-430F-9EF6-6AA39EBD74A6}"/>
              </a:ext>
            </a:extLst>
          </p:cNvPr>
          <p:cNvGrpSpPr/>
          <p:nvPr/>
        </p:nvGrpSpPr>
        <p:grpSpPr>
          <a:xfrm rot="475935">
            <a:off x="-196993" y="35461"/>
            <a:ext cx="7670800" cy="6787081"/>
            <a:chOff x="-1947231" y="-266157"/>
            <a:chExt cx="8191500" cy="7247793"/>
          </a:xfrm>
        </p:grpSpPr>
        <p:pic>
          <p:nvPicPr>
            <p:cNvPr id="1054" name="Picture 30" descr="Cargo Ship Png - Cartoon Ship Image Png, Transparent Png , Transparent Png  Image - PNGitem">
              <a:extLst>
                <a:ext uri="{FF2B5EF4-FFF2-40B4-BE49-F238E27FC236}">
                  <a16:creationId xmlns:a16="http://schemas.microsoft.com/office/drawing/2014/main" xmlns="" id="{8936AADC-1100-44C1-93E7-8F9D081B0A2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4403" b="100000" l="0" r="98488">
                          <a14:foregroundMark x1="7093" y1="49591" x2="29302" y2="62357"/>
                          <a14:foregroundMark x1="20465" y1="53519" x2="49186" y2="59411"/>
                          <a14:foregroundMark x1="5349" y1="52537" x2="9651" y2="55155"/>
                          <a14:backgroundMark x1="55930" y1="27169" x2="97209" y2="40917"/>
                          <a14:backgroundMark x1="56395" y1="51882" x2="88721" y2="58265"/>
                          <a14:backgroundMark x1="87791" y1="59902" x2="97093" y2="61538"/>
                          <a14:backgroundMark x1="57907" y1="53846" x2="58140" y2="55810"/>
                          <a14:backgroundMark x1="56977" y1="56137" x2="60000" y2="57119"/>
                          <a14:backgroundMark x1="56860" y1="57283" x2="60930" y2="57283"/>
                          <a14:backgroundMark x1="85233" y1="61538" x2="96860" y2="63502"/>
                        </a14:backgroundRemoval>
                      </a14:imgEffect>
                    </a14:imgLayer>
                  </a14:imgProps>
                </a:ext>
                <a:ext uri="{28A0092B-C50C-407E-A947-70E740481C1C}">
                  <a14:useLocalDpi xmlns:a14="http://schemas.microsoft.com/office/drawing/2010/main" val="0"/>
                </a:ext>
              </a:extLst>
            </a:blip>
            <a:srcRect/>
            <a:stretch>
              <a:fillRect/>
            </a:stretch>
          </p:blipFill>
          <p:spPr bwMode="auto">
            <a:xfrm rot="20902072">
              <a:off x="-1947231" y="766054"/>
              <a:ext cx="81915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7ED391CC-B88D-4F66-A3D4-E934CB1E4BE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278" b="95298" l="3263" r="42514">
                          <a14:foregroundMark x1="34645" y1="48752" x2="32534" y2="52975"/>
                          <a14:foregroundMark x1="34453" y1="9021" x2="33061" y2="23704"/>
                          <a14:foregroundMark x1="29798" y1="48225" x2="28071" y2="53167"/>
                          <a14:foregroundMark x1="38484" y1="15739" x2="35845" y2="25912"/>
                          <a14:foregroundMark x1="40067" y1="13484" x2="37860" y2="21545"/>
                          <a14:foregroundMark x1="41843" y1="14347" x2="41843" y2="14347"/>
                          <a14:foregroundMark x1="40355" y1="10845" x2="36324" y2="7869"/>
                          <a14:foregroundMark x1="35077" y1="7582" x2="29223" y2="9357"/>
                          <a14:foregroundMark x1="31046" y1="10557" x2="27735" y2="14012"/>
                          <a14:foregroundMark x1="28791" y1="45154" x2="28695" y2="49712"/>
                          <a14:foregroundMark x1="40259" y1="39683" x2="38868" y2="49760"/>
                          <a14:foregroundMark x1="39012" y1="46785" x2="37380" y2="52975"/>
                          <a14:foregroundMark x1="39539" y1="52399" x2="38964" y2="52639"/>
                          <a14:foregroundMark x1="38004" y1="53551" x2="36852" y2="54798"/>
                          <a14:foregroundMark x1="39779" y1="33061" x2="39683" y2="40355"/>
                          <a14:foregroundMark x1="20106" y1="35701" x2="16315" y2="55710"/>
                          <a14:foregroundMark x1="26679" y1="24616" x2="34117" y2="35173"/>
                          <a14:foregroundMark x1="33349" y1="25288" x2="35173" y2="33349"/>
                          <a14:foregroundMark x1="23273" y1="24424" x2="19674" y2="38532"/>
                          <a14:foregroundMark x1="36036" y1="18186" x2="33781" y2="29607"/>
                          <a14:foregroundMark x1="36468" y1="17131" x2="32965" y2="21161"/>
                          <a14:foregroundMark x1="28695" y1="19866" x2="27351" y2="21353"/>
                          <a14:foregroundMark x1="23417" y1="19530" x2="23273" y2="19578"/>
                          <a14:foregroundMark x1="23177" y1="19578" x2="22649" y2="18042"/>
                          <a14:foregroundMark x1="22217" y1="20106" x2="23417" y2="21257"/>
                          <a14:foregroundMark x1="27543" y1="21881" x2="27543" y2="21881"/>
                          <a14:foregroundMark x1="30950" y1="23081" x2="31478" y2="25048"/>
                          <a14:foregroundMark x1="28839" y1="40355" x2="31238" y2="44818"/>
                          <a14:foregroundMark x1="28839" y1="41411" x2="29367" y2="45010"/>
                          <a14:foregroundMark x1="28647" y1="40643" x2="18714" y2="46737"/>
                          <a14:foregroundMark x1="39923" y1="36708" x2="39971" y2="46257"/>
                          <a14:foregroundMark x1="40259" y1="47697" x2="39251" y2="50144"/>
                          <a14:foregroundMark x1="39587" y1="50144" x2="38868" y2="53407"/>
                          <a14:foregroundMark x1="38868" y1="53407" x2="38388" y2="55758"/>
                          <a14:foregroundMark x1="38388" y1="55758" x2="32630" y2="55758"/>
                          <a14:foregroundMark x1="40067" y1="34741" x2="39971" y2="39539"/>
                          <a14:foregroundMark x1="39827" y1="46593" x2="39971" y2="48129"/>
                          <a14:foregroundMark x1="28263" y1="49616" x2="27255" y2="55902"/>
                          <a14:foregroundMark x1="17658" y1="52255" x2="15019" y2="62140"/>
                          <a14:foregroundMark x1="15595" y1="59837" x2="13052" y2="71401"/>
                          <a14:foregroundMark x1="11084" y1="76967" x2="8925" y2="86612"/>
                          <a14:foregroundMark x1="27351" y1="77207" x2="22313" y2="73992"/>
                          <a14:foregroundMark x1="8877" y1="87668" x2="7726" y2="92322"/>
                          <a14:foregroundMark x1="8733" y1="92562" x2="8109" y2="92562"/>
                          <a14:foregroundMark x1="9261" y1="92994" x2="8589" y2="92370"/>
                          <a14:foregroundMark x1="16027" y1="59453" x2="13820" y2="70537"/>
                          <a14:foregroundMark x1="14971" y1="57821" x2="10797" y2="78599"/>
                          <a14:foregroundMark x1="17754" y1="45393" x2="14203" y2="60605"/>
                          <a14:foregroundMark x1="16987" y1="55470" x2="15643" y2="61660"/>
                          <a14:foregroundMark x1="20250" y1="31814" x2="16987" y2="48944"/>
                          <a14:foregroundMark x1="24664" y1="18138" x2="22169" y2="26536"/>
                          <a14:foregroundMark x1="23081" y1="19242" x2="20729" y2="31382"/>
                          <a14:foregroundMark x1="21833" y1="17514" x2="22793" y2="21593"/>
                          <a14:foregroundMark x1="21257" y1="18714" x2="22745" y2="21449"/>
                          <a14:foregroundMark x1="21545" y1="17418" x2="21545" y2="18330"/>
                          <a14:foregroundMark x1="21689" y1="20106" x2="23417" y2="21593"/>
                          <a14:foregroundMark x1="21881" y1="23896" x2="20250" y2="32821"/>
                          <a14:foregroundMark x1="41411" y1="17035" x2="38436" y2="23129"/>
                          <a14:foregroundMark x1="38340" y1="23177" x2="34837" y2="26967"/>
                          <a14:foregroundMark x1="35365" y1="27015" x2="35509" y2="28887"/>
                          <a14:foregroundMark x1="35317" y1="27975" x2="38772" y2="30182"/>
                          <a14:foregroundMark x1="38868" y1="30134" x2="39971" y2="33877"/>
                          <a14:foregroundMark x1="41123" y1="11660" x2="41891" y2="15979"/>
                          <a14:foregroundMark x1="41891" y1="16027" x2="40067" y2="21209"/>
                          <a14:foregroundMark x1="39587" y1="9549" x2="37092" y2="8157"/>
                          <a14:foregroundMark x1="35221" y1="7582" x2="31862" y2="8589"/>
                          <a14:foregroundMark x1="32965" y1="7438" x2="30662" y2="9021"/>
                          <a14:foregroundMark x1="30854" y1="8205" x2="28359" y2="11468"/>
                          <a14:foregroundMark x1="28647" y1="10317" x2="27975" y2="12236"/>
                          <a14:foregroundMark x1="27687" y1="11564" x2="23896" y2="11900"/>
                          <a14:foregroundMark x1="23417" y1="11804" x2="21593" y2="12524"/>
                          <a14:foregroundMark x1="21353" y1="12764" x2="22073" y2="14203"/>
                          <a14:foregroundMark x1="40211" y1="48752" x2="39395" y2="49472"/>
                          <a14:foregroundMark x1="40163" y1="48464" x2="39299" y2="50480"/>
                          <a14:foregroundMark x1="39683" y1="9885" x2="41171" y2="12092"/>
                          <a14:foregroundMark x1="41315" y1="12188" x2="42035" y2="14827"/>
                          <a14:foregroundMark x1="42035" y1="14923" x2="41891" y2="16795"/>
                          <a14:foregroundMark x1="39155" y1="9117" x2="36996" y2="8253"/>
                          <a14:foregroundMark x1="36228" y1="7869" x2="32390" y2="7869"/>
                          <a14:foregroundMark x1="34885" y1="7726" x2="32821" y2="7965"/>
                          <a14:foregroundMark x1="33397" y1="7630" x2="31238" y2="8061"/>
                          <a14:foregroundMark x1="30134" y1="8733" x2="29223" y2="9741"/>
                          <a14:foregroundMark x1="39587" y1="9789" x2="41075" y2="12140"/>
                          <a14:backgroundMark x1="24472" y1="54798" x2="22265" y2="59309"/>
                          <a14:backgroundMark x1="20250" y1="54559" x2="17226" y2="58589"/>
                          <a14:backgroundMark x1="17898" y1="81142" x2="14923" y2="80134"/>
                          <a14:backgroundMark x1="22121" y1="85077" x2="20010" y2="84549"/>
                          <a14:backgroundMark x1="24760" y1="87380" x2="25912" y2="89251"/>
                          <a14:backgroundMark x1="18378" y1="55806" x2="16747" y2="63820"/>
                          <a14:backgroundMark x1="17754" y1="55134" x2="16267" y2="61996"/>
                        </a14:backgroundRemoval>
                      </a14:imgEffect>
                    </a14:imgLayer>
                  </a14:imgProps>
                </a:ext>
                <a:ext uri="{28A0092B-C50C-407E-A947-70E740481C1C}">
                  <a14:useLocalDpi xmlns:a14="http://schemas.microsoft.com/office/drawing/2010/main" val="0"/>
                </a:ext>
              </a:extLst>
            </a:blip>
            <a:srcRect r="56129"/>
            <a:stretch/>
          </p:blipFill>
          <p:spPr>
            <a:xfrm rot="21070943" flipH="1">
              <a:off x="2985525" y="-266157"/>
              <a:ext cx="3179667" cy="7247793"/>
            </a:xfrm>
            <a:prstGeom prst="rect">
              <a:avLst/>
            </a:prstGeom>
          </p:spPr>
        </p:pic>
      </p:grpSp>
      <p:pic>
        <p:nvPicPr>
          <p:cNvPr id="20" name="Picture 16" descr="1,076,305 BEST Rubbish IMAGES, STOCK PHOTOS &amp;amp; VECTORS | Adobe Stock">
            <a:extLst>
              <a:ext uri="{FF2B5EF4-FFF2-40B4-BE49-F238E27FC236}">
                <a16:creationId xmlns:a16="http://schemas.microsoft.com/office/drawing/2014/main" xmlns="" id="{95E43680-17E5-4B58-B781-EA7A690A38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20556" b="51667" l="0" r="20469"/>
                    </a14:imgEffect>
                  </a14:imgLayer>
                </a14:imgProps>
              </a:ext>
              <a:ext uri="{28A0092B-C50C-407E-A947-70E740481C1C}">
                <a14:useLocalDpi xmlns:a14="http://schemas.microsoft.com/office/drawing/2010/main" val="0"/>
              </a:ext>
            </a:extLst>
          </a:blip>
          <a:srcRect l="1054" t="22994" r="78290" b="44720"/>
          <a:stretch/>
        </p:blipFill>
        <p:spPr bwMode="auto">
          <a:xfrm>
            <a:off x="10813929" y="5453617"/>
            <a:ext cx="1062560" cy="9342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EE5FAD6C-C1AF-4ED5-88BA-01AF7F7A13DC}"/>
              </a:ext>
            </a:extLst>
          </p:cNvPr>
          <p:cNvSpPr/>
          <p:nvPr/>
        </p:nvSpPr>
        <p:spPr>
          <a:xfrm>
            <a:off x="1329542" y="3714327"/>
            <a:ext cx="9532917" cy="1452820"/>
          </a:xfrm>
          <a:prstGeom prst="rect">
            <a:avLst/>
          </a:prstGeom>
          <a:noFill/>
        </p:spPr>
        <p:txBody>
          <a:bodyPr wrap="none" lIns="91440" tIns="45720" rIns="91440" bIns="45720" numCol="1">
            <a:prstTxWarp prst="textPlain">
              <a:avLst/>
            </a:prstTxWarp>
            <a:spAutoFit/>
          </a:bodyPr>
          <a:lstStyle/>
          <a:p>
            <a:pPr algn="ctr" defTabSz="1219170">
              <a:buClr>
                <a:srgbClr val="000000"/>
              </a:buClr>
            </a:pP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DÒNG </a:t>
            </a:r>
            <a:r>
              <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SÔNG </a:t>
            </a:r>
            <a:r>
              <a:rPr lang="vi-VN"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rPr>
              <a:t>MÃI XANH</a:t>
            </a:r>
            <a:endParaRPr lang="en-US" sz="5400" b="1" kern="0" dirty="0">
              <a:ln w="38100" cmpd="sng">
                <a:solidFill>
                  <a:srgbClr val="002060"/>
                </a:solidFill>
                <a:prstDash val="solid"/>
              </a:ln>
              <a:solidFill>
                <a:srgbClr val="FFFFFF"/>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52284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25E-6 -4.44444E-6 L -0.42123 0.0125 " pathEditMode="relative" rAng="0" ptsTypes="AA">
                                      <p:cBhvr>
                                        <p:cTn id="20" dur="2000" fill="hold"/>
                                        <p:tgtEl>
                                          <p:spTgt spid="20"/>
                                        </p:tgtEl>
                                        <p:attrNameLst>
                                          <p:attrName>ppt_x</p:attrName>
                                          <p:attrName>ppt_y</p:attrName>
                                        </p:attrNameLst>
                                      </p:cBhvr>
                                      <p:rCtr x="-21068" y="625"/>
                                    </p:animMotion>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5E-6 0 L 1.04518 0 " pathEditMode="relative" rAng="0" ptsTypes="AA">
                                      <p:cBhvr>
                                        <p:cTn id="28" dur="3000" fill="hold"/>
                                        <p:tgtEl>
                                          <p:spTgt spid="8"/>
                                        </p:tgtEl>
                                        <p:attrNameLst>
                                          <p:attrName>ppt_x</p:attrName>
                                          <p:attrName>ppt_y</p:attrName>
                                        </p:attrNameLst>
                                      </p:cBhvr>
                                      <p:rCtr x="52253" y="0"/>
                                    </p:animMotion>
                                  </p:childTnLst>
                                </p:cTn>
                              </p:par>
                            </p:childTnLst>
                          </p:cTn>
                        </p:par>
                        <p:par>
                          <p:cTn id="29" fill="hold">
                            <p:stCondLst>
                              <p:cond delay="3000"/>
                            </p:stCondLst>
                            <p:childTnLst>
                              <p:par>
                                <p:cTn id="30" presetID="14" presetClass="entr" presetSubtype="10" fill="hold" grpId="0" nodeType="afterEffect">
                                  <p:stCondLst>
                                    <p:cond delay="0"/>
                                  </p:stCondLst>
                                  <p:iterate type="lt">
                                    <p:tmPct val="0"/>
                                  </p:iterate>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2" dur="500"/>
                                        <p:tgtEl>
                                          <p:spTgt spid="10">
                                            <p:txEl>
                                              <p:pRg st="0" end="0"/>
                                            </p:txEl>
                                          </p:spTgt>
                                        </p:tgtEl>
                                      </p:cBhvr>
                                    </p:animEffect>
                                  </p:childTnLst>
                                </p:cTn>
                              </p:par>
                            </p:childTnLst>
                          </p:cTn>
                        </p:par>
                        <p:par>
                          <p:cTn id="33" fill="hold">
                            <p:stCondLst>
                              <p:cond delay="3500"/>
                            </p:stCondLst>
                            <p:childTnLst>
                              <p:par>
                                <p:cTn id="34" presetID="34" presetClass="emph" presetSubtype="0" repeatCount="5000" fill="hold" grpId="1" nodeType="afterEffect">
                                  <p:stCondLst>
                                    <p:cond delay="0"/>
                                  </p:stCondLst>
                                  <p:iterate type="lt">
                                    <p:tmPct val="10000"/>
                                  </p:iterate>
                                  <p:childTnLst>
                                    <p:animMotion origin="layout" path="M -2.77778E-6 -3.33333E-6 L -2.77778E-6 -0.07222 " pathEditMode="relative" rAng="0" ptsTypes="AA">
                                      <p:cBhvr>
                                        <p:cTn id="35" dur="250" accel="50000" decel="50000" autoRev="1" fill="hold">
                                          <p:stCondLst>
                                            <p:cond delay="0"/>
                                          </p:stCondLst>
                                        </p:cTn>
                                        <p:tgtEl>
                                          <p:spTgt spid="10">
                                            <p:txEl>
                                              <p:pRg st="0" end="0"/>
                                            </p:txEl>
                                          </p:spTgt>
                                        </p:tgtEl>
                                        <p:attrNameLst>
                                          <p:attrName>ppt_x</p:attrName>
                                          <p:attrName>ppt_y</p:attrName>
                                        </p:attrNameLst>
                                      </p:cBhvr>
                                      <p:rCtr x="0" y="-3611"/>
                                    </p:animMotion>
                                    <p:animRot by="1500000">
                                      <p:cBhvr>
                                        <p:cTn id="36" dur="125" fill="hold">
                                          <p:stCondLst>
                                            <p:cond delay="0"/>
                                          </p:stCondLst>
                                        </p:cTn>
                                        <p:tgtEl>
                                          <p:spTgt spid="10">
                                            <p:txEl>
                                              <p:pRg st="0" end="0"/>
                                            </p:txEl>
                                          </p:spTgt>
                                        </p:tgtEl>
                                        <p:attrNameLst>
                                          <p:attrName>r</p:attrName>
                                        </p:attrNameLst>
                                      </p:cBhvr>
                                    </p:animRot>
                                    <p:animRot by="-1500000">
                                      <p:cBhvr>
                                        <p:cTn id="37" dur="125" fill="hold">
                                          <p:stCondLst>
                                            <p:cond delay="125"/>
                                          </p:stCondLst>
                                        </p:cTn>
                                        <p:tgtEl>
                                          <p:spTgt spid="10">
                                            <p:txEl>
                                              <p:pRg st="0" end="0"/>
                                            </p:txEl>
                                          </p:spTgt>
                                        </p:tgtEl>
                                        <p:attrNameLst>
                                          <p:attrName>r</p:attrName>
                                        </p:attrNameLst>
                                      </p:cBhvr>
                                    </p:animRot>
                                    <p:animRot by="-1500000">
                                      <p:cBhvr>
                                        <p:cTn id="38" dur="125" fill="hold">
                                          <p:stCondLst>
                                            <p:cond delay="250"/>
                                          </p:stCondLst>
                                        </p:cTn>
                                        <p:tgtEl>
                                          <p:spTgt spid="10">
                                            <p:txEl>
                                              <p:pRg st="0" end="0"/>
                                            </p:txEl>
                                          </p:spTgt>
                                        </p:tgtEl>
                                        <p:attrNameLst>
                                          <p:attrName>r</p:attrName>
                                        </p:attrNameLst>
                                      </p:cBhvr>
                                    </p:animRot>
                                    <p:animRot by="1500000">
                                      <p:cBhvr>
                                        <p:cTn id="39" dur="125" fill="hold">
                                          <p:stCondLst>
                                            <p:cond delay="375"/>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0" grpI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xmlns=""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sao</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buổi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tối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em</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mọi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phòng</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khi</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tắt</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đèn</a:t>
            </a:r>
            <a:r>
              <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xmlns=""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xmlns="" id="{C1700CAF-67F7-23C6-BAFE-136AA927B9ED}"/>
              </a:ext>
            </a:extLst>
          </p:cNvPr>
          <p:cNvSpPr txBox="1"/>
          <p:nvPr/>
        </p:nvSpPr>
        <p:spPr>
          <a:xfrm>
            <a:off x="2914650" y="4258347"/>
            <a:ext cx="8086725" cy="646331"/>
          </a:xfrm>
          <a:custGeom>
            <a:avLst/>
            <a:gdLst>
              <a:gd name="connsiteX0" fmla="*/ 0 w 8086725"/>
              <a:gd name="connsiteY0" fmla="*/ 0 h 646331"/>
              <a:gd name="connsiteX1" fmla="*/ 8086725 w 8086725"/>
              <a:gd name="connsiteY1" fmla="*/ 0 h 646331"/>
              <a:gd name="connsiteX2" fmla="*/ 8086725 w 8086725"/>
              <a:gd name="connsiteY2" fmla="*/ 646331 h 646331"/>
              <a:gd name="connsiteX3" fmla="*/ 0 w 8086725"/>
              <a:gd name="connsiteY3" fmla="*/ 646331 h 646331"/>
              <a:gd name="connsiteX4" fmla="*/ 0 w 8086725"/>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646331" fill="none" extrusionOk="0">
                <a:moveTo>
                  <a:pt x="0" y="0"/>
                </a:moveTo>
                <a:cubicBezTo>
                  <a:pt x="1097287" y="5222"/>
                  <a:pt x="5482731" y="24918"/>
                  <a:pt x="8086725" y="0"/>
                </a:cubicBezTo>
                <a:cubicBezTo>
                  <a:pt x="8086979" y="82799"/>
                  <a:pt x="8106503" y="500035"/>
                  <a:pt x="8086725" y="646331"/>
                </a:cubicBezTo>
                <a:cubicBezTo>
                  <a:pt x="5824026" y="481570"/>
                  <a:pt x="1328588" y="764481"/>
                  <a:pt x="0" y="646331"/>
                </a:cubicBezTo>
                <a:cubicBezTo>
                  <a:pt x="-25800" y="331639"/>
                  <a:pt x="10771" y="187809"/>
                  <a:pt x="0" y="0"/>
                </a:cubicBezTo>
                <a:close/>
              </a:path>
              <a:path w="8086725" h="646331" stroke="0" extrusionOk="0">
                <a:moveTo>
                  <a:pt x="0" y="0"/>
                </a:moveTo>
                <a:cubicBezTo>
                  <a:pt x="897065" y="11849"/>
                  <a:pt x="6905111" y="-161459"/>
                  <a:pt x="8086725" y="0"/>
                </a:cubicBezTo>
                <a:cubicBezTo>
                  <a:pt x="8061543" y="272270"/>
                  <a:pt x="8140627" y="451941"/>
                  <a:pt x="8086725" y="646331"/>
                </a:cubicBezTo>
                <a:cubicBezTo>
                  <a:pt x="6866829" y="500471"/>
                  <a:pt x="1257065" y="568007"/>
                  <a:pt x="0" y="646331"/>
                </a:cubicBezTo>
                <a:cubicBezTo>
                  <a:pt x="45562" y="351981"/>
                  <a:pt x="-52553" y="181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Vì không thấy ánh sáng chiếu tới các vật.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xmlns=""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4819566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2800" y="1394665"/>
            <a:ext cx="10211685" cy="456798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938" y="-16042"/>
            <a:ext cx="5664435" cy="6850808"/>
          </a:xfrm>
          <a:prstGeom prst="rect">
            <a:avLst/>
          </a:prstGeom>
        </p:spPr>
      </p:pic>
      <p:sp>
        <p:nvSpPr>
          <p:cNvPr id="7" name="文本框 34">
            <a:extLst>
              <a:ext uri="{FF2B5EF4-FFF2-40B4-BE49-F238E27FC236}">
                <a16:creationId xmlns:a16="http://schemas.microsoft.com/office/drawing/2014/main" xmlns="" id="{2B8075FB-CC11-41C6-892F-DBCE6CA63AB1}"/>
              </a:ext>
            </a:extLst>
          </p:cNvPr>
          <p:cNvSpPr txBox="1"/>
          <p:nvPr/>
        </p:nvSpPr>
        <p:spPr>
          <a:xfrm>
            <a:off x="1756704" y="1923253"/>
            <a:ext cx="9695980" cy="1323439"/>
          </a:xfrm>
          <a:prstGeom prst="rect">
            <a:avLst/>
          </a:prstGeom>
          <a:noFill/>
        </p:spPr>
        <p:txBody>
          <a:bodyPr wrap="square" rtlCol="0">
            <a:spAutoFit/>
          </a:bodyPr>
          <a:lstStyle/>
          <a:p>
            <a:pPr lvl="0"/>
            <a:r>
              <a:rPr lang="vi-VN"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Vì sao từ sáng đến trưa em thấy chiều dài bóng cột cờ ở sân trường thay đổi?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473396" y="-16042"/>
            <a:ext cx="2486652" cy="2232696"/>
          </a:xfrm>
          <a:prstGeom prst="rect">
            <a:avLst/>
          </a:prstGeom>
        </p:spPr>
      </p:pic>
      <p:pic>
        <p:nvPicPr>
          <p:cNvPr id="16"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827" b="29462"/>
          <a:stretch/>
        </p:blipFill>
        <p:spPr>
          <a:xfrm>
            <a:off x="2594822" y="4709012"/>
            <a:ext cx="10186842" cy="2191511"/>
          </a:xfrm>
          <a:prstGeom prst="rect">
            <a:avLst/>
          </a:prstGeom>
        </p:spPr>
      </p:pic>
      <p:pic>
        <p:nvPicPr>
          <p:cNvPr id="17" name="Picture 16"/>
          <p:cNvPicPr>
            <a:picLocks noChangeAspect="1"/>
          </p:cNvPicPr>
          <p:nvPr/>
        </p:nvPicPr>
        <p:blipFill>
          <a:blip r:embed="rId7">
            <a:extLst>
              <a:ext uri="{BEBA8EAE-BF5A-486C-A8C5-ECC9F3942E4B}">
                <a14:imgProps xmlns:a14="http://schemas.microsoft.com/office/drawing/2010/main">
                  <a14:imgLayer r:embed="rId8">
                    <a14:imgEffect>
                      <a14:backgroundRemoval t="5450" b="89573" l="3555" r="95261">
                        <a14:foregroundMark x1="18009" y1="37204" x2="24645" y2="49052"/>
                        <a14:foregroundMark x1="31517" y1="38389" x2="41943" y2="45261"/>
                        <a14:foregroundMark x1="30806" y1="65640" x2="29858" y2="76303"/>
                      </a14:backgroundRemoval>
                    </a14:imgEffect>
                  </a14:imgLayer>
                </a14:imgProps>
              </a:ext>
              <a:ext uri="{28A0092B-C50C-407E-A947-70E740481C1C}">
                <a14:useLocalDpi xmlns:a14="http://schemas.microsoft.com/office/drawing/2010/main" val="0"/>
              </a:ext>
            </a:extLst>
          </a:blip>
          <a:stretch>
            <a:fillRect/>
          </a:stretch>
        </p:blipFill>
        <p:spPr>
          <a:xfrm>
            <a:off x="-272716" y="3306883"/>
            <a:ext cx="4462752" cy="4462752"/>
          </a:xfrm>
          <a:prstGeom prst="rect">
            <a:avLst/>
          </a:prstGeom>
        </p:spPr>
      </p:pic>
      <p:pic>
        <p:nvPicPr>
          <p:cNvPr id="2" name="Picture 1">
            <a:extLst>
              <a:ext uri="{FF2B5EF4-FFF2-40B4-BE49-F238E27FC236}">
                <a16:creationId xmlns:a16="http://schemas.microsoft.com/office/drawing/2014/main" xmlns="" id="{BB94B1C4-E650-C049-F1A4-1B82F63C1403}"/>
              </a:ext>
            </a:extLst>
          </p:cNvPr>
          <p:cNvPicPr>
            <a:picLocks noChangeAspect="1"/>
          </p:cNvPicPr>
          <p:nvPr/>
        </p:nvPicPr>
        <p:blipFill>
          <a:blip r:embed="rId9"/>
          <a:stretch>
            <a:fillRect/>
          </a:stretch>
        </p:blipFill>
        <p:spPr>
          <a:xfrm>
            <a:off x="4376018" y="316560"/>
            <a:ext cx="3401863" cy="1176630"/>
          </a:xfrm>
          <a:prstGeom prst="rect">
            <a:avLst/>
          </a:prstGeom>
        </p:spPr>
      </p:pic>
      <p:sp>
        <p:nvSpPr>
          <p:cNvPr id="3" name="TextBox 2">
            <a:extLst>
              <a:ext uri="{FF2B5EF4-FFF2-40B4-BE49-F238E27FC236}">
                <a16:creationId xmlns:a16="http://schemas.microsoft.com/office/drawing/2014/main" xmlns="" id="{C1700CAF-67F7-23C6-BAFE-136AA927B9ED}"/>
              </a:ext>
            </a:extLst>
          </p:cNvPr>
          <p:cNvSpPr txBox="1"/>
          <p:nvPr/>
        </p:nvSpPr>
        <p:spPr>
          <a:xfrm>
            <a:off x="3086100" y="4144047"/>
            <a:ext cx="8086725" cy="1200329"/>
          </a:xfrm>
          <a:custGeom>
            <a:avLst/>
            <a:gdLst>
              <a:gd name="connsiteX0" fmla="*/ 0 w 8086725"/>
              <a:gd name="connsiteY0" fmla="*/ 0 h 1200329"/>
              <a:gd name="connsiteX1" fmla="*/ 8086725 w 8086725"/>
              <a:gd name="connsiteY1" fmla="*/ 0 h 1200329"/>
              <a:gd name="connsiteX2" fmla="*/ 8086725 w 8086725"/>
              <a:gd name="connsiteY2" fmla="*/ 1200329 h 1200329"/>
              <a:gd name="connsiteX3" fmla="*/ 0 w 8086725"/>
              <a:gd name="connsiteY3" fmla="*/ 1200329 h 1200329"/>
              <a:gd name="connsiteX4" fmla="*/ 0 w 808672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6725" h="1200329" fill="none" extrusionOk="0">
                <a:moveTo>
                  <a:pt x="0" y="0"/>
                </a:moveTo>
                <a:cubicBezTo>
                  <a:pt x="1097287" y="5222"/>
                  <a:pt x="5482731" y="24918"/>
                  <a:pt x="8086725" y="0"/>
                </a:cubicBezTo>
                <a:cubicBezTo>
                  <a:pt x="8153459" y="180425"/>
                  <a:pt x="8139742" y="1037242"/>
                  <a:pt x="8086725" y="1200329"/>
                </a:cubicBezTo>
                <a:cubicBezTo>
                  <a:pt x="5824026" y="1035568"/>
                  <a:pt x="1328588" y="1318479"/>
                  <a:pt x="0" y="1200329"/>
                </a:cubicBezTo>
                <a:cubicBezTo>
                  <a:pt x="40680" y="790633"/>
                  <a:pt x="-39089" y="241570"/>
                  <a:pt x="0" y="0"/>
                </a:cubicBezTo>
                <a:close/>
              </a:path>
              <a:path w="8086725" h="1200329" stroke="0" extrusionOk="0">
                <a:moveTo>
                  <a:pt x="0" y="0"/>
                </a:moveTo>
                <a:cubicBezTo>
                  <a:pt x="897065" y="11849"/>
                  <a:pt x="6905111" y="-161459"/>
                  <a:pt x="8086725" y="0"/>
                </a:cubicBezTo>
                <a:cubicBezTo>
                  <a:pt x="8011683" y="255061"/>
                  <a:pt x="8157247" y="845340"/>
                  <a:pt x="8086725" y="1200329"/>
                </a:cubicBezTo>
                <a:cubicBezTo>
                  <a:pt x="6866829" y="1054469"/>
                  <a:pt x="1257065" y="1122005"/>
                  <a:pt x="0" y="1200329"/>
                </a:cubicBezTo>
                <a:cubicBezTo>
                  <a:pt x="-104018" y="661816"/>
                  <a:pt x="-19313" y="342843"/>
                  <a:pt x="0" y="0"/>
                </a:cubicBezTo>
                <a:close/>
              </a:path>
            </a:pathLst>
          </a:custGeom>
          <a:solidFill>
            <a:srgbClr val="FFFF00"/>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Mặt trời di chuyển làm hướng ánh sáng chiếu tới c</a:t>
            </a:r>
            <a:r>
              <a:rPr lang="en-US" sz="3600" dirty="0">
                <a:solidFill>
                  <a:prstClr val="black"/>
                </a:solidFill>
                <a:latin typeface="Cambria" panose="02040503050406030204" pitchFamily="18" charset="0"/>
                <a:ea typeface="Cambria" panose="02040503050406030204" pitchFamily="18" charset="0"/>
                <a:cs typeface="Arial" panose="020B0604020202020204" pitchFamily="34" charset="0"/>
              </a:rPr>
              <a:t>ộ</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t cờ thay đổi.</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Freeform: Shape 34">
            <a:extLst>
              <a:ext uri="{FF2B5EF4-FFF2-40B4-BE49-F238E27FC236}">
                <a16:creationId xmlns:a16="http://schemas.microsoft.com/office/drawing/2014/main" xmlns="" id="{4894C612-4D89-A0A0-2242-4224638B84BA}"/>
              </a:ext>
            </a:extLst>
          </p:cNvPr>
          <p:cNvSpPr/>
          <p:nvPr/>
        </p:nvSpPr>
        <p:spPr>
          <a:xfrm>
            <a:off x="1873668" y="320670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625731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8" y="250193"/>
            <a:ext cx="12001652" cy="2710543"/>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xmlns="" id="{A3FE937C-01BB-4D86-8529-42E3DD0A0D03}"/>
              </a:ext>
            </a:extLst>
          </p:cNvPr>
          <p:cNvSpPr txBox="1">
            <a:spLocks noChangeArrowheads="1"/>
          </p:cNvSpPr>
          <p:nvPr/>
        </p:nvSpPr>
        <p:spPr bwMode="auto">
          <a:xfrm>
            <a:off x="26901" y="635968"/>
            <a:ext cx="120999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Câu</a:t>
            </a:r>
            <a:r>
              <a:rPr kumimoji="0" lang="en-US" sz="6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1: Trong </a:t>
            </a:r>
            <a:r>
              <a:rPr kumimoji="0" lang="en-US" sz="6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không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khí</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ánh</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sáng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truyền</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theo</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đường</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 </a:t>
            </a:r>
            <a:r>
              <a:rPr kumimoji="0" lang="en-US" sz="6000" b="1" i="0" u="none" strike="noStrike" kern="1200" cap="none" spc="0" normalizeH="0" noProof="0" dirty="0" err="1">
                <a:ln>
                  <a:noFill/>
                </a:ln>
                <a:solidFill>
                  <a:prstClr val="white"/>
                </a:solidFill>
                <a:effectLst/>
                <a:uLnTx/>
                <a:uFillTx/>
                <a:latin typeface="Times New Roman" pitchFamily="18" charset="0"/>
                <a:ea typeface="+mn-ea"/>
                <a:cs typeface="Times New Roman" pitchFamily="18" charset="0"/>
              </a:rPr>
              <a:t>gì</a:t>
            </a:r>
            <a:r>
              <a:rPr kumimoji="0" lang="en-US" sz="6000" b="1" i="0" u="none" strike="noStrike" kern="1200" cap="none" spc="0" normalizeH="0" noProof="0" dirty="0">
                <a:ln>
                  <a:noFill/>
                </a:ln>
                <a:solidFill>
                  <a:prstClr val="white"/>
                </a:solidFill>
                <a:effectLst/>
                <a:uLnTx/>
                <a:uFillTx/>
                <a:latin typeface="Times New Roman" pitchFamily="18" charset="0"/>
                <a:ea typeface="+mn-ea"/>
                <a:cs typeface="Times New Roman" pitchFamily="18" charset="0"/>
              </a:rPr>
              <a:t>?</a:t>
            </a:r>
            <a:endParaRPr kumimoji="0" lang="en-US" sz="60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xmlns="" id="{233AD00C-0021-4E52-A3D5-806651D7BC7B}"/>
              </a:ext>
            </a:extLst>
          </p:cNvPr>
          <p:cNvSpPr/>
          <p:nvPr/>
        </p:nvSpPr>
        <p:spPr>
          <a:xfrm>
            <a:off x="2714625" y="3383453"/>
            <a:ext cx="5350510" cy="769441"/>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srgbClr val="D60093"/>
                </a:solidFill>
                <a:latin typeface="Times New Roman" panose="02020603050405020304" pitchFamily="18" charset="0"/>
              </a:rPr>
              <a:t>Đường</a:t>
            </a:r>
            <a:r>
              <a:rPr lang="en-US" sz="4400" dirty="0">
                <a:solidFill>
                  <a:srgbClr val="D60093"/>
                </a:solidFill>
                <a:latin typeface="Times New Roman" panose="02020603050405020304" pitchFamily="18" charset="0"/>
              </a:rPr>
              <a:t> </a:t>
            </a:r>
            <a:r>
              <a:rPr lang="en-US" sz="4400" dirty="0" err="1">
                <a:solidFill>
                  <a:srgbClr val="D60093"/>
                </a:solidFill>
                <a:latin typeface="Times New Roman" panose="02020603050405020304" pitchFamily="18" charset="0"/>
              </a:rPr>
              <a:t>thẳng</a:t>
            </a:r>
            <a:endParaRPr kumimoji="0" lang="vi-VN" sz="5400" b="0" i="0" u="none" strike="noStrike" kern="1200" cap="none" spc="0" normalizeH="0" baseline="0" noProof="0" dirty="0">
              <a:ln>
                <a:noFill/>
              </a:ln>
              <a:solidFill>
                <a:srgbClr val="D60093"/>
              </a:solidFill>
              <a:effectLst/>
              <a:uLnTx/>
              <a:uFillTx/>
              <a:latin typeface="Times New Roman" panose="02020603050405020304" pitchFamily="18" charset="0"/>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3746" y="3322629"/>
            <a:ext cx="3805807" cy="3805807"/>
          </a:xfrm>
          <a:prstGeom prst="rect">
            <a:avLst/>
          </a:prstGeom>
        </p:spPr>
      </p:pic>
    </p:spTree>
    <p:extLst>
      <p:ext uri="{BB962C8B-B14F-4D97-AF65-F5344CB8AC3E}">
        <p14:creationId xmlns:p14="http://schemas.microsoft.com/office/powerpoint/2010/main" val="7497655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1074822" y="3425404"/>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822" y="-1947214"/>
            <a:ext cx="9337366" cy="8195029"/>
          </a:xfrm>
          <a:prstGeom prst="rect">
            <a:avLst/>
          </a:prstGeom>
        </p:spPr>
      </p:pic>
      <p:sp>
        <p:nvSpPr>
          <p:cNvPr id="8" name="文本框 6">
            <a:extLst>
              <a:ext uri="{FF2B5EF4-FFF2-40B4-BE49-F238E27FC236}">
                <a16:creationId xmlns:a16="http://schemas.microsoft.com/office/drawing/2014/main" xmlns="" id="{14E1C89D-F82E-46A6-B0B5-8C5C7843D6E8}"/>
              </a:ext>
            </a:extLst>
          </p:cNvPr>
          <p:cNvSpPr txBox="1"/>
          <p:nvPr/>
        </p:nvSpPr>
        <p:spPr>
          <a:xfrm>
            <a:off x="3826851" y="1595851"/>
            <a:ext cx="4381533" cy="1229888"/>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Dặn</a:t>
            </a:r>
            <a:r>
              <a:rPr kumimoji="0" lang="en-US" altLang="zh-CN"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 </a:t>
            </a:r>
            <a:r>
              <a:rPr kumimoji="0" lang="en-US" altLang="zh-CN" sz="6600" b="1" i="0" u="none" strike="noStrike" kern="1200" cap="none" spc="0" normalizeH="0" baseline="0" noProof="0" dirty="0" err="1">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ea typeface="Verdana" panose="020B0604030504040204" pitchFamily="34" charset="0"/>
                <a:cs typeface="Calibri" panose="020F0502020204030204" pitchFamily="34" charset="0"/>
              </a:rPr>
              <a:t>dò</a:t>
            </a:r>
            <a:endParaRPr kumimoji="0" lang="zh-CN" altLang="en-US" sz="6600" b="1" i="0" u="none" strike="noStrike" kern="1200" cap="none" spc="0" normalizeH="0" baseline="0" noProof="0" dirty="0">
              <a:ln>
                <a:noFill/>
              </a:ln>
              <a:solidFill>
                <a:srgbClr val="FFFF00"/>
              </a:solidFill>
              <a:effectLst>
                <a:glow rad="101600">
                  <a:srgbClr val="3E8A47">
                    <a:satMod val="175000"/>
                    <a:alpha val="40000"/>
                  </a:srgbClr>
                </a:glow>
                <a:outerShdw blurRad="50800" dist="38100" algn="l" rotWithShape="0">
                  <a:prstClr val="black">
                    <a:alpha val="40000"/>
                  </a:prstClr>
                </a:outerShdw>
                <a:reflection blurRad="6350" stA="55000" endA="300" endPos="45500" dir="5400000" sy="-100000" algn="bl" rotWithShape="0"/>
              </a:effectLst>
              <a:uLnTx/>
              <a:uFillTx/>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68" y="-24892"/>
            <a:ext cx="5664435" cy="6850808"/>
          </a:xfrm>
          <a:prstGeom prst="rect">
            <a:avLst/>
          </a:prstGeom>
        </p:spPr>
      </p:pic>
      <p:sp>
        <p:nvSpPr>
          <p:cNvPr id="7" name="文本框 34">
            <a:extLst>
              <a:ext uri="{FF2B5EF4-FFF2-40B4-BE49-F238E27FC236}">
                <a16:creationId xmlns:a16="http://schemas.microsoft.com/office/drawing/2014/main" xmlns="" id="{2B8075FB-CC11-41C6-892F-DBCE6CA63AB1}"/>
              </a:ext>
            </a:extLst>
          </p:cNvPr>
          <p:cNvSpPr txBox="1"/>
          <p:nvPr/>
        </p:nvSpPr>
        <p:spPr>
          <a:xfrm>
            <a:off x="2570302" y="2730117"/>
            <a:ext cx="7418650" cy="1938992"/>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Xem</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lại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nội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dung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a:t>
            </a:r>
            <a:r>
              <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học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thuộc</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ghi</a:t>
            </a:r>
            <a:r>
              <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nhớ</a:t>
            </a:r>
            <a:endPar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Chuẩn</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bị</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bài</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tiếp</a:t>
            </a:r>
            <a:r>
              <a:rPr kumimoji="0" lang="en-US" altLang="zh-C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 </a:t>
            </a:r>
            <a:r>
              <a:rPr kumimoji="0" lang="en-US" altLang="zh-CN" sz="4000" b="1" i="0" u="none" strike="noStrike" kern="120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sym typeface="Source Han Sans HW SC"/>
              </a:rPr>
              <a:t>theo</a:t>
            </a:r>
            <a:endParaRPr kumimoji="0" lang="zh-CN" altLang="en-US" sz="4000" b="0" i="0" u="none" strike="noStrike" kern="1200" cap="none" spc="0" normalizeH="0" baseline="0" noProof="0" dirty="0">
              <a:ln>
                <a:noFill/>
              </a:ln>
              <a:solidFill>
                <a:srgbClr val="00B050"/>
              </a:solidFill>
              <a:effectLst/>
              <a:uLnTx/>
              <a:uFillTx/>
              <a:latin typeface="Cambria" panose="02040503050406030204" pitchFamily="18" charset="0"/>
              <a:ea typeface="PangMenZhengDao" panose="02010600030101010101" pitchFamily="2" charset="-122"/>
              <a:cs typeface="微软雅黑"/>
              <a:sym typeface="Source Han Sans HW SC"/>
            </a:endParaRPr>
          </a:p>
        </p:txBody>
      </p:sp>
    </p:spTree>
    <p:extLst>
      <p:ext uri="{BB962C8B-B14F-4D97-AF65-F5344CB8AC3E}">
        <p14:creationId xmlns:p14="http://schemas.microsoft.com/office/powerpoint/2010/main" val="433391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9462"/>
          <a:stretch/>
        </p:blipFill>
        <p:spPr>
          <a:xfrm>
            <a:off x="-761495" y="796542"/>
            <a:ext cx="13643306" cy="61986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05" y="-23873"/>
            <a:ext cx="5664435" cy="685080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763" y="9186"/>
            <a:ext cx="3018237" cy="2759992"/>
          </a:xfrm>
          <a:prstGeom prst="rect">
            <a:avLst/>
          </a:prstGeom>
        </p:spPr>
      </p:pic>
      <p:pic>
        <p:nvPicPr>
          <p:cNvPr id="3" name="Picture 2">
            <a:extLst>
              <a:ext uri="{FF2B5EF4-FFF2-40B4-BE49-F238E27FC236}">
                <a16:creationId xmlns:a16="http://schemas.microsoft.com/office/drawing/2014/main" xmlns="" id="{9EDAD760-FF96-1C47-2056-676D0C8BA5D3}"/>
              </a:ext>
            </a:extLst>
          </p:cNvPr>
          <p:cNvPicPr>
            <a:picLocks noChangeAspect="1"/>
          </p:cNvPicPr>
          <p:nvPr/>
        </p:nvPicPr>
        <p:blipFill>
          <a:blip r:embed="rId5"/>
          <a:stretch>
            <a:fillRect/>
          </a:stretch>
        </p:blipFill>
        <p:spPr>
          <a:xfrm>
            <a:off x="794294" y="1936016"/>
            <a:ext cx="10126334" cy="2926334"/>
          </a:xfrm>
          <a:prstGeom prst="rect">
            <a:avLst/>
          </a:prstGeom>
        </p:spPr>
      </p:pic>
    </p:spTree>
    <p:extLst>
      <p:ext uri="{BB962C8B-B14F-4D97-AF65-F5344CB8AC3E}">
        <p14:creationId xmlns:p14="http://schemas.microsoft.com/office/powerpoint/2010/main" val="143533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xmlns=""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2: </a:t>
            </a:r>
            <a:r>
              <a:rPr lang="en-US" sz="4800" b="1" dirty="0" err="1">
                <a:solidFill>
                  <a:prstClr val="white"/>
                </a:solidFill>
                <a:latin typeface="Times New Roman" pitchFamily="18" charset="0"/>
                <a:cs typeface="Times New Roman" pitchFamily="18" charset="0"/>
              </a:rPr>
              <a:t>Tại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sao</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Mặt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trăng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không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phải</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xmlns="" id="{233AD00C-0021-4E52-A3D5-806651D7BC7B}"/>
              </a:ext>
            </a:extLst>
          </p:cNvPr>
          <p:cNvSpPr/>
          <p:nvPr/>
        </p:nvSpPr>
        <p:spPr>
          <a:xfrm>
            <a:off x="659137" y="2787304"/>
            <a:ext cx="11004511" cy="1708160"/>
          </a:xfrm>
          <a:prstGeom prst="rect">
            <a:avLst/>
          </a:prstGeom>
          <a:solidFill>
            <a:schemeClr val="bg1"/>
          </a:solidFill>
          <a:ln w="57150">
            <a:solidFill>
              <a:srgbClr val="002060"/>
            </a:solidFill>
            <a:prstDash val="dashDot"/>
          </a:ln>
        </p:spPr>
        <p:txBody>
          <a:bodyPr wrap="square">
            <a:spAutoFit/>
          </a:bodyPr>
          <a:lstStyle/>
          <a:p>
            <a:pPr lvl="0" algn="just"/>
            <a:r>
              <a:rPr lang="vi-VN" sz="3500" dirty="0">
                <a:solidFill>
                  <a:srgbClr val="C93B90"/>
                </a:solidFill>
                <a:latin typeface="Times New Roman" panose="02020603050405020304" pitchFamily="18" charset="0"/>
              </a:rPr>
              <a:t>Mặt trăng không phải là vật tự phát sáng vì bản thân nó không tự phát ra ánh sáng. Nó chỉ nhận ánh sáng từ Mặt trời rồi phản chiếu lại.</a:t>
            </a:r>
          </a:p>
        </p:txBody>
      </p:sp>
    </p:spTree>
    <p:extLst>
      <p:ext uri="{BB962C8B-B14F-4D97-AF65-F5344CB8AC3E}">
        <p14:creationId xmlns:p14="http://schemas.microsoft.com/office/powerpoint/2010/main" val="3635505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5467" y="250194"/>
            <a:ext cx="11978503" cy="1905177"/>
          </a:xfrm>
          <a:prstGeom prst="roundRect">
            <a:avLst/>
          </a:prstGeom>
          <a:solidFill>
            <a:srgbClr val="00B0F0">
              <a:alpha val="77000"/>
            </a:srgbClr>
          </a:solidFill>
          <a:ln w="60325" cmpd="thickThi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 Box 10">
            <a:extLst>
              <a:ext uri="{FF2B5EF4-FFF2-40B4-BE49-F238E27FC236}">
                <a16:creationId xmlns:a16="http://schemas.microsoft.com/office/drawing/2014/main" xmlns="" id="{A3FE937C-01BB-4D86-8529-42E3DD0A0D03}"/>
              </a:ext>
            </a:extLst>
          </p:cNvPr>
          <p:cNvSpPr txBox="1">
            <a:spLocks noChangeArrowheads="1"/>
          </p:cNvSpPr>
          <p:nvPr/>
        </p:nvSpPr>
        <p:spPr bwMode="auto">
          <a:xfrm>
            <a:off x="1085849" y="382577"/>
            <a:ext cx="104584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4800" b="1" dirty="0" err="1">
                <a:solidFill>
                  <a:prstClr val="white"/>
                </a:solidFill>
                <a:latin typeface="Times New Roman" pitchFamily="18" charset="0"/>
                <a:cs typeface="Times New Roman" pitchFamily="18" charset="0"/>
              </a:rPr>
              <a:t>Câu</a:t>
            </a:r>
            <a:r>
              <a:rPr lang="en-US" sz="4800" b="1" dirty="0">
                <a:solidFill>
                  <a:prstClr val="white"/>
                </a:solidFill>
                <a:latin typeface="Times New Roman" pitchFamily="18" charset="0"/>
                <a:cs typeface="Times New Roman" pitchFamily="18" charset="0"/>
              </a:rPr>
              <a:t> 3: Ban </a:t>
            </a:r>
            <a:r>
              <a:rPr lang="en-US" sz="4800" b="1" dirty="0" err="1">
                <a:solidFill>
                  <a:prstClr val="white"/>
                </a:solidFill>
                <a:latin typeface="Times New Roman" pitchFamily="18" charset="0"/>
                <a:cs typeface="Times New Roman" pitchFamily="18" charset="0"/>
              </a:rPr>
              <a:t>ngày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tự</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phát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sáng</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duy</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nhất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là</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vật</a:t>
            </a:r>
            <a:r>
              <a:rPr lang="en-US" sz="4800" b="1" dirty="0">
                <a:solidFill>
                  <a:prstClr val="white"/>
                </a:solidFill>
                <a:latin typeface="Times New Roman" pitchFamily="18" charset="0"/>
                <a:cs typeface="Times New Roman" pitchFamily="18" charset="0"/>
              </a:rPr>
              <a:t> </a:t>
            </a:r>
            <a:r>
              <a:rPr lang="en-US" sz="4800" b="1" dirty="0" err="1">
                <a:solidFill>
                  <a:prstClr val="white"/>
                </a:solidFill>
                <a:latin typeface="Times New Roman" pitchFamily="18" charset="0"/>
                <a:cs typeface="Times New Roman" pitchFamily="18" charset="0"/>
              </a:rPr>
              <a:t>nào</a:t>
            </a:r>
            <a:r>
              <a:rPr lang="en-US" sz="4800" b="1" dirty="0">
                <a:solidFill>
                  <a:prstClr val="white"/>
                </a:solidFill>
                <a:latin typeface="Times New Roman" pitchFamily="18" charset="0"/>
                <a:cs typeface="Times New Roman" pitchFamily="18" charset="0"/>
              </a:rPr>
              <a:t>?</a:t>
            </a:r>
            <a:endParaRPr kumimoji="0" lang="en-US" sz="48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5" name="Rectangle 4">
            <a:extLst>
              <a:ext uri="{FF2B5EF4-FFF2-40B4-BE49-F238E27FC236}">
                <a16:creationId xmlns:a16="http://schemas.microsoft.com/office/drawing/2014/main" xmlns="" id="{233AD00C-0021-4E52-A3D5-806651D7BC7B}"/>
              </a:ext>
            </a:extLst>
          </p:cNvPr>
          <p:cNvSpPr/>
          <p:nvPr/>
        </p:nvSpPr>
        <p:spPr>
          <a:xfrm>
            <a:off x="4792987" y="2701579"/>
            <a:ext cx="2998463" cy="923330"/>
          </a:xfrm>
          <a:prstGeom prst="rect">
            <a:avLst/>
          </a:prstGeom>
          <a:solidFill>
            <a:schemeClr val="bg1"/>
          </a:solidFill>
          <a:ln w="57150">
            <a:solidFill>
              <a:srgbClr val="00206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C93B90"/>
                </a:solidFill>
                <a:effectLst/>
                <a:uLnTx/>
                <a:uFillTx/>
                <a:latin typeface="Times New Roman" panose="02020603050405020304" pitchFamily="18" charset="0"/>
                <a:ea typeface="+mn-ea"/>
                <a:cs typeface="+mn-cs"/>
              </a:rPr>
              <a:t>Mặt</a:t>
            </a:r>
            <a:r>
              <a:rPr kumimoji="0" lang="en-US" sz="5400" b="0" i="0" u="none" strike="noStrike" kern="1200" cap="none" spc="0" normalizeH="0" noProof="0" dirty="0">
                <a:ln>
                  <a:noFill/>
                </a:ln>
                <a:solidFill>
                  <a:srgbClr val="C93B90"/>
                </a:solidFill>
                <a:effectLst/>
                <a:uLnTx/>
                <a:uFillTx/>
                <a:latin typeface="Times New Roman" panose="02020603050405020304" pitchFamily="18" charset="0"/>
                <a:ea typeface="+mn-ea"/>
                <a:cs typeface="+mn-cs"/>
              </a:rPr>
              <a:t> </a:t>
            </a:r>
            <a:r>
              <a:rPr kumimoji="0" lang="en-US" sz="5400" b="0" i="0" u="none" strike="noStrike" kern="1200" cap="none" spc="0" normalizeH="0" noProof="0" dirty="0" err="1">
                <a:ln>
                  <a:noFill/>
                </a:ln>
                <a:solidFill>
                  <a:srgbClr val="C93B90"/>
                </a:solidFill>
                <a:effectLst/>
                <a:uLnTx/>
                <a:uFillTx/>
                <a:latin typeface="Times New Roman" panose="02020603050405020304" pitchFamily="18" charset="0"/>
                <a:ea typeface="+mn-ea"/>
                <a:cs typeface="+mn-cs"/>
              </a:rPr>
              <a:t>trời</a:t>
            </a:r>
            <a:endParaRPr kumimoji="0" lang="vi-VN" sz="5400" b="0" i="0" u="none" strike="noStrike" kern="1200" cap="none" spc="0" normalizeH="0" baseline="0" noProof="0" dirty="0">
              <a:ln>
                <a:noFill/>
              </a:ln>
              <a:solidFill>
                <a:srgbClr val="C93B9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00268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27" b="29462"/>
          <a:stretch/>
        </p:blipFill>
        <p:spPr>
          <a:xfrm>
            <a:off x="0" y="4242921"/>
            <a:ext cx="12191999" cy="3668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6" y="-1834919"/>
            <a:ext cx="8289971" cy="727577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132" y="0"/>
            <a:ext cx="5664435" cy="6850808"/>
          </a:xfrm>
          <a:prstGeom prst="rect">
            <a:avLst/>
          </a:prstGeom>
        </p:spPr>
      </p:pic>
      <p:pic>
        <p:nvPicPr>
          <p:cNvPr id="2" name="Picture 1">
            <a:extLst>
              <a:ext uri="{FF2B5EF4-FFF2-40B4-BE49-F238E27FC236}">
                <a16:creationId xmlns:a16="http://schemas.microsoft.com/office/drawing/2014/main" xmlns="" id="{86984758-E705-63D6-0320-A8872733D18C}"/>
              </a:ext>
            </a:extLst>
          </p:cNvPr>
          <p:cNvPicPr>
            <a:picLocks noChangeAspect="1"/>
          </p:cNvPicPr>
          <p:nvPr/>
        </p:nvPicPr>
        <p:blipFill>
          <a:blip r:embed="rId6"/>
          <a:stretch>
            <a:fillRect/>
          </a:stretch>
        </p:blipFill>
        <p:spPr>
          <a:xfrm>
            <a:off x="1781175" y="791105"/>
            <a:ext cx="5141089" cy="4601036"/>
          </a:xfrm>
          <a:prstGeom prst="rect">
            <a:avLst/>
          </a:prstGeom>
        </p:spPr>
      </p:pic>
    </p:spTree>
    <p:extLst>
      <p:ext uri="{BB962C8B-B14F-4D97-AF65-F5344CB8AC3E}">
        <p14:creationId xmlns:p14="http://schemas.microsoft.com/office/powerpoint/2010/main" val="372946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854" y="4992496"/>
            <a:ext cx="5950212" cy="2572735"/>
          </a:xfrm>
          <a:prstGeom prst="rect">
            <a:avLst/>
          </a:prstGeom>
        </p:spPr>
      </p:pic>
      <p:sp>
        <p:nvSpPr>
          <p:cNvPr id="3" name="Rounded Rectangle 2"/>
          <p:cNvSpPr/>
          <p:nvPr/>
        </p:nvSpPr>
        <p:spPr>
          <a:xfrm>
            <a:off x="293331" y="1460123"/>
            <a:ext cx="11614189" cy="2319397"/>
          </a:xfrm>
          <a:prstGeom prst="roundRect">
            <a:avLst/>
          </a:prstGeom>
          <a:solidFill>
            <a:schemeClr val="bg1">
              <a:alpha val="83000"/>
            </a:schemeClr>
          </a:solidFill>
          <a:ln w="9842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文本框 34">
            <a:extLst>
              <a:ext uri="{FF2B5EF4-FFF2-40B4-BE49-F238E27FC236}">
                <a16:creationId xmlns:a16="http://schemas.microsoft.com/office/drawing/2014/main" xmlns="" id="{2B8075FB-CC11-41C6-892F-DBCE6CA63AB1}"/>
              </a:ext>
            </a:extLst>
          </p:cNvPr>
          <p:cNvSpPr txBox="1"/>
          <p:nvPr/>
        </p:nvSpPr>
        <p:spPr>
          <a:xfrm>
            <a:off x="664007" y="1714354"/>
            <a:ext cx="10927080" cy="1569660"/>
          </a:xfrm>
          <a:prstGeom prst="rect">
            <a:avLst/>
          </a:prstGeom>
          <a:noFill/>
        </p:spPr>
        <p:txBody>
          <a:bodyPr wrap="square" rtlCol="0">
            <a:spAutoFit/>
          </a:bodyPr>
          <a:lstStyle/>
          <a:p>
            <a:pPr lvl="0" algn="ctr" defTabSz="685800">
              <a:defRPr/>
            </a:pPr>
            <a:r>
              <a:rPr lang="en-US" sz="4800" b="1" kern="0" dirty="0">
                <a:solidFill>
                  <a:srgbClr val="00B050"/>
                </a:solidFill>
                <a:latin typeface="Times New Roman" pitchFamily="18" charset="0"/>
                <a:cs typeface="Times New Roman" pitchFamily="18" charset="0"/>
              </a:rPr>
              <a:t>1. </a:t>
            </a:r>
            <a:r>
              <a:rPr lang="en-US" sz="4800" b="1" kern="0" dirty="0" err="1">
                <a:solidFill>
                  <a:srgbClr val="00B050"/>
                </a:solidFill>
                <a:latin typeface="Times New Roman" pitchFamily="18" charset="0"/>
                <a:cs typeface="Times New Roman" pitchFamily="18" charset="0"/>
              </a:rPr>
              <a:t>Làm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thí</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nghiệm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tìm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hiểu</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xem</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ánh</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sáng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có</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thể</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truyền</a:t>
            </a:r>
            <a:r>
              <a:rPr lang="en-US" sz="4800" b="1" kern="0" dirty="0">
                <a:solidFill>
                  <a:srgbClr val="00B050"/>
                </a:solidFill>
                <a:latin typeface="Times New Roman" pitchFamily="18" charset="0"/>
                <a:cs typeface="Times New Roman" pitchFamily="18" charset="0"/>
              </a:rPr>
              <a:t> qua </a:t>
            </a:r>
            <a:r>
              <a:rPr lang="en-US" sz="4800" b="1" kern="0" dirty="0" err="1">
                <a:solidFill>
                  <a:srgbClr val="00B050"/>
                </a:solidFill>
                <a:latin typeface="Times New Roman" pitchFamily="18" charset="0"/>
                <a:cs typeface="Times New Roman" pitchFamily="18" charset="0"/>
              </a:rPr>
              <a:t>những</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vật</a:t>
            </a:r>
            <a:r>
              <a:rPr lang="en-US" sz="4800" b="1" kern="0" dirty="0">
                <a:solidFill>
                  <a:srgbClr val="00B050"/>
                </a:solidFill>
                <a:latin typeface="Times New Roman" pitchFamily="18" charset="0"/>
                <a:cs typeface="Times New Roman" pitchFamily="18" charset="0"/>
              </a:rPr>
              <a:t> </a:t>
            </a:r>
            <a:r>
              <a:rPr lang="en-US" sz="4800" b="1" kern="0" dirty="0" err="1">
                <a:solidFill>
                  <a:srgbClr val="00B050"/>
                </a:solidFill>
                <a:latin typeface="Times New Roman" pitchFamily="18" charset="0"/>
                <a:cs typeface="Times New Roman" pitchFamily="18" charset="0"/>
              </a:rPr>
              <a:t>nào</a:t>
            </a:r>
            <a:endParaRPr kumimoji="0" lang="en-US" sz="4800" b="1" i="0" u="none" strike="noStrike" kern="0" cap="none" spc="0" normalizeH="0" baseline="0" noProof="0" dirty="0">
              <a:ln>
                <a:noFill/>
              </a:ln>
              <a:solidFill>
                <a:srgbClr val="00B050"/>
              </a:solidFill>
              <a:effectLst/>
              <a:uLnTx/>
              <a:uFillTx/>
              <a:latin typeface="Times New Roman" pitchFamily="18" charset="0"/>
              <a:cs typeface="Times New Roman" pitchFamily="18" charset="0"/>
            </a:endParaRPr>
          </a:p>
        </p:txBody>
      </p:sp>
      <p:pic>
        <p:nvPicPr>
          <p:cNvPr id="4" name="图片 2" descr="图片包含 矢量图形, 文字&#10;&#10;已生成高可信度的说明">
            <a:extLst>
              <a:ext uri="{FF2B5EF4-FFF2-40B4-BE49-F238E27FC236}">
                <a16:creationId xmlns:a16="http://schemas.microsoft.com/office/drawing/2014/main" xmlns="" id="{2F89B03B-8E83-4F08-B63E-B94AD7073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435" b="29462"/>
          <a:stretch/>
        </p:blipFill>
        <p:spPr>
          <a:xfrm>
            <a:off x="-198281" y="4139381"/>
            <a:ext cx="12191999" cy="3463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581" y="-11240"/>
            <a:ext cx="5664435" cy="6850808"/>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896" b="100000" l="0" r="100000">
                        <a14:foregroundMark x1="42979" y1="21801" x2="51064" y2="26066"/>
                      </a14:backgroundRemoval>
                    </a14:imgEffect>
                  </a14:imgLayer>
                </a14:imgProps>
              </a:ext>
              <a:ext uri="{28A0092B-C50C-407E-A947-70E740481C1C}">
                <a14:useLocalDpi xmlns:a14="http://schemas.microsoft.com/office/drawing/2010/main" val="0"/>
              </a:ext>
            </a:extLst>
          </a:blip>
          <a:stretch>
            <a:fillRect/>
          </a:stretch>
        </p:blipFill>
        <p:spPr>
          <a:xfrm>
            <a:off x="9877742" y="-11240"/>
            <a:ext cx="2486652" cy="2232696"/>
          </a:xfrm>
          <a:prstGeom prst="rect">
            <a:avLst/>
          </a:prstGeom>
        </p:spPr>
      </p:pic>
    </p:spTree>
    <p:extLst>
      <p:ext uri="{BB962C8B-B14F-4D97-AF65-F5344CB8AC3E}">
        <p14:creationId xmlns:p14="http://schemas.microsoft.com/office/powerpoint/2010/main" val="32018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44859B0-7C89-48C8-977B-2B884AFA18B9}"/>
              </a:ext>
            </a:extLst>
          </p:cNvPr>
          <p:cNvSpPr/>
          <p:nvPr/>
        </p:nvSpPr>
        <p:spPr>
          <a:xfrm>
            <a:off x="1194961" y="149724"/>
            <a:ext cx="10523274" cy="1200329"/>
          </a:xfrm>
          <a:prstGeom prst="rect">
            <a:avLst/>
          </a:prstGeom>
          <a:solidFill>
            <a:schemeClr val="bg1">
              <a:alpha val="76000"/>
            </a:schemeClr>
          </a:solidFill>
          <a:ln w="47625">
            <a:solidFill>
              <a:srgbClr val="00B0F0"/>
            </a:solidFill>
            <a:prstDash val="dashDot"/>
          </a:ln>
        </p:spPr>
        <p:txBody>
          <a:bodyPr wrap="square">
            <a:spAutoFit/>
          </a:bodyPr>
          <a:lstStyle/>
          <a:p>
            <a:pPr lvl="0" algn="just" fontAlgn="base"/>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huẩn bị: 3 ngôi sao bằng nhựa trong, nhựa đen, bìa cứng, đèn pin, tấm nhựa trắng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6"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19098" y="-290446"/>
            <a:ext cx="1321732" cy="2168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AF4F2B5A-6E33-AC1E-269E-7DAA28DCE2D1}"/>
              </a:ext>
            </a:extLst>
          </p:cNvPr>
          <p:cNvPicPr>
            <a:picLocks noChangeAspect="1"/>
          </p:cNvPicPr>
          <p:nvPr/>
        </p:nvPicPr>
        <p:blipFill>
          <a:blip r:embed="rId4"/>
          <a:stretch>
            <a:fillRect/>
          </a:stretch>
        </p:blipFill>
        <p:spPr>
          <a:xfrm>
            <a:off x="5667375" y="1826728"/>
            <a:ext cx="6323825" cy="2237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a:extLst>
              <a:ext uri="{FF2B5EF4-FFF2-40B4-BE49-F238E27FC236}">
                <a16:creationId xmlns:a16="http://schemas.microsoft.com/office/drawing/2014/main" xmlns="" id="{18285B18-B79E-E664-9297-2BB890066AF2}"/>
              </a:ext>
            </a:extLst>
          </p:cNvPr>
          <p:cNvGrpSpPr/>
          <p:nvPr/>
        </p:nvGrpSpPr>
        <p:grpSpPr>
          <a:xfrm>
            <a:off x="-1" y="1819275"/>
            <a:ext cx="5467351" cy="4305300"/>
            <a:chOff x="-104125" y="231366"/>
            <a:chExt cx="2965666" cy="2460685"/>
          </a:xfrm>
          <a:solidFill>
            <a:srgbClr val="FFCC99"/>
          </a:solidFill>
          <a:scene3d>
            <a:camera prst="orthographicFront">
              <a:rot lat="0" lon="0" rev="0"/>
            </a:camera>
            <a:lightRig rig="glow" dir="t">
              <a:rot lat="0" lon="0" rev="4800000"/>
            </a:lightRig>
          </a:scene3d>
        </p:grpSpPr>
        <p:sp>
          <p:nvSpPr>
            <p:cNvPr id="10" name="Rectangle: Rounded Corners 9">
              <a:extLst>
                <a:ext uri="{FF2B5EF4-FFF2-40B4-BE49-F238E27FC236}">
                  <a16:creationId xmlns:a16="http://schemas.microsoft.com/office/drawing/2014/main" xmlns="" id="{18261594-57B8-0935-14D6-D37162037D52}"/>
                </a:ext>
              </a:extLst>
            </p:cNvPr>
            <p:cNvSpPr/>
            <p:nvPr/>
          </p:nvSpPr>
          <p:spPr>
            <a:xfrm>
              <a:off x="9542" y="231366"/>
              <a:ext cx="2851999" cy="2460685"/>
            </a:xfrm>
            <a:prstGeom prst="roundRect">
              <a:avLst>
                <a:gd name="adj" fmla="val 10000"/>
              </a:avLst>
            </a:prstGeom>
            <a:grpFill/>
            <a:ln>
              <a:noFill/>
            </a:ln>
            <a:effectLst>
              <a:outerShdw blurRad="190500" dist="228600" dir="2700000" algn="ctr">
                <a:srgbClr val="000000">
                  <a:alpha val="30000"/>
                </a:srgbClr>
              </a:outerShdw>
            </a:effectLst>
            <a:sp3d prstMaterial="matte">
              <a:bevelT w="127000" h="63500"/>
            </a:sp3d>
          </p:spPr>
          <p:style>
            <a:lnRef idx="2">
              <a:scrgbClr r="0" g="0" b="0"/>
            </a:lnRef>
            <a:fillRef idx="1">
              <a:scrgbClr r="0" g="0" b="0"/>
            </a:fillRef>
            <a:effectRef idx="0">
              <a:scrgbClr r="0" g="0" b="0"/>
            </a:effectRef>
            <a:fontRef idx="minor">
              <a:schemeClr val="lt1"/>
            </a:fontRef>
          </p:style>
        </p:sp>
        <p:sp>
          <p:nvSpPr>
            <p:cNvPr id="11" name="Rectangle: Rounded Corners 4">
              <a:extLst>
                <a:ext uri="{FF2B5EF4-FFF2-40B4-BE49-F238E27FC236}">
                  <a16:creationId xmlns:a16="http://schemas.microsoft.com/office/drawing/2014/main" xmlns="" id="{351EE51D-7DB7-63D4-E194-3B67670DE652}"/>
                </a:ext>
              </a:extLst>
            </p:cNvPr>
            <p:cNvSpPr txBox="1"/>
            <p:nvPr/>
          </p:nvSpPr>
          <p:spPr>
            <a:xfrm>
              <a:off x="-104125" y="303437"/>
              <a:ext cx="2934666" cy="2316543"/>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Hãy thảo luận cách làm thí nghiệm và dự đoán ánh sáng từ đèn pin có thể truyền qua những ngôi sao nào.</a:t>
              </a:r>
              <a:endParaRPr lang="en-US" sz="2800" b="1" dirty="0">
                <a:solidFill>
                  <a:srgbClr val="002060"/>
                </a:solidFill>
                <a:effectLst/>
                <a:latin typeface="Cambria" panose="02040503050406030204" pitchFamily="18" charset="0"/>
                <a:ea typeface="Cambria" panose="020405030504060302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nl-NL" sz="2800" b="1" dirty="0">
                  <a:solidFill>
                    <a:srgbClr val="002060"/>
                  </a:solidFill>
                  <a:effectLst/>
                  <a:latin typeface="Cambria" panose="02040503050406030204" pitchFamily="18" charset="0"/>
                  <a:ea typeface="Cambria" panose="02040503050406030204" pitchFamily="18" charset="0"/>
                </a:rPr>
                <a:t>Đặt lần lượt các ngôi sao vào khoảng giữa đèn pin và tấm nhựa trắng. Bật đèn pin.</a:t>
              </a:r>
              <a:endParaRPr lang="en-US" sz="2800" b="1" dirty="0">
                <a:solidFill>
                  <a:srgbClr val="00206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922613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44859B0-7C89-48C8-977B-2B884AFA18B9}"/>
              </a:ext>
            </a:extLst>
          </p:cNvPr>
          <p:cNvSpPr/>
          <p:nvPr/>
        </p:nvSpPr>
        <p:spPr>
          <a:xfrm>
            <a:off x="1860617" y="192885"/>
            <a:ext cx="8609263" cy="707886"/>
          </a:xfrm>
          <a:prstGeom prst="rect">
            <a:avLst/>
          </a:prstGeom>
          <a:solidFill>
            <a:schemeClr val="bg1">
              <a:alpha val="76000"/>
            </a:schemeClr>
          </a:solidFill>
          <a:ln w="47625">
            <a:solidFill>
              <a:srgbClr val="00B0F0"/>
            </a:solid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Hoàn</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thành</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phiếu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học</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tập</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sau</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đây</a:t>
            </a:r>
            <a:r>
              <a:rPr kumimoji="0" lang="en-US" sz="4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descr="Cartoon Sun PNG, Clipart, Cartoon Clipart, Glasses, Smile, Sun Clipart,  Wear Free PNG Download"/>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82" b="100000" l="3385" r="100000"/>
                    </a14:imgEffect>
                  </a14:imgLayer>
                </a14:imgProps>
              </a:ext>
              <a:ext uri="{28A0092B-C50C-407E-A947-70E740481C1C}">
                <a14:useLocalDpi xmlns:a14="http://schemas.microsoft.com/office/drawing/2010/main" val="0"/>
              </a:ext>
            </a:extLst>
          </a:blip>
          <a:srcRect/>
          <a:stretch>
            <a:fillRect/>
          </a:stretch>
        </p:blipFill>
        <p:spPr bwMode="auto">
          <a:xfrm flipH="1">
            <a:off x="-189168" y="-345903"/>
            <a:ext cx="1892968" cy="31053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 shot of a chart&#10;&#10;Description automatically generated">
            <a:extLst>
              <a:ext uri="{FF2B5EF4-FFF2-40B4-BE49-F238E27FC236}">
                <a16:creationId xmlns:a16="http://schemas.microsoft.com/office/drawing/2014/main" xmlns="" id="{92242DA1-DFEF-306A-3DFA-4AB78A7AB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173" y="1150122"/>
            <a:ext cx="3995531" cy="5651388"/>
          </a:xfrm>
          <a:prstGeom prst="rect">
            <a:avLst/>
          </a:prstGeom>
        </p:spPr>
      </p:pic>
    </p:spTree>
    <p:extLst>
      <p:ext uri="{BB962C8B-B14F-4D97-AF65-F5344CB8AC3E}">
        <p14:creationId xmlns:p14="http://schemas.microsoft.com/office/powerpoint/2010/main" val="48354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千图网海量PPT模板www.58pic.com ​​">
  <a:themeElements>
    <a:clrScheme name="自定义 2251">
      <a:dk1>
        <a:sysClr val="windowText" lastClr="000000"/>
      </a:dk1>
      <a:lt1>
        <a:sysClr val="window" lastClr="FFFFFF"/>
      </a:lt1>
      <a:dk2>
        <a:srgbClr val="44546A"/>
      </a:dk2>
      <a:lt2>
        <a:srgbClr val="E7E6E6"/>
      </a:lt2>
      <a:accent1>
        <a:srgbClr val="3E8A47"/>
      </a:accent1>
      <a:accent2>
        <a:srgbClr val="3E8A47"/>
      </a:accent2>
      <a:accent3>
        <a:srgbClr val="3E8A47"/>
      </a:accent3>
      <a:accent4>
        <a:srgbClr val="3E8A47"/>
      </a:accent4>
      <a:accent5>
        <a:srgbClr val="3E8A47"/>
      </a:accent5>
      <a:accent6>
        <a:srgbClr val="3E8A47"/>
      </a:accent6>
      <a:hlink>
        <a:srgbClr val="3E8A47"/>
      </a:hlink>
      <a:folHlink>
        <a:srgbClr val="3E8A47"/>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End of Course Jeopardy XL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834</Words>
  <Application>Microsoft Office PowerPoint</Application>
  <PresentationFormat>Custom</PresentationFormat>
  <Paragraphs>61</Paragraphs>
  <Slides>31</Slides>
  <Notes>3</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千图网海量PPT模板www.58pic.com ​​</vt:lpstr>
      <vt:lpstr>Custom Design</vt:lpstr>
      <vt:lpstr>End of Course Jeopardy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Hung</cp:lastModifiedBy>
  <cp:revision>40</cp:revision>
  <dcterms:created xsi:type="dcterms:W3CDTF">2023-08-09T10:06:45Z</dcterms:created>
  <dcterms:modified xsi:type="dcterms:W3CDTF">2023-08-11T09:23:02Z</dcterms:modified>
</cp:coreProperties>
</file>