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7" r:id="rId12"/>
    <p:sldId id="270" r:id="rId13"/>
    <p:sldId id="281" r:id="rId14"/>
    <p:sldId id="282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AC0FA-E6D0-4710-A0B9-185F3156B2C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FBE20-6F94-4ABF-97E0-40487476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11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8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8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83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2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38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9EFE5">
                  <a:alpha val="0"/>
                </a:srgbClr>
              </a:gs>
              <a:gs pos="100000">
                <a:srgbClr val="E9EFE5">
                  <a:alpha val="7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539" y="349828"/>
            <a:ext cx="10515600" cy="5192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48870D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4242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014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2051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554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49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203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756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433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7488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4224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0415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0511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9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A_直接连接符 3"/>
          <p:cNvCxnSpPr/>
          <p:nvPr>
            <p:custDataLst>
              <p:tags r:id="rId1"/>
            </p:custDataLst>
          </p:nvPr>
        </p:nvCxnSpPr>
        <p:spPr>
          <a:xfrm>
            <a:off x="2805927" y="1670359"/>
            <a:ext cx="60847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A_直接连接符 4"/>
          <p:cNvCxnSpPr/>
          <p:nvPr>
            <p:custDataLst>
              <p:tags r:id="rId2"/>
            </p:custDataLst>
          </p:nvPr>
        </p:nvCxnSpPr>
        <p:spPr>
          <a:xfrm>
            <a:off x="2886543" y="5007308"/>
            <a:ext cx="60847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A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798" y="563532"/>
            <a:ext cx="3501297" cy="6294467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flipH="1">
            <a:off x="-774385" y="2578924"/>
            <a:ext cx="5666425" cy="5666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85D617-378F-551A-238C-4C0B2899B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633" y="476170"/>
            <a:ext cx="3188484" cy="1828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314397-A8F4-9284-9522-858D2803E3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0459" y="1691869"/>
            <a:ext cx="7407282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grpSp>
        <p:nvGrpSpPr>
          <p:cNvPr id="5" name="组合 1074"/>
          <p:cNvGrpSpPr/>
          <p:nvPr/>
        </p:nvGrpSpPr>
        <p:grpSpPr>
          <a:xfrm>
            <a:off x="9578898" y="3010829"/>
            <a:ext cx="2605759" cy="3847171"/>
            <a:chOff x="8279817" y="2793514"/>
            <a:chExt cx="1765248" cy="2988686"/>
          </a:xfrm>
        </p:grpSpPr>
        <p:pic>
          <p:nvPicPr>
            <p:cNvPr id="6" name="Picture 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9" name="Picture 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1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3" name="Picture 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5" name="Picture 7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</p:grpSp>
      <p:pic>
        <p:nvPicPr>
          <p:cNvPr id="17" name="Picture 9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3381">
            <a:off x="235575" y="1884426"/>
            <a:ext cx="2037565" cy="2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7" y="-243052"/>
            <a:ext cx="2093676" cy="20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15158" y="1705950"/>
            <a:ext cx="65673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HĐ2: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làm và nhận xét của thầy cô để biết ưu điểm và nhược điểm trong bài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whiteboard&#10;&#10;Description automatically generated">
            <a:extLst>
              <a:ext uri="{FF2B5EF4-FFF2-40B4-BE49-F238E27FC236}">
                <a16:creationId xmlns:a16="http://schemas.microsoft.com/office/drawing/2014/main" xmlns="" id="{1519683E-9B10-C7C0-1071-1392E2C9A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95" y="1521256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05BB75-23EA-7984-897F-0AAB9C96B17B}"/>
              </a:ext>
            </a:extLst>
          </p:cNvPr>
          <p:cNvSpPr txBox="1"/>
          <p:nvPr/>
        </p:nvSpPr>
        <p:spPr>
          <a:xfrm>
            <a:off x="1634986" y="1982029"/>
            <a:ext cx="3031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xmlns="" id="{D70C7014-A5C8-B018-4F7D-CF6DBFD6F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491439"/>
            <a:ext cx="5829299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E6DF5D-FB0A-F199-FA49-8D18A58DE3C0}"/>
              </a:ext>
            </a:extLst>
          </p:cNvPr>
          <p:cNvSpPr txBox="1"/>
          <p:nvPr/>
        </p:nvSpPr>
        <p:spPr>
          <a:xfrm>
            <a:off x="5924550" y="1779934"/>
            <a:ext cx="5572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xmlns="" id="{189C1CF3-CB80-7DD1-38FF-A315FA3C7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77" y="3628351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736FD9-E34F-0BD5-5381-1C56C8B408D5}"/>
              </a:ext>
            </a:extLst>
          </p:cNvPr>
          <p:cNvSpPr txBox="1"/>
          <p:nvPr/>
        </p:nvSpPr>
        <p:spPr>
          <a:xfrm>
            <a:off x="1605168" y="4089124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xmlns="" id="{0736B07A-4B48-91B8-D201-09E6601F6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94" y="3850325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197FF5-02AA-646C-3E41-A7609FCA8782}"/>
              </a:ext>
            </a:extLst>
          </p:cNvPr>
          <p:cNvSpPr txBox="1"/>
          <p:nvPr/>
        </p:nvSpPr>
        <p:spPr>
          <a:xfrm>
            <a:off x="6124160" y="4207980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708D40-2FD7-376D-CBE2-2FA795C5874D}"/>
              </a:ext>
            </a:extLst>
          </p:cNvPr>
          <p:cNvSpPr txBox="1"/>
          <p:nvPr/>
        </p:nvSpPr>
        <p:spPr>
          <a:xfrm>
            <a:off x="2443708" y="105750"/>
            <a:ext cx="6567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B69FF7AC-0954-B7CE-B804-D8B3D702C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52167"/>
            <a:ext cx="2832352" cy="28166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C08C71-FAC1-F79D-37FB-FEAEBDB2D763}"/>
              </a:ext>
            </a:extLst>
          </p:cNvPr>
          <p:cNvGrpSpPr/>
          <p:nvPr/>
        </p:nvGrpSpPr>
        <p:grpSpPr>
          <a:xfrm>
            <a:off x="3764759" y="1291788"/>
            <a:ext cx="6379366" cy="4020683"/>
            <a:chOff x="-169443" y="2358641"/>
            <a:chExt cx="2083622" cy="2609131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xmlns="" id="{36008F0A-69FC-169F-9E8F-F6B618D1BA26}"/>
                </a:ext>
              </a:extLst>
            </p:cNvPr>
            <p:cNvSpPr/>
            <p:nvPr/>
          </p:nvSpPr>
          <p:spPr>
            <a:xfrm flipH="1">
              <a:off x="-169443" y="2358641"/>
              <a:ext cx="2083622" cy="2346797"/>
            </a:xfrm>
            <a:custGeom>
              <a:avLst/>
              <a:gdLst>
                <a:gd name="connsiteX0" fmla="*/ 7142019 w 6379366"/>
                <a:gd name="connsiteY0" fmla="*/ 1762139 h 3616425"/>
                <a:gd name="connsiteX1" fmla="*/ 6745410 w 6379366"/>
                <a:gd name="connsiteY1" fmla="*/ 1935860 h 3616425"/>
                <a:gd name="connsiteX2" fmla="*/ 6332613 w 6379366"/>
                <a:gd name="connsiteY2" fmla="*/ 2116671 h 3616425"/>
                <a:gd name="connsiteX3" fmla="*/ 3112015 w 6379366"/>
                <a:gd name="connsiteY3" fmla="*/ 3615889 h 3616425"/>
                <a:gd name="connsiteX4" fmla="*/ 709 w 6379366"/>
                <a:gd name="connsiteY4" fmla="*/ 1846329 h 3616425"/>
                <a:gd name="connsiteX5" fmla="*/ 3068724 w 6379366"/>
                <a:gd name="connsiteY5" fmla="*/ 1301 h 3616425"/>
                <a:gd name="connsiteX6" fmla="*/ 6307589 w 6379366"/>
                <a:gd name="connsiteY6" fmla="*/ 1426772 h 3616425"/>
                <a:gd name="connsiteX7" fmla="*/ 6741493 w 6379366"/>
                <a:gd name="connsiteY7" fmla="*/ 1601163 h 3616425"/>
                <a:gd name="connsiteX8" fmla="*/ 7142019 w 6379366"/>
                <a:gd name="connsiteY8" fmla="*/ 1762139 h 361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9366" h="3616425" fill="none" extrusionOk="0">
                  <a:moveTo>
                    <a:pt x="7142019" y="1762139"/>
                  </a:moveTo>
                  <a:cubicBezTo>
                    <a:pt x="7056519" y="1802569"/>
                    <a:pt x="6917731" y="1837891"/>
                    <a:pt x="6745410" y="1935860"/>
                  </a:cubicBezTo>
                  <a:cubicBezTo>
                    <a:pt x="6573088" y="2033829"/>
                    <a:pt x="6459931" y="2067572"/>
                    <a:pt x="6332613" y="2116671"/>
                  </a:cubicBezTo>
                  <a:cubicBezTo>
                    <a:pt x="5766855" y="3069657"/>
                    <a:pt x="4838756" y="3399220"/>
                    <a:pt x="3112015" y="3615889"/>
                  </a:cubicBezTo>
                  <a:cubicBezTo>
                    <a:pt x="1286259" y="3677081"/>
                    <a:pt x="-147104" y="2963355"/>
                    <a:pt x="709" y="1846329"/>
                  </a:cubicBezTo>
                  <a:cubicBezTo>
                    <a:pt x="-345862" y="622329"/>
                    <a:pt x="1406880" y="-105624"/>
                    <a:pt x="3068724" y="1301"/>
                  </a:cubicBezTo>
                  <a:cubicBezTo>
                    <a:pt x="4755153" y="75733"/>
                    <a:pt x="5839350" y="530216"/>
                    <a:pt x="6307589" y="1426772"/>
                  </a:cubicBezTo>
                  <a:cubicBezTo>
                    <a:pt x="6515056" y="1490526"/>
                    <a:pt x="6582783" y="1560369"/>
                    <a:pt x="6741493" y="1601163"/>
                  </a:cubicBezTo>
                  <a:cubicBezTo>
                    <a:pt x="6900203" y="1641957"/>
                    <a:pt x="6937926" y="1701911"/>
                    <a:pt x="7142019" y="1762139"/>
                  </a:cubicBezTo>
                  <a:close/>
                </a:path>
                <a:path w="6379366" h="3616425" stroke="0" extrusionOk="0">
                  <a:moveTo>
                    <a:pt x="7142019" y="1762139"/>
                  </a:moveTo>
                  <a:cubicBezTo>
                    <a:pt x="6990923" y="1819427"/>
                    <a:pt x="6868560" y="1872294"/>
                    <a:pt x="6761598" y="1928769"/>
                  </a:cubicBezTo>
                  <a:cubicBezTo>
                    <a:pt x="6654636" y="1985244"/>
                    <a:pt x="6495682" y="2066829"/>
                    <a:pt x="6332613" y="2116671"/>
                  </a:cubicBezTo>
                  <a:cubicBezTo>
                    <a:pt x="6325731" y="2910626"/>
                    <a:pt x="4679438" y="3678221"/>
                    <a:pt x="3112015" y="3615889"/>
                  </a:cubicBezTo>
                  <a:cubicBezTo>
                    <a:pt x="1340598" y="3745252"/>
                    <a:pt x="45122" y="2886121"/>
                    <a:pt x="709" y="1846329"/>
                  </a:cubicBezTo>
                  <a:cubicBezTo>
                    <a:pt x="-43591" y="751992"/>
                    <a:pt x="1555647" y="128095"/>
                    <a:pt x="3068724" y="1301"/>
                  </a:cubicBezTo>
                  <a:cubicBezTo>
                    <a:pt x="4616380" y="-54285"/>
                    <a:pt x="6171722" y="490555"/>
                    <a:pt x="6307589" y="1426772"/>
                  </a:cubicBezTo>
                  <a:cubicBezTo>
                    <a:pt x="6410076" y="1476457"/>
                    <a:pt x="6641241" y="1543610"/>
                    <a:pt x="6724804" y="1594456"/>
                  </a:cubicBezTo>
                  <a:cubicBezTo>
                    <a:pt x="6808367" y="1645302"/>
                    <a:pt x="7045050" y="1703513"/>
                    <a:pt x="7142019" y="1762139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61955"/>
                        <a:gd name="adj2" fmla="val -127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A447CE3-55EB-8C96-8F16-9A8E9165609A}"/>
                </a:ext>
              </a:extLst>
            </p:cNvPr>
            <p:cNvSpPr txBox="1"/>
            <p:nvPr/>
          </p:nvSpPr>
          <p:spPr>
            <a:xfrm>
              <a:off x="89842" y="2710884"/>
              <a:ext cx="1618304" cy="2256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HĐ3.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bài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làm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của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bạn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và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nêu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những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điều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em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muốn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học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tập</a:t>
              </a:r>
              <a:endParaRPr kumimoji="0" lang="en-US" sz="4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91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DE7408E-9E47-12BD-DF87-3B45AC43147D}"/>
              </a:ext>
            </a:extLst>
          </p:cNvPr>
          <p:cNvGrpSpPr/>
          <p:nvPr/>
        </p:nvGrpSpPr>
        <p:grpSpPr>
          <a:xfrm>
            <a:off x="665674" y="208414"/>
            <a:ext cx="10722893" cy="1963285"/>
            <a:chOff x="2942745" y="811956"/>
            <a:chExt cx="6264686" cy="196328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018E3780-DA58-2840-79FC-2B5DB541AE70}"/>
                </a:ext>
              </a:extLst>
            </p:cNvPr>
            <p:cNvSpPr/>
            <p:nvPr/>
          </p:nvSpPr>
          <p:spPr>
            <a:xfrm>
              <a:off x="2942745" y="811956"/>
              <a:ext cx="6264686" cy="1963285"/>
            </a:xfrm>
            <a:custGeom>
              <a:avLst/>
              <a:gdLst>
                <a:gd name="connsiteX0" fmla="*/ 0 w 10722893"/>
                <a:gd name="connsiteY0" fmla="*/ 479454 h 1963285"/>
                <a:gd name="connsiteX1" fmla="*/ 479454 w 10722893"/>
                <a:gd name="connsiteY1" fmla="*/ 0 h 1963285"/>
                <a:gd name="connsiteX2" fmla="*/ 10243439 w 10722893"/>
                <a:gd name="connsiteY2" fmla="*/ 0 h 1963285"/>
                <a:gd name="connsiteX3" fmla="*/ 10722893 w 10722893"/>
                <a:gd name="connsiteY3" fmla="*/ 479454 h 1963285"/>
                <a:gd name="connsiteX4" fmla="*/ 10722893 w 10722893"/>
                <a:gd name="connsiteY4" fmla="*/ 1483831 h 1963285"/>
                <a:gd name="connsiteX5" fmla="*/ 10243439 w 10722893"/>
                <a:gd name="connsiteY5" fmla="*/ 1963285 h 1963285"/>
                <a:gd name="connsiteX6" fmla="*/ 479454 w 10722893"/>
                <a:gd name="connsiteY6" fmla="*/ 1963285 h 1963285"/>
                <a:gd name="connsiteX7" fmla="*/ 0 w 10722893"/>
                <a:gd name="connsiteY7" fmla="*/ 1483831 h 1963285"/>
                <a:gd name="connsiteX8" fmla="*/ 0 w 10722893"/>
                <a:gd name="connsiteY8" fmla="*/ 479454 h 196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22893" h="1963285" fill="none" extrusionOk="0">
                  <a:moveTo>
                    <a:pt x="0" y="479454"/>
                  </a:moveTo>
                  <a:cubicBezTo>
                    <a:pt x="-4318" y="229790"/>
                    <a:pt x="176837" y="-25417"/>
                    <a:pt x="479454" y="0"/>
                  </a:cubicBezTo>
                  <a:cubicBezTo>
                    <a:pt x="5284448" y="-35273"/>
                    <a:pt x="9111674" y="-144294"/>
                    <a:pt x="10243439" y="0"/>
                  </a:cubicBezTo>
                  <a:cubicBezTo>
                    <a:pt x="10540377" y="9783"/>
                    <a:pt x="10716367" y="209157"/>
                    <a:pt x="10722893" y="479454"/>
                  </a:cubicBezTo>
                  <a:cubicBezTo>
                    <a:pt x="10799097" y="727046"/>
                    <a:pt x="10664110" y="1226834"/>
                    <a:pt x="10722893" y="1483831"/>
                  </a:cubicBezTo>
                  <a:cubicBezTo>
                    <a:pt x="10744078" y="1732606"/>
                    <a:pt x="10523775" y="1946437"/>
                    <a:pt x="10243439" y="1963285"/>
                  </a:cubicBezTo>
                  <a:cubicBezTo>
                    <a:pt x="8152095" y="2040810"/>
                    <a:pt x="4798922" y="1919582"/>
                    <a:pt x="479454" y="1963285"/>
                  </a:cubicBezTo>
                  <a:cubicBezTo>
                    <a:pt x="201135" y="1959538"/>
                    <a:pt x="-7017" y="1748530"/>
                    <a:pt x="0" y="1483831"/>
                  </a:cubicBezTo>
                  <a:cubicBezTo>
                    <a:pt x="17142" y="1256183"/>
                    <a:pt x="-30231" y="724079"/>
                    <a:pt x="0" y="479454"/>
                  </a:cubicBezTo>
                  <a:close/>
                </a:path>
                <a:path w="10722893" h="1963285" stroke="0" extrusionOk="0">
                  <a:moveTo>
                    <a:pt x="0" y="479454"/>
                  </a:moveTo>
                  <a:cubicBezTo>
                    <a:pt x="-3859" y="201326"/>
                    <a:pt x="179038" y="28850"/>
                    <a:pt x="479454" y="0"/>
                  </a:cubicBezTo>
                  <a:cubicBezTo>
                    <a:pt x="2451375" y="-95379"/>
                    <a:pt x="5415143" y="58096"/>
                    <a:pt x="10243439" y="0"/>
                  </a:cubicBezTo>
                  <a:cubicBezTo>
                    <a:pt x="10487249" y="-14772"/>
                    <a:pt x="10695555" y="195011"/>
                    <a:pt x="10722893" y="479454"/>
                  </a:cubicBezTo>
                  <a:cubicBezTo>
                    <a:pt x="10729025" y="858409"/>
                    <a:pt x="10664235" y="1195812"/>
                    <a:pt x="10722893" y="1483831"/>
                  </a:cubicBezTo>
                  <a:cubicBezTo>
                    <a:pt x="10734634" y="1734670"/>
                    <a:pt x="10473870" y="1929054"/>
                    <a:pt x="10243439" y="1963285"/>
                  </a:cubicBezTo>
                  <a:cubicBezTo>
                    <a:pt x="9122978" y="1903379"/>
                    <a:pt x="3122423" y="2045799"/>
                    <a:pt x="479454" y="1963285"/>
                  </a:cubicBezTo>
                  <a:cubicBezTo>
                    <a:pt x="210706" y="1964262"/>
                    <a:pt x="-32034" y="1781139"/>
                    <a:pt x="0" y="1483831"/>
                  </a:cubicBezTo>
                  <a:cubicBezTo>
                    <a:pt x="82389" y="1373682"/>
                    <a:pt x="16688" y="606053"/>
                    <a:pt x="0" y="479454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4E7830A-3600-24C0-2542-0308FFDA2ECE}"/>
                </a:ext>
              </a:extLst>
            </p:cNvPr>
            <p:cNvSpPr txBox="1"/>
            <p:nvPr/>
          </p:nvSpPr>
          <p:spPr>
            <a:xfrm>
              <a:off x="3112972" y="1050761"/>
              <a:ext cx="59324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4.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Sửa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lỗi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nếu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hoặc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8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libri" panose="020F0502020204030204"/>
                </a:rPr>
                <a:t>v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endParaRPr kumimoji="0" lang="en-US" sz="48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7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>
            <a:extLst>
              <a:ext uri="{FF2B5EF4-FFF2-40B4-BE49-F238E27FC236}">
                <a16:creationId xmlns:a16="http://schemas.microsoft.com/office/drawing/2014/main" xmlns="" id="{342306DF-2645-0699-BAA6-7B49034C1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703E0D-DE2A-A2AC-034E-D2E7CE41FAC9}"/>
              </a:ext>
            </a:extLst>
          </p:cNvPr>
          <p:cNvSpPr txBox="1"/>
          <p:nvPr/>
        </p:nvSpPr>
        <p:spPr>
          <a:xfrm>
            <a:off x="2672308" y="2163150"/>
            <a:ext cx="6567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Tuyên dương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 viết hay</a:t>
            </a:r>
          </a:p>
        </p:txBody>
      </p:sp>
    </p:spTree>
    <p:extLst>
      <p:ext uri="{BB962C8B-B14F-4D97-AF65-F5344CB8AC3E}">
        <p14:creationId xmlns:p14="http://schemas.microsoft.com/office/powerpoint/2010/main" val="27083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815069" y="2404409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815069" y="3740086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3" y="858416"/>
            <a:ext cx="381476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71C745-30DD-631D-F976-DD8A933D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85" y="2199048"/>
            <a:ext cx="679762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73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989481" y="1667798"/>
            <a:ext cx="9926169" cy="128480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8" name="文本框 13"/>
          <p:cNvSpPr txBox="1"/>
          <p:nvPr/>
        </p:nvSpPr>
        <p:spPr>
          <a:xfrm>
            <a:off x="1643223" y="1770349"/>
            <a:ext cx="8659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Biết rút kinh nghiệm sau khi trả bài văn kể lại một câu chuyện đã đọc hoặc đã nghe.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0A1349-0C78-CABC-555D-AE70FCBC7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543" y="342900"/>
            <a:ext cx="6674424" cy="140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204023" y="613845"/>
            <a:ext cx="6780578" cy="6780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CF91F7-BF9E-8D15-62D5-CFD9F3259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02" y="332744"/>
            <a:ext cx="6681795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với em">
            <a:hlinkClick r:id="" action="ppaction://media"/>
            <a:extLst>
              <a:ext uri="{FF2B5EF4-FFF2-40B4-BE49-F238E27FC236}">
                <a16:creationId xmlns:a16="http://schemas.microsoft.com/office/drawing/2014/main" xmlns="" id="{661B5ACB-7CC6-DEC1-D792-71E725AC8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8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204023" y="613845"/>
            <a:ext cx="6780578" cy="6780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A9BBB7-0963-028A-208B-D0BB4E0FA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026" y="399419"/>
            <a:ext cx="6590347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666999" y="373062"/>
            <a:ext cx="88885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>
              <a:defRPr/>
            </a:pPr>
            <a:r>
              <a:rPr lang="en-US" altLang="en-US" sz="4000" u="sng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en-US" sz="4000" u="sng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u="sng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u="sng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4" name="组合 27"/>
          <p:cNvGrpSpPr/>
          <p:nvPr/>
        </p:nvGrpSpPr>
        <p:grpSpPr>
          <a:xfrm>
            <a:off x="4534425" y="3844208"/>
            <a:ext cx="531722" cy="581362"/>
            <a:chOff x="3933825" y="3878262"/>
            <a:chExt cx="430213" cy="449262"/>
          </a:xfrm>
          <a:solidFill>
            <a:schemeClr val="accent2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7" name="组合 30"/>
          <p:cNvGrpSpPr/>
          <p:nvPr/>
        </p:nvGrpSpPr>
        <p:grpSpPr>
          <a:xfrm>
            <a:off x="7632933" y="4500812"/>
            <a:ext cx="548559" cy="536180"/>
            <a:chOff x="7627938" y="3005138"/>
            <a:chExt cx="412750" cy="403225"/>
          </a:xfrm>
          <a:solidFill>
            <a:schemeClr val="accent3"/>
          </a:solidFill>
        </p:grpSpPr>
        <p:sp>
          <p:nvSpPr>
            <p:cNvPr id="8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9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10" name="Freeform 536"/>
          <p:cNvSpPr/>
          <p:nvPr/>
        </p:nvSpPr>
        <p:spPr bwMode="auto">
          <a:xfrm>
            <a:off x="7924362" y="3044576"/>
            <a:ext cx="721383" cy="443227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11" name="组合 34"/>
          <p:cNvGrpSpPr/>
          <p:nvPr/>
        </p:nvGrpSpPr>
        <p:grpSpPr>
          <a:xfrm>
            <a:off x="4649574" y="2341784"/>
            <a:ext cx="442826" cy="590122"/>
            <a:chOff x="3732213" y="1809750"/>
            <a:chExt cx="377825" cy="503237"/>
          </a:xfrm>
          <a:solidFill>
            <a:schemeClr val="tx2"/>
          </a:solidFill>
        </p:grpSpPr>
        <p:sp>
          <p:nvSpPr>
            <p:cNvPr id="12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3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4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5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6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7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8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19" name="Freeform 553"/>
          <p:cNvSpPr>
            <a:spLocks noEditPoints="1"/>
          </p:cNvSpPr>
          <p:nvPr/>
        </p:nvSpPr>
        <p:spPr bwMode="auto">
          <a:xfrm>
            <a:off x="5880376" y="5021140"/>
            <a:ext cx="1060473" cy="770060"/>
          </a:xfrm>
          <a:custGeom>
            <a:avLst/>
            <a:gdLst>
              <a:gd name="T0" fmla="*/ 1782 w 1816"/>
              <a:gd name="T1" fmla="*/ 0 h 1814"/>
              <a:gd name="T2" fmla="*/ 1760 w 1816"/>
              <a:gd name="T3" fmla="*/ 26 h 1814"/>
              <a:gd name="T4" fmla="*/ 1754 w 1816"/>
              <a:gd name="T5" fmla="*/ 114 h 1814"/>
              <a:gd name="T6" fmla="*/ 1744 w 1816"/>
              <a:gd name="T7" fmla="*/ 134 h 1814"/>
              <a:gd name="T8" fmla="*/ 1798 w 1816"/>
              <a:gd name="T9" fmla="*/ 196 h 1814"/>
              <a:gd name="T10" fmla="*/ 1790 w 1816"/>
              <a:gd name="T11" fmla="*/ 288 h 1814"/>
              <a:gd name="T12" fmla="*/ 1733 w 1816"/>
              <a:gd name="T13" fmla="*/ 343 h 1814"/>
              <a:gd name="T14" fmla="*/ 1729 w 1816"/>
              <a:gd name="T15" fmla="*/ 397 h 1814"/>
              <a:gd name="T16" fmla="*/ 1795 w 1816"/>
              <a:gd name="T17" fmla="*/ 457 h 1814"/>
              <a:gd name="T18" fmla="*/ 1780 w 1816"/>
              <a:gd name="T19" fmla="*/ 541 h 1814"/>
              <a:gd name="T20" fmla="*/ 1734 w 1816"/>
              <a:gd name="T21" fmla="*/ 587 h 1814"/>
              <a:gd name="T22" fmla="*/ 1734 w 1816"/>
              <a:gd name="T23" fmla="*/ 659 h 1814"/>
              <a:gd name="T24" fmla="*/ 1796 w 1816"/>
              <a:gd name="T25" fmla="*/ 736 h 1814"/>
              <a:gd name="T26" fmla="*/ 1765 w 1816"/>
              <a:gd name="T27" fmla="*/ 803 h 1814"/>
              <a:gd name="T28" fmla="*/ 1724 w 1816"/>
              <a:gd name="T29" fmla="*/ 844 h 1814"/>
              <a:gd name="T30" fmla="*/ 1734 w 1816"/>
              <a:gd name="T31" fmla="*/ 891 h 1814"/>
              <a:gd name="T32" fmla="*/ 1790 w 1816"/>
              <a:gd name="T33" fmla="*/ 957 h 1814"/>
              <a:gd name="T34" fmla="*/ 1775 w 1816"/>
              <a:gd name="T35" fmla="*/ 1035 h 1814"/>
              <a:gd name="T36" fmla="*/ 1724 w 1816"/>
              <a:gd name="T37" fmla="*/ 1081 h 1814"/>
              <a:gd name="T38" fmla="*/ 1724 w 1816"/>
              <a:gd name="T39" fmla="*/ 1143 h 1814"/>
              <a:gd name="T40" fmla="*/ 1765 w 1816"/>
              <a:gd name="T41" fmla="*/ 1194 h 1814"/>
              <a:gd name="T42" fmla="*/ 1698 w 1816"/>
              <a:gd name="T43" fmla="*/ 1328 h 1814"/>
              <a:gd name="T44" fmla="*/ 1312 w 1816"/>
              <a:gd name="T45" fmla="*/ 1667 h 1814"/>
              <a:gd name="T46" fmla="*/ 499 w 1816"/>
              <a:gd name="T47" fmla="*/ 1667 h 1814"/>
              <a:gd name="T48" fmla="*/ 103 w 1816"/>
              <a:gd name="T49" fmla="*/ 1328 h 1814"/>
              <a:gd name="T50" fmla="*/ 95 w 1816"/>
              <a:gd name="T51" fmla="*/ 1265 h 1814"/>
              <a:gd name="T52" fmla="*/ 72 w 1816"/>
              <a:gd name="T53" fmla="*/ 1173 h 1814"/>
              <a:gd name="T54" fmla="*/ 15 w 1816"/>
              <a:gd name="T55" fmla="*/ 1112 h 1814"/>
              <a:gd name="T56" fmla="*/ 41 w 1816"/>
              <a:gd name="T57" fmla="*/ 1040 h 1814"/>
              <a:gd name="T58" fmla="*/ 67 w 1816"/>
              <a:gd name="T59" fmla="*/ 983 h 1814"/>
              <a:gd name="T60" fmla="*/ 31 w 1816"/>
              <a:gd name="T61" fmla="*/ 891 h 1814"/>
              <a:gd name="T62" fmla="*/ 26 w 1816"/>
              <a:gd name="T63" fmla="*/ 798 h 1814"/>
              <a:gd name="T64" fmla="*/ 62 w 1816"/>
              <a:gd name="T65" fmla="*/ 752 h 1814"/>
              <a:gd name="T66" fmla="*/ 62 w 1816"/>
              <a:gd name="T67" fmla="*/ 700 h 1814"/>
              <a:gd name="T68" fmla="*/ 15 w 1816"/>
              <a:gd name="T69" fmla="*/ 623 h 1814"/>
              <a:gd name="T70" fmla="*/ 41 w 1816"/>
              <a:gd name="T71" fmla="*/ 541 h 1814"/>
              <a:gd name="T72" fmla="*/ 72 w 1816"/>
              <a:gd name="T73" fmla="*/ 499 h 1814"/>
              <a:gd name="T74" fmla="*/ 67 w 1816"/>
              <a:gd name="T75" fmla="*/ 448 h 1814"/>
              <a:gd name="T76" fmla="*/ 15 w 1816"/>
              <a:gd name="T77" fmla="*/ 366 h 1814"/>
              <a:gd name="T78" fmla="*/ 15 w 1816"/>
              <a:gd name="T79" fmla="*/ 129 h 1814"/>
              <a:gd name="T80" fmla="*/ 15 w 1816"/>
              <a:gd name="T81" fmla="*/ 88 h 1814"/>
              <a:gd name="T82" fmla="*/ 10 w 1816"/>
              <a:gd name="T83" fmla="*/ 11 h 1814"/>
              <a:gd name="T84" fmla="*/ 0 w 1816"/>
              <a:gd name="T85" fmla="*/ 0 h 1814"/>
              <a:gd name="T86" fmla="*/ 1782 w 1816"/>
              <a:gd name="T87" fmla="*/ 0 h 1814"/>
              <a:gd name="T88" fmla="*/ 510 w 1816"/>
              <a:gd name="T89" fmla="*/ 1705 h 1814"/>
              <a:gd name="T90" fmla="*/ 1285 w 1816"/>
              <a:gd name="T91" fmla="*/ 1702 h 1814"/>
              <a:gd name="T92" fmla="*/ 1214 w 1816"/>
              <a:gd name="T93" fmla="*/ 1778 h 1814"/>
              <a:gd name="T94" fmla="*/ 1122 w 1816"/>
              <a:gd name="T95" fmla="*/ 1814 h 1814"/>
              <a:gd name="T96" fmla="*/ 669 w 1816"/>
              <a:gd name="T97" fmla="*/ 1814 h 1814"/>
              <a:gd name="T98" fmla="*/ 576 w 1816"/>
              <a:gd name="T99" fmla="*/ 1783 h 1814"/>
              <a:gd name="T100" fmla="*/ 510 w 1816"/>
              <a:gd name="T101" fmla="*/ 1705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16" h="1814">
                <a:moveTo>
                  <a:pt x="1782" y="0"/>
                </a:moveTo>
                <a:lnTo>
                  <a:pt x="1760" y="26"/>
                </a:lnTo>
                <a:lnTo>
                  <a:pt x="1754" y="114"/>
                </a:lnTo>
                <a:lnTo>
                  <a:pt x="1744" y="134"/>
                </a:lnTo>
                <a:cubicBezTo>
                  <a:pt x="1744" y="134"/>
                  <a:pt x="1783" y="165"/>
                  <a:pt x="1798" y="196"/>
                </a:cubicBezTo>
                <a:cubicBezTo>
                  <a:pt x="1814" y="226"/>
                  <a:pt x="1816" y="268"/>
                  <a:pt x="1790" y="288"/>
                </a:cubicBezTo>
                <a:cubicBezTo>
                  <a:pt x="1765" y="309"/>
                  <a:pt x="1739" y="323"/>
                  <a:pt x="1733" y="343"/>
                </a:cubicBezTo>
                <a:cubicBezTo>
                  <a:pt x="1725" y="367"/>
                  <a:pt x="1729" y="397"/>
                  <a:pt x="1729" y="397"/>
                </a:cubicBezTo>
                <a:cubicBezTo>
                  <a:pt x="1729" y="397"/>
                  <a:pt x="1785" y="421"/>
                  <a:pt x="1795" y="457"/>
                </a:cubicBezTo>
                <a:cubicBezTo>
                  <a:pt x="1805" y="493"/>
                  <a:pt x="1801" y="525"/>
                  <a:pt x="1780" y="541"/>
                </a:cubicBezTo>
                <a:cubicBezTo>
                  <a:pt x="1760" y="556"/>
                  <a:pt x="1734" y="587"/>
                  <a:pt x="1734" y="587"/>
                </a:cubicBezTo>
                <a:lnTo>
                  <a:pt x="1734" y="659"/>
                </a:lnTo>
                <a:cubicBezTo>
                  <a:pt x="1734" y="659"/>
                  <a:pt x="1796" y="700"/>
                  <a:pt x="1796" y="736"/>
                </a:cubicBezTo>
                <a:cubicBezTo>
                  <a:pt x="1796" y="772"/>
                  <a:pt x="1765" y="803"/>
                  <a:pt x="1765" y="803"/>
                </a:cubicBezTo>
                <a:lnTo>
                  <a:pt x="1724" y="844"/>
                </a:lnTo>
                <a:lnTo>
                  <a:pt x="1734" y="891"/>
                </a:lnTo>
                <a:cubicBezTo>
                  <a:pt x="1734" y="891"/>
                  <a:pt x="1780" y="921"/>
                  <a:pt x="1790" y="957"/>
                </a:cubicBezTo>
                <a:cubicBezTo>
                  <a:pt x="1801" y="993"/>
                  <a:pt x="1790" y="1019"/>
                  <a:pt x="1775" y="1035"/>
                </a:cubicBezTo>
                <a:cubicBezTo>
                  <a:pt x="1760" y="1050"/>
                  <a:pt x="1724" y="1081"/>
                  <a:pt x="1724" y="1081"/>
                </a:cubicBezTo>
                <a:lnTo>
                  <a:pt x="1724" y="1143"/>
                </a:lnTo>
                <a:cubicBezTo>
                  <a:pt x="1724" y="1143"/>
                  <a:pt x="1760" y="1168"/>
                  <a:pt x="1765" y="1194"/>
                </a:cubicBezTo>
                <a:cubicBezTo>
                  <a:pt x="1770" y="1220"/>
                  <a:pt x="1724" y="1307"/>
                  <a:pt x="1698" y="1328"/>
                </a:cubicBezTo>
                <a:cubicBezTo>
                  <a:pt x="1672" y="1348"/>
                  <a:pt x="1312" y="1667"/>
                  <a:pt x="1312" y="1667"/>
                </a:cubicBezTo>
                <a:lnTo>
                  <a:pt x="499" y="1667"/>
                </a:lnTo>
                <a:lnTo>
                  <a:pt x="103" y="1328"/>
                </a:lnTo>
                <a:cubicBezTo>
                  <a:pt x="103" y="1328"/>
                  <a:pt x="99" y="1291"/>
                  <a:pt x="95" y="1265"/>
                </a:cubicBezTo>
                <a:cubicBezTo>
                  <a:pt x="92" y="1238"/>
                  <a:pt x="92" y="1189"/>
                  <a:pt x="72" y="1173"/>
                </a:cubicBezTo>
                <a:cubicBezTo>
                  <a:pt x="51" y="1158"/>
                  <a:pt x="15" y="1148"/>
                  <a:pt x="15" y="1112"/>
                </a:cubicBezTo>
                <a:cubicBezTo>
                  <a:pt x="15" y="1076"/>
                  <a:pt x="26" y="1045"/>
                  <a:pt x="41" y="1040"/>
                </a:cubicBezTo>
                <a:cubicBezTo>
                  <a:pt x="56" y="1035"/>
                  <a:pt x="72" y="1009"/>
                  <a:pt x="67" y="983"/>
                </a:cubicBezTo>
                <a:cubicBezTo>
                  <a:pt x="62" y="957"/>
                  <a:pt x="46" y="921"/>
                  <a:pt x="31" y="891"/>
                </a:cubicBezTo>
                <a:cubicBezTo>
                  <a:pt x="15" y="860"/>
                  <a:pt x="10" y="824"/>
                  <a:pt x="26" y="798"/>
                </a:cubicBezTo>
                <a:cubicBezTo>
                  <a:pt x="41" y="772"/>
                  <a:pt x="62" y="752"/>
                  <a:pt x="62" y="752"/>
                </a:cubicBezTo>
                <a:lnTo>
                  <a:pt x="62" y="700"/>
                </a:lnTo>
                <a:cubicBezTo>
                  <a:pt x="62" y="700"/>
                  <a:pt x="15" y="669"/>
                  <a:pt x="15" y="623"/>
                </a:cubicBezTo>
                <a:cubicBezTo>
                  <a:pt x="15" y="577"/>
                  <a:pt x="26" y="551"/>
                  <a:pt x="41" y="541"/>
                </a:cubicBezTo>
                <a:cubicBezTo>
                  <a:pt x="56" y="530"/>
                  <a:pt x="72" y="499"/>
                  <a:pt x="72" y="499"/>
                </a:cubicBezTo>
                <a:cubicBezTo>
                  <a:pt x="72" y="499"/>
                  <a:pt x="77" y="469"/>
                  <a:pt x="67" y="448"/>
                </a:cubicBezTo>
                <a:cubicBezTo>
                  <a:pt x="56" y="427"/>
                  <a:pt x="26" y="397"/>
                  <a:pt x="15" y="366"/>
                </a:cubicBezTo>
                <a:lnTo>
                  <a:pt x="15" y="129"/>
                </a:lnTo>
                <a:lnTo>
                  <a:pt x="15" y="88"/>
                </a:lnTo>
                <a:cubicBezTo>
                  <a:pt x="15" y="62"/>
                  <a:pt x="10" y="11"/>
                  <a:pt x="10" y="11"/>
                </a:cubicBezTo>
                <a:lnTo>
                  <a:pt x="0" y="0"/>
                </a:lnTo>
                <a:lnTo>
                  <a:pt x="1782" y="0"/>
                </a:lnTo>
                <a:close/>
                <a:moveTo>
                  <a:pt x="510" y="1705"/>
                </a:moveTo>
                <a:lnTo>
                  <a:pt x="1285" y="1702"/>
                </a:lnTo>
                <a:cubicBezTo>
                  <a:pt x="1285" y="1702"/>
                  <a:pt x="1240" y="1758"/>
                  <a:pt x="1214" y="1778"/>
                </a:cubicBezTo>
                <a:cubicBezTo>
                  <a:pt x="1189" y="1799"/>
                  <a:pt x="1147" y="1814"/>
                  <a:pt x="1122" y="1814"/>
                </a:cubicBezTo>
                <a:lnTo>
                  <a:pt x="669" y="1814"/>
                </a:lnTo>
                <a:cubicBezTo>
                  <a:pt x="669" y="1814"/>
                  <a:pt x="602" y="1814"/>
                  <a:pt x="576" y="1783"/>
                </a:cubicBezTo>
                <a:cubicBezTo>
                  <a:pt x="550" y="1752"/>
                  <a:pt x="510" y="1705"/>
                  <a:pt x="510" y="1705"/>
                </a:cubicBezTo>
                <a:close/>
              </a:path>
            </a:pathLst>
          </a:custGeom>
          <a:solidFill>
            <a:srgbClr val="464E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0" name="Freeform 559"/>
          <p:cNvSpPr/>
          <p:nvPr/>
        </p:nvSpPr>
        <p:spPr bwMode="auto">
          <a:xfrm>
            <a:off x="5188875" y="2501879"/>
            <a:ext cx="2347235" cy="595570"/>
          </a:xfrm>
          <a:custGeom>
            <a:avLst/>
            <a:gdLst>
              <a:gd name="T0" fmla="*/ 3583 w 4019"/>
              <a:gd name="T1" fmla="*/ 657 h 1314"/>
              <a:gd name="T2" fmla="*/ 3459 w 4019"/>
              <a:gd name="T3" fmla="*/ 540 h 1314"/>
              <a:gd name="T4" fmla="*/ 3459 w 4019"/>
              <a:gd name="T5" fmla="*/ 657 h 1314"/>
              <a:gd name="T6" fmla="*/ 3459 w 4019"/>
              <a:gd name="T7" fmla="*/ 657 h 1314"/>
              <a:gd name="T8" fmla="*/ 3459 w 4019"/>
              <a:gd name="T9" fmla="*/ 540 h 1314"/>
              <a:gd name="T10" fmla="*/ 2737 w 4019"/>
              <a:gd name="T11" fmla="*/ 121 h 1314"/>
              <a:gd name="T12" fmla="*/ 2737 w 4019"/>
              <a:gd name="T13" fmla="*/ 121 h 1314"/>
              <a:gd name="T14" fmla="*/ 2050 w 4019"/>
              <a:gd name="T15" fmla="*/ 0 h 1314"/>
              <a:gd name="T16" fmla="*/ 2014 w 4019"/>
              <a:gd name="T17" fmla="*/ 0 h 1314"/>
              <a:gd name="T18" fmla="*/ 2014 w 4019"/>
              <a:gd name="T19" fmla="*/ 657 h 1314"/>
              <a:gd name="T20" fmla="*/ 2014 w 4019"/>
              <a:gd name="T21" fmla="*/ 657 h 1314"/>
              <a:gd name="T22" fmla="*/ 2014 w 4019"/>
              <a:gd name="T23" fmla="*/ 0 h 1314"/>
              <a:gd name="T24" fmla="*/ 1970 w 4019"/>
              <a:gd name="T25" fmla="*/ 0 h 1314"/>
              <a:gd name="T26" fmla="*/ 1291 w 4019"/>
              <a:gd name="T27" fmla="*/ 119 h 1314"/>
              <a:gd name="T28" fmla="*/ 568 w 4019"/>
              <a:gd name="T29" fmla="*/ 533 h 1314"/>
              <a:gd name="T30" fmla="*/ 568 w 4019"/>
              <a:gd name="T31" fmla="*/ 657 h 1314"/>
              <a:gd name="T32" fmla="*/ 568 w 4019"/>
              <a:gd name="T33" fmla="*/ 657 h 1314"/>
              <a:gd name="T34" fmla="*/ 568 w 4019"/>
              <a:gd name="T35" fmla="*/ 533 h 1314"/>
              <a:gd name="T36" fmla="*/ 437 w 4019"/>
              <a:gd name="T37" fmla="*/ 657 h 1314"/>
              <a:gd name="T38" fmla="*/ 437 w 4019"/>
              <a:gd name="T39" fmla="*/ 657 h 1314"/>
              <a:gd name="T40" fmla="*/ 0 w 4019"/>
              <a:gd name="T41" fmla="*/ 1314 h 1314"/>
              <a:gd name="T42" fmla="*/ 568 w 4019"/>
              <a:gd name="T43" fmla="*/ 1314 h 1314"/>
              <a:gd name="T44" fmla="*/ 1291 w 4019"/>
              <a:gd name="T45" fmla="*/ 1314 h 1314"/>
              <a:gd name="T46" fmla="*/ 2014 w 4019"/>
              <a:gd name="T47" fmla="*/ 1314 h 1314"/>
              <a:gd name="T48" fmla="*/ 2737 w 4019"/>
              <a:gd name="T49" fmla="*/ 1314 h 1314"/>
              <a:gd name="T50" fmla="*/ 3459 w 4019"/>
              <a:gd name="T51" fmla="*/ 1314 h 1314"/>
              <a:gd name="T52" fmla="*/ 4019 w 4019"/>
              <a:gd name="T53" fmla="*/ 1314 h 1314"/>
              <a:gd name="T54" fmla="*/ 3583 w 4019"/>
              <a:gd name="T5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19" h="1314">
                <a:moveTo>
                  <a:pt x="3583" y="657"/>
                </a:moveTo>
                <a:cubicBezTo>
                  <a:pt x="3543" y="616"/>
                  <a:pt x="3502" y="577"/>
                  <a:pt x="3459" y="540"/>
                </a:cubicBezTo>
                <a:lnTo>
                  <a:pt x="3459" y="657"/>
                </a:lnTo>
                <a:lnTo>
                  <a:pt x="3459" y="657"/>
                </a:lnTo>
                <a:lnTo>
                  <a:pt x="3459" y="540"/>
                </a:lnTo>
                <a:cubicBezTo>
                  <a:pt x="3251" y="358"/>
                  <a:pt x="3006" y="215"/>
                  <a:pt x="2737" y="121"/>
                </a:cubicBezTo>
                <a:lnTo>
                  <a:pt x="2737" y="121"/>
                </a:lnTo>
                <a:cubicBezTo>
                  <a:pt x="2521" y="46"/>
                  <a:pt x="2290" y="4"/>
                  <a:pt x="2050" y="0"/>
                </a:cubicBezTo>
                <a:lnTo>
                  <a:pt x="2014" y="0"/>
                </a:lnTo>
                <a:lnTo>
                  <a:pt x="2014" y="657"/>
                </a:lnTo>
                <a:lnTo>
                  <a:pt x="2014" y="657"/>
                </a:lnTo>
                <a:lnTo>
                  <a:pt x="2014" y="0"/>
                </a:lnTo>
                <a:lnTo>
                  <a:pt x="1970" y="0"/>
                </a:lnTo>
                <a:cubicBezTo>
                  <a:pt x="1733" y="4"/>
                  <a:pt x="1505" y="45"/>
                  <a:pt x="1291" y="119"/>
                </a:cubicBezTo>
                <a:cubicBezTo>
                  <a:pt x="1023" y="211"/>
                  <a:pt x="777" y="353"/>
                  <a:pt x="568" y="533"/>
                </a:cubicBezTo>
                <a:lnTo>
                  <a:pt x="568" y="657"/>
                </a:lnTo>
                <a:lnTo>
                  <a:pt x="568" y="657"/>
                </a:lnTo>
                <a:lnTo>
                  <a:pt x="568" y="533"/>
                </a:lnTo>
                <a:cubicBezTo>
                  <a:pt x="523" y="572"/>
                  <a:pt x="479" y="614"/>
                  <a:pt x="437" y="657"/>
                </a:cubicBezTo>
                <a:lnTo>
                  <a:pt x="437" y="657"/>
                </a:lnTo>
                <a:cubicBezTo>
                  <a:pt x="252" y="846"/>
                  <a:pt x="103" y="1069"/>
                  <a:pt x="0" y="1314"/>
                </a:cubicBezTo>
                <a:lnTo>
                  <a:pt x="568" y="1314"/>
                </a:lnTo>
                <a:lnTo>
                  <a:pt x="1291" y="1314"/>
                </a:lnTo>
                <a:lnTo>
                  <a:pt x="2014" y="1314"/>
                </a:lnTo>
                <a:lnTo>
                  <a:pt x="2737" y="1314"/>
                </a:lnTo>
                <a:lnTo>
                  <a:pt x="3459" y="1314"/>
                </a:lnTo>
                <a:lnTo>
                  <a:pt x="4019" y="1314"/>
                </a:lnTo>
                <a:cubicBezTo>
                  <a:pt x="3917" y="1069"/>
                  <a:pt x="3768" y="846"/>
                  <a:pt x="3583" y="65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1" name="Freeform 560"/>
          <p:cNvSpPr>
            <a:spLocks noEditPoints="1"/>
          </p:cNvSpPr>
          <p:nvPr/>
        </p:nvSpPr>
        <p:spPr bwMode="auto">
          <a:xfrm>
            <a:off x="5100697" y="3127090"/>
            <a:ext cx="2526658" cy="594531"/>
          </a:xfrm>
          <a:custGeom>
            <a:avLst/>
            <a:gdLst>
              <a:gd name="T0" fmla="*/ 4327 w 4328"/>
              <a:gd name="T1" fmla="*/ 657 h 1314"/>
              <a:gd name="T2" fmla="*/ 3613 w 4328"/>
              <a:gd name="T3" fmla="*/ 657 h 1314"/>
              <a:gd name="T4" fmla="*/ 3613 w 4328"/>
              <a:gd name="T5" fmla="*/ 657 h 1314"/>
              <a:gd name="T6" fmla="*/ 2891 w 4328"/>
              <a:gd name="T7" fmla="*/ 657 h 1314"/>
              <a:gd name="T8" fmla="*/ 2168 w 4328"/>
              <a:gd name="T9" fmla="*/ 657 h 1314"/>
              <a:gd name="T10" fmla="*/ 1445 w 4328"/>
              <a:gd name="T11" fmla="*/ 657 h 1314"/>
              <a:gd name="T12" fmla="*/ 722 w 4328"/>
              <a:gd name="T13" fmla="*/ 657 h 1314"/>
              <a:gd name="T14" fmla="*/ 1 w 4328"/>
              <a:gd name="T15" fmla="*/ 657 h 1314"/>
              <a:gd name="T16" fmla="*/ 130 w 4328"/>
              <a:gd name="T17" fmla="*/ 0 h 1314"/>
              <a:gd name="T18" fmla="*/ 722 w 4328"/>
              <a:gd name="T19" fmla="*/ 0 h 1314"/>
              <a:gd name="T20" fmla="*/ 1445 w 4328"/>
              <a:gd name="T21" fmla="*/ 0 h 1314"/>
              <a:gd name="T22" fmla="*/ 2168 w 4328"/>
              <a:gd name="T23" fmla="*/ 0 h 1314"/>
              <a:gd name="T24" fmla="*/ 2891 w 4328"/>
              <a:gd name="T25" fmla="*/ 0 h 1314"/>
              <a:gd name="T26" fmla="*/ 3613 w 4328"/>
              <a:gd name="T27" fmla="*/ 0 h 1314"/>
              <a:gd name="T28" fmla="*/ 4197 w 4328"/>
              <a:gd name="T29" fmla="*/ 0 h 1314"/>
              <a:gd name="T30" fmla="*/ 4327 w 4328"/>
              <a:gd name="T31" fmla="*/ 657 h 1314"/>
              <a:gd name="T32" fmla="*/ 1 w 4328"/>
              <a:gd name="T33" fmla="*/ 657 h 1314"/>
              <a:gd name="T34" fmla="*/ 0 w 4328"/>
              <a:gd name="T35" fmla="*/ 712 h 1314"/>
              <a:gd name="T36" fmla="*/ 91 w 4328"/>
              <a:gd name="T37" fmla="*/ 1314 h 1314"/>
              <a:gd name="T38" fmla="*/ 722 w 4328"/>
              <a:gd name="T39" fmla="*/ 1314 h 1314"/>
              <a:gd name="T40" fmla="*/ 1445 w 4328"/>
              <a:gd name="T41" fmla="*/ 1314 h 1314"/>
              <a:gd name="T42" fmla="*/ 2168 w 4328"/>
              <a:gd name="T43" fmla="*/ 1314 h 1314"/>
              <a:gd name="T44" fmla="*/ 2891 w 4328"/>
              <a:gd name="T45" fmla="*/ 1314 h 1314"/>
              <a:gd name="T46" fmla="*/ 3613 w 4328"/>
              <a:gd name="T47" fmla="*/ 1314 h 1314"/>
              <a:gd name="T48" fmla="*/ 3613 w 4328"/>
              <a:gd name="T49" fmla="*/ 1314 h 1314"/>
              <a:gd name="T50" fmla="*/ 4237 w 4328"/>
              <a:gd name="T51" fmla="*/ 1314 h 1314"/>
              <a:gd name="T52" fmla="*/ 4328 w 4328"/>
              <a:gd name="T53" fmla="*/ 712 h 1314"/>
              <a:gd name="T54" fmla="*/ 4327 w 4328"/>
              <a:gd name="T55" fmla="*/ 657 h 1314"/>
              <a:gd name="T56" fmla="*/ 4327 w 4328"/>
              <a:gd name="T57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28" h="1314">
                <a:moveTo>
                  <a:pt x="4327" y="657"/>
                </a:moveTo>
                <a:lnTo>
                  <a:pt x="3613" y="657"/>
                </a:lnTo>
                <a:lnTo>
                  <a:pt x="3613" y="657"/>
                </a:lnTo>
                <a:lnTo>
                  <a:pt x="2891" y="657"/>
                </a:lnTo>
                <a:lnTo>
                  <a:pt x="2168" y="657"/>
                </a:lnTo>
                <a:lnTo>
                  <a:pt x="1445" y="657"/>
                </a:lnTo>
                <a:lnTo>
                  <a:pt x="722" y="657"/>
                </a:lnTo>
                <a:lnTo>
                  <a:pt x="1" y="657"/>
                </a:lnTo>
                <a:cubicBezTo>
                  <a:pt x="7" y="427"/>
                  <a:pt x="52" y="206"/>
                  <a:pt x="130" y="0"/>
                </a:cubicBezTo>
                <a:lnTo>
                  <a:pt x="722" y="0"/>
                </a:lnTo>
                <a:lnTo>
                  <a:pt x="1445" y="0"/>
                </a:lnTo>
                <a:lnTo>
                  <a:pt x="2168" y="0"/>
                </a:lnTo>
                <a:lnTo>
                  <a:pt x="2891" y="0"/>
                </a:lnTo>
                <a:lnTo>
                  <a:pt x="3613" y="0"/>
                </a:lnTo>
                <a:lnTo>
                  <a:pt x="4197" y="0"/>
                </a:lnTo>
                <a:cubicBezTo>
                  <a:pt x="4276" y="206"/>
                  <a:pt x="4320" y="427"/>
                  <a:pt x="4327" y="657"/>
                </a:cubicBezTo>
                <a:close/>
                <a:moveTo>
                  <a:pt x="1" y="657"/>
                </a:moveTo>
                <a:cubicBezTo>
                  <a:pt x="1" y="675"/>
                  <a:pt x="0" y="693"/>
                  <a:pt x="0" y="712"/>
                </a:cubicBezTo>
                <a:cubicBezTo>
                  <a:pt x="0" y="921"/>
                  <a:pt x="32" y="1123"/>
                  <a:pt x="91" y="1314"/>
                </a:cubicBezTo>
                <a:lnTo>
                  <a:pt x="722" y="1314"/>
                </a:lnTo>
                <a:lnTo>
                  <a:pt x="1445" y="1314"/>
                </a:lnTo>
                <a:lnTo>
                  <a:pt x="2168" y="1314"/>
                </a:lnTo>
                <a:lnTo>
                  <a:pt x="2891" y="1314"/>
                </a:lnTo>
                <a:lnTo>
                  <a:pt x="3613" y="1314"/>
                </a:lnTo>
                <a:lnTo>
                  <a:pt x="3613" y="1314"/>
                </a:lnTo>
                <a:lnTo>
                  <a:pt x="4237" y="1314"/>
                </a:lnTo>
                <a:cubicBezTo>
                  <a:pt x="4296" y="1123"/>
                  <a:pt x="4328" y="921"/>
                  <a:pt x="4328" y="712"/>
                </a:cubicBezTo>
                <a:cubicBezTo>
                  <a:pt x="4328" y="693"/>
                  <a:pt x="4327" y="675"/>
                  <a:pt x="4327" y="657"/>
                </a:cubicBezTo>
                <a:lnTo>
                  <a:pt x="4327" y="657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2" name="Freeform 561"/>
          <p:cNvSpPr>
            <a:spLocks noEditPoints="1"/>
          </p:cNvSpPr>
          <p:nvPr/>
        </p:nvSpPr>
        <p:spPr bwMode="auto">
          <a:xfrm>
            <a:off x="5182035" y="3776144"/>
            <a:ext cx="2398116" cy="595570"/>
          </a:xfrm>
          <a:custGeom>
            <a:avLst/>
            <a:gdLst>
              <a:gd name="T0" fmla="*/ 3503 w 4108"/>
              <a:gd name="T1" fmla="*/ 657 h 1314"/>
              <a:gd name="T2" fmla="*/ 3503 w 4108"/>
              <a:gd name="T3" fmla="*/ 657 h 1314"/>
              <a:gd name="T4" fmla="*/ 3503 w 4108"/>
              <a:gd name="T5" fmla="*/ 1267 h 1314"/>
              <a:gd name="T6" fmla="*/ 3800 w 4108"/>
              <a:gd name="T7" fmla="*/ 657 h 1314"/>
              <a:gd name="T8" fmla="*/ 3800 w 4108"/>
              <a:gd name="T9" fmla="*/ 657 h 1314"/>
              <a:gd name="T10" fmla="*/ 3948 w 4108"/>
              <a:gd name="T11" fmla="*/ 352 h 1314"/>
              <a:gd name="T12" fmla="*/ 4066 w 4108"/>
              <a:gd name="T13" fmla="*/ 112 h 1314"/>
              <a:gd name="T14" fmla="*/ 4108 w 4108"/>
              <a:gd name="T15" fmla="*/ 0 h 1314"/>
              <a:gd name="T16" fmla="*/ 3503 w 4108"/>
              <a:gd name="T17" fmla="*/ 0 h 1314"/>
              <a:gd name="T18" fmla="*/ 3503 w 4108"/>
              <a:gd name="T19" fmla="*/ 0 h 1314"/>
              <a:gd name="T20" fmla="*/ 2781 w 4108"/>
              <a:gd name="T21" fmla="*/ 0 h 1314"/>
              <a:gd name="T22" fmla="*/ 2058 w 4108"/>
              <a:gd name="T23" fmla="*/ 0 h 1314"/>
              <a:gd name="T24" fmla="*/ 1335 w 4108"/>
              <a:gd name="T25" fmla="*/ 0 h 1314"/>
              <a:gd name="T26" fmla="*/ 612 w 4108"/>
              <a:gd name="T27" fmla="*/ 0 h 1314"/>
              <a:gd name="T28" fmla="*/ 612 w 4108"/>
              <a:gd name="T29" fmla="*/ 657 h 1314"/>
              <a:gd name="T30" fmla="*/ 1335 w 4108"/>
              <a:gd name="T31" fmla="*/ 657 h 1314"/>
              <a:gd name="T32" fmla="*/ 1335 w 4108"/>
              <a:gd name="T33" fmla="*/ 1314 h 1314"/>
              <a:gd name="T34" fmla="*/ 2058 w 4108"/>
              <a:gd name="T35" fmla="*/ 1314 h 1314"/>
              <a:gd name="T36" fmla="*/ 2781 w 4108"/>
              <a:gd name="T37" fmla="*/ 1314 h 1314"/>
              <a:gd name="T38" fmla="*/ 2781 w 4108"/>
              <a:gd name="T39" fmla="*/ 1314 h 1314"/>
              <a:gd name="T40" fmla="*/ 3481 w 4108"/>
              <a:gd name="T41" fmla="*/ 1314 h 1314"/>
              <a:gd name="T42" fmla="*/ 3503 w 4108"/>
              <a:gd name="T43" fmla="*/ 1267 h 1314"/>
              <a:gd name="T44" fmla="*/ 3503 w 4108"/>
              <a:gd name="T45" fmla="*/ 657 h 1314"/>
              <a:gd name="T46" fmla="*/ 2781 w 4108"/>
              <a:gd name="T47" fmla="*/ 657 h 1314"/>
              <a:gd name="T48" fmla="*/ 3503 w 4108"/>
              <a:gd name="T49" fmla="*/ 657 h 1314"/>
              <a:gd name="T50" fmla="*/ 3503 w 4108"/>
              <a:gd name="T51" fmla="*/ 657 h 1314"/>
              <a:gd name="T52" fmla="*/ 2781 w 4108"/>
              <a:gd name="T53" fmla="*/ 657 h 1314"/>
              <a:gd name="T54" fmla="*/ 612 w 4108"/>
              <a:gd name="T55" fmla="*/ 657 h 1314"/>
              <a:gd name="T56" fmla="*/ 612 w 4108"/>
              <a:gd name="T57" fmla="*/ 657 h 1314"/>
              <a:gd name="T58" fmla="*/ 612 w 4108"/>
              <a:gd name="T59" fmla="*/ 657 h 1314"/>
              <a:gd name="T60" fmla="*/ 612 w 4108"/>
              <a:gd name="T61" fmla="*/ 0 h 1314"/>
              <a:gd name="T62" fmla="*/ 0 w 4108"/>
              <a:gd name="T63" fmla="*/ 0 h 1314"/>
              <a:gd name="T64" fmla="*/ 42 w 4108"/>
              <a:gd name="T65" fmla="*/ 112 h 1314"/>
              <a:gd name="T66" fmla="*/ 160 w 4108"/>
              <a:gd name="T67" fmla="*/ 352 h 1314"/>
              <a:gd name="T68" fmla="*/ 308 w 4108"/>
              <a:gd name="T69" fmla="*/ 657 h 1314"/>
              <a:gd name="T70" fmla="*/ 308 w 4108"/>
              <a:gd name="T71" fmla="*/ 657 h 1314"/>
              <a:gd name="T72" fmla="*/ 612 w 4108"/>
              <a:gd name="T73" fmla="*/ 1283 h 1314"/>
              <a:gd name="T74" fmla="*/ 612 w 4108"/>
              <a:gd name="T75" fmla="*/ 1283 h 1314"/>
              <a:gd name="T76" fmla="*/ 612 w 4108"/>
              <a:gd name="T77" fmla="*/ 1283 h 1314"/>
              <a:gd name="T78" fmla="*/ 627 w 4108"/>
              <a:gd name="T79" fmla="*/ 1314 h 1314"/>
              <a:gd name="T80" fmla="*/ 1335 w 4108"/>
              <a:gd name="T81" fmla="*/ 1314 h 1314"/>
              <a:gd name="T82" fmla="*/ 1335 w 4108"/>
              <a:gd name="T83" fmla="*/ 657 h 1314"/>
              <a:gd name="T84" fmla="*/ 612 w 4108"/>
              <a:gd name="T8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08" h="1314">
                <a:moveTo>
                  <a:pt x="3503" y="657"/>
                </a:moveTo>
                <a:lnTo>
                  <a:pt x="3503" y="657"/>
                </a:lnTo>
                <a:lnTo>
                  <a:pt x="3503" y="1267"/>
                </a:lnTo>
                <a:cubicBezTo>
                  <a:pt x="3597" y="1073"/>
                  <a:pt x="3704" y="853"/>
                  <a:pt x="3800" y="657"/>
                </a:cubicBezTo>
                <a:lnTo>
                  <a:pt x="3800" y="657"/>
                </a:lnTo>
                <a:cubicBezTo>
                  <a:pt x="3855" y="544"/>
                  <a:pt x="3906" y="439"/>
                  <a:pt x="3948" y="352"/>
                </a:cubicBezTo>
                <a:cubicBezTo>
                  <a:pt x="3993" y="275"/>
                  <a:pt x="4032" y="195"/>
                  <a:pt x="4066" y="112"/>
                </a:cubicBezTo>
                <a:cubicBezTo>
                  <a:pt x="4081" y="76"/>
                  <a:pt x="4095" y="38"/>
                  <a:pt x="4108" y="0"/>
                </a:cubicBezTo>
                <a:lnTo>
                  <a:pt x="3503" y="0"/>
                </a:lnTo>
                <a:lnTo>
                  <a:pt x="3503" y="0"/>
                </a:lnTo>
                <a:lnTo>
                  <a:pt x="2781" y="0"/>
                </a:lnTo>
                <a:lnTo>
                  <a:pt x="2058" y="0"/>
                </a:lnTo>
                <a:lnTo>
                  <a:pt x="1335" y="0"/>
                </a:lnTo>
                <a:lnTo>
                  <a:pt x="612" y="0"/>
                </a:lnTo>
                <a:lnTo>
                  <a:pt x="612" y="657"/>
                </a:lnTo>
                <a:lnTo>
                  <a:pt x="1335" y="657"/>
                </a:lnTo>
                <a:lnTo>
                  <a:pt x="1335" y="1314"/>
                </a:lnTo>
                <a:lnTo>
                  <a:pt x="2058" y="1314"/>
                </a:lnTo>
                <a:lnTo>
                  <a:pt x="2781" y="1314"/>
                </a:lnTo>
                <a:lnTo>
                  <a:pt x="2781" y="1314"/>
                </a:lnTo>
                <a:lnTo>
                  <a:pt x="3481" y="1314"/>
                </a:lnTo>
                <a:cubicBezTo>
                  <a:pt x="3488" y="1298"/>
                  <a:pt x="3496" y="1283"/>
                  <a:pt x="3503" y="1267"/>
                </a:cubicBezTo>
                <a:lnTo>
                  <a:pt x="3503" y="657"/>
                </a:lnTo>
                <a:close/>
                <a:moveTo>
                  <a:pt x="2781" y="657"/>
                </a:moveTo>
                <a:lnTo>
                  <a:pt x="3503" y="657"/>
                </a:lnTo>
                <a:lnTo>
                  <a:pt x="3503" y="657"/>
                </a:lnTo>
                <a:lnTo>
                  <a:pt x="2781" y="657"/>
                </a:lnTo>
                <a:close/>
                <a:moveTo>
                  <a:pt x="612" y="657"/>
                </a:moveTo>
                <a:lnTo>
                  <a:pt x="612" y="657"/>
                </a:lnTo>
                <a:lnTo>
                  <a:pt x="612" y="657"/>
                </a:lnTo>
                <a:lnTo>
                  <a:pt x="612" y="0"/>
                </a:lnTo>
                <a:lnTo>
                  <a:pt x="0" y="0"/>
                </a:lnTo>
                <a:cubicBezTo>
                  <a:pt x="13" y="38"/>
                  <a:pt x="27" y="76"/>
                  <a:pt x="42" y="112"/>
                </a:cubicBezTo>
                <a:cubicBezTo>
                  <a:pt x="76" y="195"/>
                  <a:pt x="115" y="275"/>
                  <a:pt x="160" y="352"/>
                </a:cubicBezTo>
                <a:cubicBezTo>
                  <a:pt x="202" y="439"/>
                  <a:pt x="253" y="544"/>
                  <a:pt x="308" y="657"/>
                </a:cubicBezTo>
                <a:lnTo>
                  <a:pt x="308" y="657"/>
                </a:lnTo>
                <a:cubicBezTo>
                  <a:pt x="407" y="859"/>
                  <a:pt x="517" y="1085"/>
                  <a:pt x="612" y="1283"/>
                </a:cubicBezTo>
                <a:lnTo>
                  <a:pt x="612" y="1283"/>
                </a:lnTo>
                <a:lnTo>
                  <a:pt x="612" y="1283"/>
                </a:lnTo>
                <a:lnTo>
                  <a:pt x="627" y="1314"/>
                </a:lnTo>
                <a:lnTo>
                  <a:pt x="1335" y="1314"/>
                </a:lnTo>
                <a:lnTo>
                  <a:pt x="1335" y="657"/>
                </a:lnTo>
                <a:lnTo>
                  <a:pt x="612" y="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3" name="Freeform 562"/>
          <p:cNvSpPr>
            <a:spLocks noEditPoints="1"/>
          </p:cNvSpPr>
          <p:nvPr/>
        </p:nvSpPr>
        <p:spPr bwMode="auto">
          <a:xfrm>
            <a:off x="5575454" y="4425570"/>
            <a:ext cx="1632218" cy="595570"/>
          </a:xfrm>
          <a:custGeom>
            <a:avLst/>
            <a:gdLst>
              <a:gd name="T0" fmla="*/ 2125 w 2796"/>
              <a:gd name="T1" fmla="*/ 657 h 1314"/>
              <a:gd name="T2" fmla="*/ 2620 w 2796"/>
              <a:gd name="T3" fmla="*/ 657 h 1314"/>
              <a:gd name="T4" fmla="*/ 2622 w 2796"/>
              <a:gd name="T5" fmla="*/ 572 h 1314"/>
              <a:gd name="T6" fmla="*/ 2736 w 2796"/>
              <a:gd name="T7" fmla="*/ 126 h 1314"/>
              <a:gd name="T8" fmla="*/ 2796 w 2796"/>
              <a:gd name="T9" fmla="*/ 0 h 1314"/>
              <a:gd name="T10" fmla="*/ 2125 w 2796"/>
              <a:gd name="T11" fmla="*/ 0 h 1314"/>
              <a:gd name="T12" fmla="*/ 2125 w 2796"/>
              <a:gd name="T13" fmla="*/ 0 h 1314"/>
              <a:gd name="T14" fmla="*/ 1402 w 2796"/>
              <a:gd name="T15" fmla="*/ 0 h 1314"/>
              <a:gd name="T16" fmla="*/ 679 w 2796"/>
              <a:gd name="T17" fmla="*/ 0 h 1314"/>
              <a:gd name="T18" fmla="*/ 679 w 2796"/>
              <a:gd name="T19" fmla="*/ 657 h 1314"/>
              <a:gd name="T20" fmla="*/ 679 w 2796"/>
              <a:gd name="T21" fmla="*/ 657 h 1314"/>
              <a:gd name="T22" fmla="*/ 176 w 2796"/>
              <a:gd name="T23" fmla="*/ 657 h 1314"/>
              <a:gd name="T24" fmla="*/ 236 w 2796"/>
              <a:gd name="T25" fmla="*/ 997 h 1314"/>
              <a:gd name="T26" fmla="*/ 569 w 2796"/>
              <a:gd name="T27" fmla="*/ 1314 h 1314"/>
              <a:gd name="T28" fmla="*/ 679 w 2796"/>
              <a:gd name="T29" fmla="*/ 1314 h 1314"/>
              <a:gd name="T30" fmla="*/ 1398 w 2796"/>
              <a:gd name="T31" fmla="*/ 1314 h 1314"/>
              <a:gd name="T32" fmla="*/ 1402 w 2796"/>
              <a:gd name="T33" fmla="*/ 1314 h 1314"/>
              <a:gd name="T34" fmla="*/ 1402 w 2796"/>
              <a:gd name="T35" fmla="*/ 657 h 1314"/>
              <a:gd name="T36" fmla="*/ 1402 w 2796"/>
              <a:gd name="T37" fmla="*/ 657 h 1314"/>
              <a:gd name="T38" fmla="*/ 1402 w 2796"/>
              <a:gd name="T39" fmla="*/ 1314 h 1314"/>
              <a:gd name="T40" fmla="*/ 2125 w 2796"/>
              <a:gd name="T41" fmla="*/ 1314 h 1314"/>
              <a:gd name="T42" fmla="*/ 2226 w 2796"/>
              <a:gd name="T43" fmla="*/ 1314 h 1314"/>
              <a:gd name="T44" fmla="*/ 2559 w 2796"/>
              <a:gd name="T45" fmla="*/ 997 h 1314"/>
              <a:gd name="T46" fmla="*/ 2620 w 2796"/>
              <a:gd name="T47" fmla="*/ 657 h 1314"/>
              <a:gd name="T48" fmla="*/ 2125 w 2796"/>
              <a:gd name="T49" fmla="*/ 657 h 1314"/>
              <a:gd name="T50" fmla="*/ 174 w 2796"/>
              <a:gd name="T51" fmla="*/ 572 h 1314"/>
              <a:gd name="T52" fmla="*/ 176 w 2796"/>
              <a:gd name="T53" fmla="*/ 657 h 1314"/>
              <a:gd name="T54" fmla="*/ 679 w 2796"/>
              <a:gd name="T55" fmla="*/ 657 h 1314"/>
              <a:gd name="T56" fmla="*/ 679 w 2796"/>
              <a:gd name="T57" fmla="*/ 0 h 1314"/>
              <a:gd name="T58" fmla="*/ 0 w 2796"/>
              <a:gd name="T59" fmla="*/ 0 h 1314"/>
              <a:gd name="T60" fmla="*/ 60 w 2796"/>
              <a:gd name="T61" fmla="*/ 126 h 1314"/>
              <a:gd name="T62" fmla="*/ 174 w 2796"/>
              <a:gd name="T63" fmla="*/ 572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96" h="1314">
                <a:moveTo>
                  <a:pt x="2125" y="657"/>
                </a:moveTo>
                <a:lnTo>
                  <a:pt x="2620" y="657"/>
                </a:lnTo>
                <a:cubicBezTo>
                  <a:pt x="2621" y="626"/>
                  <a:pt x="2622" y="598"/>
                  <a:pt x="2622" y="572"/>
                </a:cubicBezTo>
                <a:cubicBezTo>
                  <a:pt x="2622" y="447"/>
                  <a:pt x="2736" y="126"/>
                  <a:pt x="2736" y="126"/>
                </a:cubicBezTo>
                <a:cubicBezTo>
                  <a:pt x="2755" y="87"/>
                  <a:pt x="2775" y="44"/>
                  <a:pt x="2796" y="0"/>
                </a:cubicBezTo>
                <a:lnTo>
                  <a:pt x="2125" y="0"/>
                </a:lnTo>
                <a:lnTo>
                  <a:pt x="2125" y="0"/>
                </a:lnTo>
                <a:lnTo>
                  <a:pt x="1402" y="0"/>
                </a:lnTo>
                <a:lnTo>
                  <a:pt x="679" y="0"/>
                </a:lnTo>
                <a:lnTo>
                  <a:pt x="679" y="657"/>
                </a:lnTo>
                <a:lnTo>
                  <a:pt x="679" y="657"/>
                </a:lnTo>
                <a:lnTo>
                  <a:pt x="176" y="657"/>
                </a:lnTo>
                <a:cubicBezTo>
                  <a:pt x="180" y="774"/>
                  <a:pt x="195" y="915"/>
                  <a:pt x="236" y="997"/>
                </a:cubicBezTo>
                <a:cubicBezTo>
                  <a:pt x="265" y="1055"/>
                  <a:pt x="360" y="1203"/>
                  <a:pt x="569" y="1314"/>
                </a:cubicBezTo>
                <a:lnTo>
                  <a:pt x="679" y="1314"/>
                </a:lnTo>
                <a:lnTo>
                  <a:pt x="1398" y="1314"/>
                </a:lnTo>
                <a:lnTo>
                  <a:pt x="1402" y="1314"/>
                </a:lnTo>
                <a:lnTo>
                  <a:pt x="1402" y="657"/>
                </a:lnTo>
                <a:lnTo>
                  <a:pt x="1402" y="657"/>
                </a:lnTo>
                <a:lnTo>
                  <a:pt x="1402" y="1314"/>
                </a:lnTo>
                <a:lnTo>
                  <a:pt x="2125" y="1314"/>
                </a:lnTo>
                <a:lnTo>
                  <a:pt x="2226" y="1314"/>
                </a:lnTo>
                <a:cubicBezTo>
                  <a:pt x="2436" y="1203"/>
                  <a:pt x="2531" y="1055"/>
                  <a:pt x="2559" y="997"/>
                </a:cubicBezTo>
                <a:cubicBezTo>
                  <a:pt x="2600" y="915"/>
                  <a:pt x="2616" y="774"/>
                  <a:pt x="2620" y="657"/>
                </a:cubicBezTo>
                <a:lnTo>
                  <a:pt x="2125" y="657"/>
                </a:lnTo>
                <a:close/>
                <a:moveTo>
                  <a:pt x="174" y="572"/>
                </a:moveTo>
                <a:cubicBezTo>
                  <a:pt x="174" y="598"/>
                  <a:pt x="175" y="626"/>
                  <a:pt x="176" y="657"/>
                </a:cubicBezTo>
                <a:lnTo>
                  <a:pt x="679" y="657"/>
                </a:lnTo>
                <a:lnTo>
                  <a:pt x="679" y="0"/>
                </a:lnTo>
                <a:lnTo>
                  <a:pt x="0" y="0"/>
                </a:lnTo>
                <a:cubicBezTo>
                  <a:pt x="21" y="44"/>
                  <a:pt x="41" y="87"/>
                  <a:pt x="60" y="126"/>
                </a:cubicBezTo>
                <a:cubicBezTo>
                  <a:pt x="60" y="126"/>
                  <a:pt x="174" y="447"/>
                  <a:pt x="174" y="5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8917" y="1833521"/>
            <a:ext cx="386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 xét chung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6FB42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23679" y="2375381"/>
            <a:ext cx="3420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 dẫn chữa bài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62683" y="5067925"/>
            <a:ext cx="3692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3542" y="3440169"/>
            <a:ext cx="27752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đổi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những đoạn, bài văn hay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2" name="组合 55"/>
          <p:cNvGrpSpPr/>
          <p:nvPr/>
        </p:nvGrpSpPr>
        <p:grpSpPr>
          <a:xfrm>
            <a:off x="6238963" y="2749307"/>
            <a:ext cx="314523" cy="325191"/>
            <a:chOff x="3732213" y="1809750"/>
            <a:chExt cx="377825" cy="503237"/>
          </a:xfrm>
          <a:solidFill>
            <a:srgbClr val="F8F8F8"/>
          </a:solidFill>
        </p:grpSpPr>
        <p:sp>
          <p:nvSpPr>
            <p:cNvPr id="33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4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5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6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7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8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9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40" name="Freeform 536"/>
          <p:cNvSpPr/>
          <p:nvPr/>
        </p:nvSpPr>
        <p:spPr bwMode="auto">
          <a:xfrm>
            <a:off x="6172730" y="3401929"/>
            <a:ext cx="492230" cy="234642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41" name="组合 64"/>
          <p:cNvGrpSpPr/>
          <p:nvPr/>
        </p:nvGrpSpPr>
        <p:grpSpPr>
          <a:xfrm>
            <a:off x="6269193" y="4006517"/>
            <a:ext cx="338156" cy="286851"/>
            <a:chOff x="3933825" y="3878262"/>
            <a:chExt cx="430213" cy="449262"/>
          </a:xfrm>
          <a:solidFill>
            <a:srgbClr val="F8F8F8"/>
          </a:solidFill>
        </p:grpSpPr>
        <p:sp>
          <p:nvSpPr>
            <p:cNvPr id="42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3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44" name="组合 67"/>
          <p:cNvGrpSpPr/>
          <p:nvPr/>
        </p:nvGrpSpPr>
        <p:grpSpPr>
          <a:xfrm>
            <a:off x="6220621" y="4698441"/>
            <a:ext cx="320944" cy="243385"/>
            <a:chOff x="7627938" y="3005138"/>
            <a:chExt cx="412750" cy="403225"/>
          </a:xfrm>
          <a:solidFill>
            <a:srgbClr val="F8F8F8"/>
          </a:solidFill>
        </p:grpSpPr>
        <p:sp>
          <p:nvSpPr>
            <p:cNvPr id="45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6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C235797-1AEB-EB7B-D9C9-6083BF7BF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8" y="2554856"/>
            <a:ext cx="2365453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6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grpSp>
        <p:nvGrpSpPr>
          <p:cNvPr id="5" name="组合 1074"/>
          <p:cNvGrpSpPr/>
          <p:nvPr/>
        </p:nvGrpSpPr>
        <p:grpSpPr>
          <a:xfrm>
            <a:off x="9578898" y="3010829"/>
            <a:ext cx="2605759" cy="3847171"/>
            <a:chOff x="8279817" y="2793514"/>
            <a:chExt cx="1765248" cy="2988686"/>
          </a:xfrm>
        </p:grpSpPr>
        <p:pic>
          <p:nvPicPr>
            <p:cNvPr id="6" name="Picture 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9" name="Picture 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1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3" name="Picture 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5" name="Picture 7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</p:grpSp>
      <p:pic>
        <p:nvPicPr>
          <p:cNvPr id="17" name="Picture 9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3381">
            <a:off x="235575" y="1884426"/>
            <a:ext cx="2037565" cy="2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7" y="-243052"/>
            <a:ext cx="2093676" cy="20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14423" y="1698304"/>
            <a:ext cx="5732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sng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HĐ1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 xét chung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120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28281" y="-2492299"/>
            <a:ext cx="5776330" cy="11407701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397974" y="1232671"/>
            <a:ext cx="9423547" cy="672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định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cầu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8923" y="1973673"/>
            <a:ext cx="8543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cục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phần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78923" y="2691367"/>
            <a:ext cx="102036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hợp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lý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180062" y="3409061"/>
            <a:ext cx="11744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hợp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ảnh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378924" y="4171061"/>
            <a:ext cx="10644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5. Một số bài có cảm xúc chân thật.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61115" y="4933061"/>
            <a:ext cx="1119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6.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rõ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chú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chấm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5482B5-EDE3-F347-4EC5-54A0AA0F1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58" y="-274397"/>
            <a:ext cx="573683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28281" y="-2492299"/>
            <a:ext cx="5776330" cy="11407701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906977" y="1636180"/>
            <a:ext cx="8382000" cy="740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Lỗi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chính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tả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vẫn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còn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906977" y="2338591"/>
            <a:ext cx="61782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Dùng từ chưa hợp lý.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906977" y="3024391"/>
            <a:ext cx="90396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Diễn đạt câu văn còn lủng củng.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906977" y="3740264"/>
            <a:ext cx="91342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Một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đoạn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đầy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8A7066-6345-E485-871C-33386AFC6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883" y="363778"/>
            <a:ext cx="573683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5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790">
      <a:dk1>
        <a:sysClr val="windowText" lastClr="000000"/>
      </a:dk1>
      <a:lt1>
        <a:sysClr val="window" lastClr="FFFFFF"/>
      </a:lt1>
      <a:dk2>
        <a:srgbClr val="6FB420"/>
      </a:dk2>
      <a:lt2>
        <a:srgbClr val="6FB420"/>
      </a:lt2>
      <a:accent1>
        <a:srgbClr val="FF9224"/>
      </a:accent1>
      <a:accent2>
        <a:srgbClr val="6FB420"/>
      </a:accent2>
      <a:accent3>
        <a:srgbClr val="FF9224"/>
      </a:accent3>
      <a:accent4>
        <a:srgbClr val="6FB420"/>
      </a:accent4>
      <a:accent5>
        <a:srgbClr val="FF9224"/>
      </a:accent5>
      <a:accent6>
        <a:srgbClr val="6FB42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296</Words>
  <Application>Microsoft Office PowerPoint</Application>
  <PresentationFormat>Custom</PresentationFormat>
  <Paragraphs>36</Paragraphs>
  <Slides>15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ThienIT</cp:lastModifiedBy>
  <cp:revision>19</cp:revision>
  <dcterms:created xsi:type="dcterms:W3CDTF">2023-08-10T11:11:22Z</dcterms:created>
  <dcterms:modified xsi:type="dcterms:W3CDTF">2023-08-14T03:56:38Z</dcterms:modified>
</cp:coreProperties>
</file>