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9"/>
  </p:notesMasterIdLst>
  <p:sldIdLst>
    <p:sldId id="2007577423" r:id="rId5"/>
    <p:sldId id="2007577426" r:id="rId6"/>
    <p:sldId id="2007577380" r:id="rId7"/>
    <p:sldId id="335" r:id="rId8"/>
    <p:sldId id="2007577379" r:id="rId9"/>
    <p:sldId id="337" r:id="rId10"/>
    <p:sldId id="338" r:id="rId11"/>
    <p:sldId id="2007577216" r:id="rId12"/>
    <p:sldId id="2007577404" r:id="rId13"/>
    <p:sldId id="2007577384" r:id="rId14"/>
    <p:sldId id="2007577424" r:id="rId15"/>
    <p:sldId id="2007577425" r:id="rId16"/>
    <p:sldId id="2007577406" r:id="rId17"/>
    <p:sldId id="2007577407" r:id="rId18"/>
    <p:sldId id="2007577385" r:id="rId19"/>
    <p:sldId id="2007577418" r:id="rId20"/>
    <p:sldId id="2007577421" r:id="rId21"/>
    <p:sldId id="2007577387" r:id="rId22"/>
    <p:sldId id="2007577410" r:id="rId23"/>
    <p:sldId id="2007577411" r:id="rId24"/>
    <p:sldId id="2007577389" r:id="rId25"/>
    <p:sldId id="2007577412" r:id="rId26"/>
    <p:sldId id="2007577409" r:id="rId27"/>
    <p:sldId id="2007577413" r:id="rId28"/>
    <p:sldId id="2007577390" r:id="rId29"/>
    <p:sldId id="278" r:id="rId30"/>
    <p:sldId id="2007577212" r:id="rId31"/>
    <p:sldId id="331" r:id="rId32"/>
    <p:sldId id="2007577391" r:id="rId33"/>
    <p:sldId id="2007577415" r:id="rId34"/>
    <p:sldId id="2007577416" r:id="rId35"/>
    <p:sldId id="2007577393" r:id="rId36"/>
    <p:sldId id="2007577403" r:id="rId37"/>
    <p:sldId id="20075774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6BC"/>
    <a:srgbClr val="0066FF"/>
    <a:srgbClr val="21C6E7"/>
    <a:srgbClr val="78D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9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2010/1/1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9" r:id="rId3"/>
    <p:sldLayoutId id="2147483700" r:id="rId4"/>
    <p:sldLayoutId id="214748370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.wdp"/><Relationship Id="rId18" Type="http://schemas.openxmlformats.org/officeDocument/2006/relationships/image" Target="../media/image58.png"/><Relationship Id="rId3" Type="http://schemas.openxmlformats.org/officeDocument/2006/relationships/image" Target="../media/image50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microsoft.com/office/2007/relationships/hdphoto" Target="../media/hdphoto8.wdp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4.png"/><Relationship Id="rId19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.wdp"/><Relationship Id="rId18" Type="http://schemas.openxmlformats.org/officeDocument/2006/relationships/image" Target="../media/image58.png"/><Relationship Id="rId3" Type="http://schemas.openxmlformats.org/officeDocument/2006/relationships/image" Target="../media/image50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microsoft.com/office/2007/relationships/hdphoto" Target="../media/hdphoto8.wdp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4.png"/><Relationship Id="rId19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.wdp"/><Relationship Id="rId18" Type="http://schemas.openxmlformats.org/officeDocument/2006/relationships/image" Target="../media/image58.png"/><Relationship Id="rId3" Type="http://schemas.openxmlformats.org/officeDocument/2006/relationships/image" Target="../media/image50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microsoft.com/office/2007/relationships/hdphoto" Target="../media/hdphoto8.wdp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4.png"/><Relationship Id="rId19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5.wdp"/><Relationship Id="rId3" Type="http://schemas.openxmlformats.org/officeDocument/2006/relationships/image" Target="../media/image71.png"/><Relationship Id="rId7" Type="http://schemas.microsoft.com/office/2007/relationships/hdphoto" Target="../media/hdphoto12.wdp"/><Relationship Id="rId12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microsoft.com/office/2007/relationships/hdphoto" Target="../media/hdphoto14.wdp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slide" Target="slide6.xml"/><Relationship Id="rId5" Type="http://schemas.openxmlformats.org/officeDocument/2006/relationships/image" Target="../media/image27.png"/><Relationship Id="rId15" Type="http://schemas.openxmlformats.org/officeDocument/2006/relationships/slide" Target="slide8.xml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5.png"/><Relationship Id="rId12" Type="http://schemas.openxmlformats.org/officeDocument/2006/relationships/slide" Target="slide4.xml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5.png"/><Relationship Id="rId12" Type="http://schemas.openxmlformats.org/officeDocument/2006/relationships/slide" Target="slide4.xml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2.png"/><Relationship Id="rId12" Type="http://schemas.openxmlformats.org/officeDocument/2006/relationships/image" Target="../media/image39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8"/>
          <a:stretch/>
        </p:blipFill>
        <p:spPr>
          <a:xfrm>
            <a:off x="5735046" y="1745304"/>
            <a:ext cx="6042285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654" y="4403634"/>
            <a:ext cx="1457927" cy="1360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3632" y="1011433"/>
            <a:ext cx="2023435" cy="874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6995" y="1877302"/>
            <a:ext cx="1646091" cy="15415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7050" y="850470"/>
            <a:ext cx="1807035" cy="12594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726" y="1929782"/>
            <a:ext cx="1475682" cy="1489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5055" y="5690569"/>
            <a:ext cx="2081123" cy="8919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988" y="4411492"/>
            <a:ext cx="1719079" cy="1279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654" y="3127206"/>
            <a:ext cx="1361435" cy="156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3632" y="3251716"/>
            <a:ext cx="1647391" cy="13179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EF3AEE-38C0-D0B0-39A4-EE23289495C9}"/>
              </a:ext>
            </a:extLst>
          </p:cNvPr>
          <p:cNvSpPr txBox="1"/>
          <p:nvPr/>
        </p:nvSpPr>
        <p:spPr>
          <a:xfrm>
            <a:off x="267624" y="173260"/>
            <a:ext cx="99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728502" y="674178"/>
            <a:ext cx="99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 flipV="1">
            <a:off x="6132461" y="651876"/>
            <a:ext cx="8903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>
            <a:off x="7582831" y="659313"/>
            <a:ext cx="449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1951462" y="663027"/>
            <a:ext cx="1918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71" y="47500"/>
            <a:ext cx="9927896" cy="67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8"/>
          <a:stretch/>
        </p:blipFill>
        <p:spPr>
          <a:xfrm>
            <a:off x="5735046" y="1745304"/>
            <a:ext cx="6042285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29" y="4403634"/>
            <a:ext cx="1457927" cy="1360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007" y="1011433"/>
            <a:ext cx="2023435" cy="874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370" y="1877302"/>
            <a:ext cx="1646091" cy="15415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6425" y="850470"/>
            <a:ext cx="1807035" cy="12594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2101" y="1929782"/>
            <a:ext cx="1475682" cy="1489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30" y="5690569"/>
            <a:ext cx="2081123" cy="8919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7363" y="4411492"/>
            <a:ext cx="1719079" cy="1279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29" y="3127206"/>
            <a:ext cx="1361435" cy="156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007" y="3251716"/>
            <a:ext cx="1647391" cy="13179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EF3AEE-38C0-D0B0-39A4-EE23289495C9}"/>
              </a:ext>
            </a:extLst>
          </p:cNvPr>
          <p:cNvSpPr txBox="1"/>
          <p:nvPr/>
        </p:nvSpPr>
        <p:spPr>
          <a:xfrm>
            <a:off x="267624" y="173260"/>
            <a:ext cx="99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728502" y="674178"/>
            <a:ext cx="99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 flipV="1">
            <a:off x="6132461" y="651876"/>
            <a:ext cx="8903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>
            <a:off x="7582831" y="659313"/>
            <a:ext cx="449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1951462" y="663027"/>
            <a:ext cx="1918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8"/>
          <a:stretch/>
        </p:blipFill>
        <p:spPr>
          <a:xfrm>
            <a:off x="5735046" y="1733429"/>
            <a:ext cx="6042285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EF3AEE-38C0-D0B0-39A4-EE23289495C9}"/>
              </a:ext>
            </a:extLst>
          </p:cNvPr>
          <p:cNvSpPr txBox="1"/>
          <p:nvPr/>
        </p:nvSpPr>
        <p:spPr>
          <a:xfrm>
            <a:off x="367983" y="173260"/>
            <a:ext cx="99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646" y="1039038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646" y="1771075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646" y="2477662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494" y="3165625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816" y="3866692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102" y="4576642"/>
            <a:ext cx="16169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800" y="5315561"/>
            <a:ext cx="23916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0617" y="1054736"/>
            <a:ext cx="79546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45976" y="1793377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76945" y="1815678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5976" y="2477662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45976" y="3186909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7446" y="3917854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7446" y="4576642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12358" y="5315560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76945" y="4576642"/>
            <a:ext cx="106680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2" idx="3"/>
          </p:cNvCxnSpPr>
          <p:nvPr/>
        </p:nvCxnSpPr>
        <p:spPr>
          <a:xfrm flipV="1">
            <a:off x="2107573" y="1329251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141896" y="2108066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118725" y="2809097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07572" y="3479296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088541" y="4208066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088541" y="4866854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843986" y="5643493"/>
            <a:ext cx="608721" cy="2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817710" y="651876"/>
            <a:ext cx="99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 flipV="1">
            <a:off x="6221669" y="629574"/>
            <a:ext cx="8903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>
            <a:off x="7672039" y="637011"/>
            <a:ext cx="449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2040670" y="640725"/>
            <a:ext cx="1918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6188" y="1452672"/>
            <a:ext cx="1180974" cy="11022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6510" y="3421004"/>
            <a:ext cx="1586807" cy="6859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1853" y="4372958"/>
            <a:ext cx="1287647" cy="12058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3714" y="3030674"/>
            <a:ext cx="1422547" cy="9914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1159" y="1555616"/>
            <a:ext cx="1200815" cy="12117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0563" y="3319066"/>
            <a:ext cx="1623015" cy="69557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5320" y="294501"/>
            <a:ext cx="1414725" cy="105262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4005" y="4321229"/>
            <a:ext cx="1117969" cy="12867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1898" y="1555616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EF3AEE-38C0-D0B0-39A4-EE23289495C9}"/>
              </a:ext>
            </a:extLst>
          </p:cNvPr>
          <p:cNvSpPr txBox="1"/>
          <p:nvPr/>
        </p:nvSpPr>
        <p:spPr>
          <a:xfrm>
            <a:off x="367983" y="173260"/>
            <a:ext cx="99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817710" y="651876"/>
            <a:ext cx="99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 flipV="1">
            <a:off x="6221669" y="629574"/>
            <a:ext cx="8903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>
            <a:off x="7672039" y="637011"/>
            <a:ext cx="449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2040670" y="640725"/>
            <a:ext cx="1918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110827" y="1011005"/>
            <a:ext cx="4512623" cy="5203855"/>
            <a:chOff x="6595646" y="856084"/>
            <a:chExt cx="4512623" cy="5203855"/>
          </a:xfrm>
        </p:grpSpPr>
        <p:sp>
          <p:nvSpPr>
            <p:cNvPr id="5" name="Right Arrow Callout 4"/>
            <p:cNvSpPr/>
            <p:nvPr/>
          </p:nvSpPr>
          <p:spPr>
            <a:xfrm>
              <a:off x="6595646" y="856084"/>
              <a:ext cx="4512623" cy="5203855"/>
            </a:xfrm>
            <a:prstGeom prst="rightArrowCallout">
              <a:avLst/>
            </a:prstGeom>
            <a:solidFill>
              <a:srgbClr val="F286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702252" y="1057583"/>
              <a:ext cx="2211606" cy="4845599"/>
              <a:chOff x="6279666" y="960002"/>
              <a:chExt cx="2211606" cy="4845599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279666" y="960002"/>
                <a:ext cx="2211606" cy="4845599"/>
                <a:chOff x="6735356" y="1054736"/>
                <a:chExt cx="2211606" cy="4845599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6753826" y="1054736"/>
                  <a:ext cx="795461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6749185" y="1793377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chạy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880154" y="1815678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vẫy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6749185" y="2477662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cười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6749185" y="3198784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nói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6735356" y="5315560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bay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7818254" y="4580685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đậu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6279666" y="3850013"/>
                <a:ext cx="1066808" cy="1220713"/>
                <a:chOff x="4068654" y="3866691"/>
                <a:chExt cx="1066808" cy="1220713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4068654" y="3866691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bơi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068654" y="4502629"/>
                  <a:ext cx="1066808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hót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5" name="Oval 74"/>
          <p:cNvSpPr/>
          <p:nvPr/>
        </p:nvSpPr>
        <p:spPr>
          <a:xfrm>
            <a:off x="5623450" y="2558221"/>
            <a:ext cx="4387448" cy="2009301"/>
          </a:xfrm>
          <a:prstGeom prst="ellipse">
            <a:avLst/>
          </a:prstGeom>
          <a:solidFill>
            <a:srgbClr val="F286B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7874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345688" y="195301"/>
            <a:ext cx="11719932" cy="786006"/>
            <a:chOff x="1278541" y="931691"/>
            <a:chExt cx="7080531" cy="1174454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931691"/>
              <a:ext cx="6945907" cy="8967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200" y="1127053"/>
            <a:ext cx="5365371" cy="4993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mà 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vi-VN" sz="3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 nỗi lo nỗi sợ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bão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gió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cắt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diều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(Xuân Quỳnh)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337831" y="718405"/>
            <a:ext cx="1230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40839" y="706717"/>
            <a:ext cx="2843473" cy="11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218040" y="697873"/>
            <a:ext cx="47814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mà tôi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ấy mang theo</a:t>
            </a: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 nỗi lo nỗi sợ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bão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gió</a:t>
            </a: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cắt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diều</a:t>
            </a: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Thoáng bóng nó nơi nào</a:t>
            </a:r>
          </a:p>
          <a:p>
            <a:pPr algn="just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 nấp ngay cánh mẹ</a:t>
            </a:r>
            <a:r>
              <a:rPr lang="vi-VN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 Quỳnh)</a:t>
            </a:r>
          </a:p>
        </p:txBody>
      </p:sp>
      <p:pic>
        <p:nvPicPr>
          <p:cNvPr id="2" name="Thiết kế chưa có tên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2603" y="59375"/>
            <a:ext cx="7746008" cy="63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345688" y="195301"/>
            <a:ext cx="11719932" cy="786006"/>
            <a:chOff x="1278541" y="931691"/>
            <a:chExt cx="7080531" cy="1174454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931691"/>
              <a:ext cx="6945907" cy="8967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200" y="1127053"/>
            <a:ext cx="5365371" cy="4993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mà 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vi-VN" sz="3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 nỗi lo nỗi sợ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bão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gió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cắt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diều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(Xuân Quỳnh)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337831" y="718405"/>
            <a:ext cx="1230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40839" y="706717"/>
            <a:ext cx="2843473" cy="11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8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44966" y="154670"/>
            <a:ext cx="11774132" cy="648819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6FD819-A647-1FD9-6998-F8728735AB31}"/>
              </a:ext>
            </a:extLst>
          </p:cNvPr>
          <p:cNvSpPr txBox="1"/>
          <p:nvPr/>
        </p:nvSpPr>
        <p:spPr>
          <a:xfrm>
            <a:off x="1186464" y="627251"/>
            <a:ext cx="9418201" cy="7694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</a:t>
            </a:r>
            <a:r>
              <a:rPr kumimoji="0" lang="en-US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êu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lo,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sợ</a:t>
            </a:r>
            <a:endParaRPr kumimoji="0" lang="vi-VN" sz="4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5795C9-B547-9534-32C7-052F1E1ED957}"/>
              </a:ext>
            </a:extLst>
          </p:cNvPr>
          <p:cNvSpPr txBox="1"/>
          <p:nvPr/>
        </p:nvSpPr>
        <p:spPr>
          <a:xfrm>
            <a:off x="994553" y="1746945"/>
            <a:ext cx="997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E545A6-2695-61DD-ACFF-505324D8D9CE}"/>
              </a:ext>
            </a:extLst>
          </p:cNvPr>
          <p:cNvSpPr txBox="1"/>
          <p:nvPr/>
        </p:nvSpPr>
        <p:spPr>
          <a:xfrm>
            <a:off x="994552" y="3305210"/>
            <a:ext cx="997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suy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3940" y="393115"/>
            <a:ext cx="4512623" cy="3573251"/>
            <a:chOff x="1383940" y="666240"/>
            <a:chExt cx="4512623" cy="3573251"/>
          </a:xfrm>
        </p:grpSpPr>
        <p:sp>
          <p:nvSpPr>
            <p:cNvPr id="18" name="Right Arrow Callout 17"/>
            <p:cNvSpPr/>
            <p:nvPr/>
          </p:nvSpPr>
          <p:spPr>
            <a:xfrm>
              <a:off x="1383940" y="666240"/>
              <a:ext cx="4512623" cy="3573251"/>
            </a:xfrm>
            <a:prstGeom prst="rightArrowCallout">
              <a:avLst/>
            </a:prstGeom>
            <a:solidFill>
              <a:srgbClr val="F286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2006495" y="1210239"/>
              <a:ext cx="1781734" cy="258532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4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</a:t>
              </a:r>
              <a:r>
                <a:rPr kumimoji="0" lang="en-US" sz="5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êu</a:t>
              </a:r>
              <a:r>
                <a:rPr kumimoji="0" lang="en-US" sz="5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</a:t>
              </a:r>
              <a:r>
                <a:rPr lang="en-US" sz="54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lo,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400" b="1" i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sợ</a:t>
              </a:r>
              <a:r>
                <a:rPr lang="en-US" sz="54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</a:t>
              </a:r>
              <a:endParaRPr kumimoji="0" lang="vi-VN" sz="5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5923321" y="1140036"/>
            <a:ext cx="3196912" cy="2213140"/>
          </a:xfrm>
          <a:prstGeom prst="ellipse">
            <a:avLst/>
          </a:prstGeom>
          <a:solidFill>
            <a:srgbClr val="F286B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97527" y="4465123"/>
            <a:ext cx="847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HÀO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28" y="1012787"/>
            <a:ext cx="11958452" cy="5775010"/>
          </a:xfrm>
        </p:spPr>
      </p:pic>
    </p:spTree>
    <p:extLst>
      <p:ext uri="{BB962C8B-B14F-4D97-AF65-F5344CB8AC3E}">
        <p14:creationId xmlns:p14="http://schemas.microsoft.com/office/powerpoint/2010/main" val="23573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4018" y="435879"/>
            <a:ext cx="2543189" cy="2009301"/>
          </a:xfrm>
          <a:prstGeom prst="ellipse">
            <a:avLst/>
          </a:prstGeom>
          <a:solidFill>
            <a:srgbClr val="F286B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9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712092" y="925465"/>
            <a:ext cx="620448" cy="4238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54842" y="558539"/>
            <a:ext cx="12712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7505" y="558539"/>
            <a:ext cx="28027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8608725" y="795171"/>
            <a:ext cx="709931" cy="119226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47207" y="1359731"/>
            <a:ext cx="632677" cy="26419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9446" y="1359731"/>
            <a:ext cx="129100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3792" y="1335395"/>
            <a:ext cx="283241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20319" y="2813987"/>
            <a:ext cx="2543189" cy="2009301"/>
          </a:xfrm>
          <a:prstGeom prst="ellipse">
            <a:avLst/>
          </a:prstGeom>
          <a:solidFill>
            <a:srgbClr val="F286B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9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763508" y="3238358"/>
            <a:ext cx="722343" cy="50382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93527" y="2944582"/>
            <a:ext cx="121922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0423" y="2983281"/>
            <a:ext cx="270980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lo,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63508" y="3785185"/>
            <a:ext cx="722343" cy="2688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21994" y="3815892"/>
            <a:ext cx="119075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00423" y="3865272"/>
            <a:ext cx="270980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Elbow Connector 72"/>
          <p:cNvCxnSpPr/>
          <p:nvPr/>
        </p:nvCxnSpPr>
        <p:spPr>
          <a:xfrm>
            <a:off x="8712764" y="3238358"/>
            <a:ext cx="691364" cy="119226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/>
          <p:nvPr/>
        </p:nvCxnSpPr>
        <p:spPr>
          <a:xfrm>
            <a:off x="8723890" y="4108280"/>
            <a:ext cx="591017" cy="51131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-256473" y="1500764"/>
            <a:ext cx="3590696" cy="2426008"/>
            <a:chOff x="-312228" y="1500764"/>
            <a:chExt cx="3590696" cy="2426008"/>
          </a:xfrm>
        </p:grpSpPr>
        <p:sp>
          <p:nvSpPr>
            <p:cNvPr id="76" name="Cloud 75"/>
            <p:cNvSpPr/>
            <p:nvPr/>
          </p:nvSpPr>
          <p:spPr>
            <a:xfrm>
              <a:off x="89213" y="1500764"/>
              <a:ext cx="3088888" cy="2426008"/>
            </a:xfrm>
            <a:prstGeom prst="cloud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224051CE-606A-BBAF-8059-3651B3B5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12228" y="1977332"/>
              <a:ext cx="3590696" cy="1522901"/>
            </a:xfrm>
            <a:prstGeom prst="rect">
              <a:avLst/>
            </a:prstGeom>
          </p:spPr>
        </p:pic>
      </p:grpSp>
      <p:cxnSp>
        <p:nvCxnSpPr>
          <p:cNvPr id="84" name="Elbow Connector 83"/>
          <p:cNvCxnSpPr>
            <a:stCxn id="16" idx="3"/>
          </p:cNvCxnSpPr>
          <p:nvPr/>
        </p:nvCxnSpPr>
        <p:spPr>
          <a:xfrm>
            <a:off x="8690451" y="1652119"/>
            <a:ext cx="682124" cy="31418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3233856" y="1943948"/>
            <a:ext cx="1219950" cy="7698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3233856" y="2771071"/>
            <a:ext cx="1052676" cy="7582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3164722" y="1973236"/>
            <a:ext cx="1190944" cy="7756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3193714" y="2747744"/>
            <a:ext cx="1092818" cy="7763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3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1004784" y="1599295"/>
            <a:ext cx="10493298" cy="6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30090" t="9848" r="47156" b="23086"/>
          <a:stretch/>
        </p:blipFill>
        <p:spPr bwMode="auto">
          <a:xfrm>
            <a:off x="3504529" y="287744"/>
            <a:ext cx="3078851" cy="3543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898" t="37325" r="59581" b="14414"/>
          <a:stretch/>
        </p:blipFill>
        <p:spPr bwMode="auto">
          <a:xfrm>
            <a:off x="88637" y="268072"/>
            <a:ext cx="3344517" cy="3563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6FD819-A647-1FD9-6998-F8728735AB31}"/>
              </a:ext>
            </a:extLst>
          </p:cNvPr>
          <p:cNvSpPr txBox="1"/>
          <p:nvPr/>
        </p:nvSpPr>
        <p:spPr>
          <a:xfrm>
            <a:off x="100521" y="4095481"/>
            <a:ext cx="322576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sz="3600" b="1" i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ọc</a:t>
            </a:r>
            <a:r>
              <a:rPr lang="en-US" sz="3600" b="1" i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i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600" b="1" i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i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nhìn</a:t>
            </a: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36FD819-A647-1FD9-6998-F8728735AB31}"/>
              </a:ext>
            </a:extLst>
          </p:cNvPr>
          <p:cNvSpPr txBox="1"/>
          <p:nvPr/>
        </p:nvSpPr>
        <p:spPr>
          <a:xfrm>
            <a:off x="3893846" y="4011751"/>
            <a:ext cx="230021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6FD819-A647-1FD9-6998-F8728735AB31}"/>
              </a:ext>
            </a:extLst>
          </p:cNvPr>
          <p:cNvSpPr txBox="1"/>
          <p:nvPr/>
        </p:nvSpPr>
        <p:spPr>
          <a:xfrm>
            <a:off x="8063466" y="3989506"/>
            <a:ext cx="305915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en-US" sz="3600" b="1" i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úa</a:t>
            </a:r>
            <a:r>
              <a:rPr lang="en-US" sz="3600" b="1" i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i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=""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2393477" y="4741812"/>
            <a:ext cx="6340839" cy="95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5"/>
          <a:srcRect l="9530" t="6325" r="20839" b="27940"/>
          <a:stretch/>
        </p:blipFill>
        <p:spPr bwMode="auto">
          <a:xfrm>
            <a:off x="6632824" y="347119"/>
            <a:ext cx="5523551" cy="3505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3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D740A1-710E-4D76-64E5-9FD13F77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23907"/>
            <a:ext cx="11668716" cy="376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5C8255-EA18-7AE9-F5CC-4757E017F150}"/>
              </a:ext>
            </a:extLst>
          </p:cNvPr>
          <p:cNvSpPr txBox="1"/>
          <p:nvPr/>
        </p:nvSpPr>
        <p:spPr>
          <a:xfrm>
            <a:off x="2381122" y="3759176"/>
            <a:ext cx="270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giận        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FA355C-327E-678B-7371-27B411FA869A}"/>
              </a:ext>
            </a:extLst>
          </p:cNvPr>
          <p:cNvSpPr txBox="1"/>
          <p:nvPr/>
        </p:nvSpPr>
        <p:spPr>
          <a:xfrm>
            <a:off x="5356730" y="3753375"/>
            <a:ext cx="231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708FE9-04E0-70B4-0DC7-E9C5A859238F}"/>
              </a:ext>
            </a:extLst>
          </p:cNvPr>
          <p:cNvSpPr txBox="1"/>
          <p:nvPr/>
        </p:nvSpPr>
        <p:spPr>
          <a:xfrm>
            <a:off x="8804134" y="3717829"/>
            <a:ext cx="220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2786783" y="4636519"/>
            <a:ext cx="6340839" cy="95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4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84413C-4761-3743-56F3-5BB58FC2A77C}"/>
              </a:ext>
            </a:extLst>
          </p:cNvPr>
          <p:cNvSpPr/>
          <p:nvPr/>
        </p:nvSpPr>
        <p:spPr>
          <a:xfrm>
            <a:off x="3119384" y="2012479"/>
            <a:ext cx="595323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 TẬP</a:t>
            </a:r>
            <a:endParaRPr lang="en-US" sz="10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6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Đi một ngày đàng, học một sàng khôn.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86872" y="929908"/>
            <a:ext cx="2505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80502" y="929908"/>
            <a:ext cx="2262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2"/>
            <a:ext cx="9440708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309710" y="742255"/>
            <a:ext cx="9571985" cy="1882192"/>
            <a:chOff x="1278541" y="1036534"/>
            <a:chExt cx="7178989" cy="108557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 người như thể thương thân.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US" sz="6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283514" y="2113943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010725" y="2103310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Uống nước nhớ nguồn.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19"/>
              <a:ext cx="4494389" cy="161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45392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4"/>
            <a:ext cx="9440708" cy="1447429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d. Đi một ngày đàng, học một sàng khôn.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</a:t>
              </a:r>
              <a:r>
                <a:rPr kumimoji="0" lang="en-US" sz="6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5987902" y="1897729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">
            <a:extLst>
              <a:ext uri="{FF2B5EF4-FFF2-40B4-BE49-F238E27FC236}">
                <a16:creationId xmlns=""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159" y="0"/>
            <a:ext cx="11933414" cy="6951212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487" y="1850192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56E158-793F-CCF8-D35C-07090CC47EE8}"/>
              </a:ext>
            </a:extLst>
          </p:cNvPr>
          <p:cNvSpPr txBox="1"/>
          <p:nvPr/>
        </p:nvSpPr>
        <p:spPr>
          <a:xfrm>
            <a:off x="831650" y="1456564"/>
            <a:ext cx="10827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514350" indent="-51435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 startAt="3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514350" indent="-514350">
              <a:buAutoNum type="alphaLcPeriod" startAt="3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653158" y="626713"/>
            <a:ext cx="10508413" cy="880366"/>
            <a:chOff x="1199385" y="1475473"/>
            <a:chExt cx="7080531" cy="1109675"/>
          </a:xfrm>
        </p:grpSpPr>
        <p:sp>
          <p:nvSpPr>
            <p:cNvPr id="28" name="Rectangle: Rounded Corners 8">
              <a:extLst>
                <a:ext uri="{FF2B5EF4-FFF2-40B4-BE49-F238E27FC236}">
                  <a16:creationId xmlns=""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199385" y="1499550"/>
              <a:ext cx="7080531" cy="1085598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286BC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296026" y="1475473"/>
              <a:ext cx="6945907" cy="892274"/>
            </a:xfrm>
            <a:prstGeom prst="rect">
              <a:avLst/>
            </a:prstGeom>
            <a:noFill/>
            <a:ln>
              <a:solidFill>
                <a:srgbClr val="F286B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động từ trong các câu tục 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ngữ: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31651" y="4127113"/>
            <a:ext cx="10329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2"/>
          <a:srcRect l="9731" t="7186" r="28443" b="7917"/>
          <a:stretch/>
        </p:blipFill>
        <p:spPr bwMode="auto">
          <a:xfrm>
            <a:off x="119743" y="76200"/>
            <a:ext cx="12072257" cy="7310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240156" y="1241019"/>
            <a:ext cx="480612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nguồn. </a:t>
            </a:r>
          </a:p>
        </p:txBody>
      </p:sp>
    </p:spTree>
    <p:extLst>
      <p:ext uri="{BB962C8B-B14F-4D97-AF65-F5344CB8AC3E}">
        <p14:creationId xmlns:p14="http://schemas.microsoft.com/office/powerpoint/2010/main" val="10606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8087401-6CF2-200B-0D2E-95C09587B473}"/>
              </a:ext>
            </a:extLst>
          </p:cNvPr>
          <p:cNvSpPr/>
          <p:nvPr/>
        </p:nvSpPr>
        <p:spPr>
          <a:xfrm>
            <a:off x="674691" y="265814"/>
            <a:ext cx="10877972" cy="1447428"/>
          </a:xfrm>
          <a:custGeom>
            <a:avLst/>
            <a:gdLst>
              <a:gd name="connsiteX0" fmla="*/ 0 w 7080531"/>
              <a:gd name="connsiteY0" fmla="*/ 180932 h 1085571"/>
              <a:gd name="connsiteX1" fmla="*/ 180932 w 7080531"/>
              <a:gd name="connsiteY1" fmla="*/ 0 h 1085571"/>
              <a:gd name="connsiteX2" fmla="*/ 6899599 w 7080531"/>
              <a:gd name="connsiteY2" fmla="*/ 0 h 1085571"/>
              <a:gd name="connsiteX3" fmla="*/ 7080531 w 7080531"/>
              <a:gd name="connsiteY3" fmla="*/ 180932 h 1085571"/>
              <a:gd name="connsiteX4" fmla="*/ 7080531 w 7080531"/>
              <a:gd name="connsiteY4" fmla="*/ 904639 h 1085571"/>
              <a:gd name="connsiteX5" fmla="*/ 6899599 w 7080531"/>
              <a:gd name="connsiteY5" fmla="*/ 1085571 h 1085571"/>
              <a:gd name="connsiteX6" fmla="*/ 180932 w 7080531"/>
              <a:gd name="connsiteY6" fmla="*/ 1085571 h 1085571"/>
              <a:gd name="connsiteX7" fmla="*/ 0 w 7080531"/>
              <a:gd name="connsiteY7" fmla="*/ 904639 h 1085571"/>
              <a:gd name="connsiteX8" fmla="*/ 0 w 7080531"/>
              <a:gd name="connsiteY8" fmla="*/ 180932 h 108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0531" h="1085571" fill="none" extrusionOk="0">
                <a:moveTo>
                  <a:pt x="0" y="180932"/>
                </a:moveTo>
                <a:cubicBezTo>
                  <a:pt x="6232" y="66335"/>
                  <a:pt x="83879" y="-3102"/>
                  <a:pt x="180932" y="0"/>
                </a:cubicBezTo>
                <a:cubicBezTo>
                  <a:pt x="1825211" y="14413"/>
                  <a:pt x="3798306" y="145144"/>
                  <a:pt x="6899599" y="0"/>
                </a:cubicBezTo>
                <a:cubicBezTo>
                  <a:pt x="6999833" y="-1291"/>
                  <a:pt x="7074358" y="93457"/>
                  <a:pt x="7080531" y="180932"/>
                </a:cubicBezTo>
                <a:cubicBezTo>
                  <a:pt x="7035204" y="283304"/>
                  <a:pt x="7131981" y="647556"/>
                  <a:pt x="7080531" y="904639"/>
                </a:cubicBezTo>
                <a:cubicBezTo>
                  <a:pt x="7078963" y="1003626"/>
                  <a:pt x="7008236" y="1087917"/>
                  <a:pt x="6899599" y="1085571"/>
                </a:cubicBezTo>
                <a:cubicBezTo>
                  <a:pt x="5487273" y="1065935"/>
                  <a:pt x="3136953" y="932522"/>
                  <a:pt x="180932" y="1085571"/>
                </a:cubicBezTo>
                <a:cubicBezTo>
                  <a:pt x="91150" y="1093882"/>
                  <a:pt x="-2688" y="990519"/>
                  <a:pt x="0" y="904639"/>
                </a:cubicBezTo>
                <a:cubicBezTo>
                  <a:pt x="-47479" y="656528"/>
                  <a:pt x="-16635" y="442569"/>
                  <a:pt x="0" y="180932"/>
                </a:cubicBezTo>
                <a:close/>
              </a:path>
              <a:path w="7080531" h="1085571" stroke="0" extrusionOk="0">
                <a:moveTo>
                  <a:pt x="0" y="180932"/>
                </a:moveTo>
                <a:cubicBezTo>
                  <a:pt x="2646" y="64782"/>
                  <a:pt x="77903" y="3612"/>
                  <a:pt x="180932" y="0"/>
                </a:cubicBezTo>
                <a:cubicBezTo>
                  <a:pt x="1486540" y="-20337"/>
                  <a:pt x="4646946" y="-82694"/>
                  <a:pt x="6899599" y="0"/>
                </a:cubicBezTo>
                <a:cubicBezTo>
                  <a:pt x="6985379" y="7780"/>
                  <a:pt x="7084247" y="88891"/>
                  <a:pt x="7080531" y="180932"/>
                </a:cubicBezTo>
                <a:cubicBezTo>
                  <a:pt x="7076265" y="305234"/>
                  <a:pt x="7025197" y="714168"/>
                  <a:pt x="7080531" y="904639"/>
                </a:cubicBezTo>
                <a:cubicBezTo>
                  <a:pt x="7097793" y="1007274"/>
                  <a:pt x="6997201" y="1085009"/>
                  <a:pt x="6899599" y="1085571"/>
                </a:cubicBezTo>
                <a:cubicBezTo>
                  <a:pt x="5945721" y="1063859"/>
                  <a:pt x="3354905" y="1073978"/>
                  <a:pt x="180932" y="1085571"/>
                </a:cubicBezTo>
                <a:cubicBezTo>
                  <a:pt x="74855" y="1094113"/>
                  <a:pt x="-5073" y="989033"/>
                  <a:pt x="0" y="904639"/>
                </a:cubicBezTo>
                <a:cubicBezTo>
                  <a:pt x="-41282" y="549515"/>
                  <a:pt x="-16574" y="366324"/>
                  <a:pt x="0" y="18093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4582"/>
          <a:stretch/>
        </p:blipFill>
        <p:spPr>
          <a:xfrm>
            <a:off x="166256" y="1483471"/>
            <a:ext cx="4772617" cy="4389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" y="294280"/>
            <a:ext cx="1118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BB12B49-0230-E1ED-AE26-5623A8FF8832}"/>
              </a:ext>
            </a:extLst>
          </p:cNvPr>
          <p:cNvCxnSpPr/>
          <p:nvPr/>
        </p:nvCxnSpPr>
        <p:spPr>
          <a:xfrm>
            <a:off x="1921565" y="881236"/>
            <a:ext cx="2544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ABC8E1D-B19D-74F9-4D75-2E8AEEC5362F}"/>
              </a:ext>
            </a:extLst>
          </p:cNvPr>
          <p:cNvCxnSpPr/>
          <p:nvPr/>
        </p:nvCxnSpPr>
        <p:spPr>
          <a:xfrm>
            <a:off x="6139543" y="857486"/>
            <a:ext cx="13717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814AEA2-00AC-B163-FA97-96E52E92520D}"/>
              </a:ext>
            </a:extLst>
          </p:cNvPr>
          <p:cNvCxnSpPr/>
          <p:nvPr/>
        </p:nvCxnSpPr>
        <p:spPr>
          <a:xfrm>
            <a:off x="9120765" y="848073"/>
            <a:ext cx="2042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6843182-675D-ECAD-7197-D9C9FBD6983F}"/>
              </a:ext>
            </a:extLst>
          </p:cNvPr>
          <p:cNvCxnSpPr>
            <a:cxnSpLocks/>
          </p:cNvCxnSpPr>
          <p:nvPr/>
        </p:nvCxnSpPr>
        <p:spPr>
          <a:xfrm>
            <a:off x="4974497" y="869361"/>
            <a:ext cx="801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73" y="980063"/>
            <a:ext cx="6900793" cy="58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071477"/>
            <a:ext cx="4066220" cy="1865790"/>
            <a:chOff x="7738177" y="382636"/>
            <a:chExt cx="2450852" cy="314433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382636"/>
              <a:ext cx="2450852" cy="31443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20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=""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=""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=""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291" y="2085898"/>
            <a:ext cx="874691" cy="11410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=""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=""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=""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=""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Oval 46">
            <a:extLst>
              <a:ext uri="{FF2B5EF4-FFF2-40B4-BE49-F238E27FC236}">
                <a16:creationId xmlns=""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691393" y="4537263"/>
            <a:ext cx="3758606" cy="876837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689309" y="5144355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>
            <a:off x="5900003" y="4608513"/>
            <a:ext cx="1640828" cy="132914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C119FF7-1137-DFF0-EE40-D2838E08B7AA}"/>
              </a:ext>
            </a:extLst>
          </p:cNvPr>
          <p:cNvSpPr txBox="1"/>
          <p:nvPr/>
        </p:nvSpPr>
        <p:spPr>
          <a:xfrm rot="2919376">
            <a:off x="6188255" y="4961318"/>
            <a:ext cx="1252607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7" grpId="0" animBg="1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09574" y="-128399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7761"/>
            <a:ext cx="12192000" cy="2284878"/>
          </a:xfrm>
          <a:prstGeom prst="rect">
            <a:avLst/>
          </a:prstGeom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=""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1516" y="177010"/>
            <a:ext cx="7726714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199183" y="525807"/>
            <a:ext cx="10113778" cy="2031325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……..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49" y="384467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49" y="298268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2">
            <a:extLst>
              <a:ext uri="{FF2B5EF4-FFF2-40B4-BE49-F238E27FC236}">
                <a16:creationId xmlns=""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3069370" y="2761715"/>
            <a:ext cx="4256716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3041118" y="3465613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AutoShape 6"/>
          <p:cNvSpPr>
            <a:spLocks noChangeArrowheads="1"/>
          </p:cNvSpPr>
          <p:nvPr/>
        </p:nvSpPr>
        <p:spPr bwMode="auto">
          <a:xfrm>
            <a:off x="3053114" y="4246810"/>
            <a:ext cx="5252685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160"/>
          <p:cNvGrpSpPr/>
          <p:nvPr/>
        </p:nvGrpSpPr>
        <p:grpSpPr bwMode="auto">
          <a:xfrm>
            <a:off x="103757" y="1143564"/>
            <a:ext cx="1219200" cy="1066800"/>
            <a:chOff x="2495" y="92"/>
            <a:chExt cx="627" cy="575"/>
          </a:xfrm>
        </p:grpSpPr>
        <p:grpSp>
          <p:nvGrpSpPr>
            <p:cNvPr id="53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55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396209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điểm cộng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3" grpId="0"/>
      <p:bldP spid="43" grpId="1"/>
      <p:bldP spid="47" grpId="0" animBg="1"/>
      <p:bldP spid="47" grpId="1" animBg="1"/>
      <p:bldP spid="50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034839" y="472826"/>
            <a:ext cx="6670236" cy="823752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56" y="364469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992" y="146464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6123675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465271" y="1666422"/>
            <a:ext cx="4465433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3465504" y="3395457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3452390" y="2554366"/>
            <a:ext cx="5392714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=""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2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9" name="Group 160"/>
          <p:cNvGrpSpPr/>
          <p:nvPr/>
        </p:nvGrpSpPr>
        <p:grpSpPr bwMode="auto">
          <a:xfrm>
            <a:off x="171941" y="285750"/>
            <a:ext cx="1219200" cy="1066800"/>
            <a:chOff x="2495" y="92"/>
            <a:chExt cx="627" cy="575"/>
          </a:xfrm>
        </p:grpSpPr>
        <p:grpSp>
          <p:nvGrpSpPr>
            <p:cNvPr id="53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55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377209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điểm cộng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390136" y="453985"/>
            <a:ext cx="8297262" cy="823752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170936" y="431265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015" y="414097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15" y="122523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6764925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912010" y="2516746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3901377" y="3297426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3950690" y="1766993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=""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0" y="5125659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2" y="4813775"/>
            <a:ext cx="1880584" cy="7791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746" y="3146616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467378" y="3119915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3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336526" y="3509933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6256E-6 0.1036 L 0.0013 -0.24769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36483" y="233274"/>
            <a:ext cx="11806834" cy="65355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98" y="482948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93" y="1618367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35" y="0"/>
            <a:ext cx="6150543" cy="673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4FCCD5-67FA-4F27-E1DE-0B9558EC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1" y="1579485"/>
            <a:ext cx="5322771" cy="5144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EF3AEE-38C0-D0B0-39A4-EE23289495C9}"/>
              </a:ext>
            </a:extLst>
          </p:cNvPr>
          <p:cNvSpPr txBox="1"/>
          <p:nvPr/>
        </p:nvSpPr>
        <p:spPr>
          <a:xfrm>
            <a:off x="0" y="505760"/>
            <a:ext cx="99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1706140" y="984376"/>
            <a:ext cx="1918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C70CA7C-DECA-DAF4-13C1-2A2929C95FF9}"/>
              </a:ext>
            </a:extLst>
          </p:cNvPr>
          <p:cNvCxnSpPr/>
          <p:nvPr/>
        </p:nvCxnSpPr>
        <p:spPr>
          <a:xfrm>
            <a:off x="460878" y="1006678"/>
            <a:ext cx="99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 flipV="1">
            <a:off x="5864837" y="984376"/>
            <a:ext cx="8903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C3551DF-1691-59D2-E1E6-AF1AF747F611}"/>
              </a:ext>
            </a:extLst>
          </p:cNvPr>
          <p:cNvCxnSpPr>
            <a:cxnSpLocks/>
          </p:cNvCxnSpPr>
          <p:nvPr/>
        </p:nvCxnSpPr>
        <p:spPr>
          <a:xfrm>
            <a:off x="7315207" y="991813"/>
            <a:ext cx="449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8303156</TotalTime>
  <Words>681</Words>
  <Application>Microsoft Office PowerPoint</Application>
  <PresentationFormat>Custom</PresentationFormat>
  <Paragraphs>150</Paragraphs>
  <Slides>34</Slides>
  <Notes>10</Notes>
  <HiddenSlides>0</HiddenSlides>
  <MMClips>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169</cp:revision>
  <dcterms:created xsi:type="dcterms:W3CDTF">2023-06-05T11:16:01Z</dcterms:created>
  <dcterms:modified xsi:type="dcterms:W3CDTF">2009-12-31T17:17:08Z</dcterms:modified>
</cp:coreProperties>
</file>