
<file path=[Content_Types].xml><?xml version="1.0" encoding="utf-8"?>
<Types xmlns="http://schemas.openxmlformats.org/package/2006/content-types">
  <Default Extension="png" ContentType="image/png"/>
  <Default Extension="mp3" ContentType="audio/unknown"/>
  <Default Extension="emf" ContentType="image/x-emf"/>
  <Default Extension="wmf" ContentType="image/x-wmf"/>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media/audio1.wav" ContentType="audio/x-wav"/>
  <Override PartName="/ppt/media/audio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314" r:id="rId3"/>
    <p:sldId id="2675" r:id="rId4"/>
    <p:sldId id="320" r:id="rId5"/>
    <p:sldId id="2670" r:id="rId6"/>
    <p:sldId id="2671" r:id="rId7"/>
    <p:sldId id="2672" r:id="rId8"/>
    <p:sldId id="324" r:id="rId9"/>
    <p:sldId id="368" r:id="rId10"/>
    <p:sldId id="369" r:id="rId11"/>
    <p:sldId id="310" r:id="rId12"/>
    <p:sldId id="360" r:id="rId13"/>
    <p:sldId id="362" r:id="rId14"/>
    <p:sldId id="363" r:id="rId15"/>
    <p:sldId id="364" r:id="rId16"/>
    <p:sldId id="332" r:id="rId17"/>
    <p:sldId id="338" r:id="rId18"/>
    <p:sldId id="349" r:id="rId19"/>
    <p:sldId id="339" r:id="rId20"/>
    <p:sldId id="341" r:id="rId21"/>
    <p:sldId id="2678" r:id="rId22"/>
    <p:sldId id="2677" r:id="rId23"/>
    <p:sldId id="325" r:id="rId24"/>
    <p:sldId id="353" r:id="rId25"/>
    <p:sldId id="318" r:id="rId26"/>
    <p:sldId id="365" r:id="rId27"/>
    <p:sldId id="366" r:id="rId28"/>
    <p:sldId id="2679" r:id="rId29"/>
    <p:sldId id="32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69" autoAdjust="0"/>
    <p:restoredTop sz="74405" autoAdjust="0"/>
  </p:normalViewPr>
  <p:slideViewPr>
    <p:cSldViewPr snapToGrid="0">
      <p:cViewPr>
        <p:scale>
          <a:sx n="70" d="100"/>
          <a:sy n="70" d="100"/>
        </p:scale>
        <p:origin x="-1014" y="-5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1920" units="cm"/>
          <inkml:channel name="Y" type="integer" max="1200" units="cm"/>
          <inkml:channel name="T" type="integer" max="2.14748E9" units="dev"/>
        </inkml:traceFormat>
        <inkml:channelProperties>
          <inkml:channelProperty channel="X" name="resolution" value="73.84615" units="1/cm"/>
          <inkml:channelProperty channel="Y" name="resolution" value="74.07407" units="1/cm"/>
          <inkml:channelProperty channel="T" name="resolution" value="1" units="1/dev"/>
        </inkml:channelProperties>
      </inkml:inkSource>
      <inkml:timestamp xml:id="ts0" timeString="2023-10-11T17:24:11.143"/>
    </inkml:context>
    <inkml:brush xml:id="br0">
      <inkml:brushProperty name="width" value="0.05292" units="cm"/>
      <inkml:brushProperty name="height" value="0.05292" units="cm"/>
      <inkml:brushProperty name="color" value="#FFC000"/>
    </inkml:brush>
  </inkml:definitions>
  <inkml:trace contextRef="#ctx0" brushRef="#br0">13194 18645 0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27/10/2024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8303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3526863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098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955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2F34DD-C057-DF79-0FBB-C64F5F38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F11F71-EFA7-CFC4-1F8D-0B02A19EC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4EEFF6-816D-CE29-22F9-876A71B7E9AA}"/>
              </a:ext>
            </a:extLst>
          </p:cNvPr>
          <p:cNvSpPr>
            <a:spLocks noGrp="1"/>
          </p:cNvSpPr>
          <p:nvPr>
            <p:ph type="dt" sz="half" idx="10"/>
          </p:nvPr>
        </p:nvSpPr>
        <p:spPr/>
        <p:txBody>
          <a:bodyPr/>
          <a:lstStyle/>
          <a:p>
            <a:fld id="{9A223B2C-72E6-48AA-9FF7-9573219D11B8}" type="datetimeFigureOut">
              <a:rPr lang="en-US" smtClean="0"/>
              <a:t>27/10/2024</a:t>
            </a:fld>
            <a:endParaRPr lang="en-US"/>
          </a:p>
        </p:txBody>
      </p:sp>
      <p:sp>
        <p:nvSpPr>
          <p:cNvPr id="5" name="Footer Placeholder 4">
            <a:extLst>
              <a:ext uri="{FF2B5EF4-FFF2-40B4-BE49-F238E27FC236}">
                <a16:creationId xmlns="" xmlns:a16="http://schemas.microsoft.com/office/drawing/2014/main" id="{D9ABC58B-FF61-ADC8-DB95-1B2CF0993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1B5DD64-DBD5-B0D5-EF1B-17FDD7E059F8}"/>
              </a:ext>
            </a:extLst>
          </p:cNvPr>
          <p:cNvSpPr>
            <a:spLocks noGrp="1"/>
          </p:cNvSpPr>
          <p:nvPr>
            <p:ph type="sldNum" sz="quarter" idx="12"/>
          </p:nvPr>
        </p:nvSpPr>
        <p:spPr/>
        <p:txBody>
          <a:bodyPr/>
          <a:lstStyle/>
          <a:p>
            <a:fld id="{49999B8D-9C0C-4B2D-AE79-99BD5F33478A}" type="slidenum">
              <a:rPr lang="en-US" smtClean="0"/>
              <a:t>‹#›</a:t>
            </a:fld>
            <a:endParaRPr lang="en-US"/>
          </a:p>
        </p:txBody>
      </p:sp>
    </p:spTree>
    <p:extLst>
      <p:ext uri="{BB962C8B-B14F-4D97-AF65-F5344CB8AC3E}">
        <p14:creationId xmlns:p14="http://schemas.microsoft.com/office/powerpoint/2010/main" val="338231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355766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5914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416876315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E287B07-5679-4F82-BF42-AEFB8267D4CE}" type="datetimeFigureOut">
              <a:rPr lang="vi-VN" smtClean="0"/>
              <a:t>27/10/2024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420DCB-F038-44A0-8BF1-827AA41E9BB9}" type="slidenum">
              <a:rPr lang="vi-VN" smtClean="0"/>
              <a:t>‹#›</a:t>
            </a:fld>
            <a:endParaRPr lang="vi-VN"/>
          </a:p>
        </p:txBody>
      </p:sp>
    </p:spTree>
    <p:extLst>
      <p:ext uri="{BB962C8B-B14F-4D97-AF65-F5344CB8AC3E}">
        <p14:creationId xmlns:p14="http://schemas.microsoft.com/office/powerpoint/2010/main" val="426601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627086" y="397732"/>
            <a:ext cx="3338286" cy="3972479"/>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jpe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7.jpg"/><Relationship Id="rId5" Type="http://schemas.microsoft.com/office/2007/relationships/hdphoto" Target="../media/hdphoto4.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8.jpeg"/><Relationship Id="rId5" Type="http://schemas.microsoft.com/office/2007/relationships/hdphoto" Target="../media/hdphoto4.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5.xml"/><Relationship Id="rId7" Type="http://schemas.microsoft.com/office/2007/relationships/hdphoto" Target="../media/hdphoto4.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slideLayout" Target="../slideLayouts/slideLayout2.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5.emf"/><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emf"/><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45.emf"/><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76.png"/><Relationship Id="rId4" Type="http://schemas.openxmlformats.org/officeDocument/2006/relationships/image" Target="../media/image32.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3.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82.png"/><Relationship Id="rId5" Type="http://schemas.openxmlformats.org/officeDocument/2006/relationships/image" Target="../media/image32.png"/><Relationship Id="rId10" Type="http://schemas.openxmlformats.org/officeDocument/2006/relationships/image" Target="../media/image68.png"/><Relationship Id="rId4" Type="http://schemas.openxmlformats.org/officeDocument/2006/relationships/image" Target="../media/image3.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slide" Target="slide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45.png"/><Relationship Id="rId5" Type="http://schemas.openxmlformats.org/officeDocument/2006/relationships/slideLayout" Target="../slideLayouts/slideLayout3.xml"/><Relationship Id="rId10" Type="http://schemas.openxmlformats.org/officeDocument/2006/relationships/customXml" Target="../ink/ink1.xml"/><Relationship Id="rId4" Type="http://schemas.openxmlformats.org/officeDocument/2006/relationships/audio" Target="../media/media2.mp3"/><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5.png"/><Relationship Id="rId18" Type="http://schemas.openxmlformats.org/officeDocument/2006/relationships/slide" Target="slide7.xml"/><Relationship Id="rId3" Type="http://schemas.openxmlformats.org/officeDocument/2006/relationships/slideLayout" Target="../slideLayouts/slideLayout3.xml"/><Relationship Id="rId7" Type="http://schemas.openxmlformats.org/officeDocument/2006/relationships/image" Target="../media/image20.gif"/><Relationship Id="rId12" Type="http://schemas.openxmlformats.org/officeDocument/2006/relationships/slide" Target="slide5.xml"/><Relationship Id="rId17" Type="http://schemas.openxmlformats.org/officeDocument/2006/relationships/image" Target="../media/image27.png"/><Relationship Id="rId2" Type="http://schemas.openxmlformats.org/officeDocument/2006/relationships/audio" Target="../media/media3.wma"/><Relationship Id="rId16" Type="http://schemas.openxmlformats.org/officeDocument/2006/relationships/slide" Target="slide8.xml"/><Relationship Id="rId1" Type="http://schemas.microsoft.com/office/2007/relationships/media" Target="../media/media3.wma"/><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22.gif"/><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5.xml"/><Relationship Id="rId5" Type="http://schemas.openxmlformats.org/officeDocument/2006/relationships/slide" Target="slide9.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5.xml"/><Relationship Id="rId5" Type="http://schemas.openxmlformats.org/officeDocument/2006/relationships/slide" Target="slide9.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slide" Target="slide9.xml"/><Relationship Id="rId5" Type="http://schemas.openxmlformats.org/officeDocument/2006/relationships/slide" Target="slide3.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sp>
        <p:nvSpPr>
          <p:cNvPr id="3075" name="Rectangle 6"/>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sp>
        <p:nvSpPr>
          <p:cNvPr id="3076" name="Rectangle 9"/>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sp>
        <p:nvSpPr>
          <p:cNvPr id="3077" name="Rectangle 12"/>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sp>
        <p:nvSpPr>
          <p:cNvPr id="3078" name="Rectangle 15"/>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pic>
        <p:nvPicPr>
          <p:cNvPr id="307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6302376"/>
            <a:ext cx="32035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55075" y="3601014"/>
            <a:ext cx="8901616" cy="2676255"/>
          </a:xfrm>
          <a:prstGeom prst="rect">
            <a:avLst/>
          </a:prstGeom>
          <a:noFill/>
        </p:spPr>
        <p:txBody>
          <a:bodyPr spcFirstLastPara="1">
            <a:prstTxWarp prst="textArchUp">
              <a:avLst>
                <a:gd name="adj" fmla="val 1031999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 MỪNG QUÍ THẦY CÔ</a:t>
            </a:r>
          </a:p>
          <a:p>
            <a:pPr algn="ctr">
              <a:defRPr/>
            </a:pPr>
            <a:r>
              <a:rPr lang="en-US" sz="36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ĐẾN THĂM LỚP CHÚNG EM</a:t>
            </a:r>
          </a:p>
          <a:p>
            <a:pPr algn="ctr">
              <a:defRPr/>
            </a:pPr>
            <a:endParaRPr lang="en-US" sz="36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3082" name="Group 52"/>
          <p:cNvGrpSpPr>
            <a:grpSpLocks/>
          </p:cNvGrpSpPr>
          <p:nvPr/>
        </p:nvGrpSpPr>
        <p:grpSpPr bwMode="auto">
          <a:xfrm>
            <a:off x="290945" y="290945"/>
            <a:ext cx="11554691" cy="6664037"/>
            <a:chOff x="0" y="0"/>
            <a:chExt cx="9144000" cy="7010400"/>
          </a:xfrm>
        </p:grpSpPr>
        <p:pic>
          <p:nvPicPr>
            <p:cNvPr id="3097" name="Picture 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02768"/>
              <a:ext cx="1400628" cy="29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3962400"/>
              <a:ext cx="1981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6" descr="BELLBRD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47800" y="3200400"/>
              <a:ext cx="327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6" descr="BELLBRD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7315200" y="3200400"/>
              <a:ext cx="327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467600" y="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3" name="Rectangle 28"/>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grpSp>
        <p:nvGrpSpPr>
          <p:cNvPr id="3084" name="Group 18"/>
          <p:cNvGrpSpPr>
            <a:grpSpLocks/>
          </p:cNvGrpSpPr>
          <p:nvPr/>
        </p:nvGrpSpPr>
        <p:grpSpPr bwMode="auto">
          <a:xfrm>
            <a:off x="4495801" y="3591215"/>
            <a:ext cx="2835311" cy="1854725"/>
            <a:chOff x="5225" y="9335"/>
            <a:chExt cx="2520" cy="1750"/>
          </a:xfrm>
        </p:grpSpPr>
        <p:sp>
          <p:nvSpPr>
            <p:cNvPr id="3088"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7"/>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pic>
          <p:nvPicPr>
            <p:cNvPr id="3089" name="Picture 26" descr="cosm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25" descr="BOOK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24" descr="BOOK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3" descr="QUILLP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sz="800" b="1">
                  <a:solidFill>
                    <a:srgbClr val="000000"/>
                  </a:solidFill>
                  <a:latin typeface="Times New Roman" panose="02020603050405020304" pitchFamily="18" charset="0"/>
                  <a:cs typeface="Times New Roman" panose="02020603050405020304" pitchFamily="18" charset="0"/>
                </a:rPr>
                <a:t> </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3094"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sp>
          <p:nvSpPr>
            <p:cNvPr id="309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vi-VN" sz="3600" b="1" kern="10">
                  <a:solidFill>
                    <a:srgbClr val="FFFFFF"/>
                  </a:solidFill>
                  <a:latin typeface="Times New Roman" panose="02020603050405020304" pitchFamily="18" charset="0"/>
                  <a:cs typeface="Times New Roman" panose="02020603050405020304" pitchFamily="18" charset="0"/>
                </a:rPr>
                <a:t>NÀM </a:t>
              </a:r>
            </a:p>
          </p:txBody>
        </p:sp>
        <p:sp>
          <p:nvSpPr>
            <p:cNvPr id="3096"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sz="1800">
                <a:solidFill>
                  <a:srgbClr val="000000"/>
                </a:solidFill>
                <a:latin typeface="Times New Roman" panose="02020603050405020304" pitchFamily="18" charset="0"/>
                <a:cs typeface="Times New Roman" panose="02020603050405020304" pitchFamily="18" charset="0"/>
              </a:endParaRPr>
            </a:p>
          </p:txBody>
        </p:sp>
      </p:grpSp>
      <p:sp>
        <p:nvSpPr>
          <p:cNvPr id="3086" name="TextBox 1"/>
          <p:cNvSpPr txBox="1">
            <a:spLocks noChangeArrowheads="1"/>
          </p:cNvSpPr>
          <p:nvPr/>
        </p:nvSpPr>
        <p:spPr bwMode="auto">
          <a:xfrm>
            <a:off x="2142783" y="805007"/>
            <a:ext cx="778625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b="1" dirty="0">
                <a:solidFill>
                  <a:srgbClr val="FF0000"/>
                </a:solidFill>
                <a:latin typeface="Times New Roman" panose="02020603050405020304" pitchFamily="18" charset="0"/>
                <a:cs typeface="Times New Roman" panose="02020603050405020304" pitchFamily="18" charset="0"/>
              </a:rPr>
              <a:t>TRƯỜNG TIỂU HỌC </a:t>
            </a:r>
            <a:r>
              <a:rPr lang="en-US" b="1" dirty="0" smtClean="0">
                <a:solidFill>
                  <a:srgbClr val="FF0000"/>
                </a:solidFill>
                <a:latin typeface="Times New Roman" panose="02020603050405020304" pitchFamily="18" charset="0"/>
                <a:cs typeface="Times New Roman" panose="02020603050405020304" pitchFamily="18" charset="0"/>
              </a:rPr>
              <a:t>XUÂN PHÚ</a:t>
            </a:r>
            <a:endParaRPr lang="en-US"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sz="3600" b="1" dirty="0">
                <a:solidFill>
                  <a:srgbClr val="FF0000"/>
                </a:solidFill>
                <a:latin typeface="Times New Roman" panose="02020603050405020304" pitchFamily="18" charset="0"/>
                <a:cs typeface="Times New Roman" panose="02020603050405020304" pitchFamily="18" charset="0"/>
              </a:rPr>
              <a:t>LỚP </a:t>
            </a:r>
            <a:r>
              <a:rPr lang="en-US" sz="3600" b="1" dirty="0" smtClean="0">
                <a:solidFill>
                  <a:srgbClr val="FF0000"/>
                </a:solidFill>
                <a:latin typeface="Times New Roman" panose="02020603050405020304" pitchFamily="18" charset="0"/>
                <a:cs typeface="Times New Roman" panose="02020603050405020304" pitchFamily="18" charset="0"/>
              </a:rPr>
              <a:t>4A</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88932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56313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0482184F-DEAE-C620-09D4-3F63F0DEAAE3}"/>
              </a:ext>
            </a:extLst>
          </p:cNvPr>
          <p:cNvPicPr>
            <a:picLocks noChangeAspect="1"/>
          </p:cNvPicPr>
          <p:nvPr/>
        </p:nvPicPr>
        <p:blipFill>
          <a:blip r:embed="rId10"/>
          <a:stretch>
            <a:fillRect/>
          </a:stretch>
        </p:blipFill>
        <p:spPr>
          <a:xfrm>
            <a:off x="1895793" y="2985060"/>
            <a:ext cx="10248264" cy="2307375"/>
          </a:xfrm>
          <a:prstGeom prst="rect">
            <a:avLst/>
          </a:prstGeom>
        </p:spPr>
      </p:pic>
      <p:sp>
        <p:nvSpPr>
          <p:cNvPr id="3" name="TextBox 2">
            <a:extLst>
              <a:ext uri="{FF2B5EF4-FFF2-40B4-BE49-F238E27FC236}">
                <a16:creationId xmlns="" xmlns:a16="http://schemas.microsoft.com/office/drawing/2014/main" id="{C53486B9-04C0-3A05-581C-952F1746D6AE}"/>
              </a:ext>
            </a:extLst>
          </p:cNvPr>
          <p:cNvSpPr txBox="1"/>
          <p:nvPr/>
        </p:nvSpPr>
        <p:spPr>
          <a:xfrm>
            <a:off x="2258672" y="267388"/>
            <a:ext cx="8134880" cy="646331"/>
          </a:xfrm>
          <a:prstGeom prst="rect">
            <a:avLst/>
          </a:prstGeom>
          <a:solidFill>
            <a:schemeClr val="accent3">
              <a:lumMod val="20000"/>
              <a:lumOff val="80000"/>
            </a:schemeClr>
          </a:solid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Thứ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dirty="0">
                <a:latin typeface="Times New Roman" panose="02020603050405020304" pitchFamily="18" charset="0"/>
                <a:cs typeface="Times New Roman" panose="02020603050405020304" pitchFamily="18" charset="0"/>
              </a:rPr>
              <a:t> 20 </a:t>
            </a:r>
            <a:r>
              <a:rPr lang="en-US" sz="3600" b="1" dirty="0" err="1">
                <a:latin typeface="Times New Roman" panose="02020603050405020304" pitchFamily="18" charset="0"/>
                <a:cs typeface="Times New Roman" panose="02020603050405020304" pitchFamily="18" charset="0"/>
              </a:rPr>
              <a:t>tháng</a:t>
            </a:r>
            <a:r>
              <a:rPr lang="en-US" sz="3600" b="1" dirty="0">
                <a:latin typeface="Times New Roman" panose="02020603050405020304" pitchFamily="18" charset="0"/>
                <a:cs typeface="Times New Roman" panose="02020603050405020304" pitchFamily="18" charset="0"/>
              </a:rPr>
              <a:t> 10 </a:t>
            </a:r>
            <a:r>
              <a:rPr lang="en-US" sz="3600" b="1" dirty="0" err="1">
                <a:latin typeface="Times New Roman" panose="02020603050405020304" pitchFamily="18" charset="0"/>
                <a:cs typeface="Times New Roman" panose="02020603050405020304" pitchFamily="18" charset="0"/>
              </a:rPr>
              <a:t>năm</a:t>
            </a:r>
            <a:r>
              <a:rPr lang="en-US" sz="3600" b="1" dirty="0">
                <a:latin typeface="Times New Roman" panose="02020603050405020304" pitchFamily="18" charset="0"/>
                <a:cs typeface="Times New Roman" panose="02020603050405020304" pitchFamily="18" charset="0"/>
              </a:rPr>
              <a:t> 2023</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59672" y="-1068092"/>
            <a:ext cx="13911343" cy="8706241"/>
          </a:xfrm>
          <a:prstGeom prst="rect">
            <a:avLst/>
          </a:prstGeom>
        </p:spPr>
      </p:pic>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29" y="-28770"/>
            <a:ext cx="3062097" cy="12762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959" y="1697077"/>
            <a:ext cx="10299061" cy="4622681"/>
          </a:xfrm>
          <a:prstGeom prst="rect">
            <a:avLst/>
          </a:prstGeom>
        </p:spPr>
      </p:pic>
      <p:sp>
        <p:nvSpPr>
          <p:cNvPr id="7" name="Speech Bubble: Rectangle with Corners Rounded 6">
            <a:extLst>
              <a:ext uri="{FF2B5EF4-FFF2-40B4-BE49-F238E27FC236}">
                <a16:creationId xmlns="" xmlns:a16="http://schemas.microsoft.com/office/drawing/2014/main" id="{0479DFC3-D913-CC27-D1BE-A3639245AB94}"/>
              </a:ext>
            </a:extLst>
          </p:cNvPr>
          <p:cNvSpPr/>
          <p:nvPr/>
        </p:nvSpPr>
        <p:spPr>
          <a:xfrm>
            <a:off x="626971" y="1697077"/>
            <a:ext cx="2209800" cy="317590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nặng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nhỉ</a:t>
            </a:r>
            <a:r>
              <a:rPr lang="en-US" sz="3600" dirty="0">
                <a:latin typeface="Times New Roman" panose="02020603050405020304" pitchFamily="18" charset="0"/>
                <a:cs typeface="Times New Roman" panose="02020603050405020304" pitchFamily="18" charset="0"/>
              </a:rPr>
              <a:t>?</a:t>
            </a:r>
          </a:p>
        </p:txBody>
      </p:sp>
      <p:sp>
        <p:nvSpPr>
          <p:cNvPr id="8" name="Speech Bubble: Rectangle with Corners Rounded 7">
            <a:extLst>
              <a:ext uri="{FF2B5EF4-FFF2-40B4-BE49-F238E27FC236}">
                <a16:creationId xmlns="" xmlns:a16="http://schemas.microsoft.com/office/drawing/2014/main" id="{56CBAC1A-FD0A-FC68-FECF-1209C8CE8DB7}"/>
              </a:ext>
            </a:extLst>
          </p:cNvPr>
          <p:cNvSpPr/>
          <p:nvPr/>
        </p:nvSpPr>
        <p:spPr>
          <a:xfrm>
            <a:off x="4588328" y="136143"/>
            <a:ext cx="2612571" cy="2849583"/>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nặng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 190 </a:t>
            </a:r>
            <a:r>
              <a:rPr lang="en-US" sz="3600" dirty="0" err="1">
                <a:latin typeface="Times New Roman" panose="02020603050405020304" pitchFamily="18" charset="0"/>
                <a:cs typeface="Times New Roman" panose="02020603050405020304" pitchFamily="18" charset="0"/>
              </a:rPr>
              <a:t>tấn</a:t>
            </a:r>
            <a:r>
              <a:rPr lang="en-US" sz="3600" dirty="0">
                <a:latin typeface="Times New Roman" panose="02020603050405020304" pitchFamily="18" charset="0"/>
                <a:cs typeface="Times New Roman" panose="02020603050405020304" pitchFamily="18" charset="0"/>
              </a:rPr>
              <a:t>.</a:t>
            </a:r>
          </a:p>
        </p:txBody>
      </p:sp>
      <p:sp>
        <p:nvSpPr>
          <p:cNvPr id="9" name="Speech Bubble: Rectangle with Corners Rounded 8">
            <a:extLst>
              <a:ext uri="{FF2B5EF4-FFF2-40B4-BE49-F238E27FC236}">
                <a16:creationId xmlns="" xmlns:a16="http://schemas.microsoft.com/office/drawing/2014/main" id="{7EF38824-BC92-F1AB-36E2-195084847596}"/>
              </a:ext>
            </a:extLst>
          </p:cNvPr>
          <p:cNvSpPr/>
          <p:nvPr/>
        </p:nvSpPr>
        <p:spPr>
          <a:xfrm>
            <a:off x="8809264" y="136144"/>
            <a:ext cx="2612571" cy="268467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190 </a:t>
            </a:r>
            <a:r>
              <a:rPr lang="en-US" sz="3600" dirty="0" err="1">
                <a:latin typeface="Times New Roman" panose="02020603050405020304" pitchFamily="18" charset="0"/>
                <a:cs typeface="Times New Roman" panose="02020603050405020304" pitchFamily="18" charset="0"/>
              </a:rPr>
              <a:t>tấn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190 kg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nhỉ</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87CBD47-7B93-A7BC-FA8F-D004B2F3D344}"/>
              </a:ext>
            </a:extLst>
          </p:cNvPr>
          <p:cNvSpPr/>
          <p:nvPr/>
        </p:nvSpPr>
        <p:spPr>
          <a:xfrm>
            <a:off x="660430" y="4347399"/>
            <a:ext cx="3858069" cy="1222883"/>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mã</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1600kg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 xmlns:a16="http://schemas.microsoft.com/office/drawing/2014/main" id="{B2FBDE56-70D8-A29A-8C17-5BB9B2A75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1" y="964702"/>
            <a:ext cx="4430822" cy="33231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 xmlns:a16="http://schemas.microsoft.com/office/drawing/2014/main" id="{41214B2F-CC9C-083F-C0D8-4768A09F8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132" y="1179484"/>
            <a:ext cx="3858069" cy="28935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0A897C5-BFA4-3FCB-51DC-714FAC52696D}"/>
              </a:ext>
            </a:extLst>
          </p:cNvPr>
          <p:cNvSpPr/>
          <p:nvPr/>
        </p:nvSpPr>
        <p:spPr>
          <a:xfrm>
            <a:off x="5845131" y="4191041"/>
            <a:ext cx="3858069" cy="1222883"/>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heo</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90kg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 calcmode="lin" valueType="num">
                                      <p:cBhvr additive="base">
                                        <p:cTn id="17" dur="500" fill="hold"/>
                                        <p:tgtEl>
                                          <p:spTgt spid="1034"/>
                                        </p:tgtEl>
                                        <p:attrNameLst>
                                          <p:attrName>ppt_x</p:attrName>
                                        </p:attrNameLst>
                                      </p:cBhvr>
                                      <p:tavLst>
                                        <p:tav tm="0">
                                          <p:val>
                                            <p:strVal val="#ppt_x"/>
                                          </p:val>
                                        </p:tav>
                                        <p:tav tm="100000">
                                          <p:val>
                                            <p:strVal val="#ppt_x"/>
                                          </p:val>
                                        </p:tav>
                                      </p:tavLst>
                                    </p:anim>
                                    <p:anim calcmode="lin" valueType="num">
                                      <p:cBhvr additive="base">
                                        <p:cTn id="18" dur="500" fill="hold"/>
                                        <p:tgtEl>
                                          <p:spTgt spid="10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4436" y="119821"/>
            <a:ext cx="10890539" cy="6045000"/>
          </a:xfrm>
          <a:prstGeom prst="rect">
            <a:avLst/>
          </a:prstGeom>
        </p:spPr>
      </p:pic>
      <p:sp>
        <p:nvSpPr>
          <p:cNvPr id="5" name="PA_矩形 5">
            <a:extLst>
              <a:ext uri="{FF2B5EF4-FFF2-40B4-BE49-F238E27FC236}">
                <a16:creationId xmlns="" xmlns:a16="http://schemas.microsoft.com/office/drawing/2014/main" id="{273B9120-9866-C581-C191-1191EFD852AE}"/>
              </a:ext>
            </a:extLst>
          </p:cNvPr>
          <p:cNvSpPr/>
          <p:nvPr>
            <p:custDataLst>
              <p:tags r:id="rId3"/>
            </p:custDataLst>
          </p:nvPr>
        </p:nvSpPr>
        <p:spPr>
          <a:xfrm>
            <a:off x="4714936" y="1711160"/>
            <a:ext cx="6471620"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ki-</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lô</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-gam,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685671" y="4680768"/>
            <a:ext cx="5424341"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0840" y="4407884"/>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1164519"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1069844"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4076299"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4097939"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pic>
        <p:nvPicPr>
          <p:cNvPr id="3" name="Picture 2">
            <a:extLst>
              <a:ext uri="{FF2B5EF4-FFF2-40B4-BE49-F238E27FC236}">
                <a16:creationId xmlns="" xmlns:a16="http://schemas.microsoft.com/office/drawing/2014/main" id="{D830CF3C-35A7-3614-A731-9E41DA6440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8983" y="2981660"/>
            <a:ext cx="2972333" cy="401264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 xmlns:a16="http://schemas.microsoft.com/office/drawing/2014/main" id="{6346266A-ADA1-CBBE-E443-5437F31E8025}"/>
              </a:ext>
            </a:extLst>
          </p:cNvPr>
          <p:cNvSpPr/>
          <p:nvPr/>
        </p:nvSpPr>
        <p:spPr>
          <a:xfrm rot="16014792">
            <a:off x="7359861" y="4529196"/>
            <a:ext cx="1514020" cy="2104696"/>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600" b="1" dirty="0">
                <a:solidFill>
                  <a:srgbClr val="FF0000"/>
                </a:solidFill>
              </a:rPr>
              <a:t>Bao </a:t>
            </a:r>
            <a:r>
              <a:rPr lang="en-US" sz="2600" b="1" dirty="0" err="1">
                <a:solidFill>
                  <a:srgbClr val="FF0000"/>
                </a:solidFill>
              </a:rPr>
              <a:t>gạo</a:t>
            </a:r>
            <a:r>
              <a:rPr lang="en-US" sz="2600" b="1" dirty="0">
                <a:solidFill>
                  <a:srgbClr val="FF0000"/>
                </a:solidFill>
              </a:rPr>
              <a:t> </a:t>
            </a:r>
            <a:r>
              <a:rPr lang="en-US" sz="2600" b="1" dirty="0" err="1">
                <a:solidFill>
                  <a:srgbClr val="FF0000"/>
                </a:solidFill>
              </a:rPr>
              <a:t>nặng</a:t>
            </a:r>
            <a:endParaRPr lang="en-US" sz="2600" b="1" dirty="0">
              <a:solidFill>
                <a:srgbClr val="FF0000"/>
              </a:solidFill>
            </a:endParaRPr>
          </a:p>
          <a:p>
            <a:pPr algn="ctr"/>
            <a:r>
              <a:rPr lang="en-US" sz="2600" b="1" dirty="0">
                <a:solidFill>
                  <a:srgbClr val="FF0000"/>
                </a:solidFill>
              </a:rPr>
              <a:t>5 </a:t>
            </a:r>
            <a:r>
              <a:rPr lang="en-US" sz="2600" b="1" dirty="0" err="1">
                <a:solidFill>
                  <a:srgbClr val="FF0000"/>
                </a:solidFill>
              </a:rPr>
              <a:t>yến</a:t>
            </a:r>
            <a:endParaRPr lang="en-US" sz="2600"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circle(in)">
                                      <p:cBhvr>
                                        <p:cTn id="5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1009650" y="-920750"/>
            <a:ext cx="14211300" cy="8699500"/>
          </a:xfrm>
          <a:prstGeom prst="rect">
            <a:avLst/>
          </a:prstGeom>
        </p:spPr>
      </p:pic>
      <p:pic>
        <p:nvPicPr>
          <p:cNvPr id="1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3279" y="4113525"/>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1657858" y="2192501"/>
            <a:ext cx="8838183" cy="1558233"/>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512636" y="681710"/>
            <a:ext cx="5752758" cy="1473709"/>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6"/>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6"/>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6"/>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6"/>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6"/>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6"/>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6"/>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6"/>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6"/>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6"/>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7"/>
          <a:stretch>
            <a:fillRect/>
          </a:stretch>
        </p:blipFill>
        <p:spPr>
          <a:xfrm>
            <a:off x="2003355" y="227137"/>
            <a:ext cx="1938683" cy="1938683"/>
          </a:xfrm>
          <a:prstGeom prst="rect">
            <a:avLst/>
          </a:prstGeom>
        </p:spPr>
      </p:pic>
      <p:sp>
        <p:nvSpPr>
          <p:cNvPr id="2176" name="Rectangle 2175"/>
          <p:cNvSpPr/>
          <p:nvPr/>
        </p:nvSpPr>
        <p:spPr>
          <a:xfrm>
            <a:off x="2053472" y="685027"/>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756409" y="3777415"/>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756409" y="4604222"/>
            <a:ext cx="4342856" cy="1015663"/>
          </a:xfrm>
          <a:prstGeom prst="rect">
            <a:avLst/>
          </a:prstGeom>
          <a:noFill/>
          <a:ln>
            <a:no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 xmlns:a16="http://schemas.microsoft.com/office/drawing/2014/main" id="{9BFE907B-F28A-C77B-9DC4-055FB6412FA4}"/>
              </a:ext>
            </a:extLst>
          </p:cNvPr>
          <p:cNvSpPr/>
          <p:nvPr/>
        </p:nvSpPr>
        <p:spPr>
          <a:xfrm>
            <a:off x="456028" y="5619885"/>
            <a:ext cx="4361841"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n-US" sz="6000" b="1" dirty="0">
                <a:ln w="12700">
                  <a:solidFill>
                    <a:srgbClr val="00B050"/>
                  </a:solidFill>
                  <a:prstDash val="solid"/>
                </a:ln>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kg</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 xmlns:a16="http://schemas.microsoft.com/office/drawing/2014/main" id="{B13A56DE-2855-E67B-4770-8DEDA4D96E4D}"/>
              </a:ext>
            </a:extLst>
          </p:cNvPr>
          <p:cNvSpPr/>
          <p:nvPr/>
        </p:nvSpPr>
        <p:spPr>
          <a:xfrm>
            <a:off x="2927837" y="5583018"/>
            <a:ext cx="2421446" cy="1015663"/>
          </a:xfrm>
          <a:prstGeom prst="rect">
            <a:avLst/>
          </a:prstGeom>
          <a:solidFill>
            <a:schemeClr val="accent3">
              <a:lumMod val="20000"/>
              <a:lumOff val="80000"/>
            </a:schemeClr>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ln w="12700">
                  <a:solidFill>
                    <a:srgbClr val="00B050"/>
                  </a:solidFill>
                  <a:prstDash val="solid"/>
                </a:ln>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100 kg</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1233713B-CB61-B666-E195-690B58EBDA89}"/>
              </a:ext>
            </a:extLst>
          </p:cNvPr>
          <p:cNvPicPr>
            <a:picLocks noChangeAspect="1"/>
          </p:cNvPicPr>
          <p:nvPr/>
        </p:nvPicPr>
        <p:blipFill>
          <a:blip r:embed="rId8"/>
          <a:stretch>
            <a:fillRect/>
          </a:stretch>
        </p:blipFill>
        <p:spPr>
          <a:xfrm>
            <a:off x="8559681" y="3987009"/>
            <a:ext cx="3176291" cy="2341067"/>
          </a:xfrm>
          <a:prstGeom prst="rect">
            <a:avLst/>
          </a:prstGeom>
        </p:spPr>
      </p:pic>
      <p:sp>
        <p:nvSpPr>
          <p:cNvPr id="7" name="Speech Bubble: Oval 6">
            <a:extLst>
              <a:ext uri="{FF2B5EF4-FFF2-40B4-BE49-F238E27FC236}">
                <a16:creationId xmlns="" xmlns:a16="http://schemas.microsoft.com/office/drawing/2014/main" id="{7E0FF170-A860-09E2-C3A4-45B22DC0D6DA}"/>
              </a:ext>
            </a:extLst>
          </p:cNvPr>
          <p:cNvSpPr/>
          <p:nvPr/>
        </p:nvSpPr>
        <p:spPr>
          <a:xfrm rot="16014792">
            <a:off x="6578320" y="4379949"/>
            <a:ext cx="2211339" cy="1678073"/>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3200" b="1" dirty="0">
                <a:solidFill>
                  <a:srgbClr val="FF0000"/>
                </a:solidFill>
              </a:rPr>
              <a:t>Con </a:t>
            </a:r>
            <a:r>
              <a:rPr lang="en-US" sz="3200" b="1" dirty="0" err="1">
                <a:solidFill>
                  <a:srgbClr val="FF0000"/>
                </a:solidFill>
              </a:rPr>
              <a:t>bò</a:t>
            </a:r>
            <a:r>
              <a:rPr lang="en-US" sz="3200" b="1" dirty="0">
                <a:solidFill>
                  <a:srgbClr val="FF0000"/>
                </a:solidFill>
              </a:rPr>
              <a:t> </a:t>
            </a:r>
            <a:r>
              <a:rPr lang="en-US" sz="3200" b="1" dirty="0" err="1">
                <a:solidFill>
                  <a:srgbClr val="FF0000"/>
                </a:solidFill>
              </a:rPr>
              <a:t>nặng</a:t>
            </a:r>
            <a:endParaRPr lang="en-US" sz="3200" b="1" dirty="0">
              <a:solidFill>
                <a:srgbClr val="FF0000"/>
              </a:solidFill>
            </a:endParaRPr>
          </a:p>
          <a:p>
            <a:pPr algn="ctr"/>
            <a:r>
              <a:rPr lang="en-US" sz="3200" b="1" dirty="0">
                <a:solidFill>
                  <a:srgbClr val="FF0000"/>
                </a:solidFill>
              </a:rPr>
              <a:t>5 </a:t>
            </a:r>
            <a:r>
              <a:rPr lang="en-US" sz="3200" b="1" dirty="0" err="1">
                <a:solidFill>
                  <a:srgbClr val="FF0000"/>
                </a:solidFill>
              </a:rPr>
              <a:t>tạ</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050" name="Picture 2" descr="Con bò đắt nhất thế giới có giá lên tới 100 tỷ đồng, sở hữu những đặc điểm quý giá mà người nông dân nào cũng cần">
            <a:extLst>
              <a:ext uri="{FF2B5EF4-FFF2-40B4-BE49-F238E27FC236}">
                <a16:creationId xmlns="" xmlns:a16="http://schemas.microsoft.com/office/drawing/2014/main" id="{B1BD7AF3-6C6F-5ED5-4D5F-64D2BC92D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869" y="2593384"/>
            <a:ext cx="3724028" cy="22344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69765212-A4DD-F15C-300A-09C926B2E0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4105" y="2593384"/>
            <a:ext cx="3813222" cy="2234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705677" y="4914891"/>
            <a:ext cx="4576365"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857" y="4839269"/>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714715" y="4879563"/>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50598" y="5875491"/>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6" descr="xe ben howo cabin lệch 70 tấn 420hp">
            <a:extLst>
              <a:ext uri="{FF2B5EF4-FFF2-40B4-BE49-F238E27FC236}">
                <a16:creationId xmlns="" xmlns:a16="http://schemas.microsoft.com/office/drawing/2014/main" id="{E0D22245-9550-6D9E-6457-1132B21B51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3331" y="4233424"/>
            <a:ext cx="3554996" cy="231358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 xmlns:a16="http://schemas.microsoft.com/office/drawing/2014/main" id="{ABD70707-28AB-BDF0-7E5A-2BF67B7C1C1C}"/>
              </a:ext>
            </a:extLst>
          </p:cNvPr>
          <p:cNvSpPr/>
          <p:nvPr/>
        </p:nvSpPr>
        <p:spPr>
          <a:xfrm rot="16014792">
            <a:off x="6482107" y="5031878"/>
            <a:ext cx="1514020" cy="1489261"/>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600" b="1" dirty="0">
                <a:solidFill>
                  <a:srgbClr val="FF0000"/>
                </a:solidFill>
              </a:rPr>
              <a:t>Xe ben </a:t>
            </a:r>
            <a:r>
              <a:rPr lang="en-US" sz="2600" b="1" dirty="0" err="1">
                <a:solidFill>
                  <a:srgbClr val="FF0000"/>
                </a:solidFill>
              </a:rPr>
              <a:t>nặng</a:t>
            </a:r>
            <a:endParaRPr lang="en-US" sz="2600" b="1" dirty="0">
              <a:solidFill>
                <a:srgbClr val="FF0000"/>
              </a:solidFill>
            </a:endParaRPr>
          </a:p>
          <a:p>
            <a:pPr algn="ctr"/>
            <a:r>
              <a:rPr lang="en-US" sz="2600" b="1" dirty="0">
                <a:solidFill>
                  <a:srgbClr val="FF0000"/>
                </a:solidFill>
              </a:rPr>
              <a:t>5 </a:t>
            </a:r>
            <a:r>
              <a:rPr lang="en-US" sz="2600" b="1" dirty="0" err="1">
                <a:solidFill>
                  <a:srgbClr val="FF0000"/>
                </a:solidFill>
              </a:rPr>
              <a:t>tấn</a:t>
            </a:r>
            <a:endParaRPr lang="en-US" sz="2600"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79837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FF0000"/>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78077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87293E5-9D54-6154-3389-2C86D5B5A25B}"/>
              </a:ext>
            </a:extLst>
          </p:cNvPr>
          <p:cNvSpPr txBox="1"/>
          <p:nvPr/>
        </p:nvSpPr>
        <p:spPr>
          <a:xfrm>
            <a:off x="1690254" y="1220102"/>
            <a:ext cx="8839199"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Mối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giữa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Ki-</a:t>
            </a:r>
            <a:r>
              <a:rPr lang="en-US" sz="3200" b="1" dirty="0" err="1">
                <a:solidFill>
                  <a:srgbClr val="FF0000"/>
                </a:solidFill>
                <a:latin typeface="Times New Roman" panose="02020603050405020304" pitchFamily="18" charset="0"/>
                <a:cs typeface="Times New Roman" panose="02020603050405020304" pitchFamily="18" charset="0"/>
              </a:rPr>
              <a:t>lô</a:t>
            </a:r>
            <a:r>
              <a:rPr lang="en-US" sz="3200" b="1" dirty="0">
                <a:solidFill>
                  <a:srgbClr val="FF0000"/>
                </a:solidFill>
                <a:latin typeface="Times New Roman" panose="02020603050405020304" pitchFamily="18" charset="0"/>
                <a:cs typeface="Times New Roman" panose="02020603050405020304" pitchFamily="18" charset="0"/>
              </a:rPr>
              <a:t>-gam, </a:t>
            </a:r>
            <a:r>
              <a:rPr lang="en-US" sz="3200" b="1" dirty="0" err="1">
                <a:solidFill>
                  <a:srgbClr val="FF0000"/>
                </a:solidFill>
                <a:latin typeface="Times New Roman" panose="02020603050405020304" pitchFamily="18" charset="0"/>
                <a:cs typeface="Times New Roman" panose="02020603050405020304" pitchFamily="18" charset="0"/>
              </a:rPr>
              <a:t>yến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tấn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C284500D-4DEA-29D7-3302-B819CEAD7467}"/>
              </a:ext>
            </a:extLst>
          </p:cNvPr>
          <p:cNvSpPr txBox="1"/>
          <p:nvPr/>
        </p:nvSpPr>
        <p:spPr>
          <a:xfrm>
            <a:off x="2313715" y="2844224"/>
            <a:ext cx="3138053" cy="707886"/>
          </a:xfrm>
          <a:prstGeom prst="rect">
            <a:avLst/>
          </a:prstGeom>
          <a:noFill/>
        </p:spPr>
        <p:txBody>
          <a:bodyPr wrap="square" rtlCol="0">
            <a:spAutoFit/>
          </a:bodyPr>
          <a:lstStyle/>
          <a:p>
            <a:r>
              <a:rPr lang="en-US" sz="4000" b="1" dirty="0"/>
              <a:t>1 </a:t>
            </a:r>
            <a:r>
              <a:rPr lang="en-US" sz="4000" b="1" dirty="0" err="1"/>
              <a:t>yến</a:t>
            </a:r>
            <a:r>
              <a:rPr lang="en-US" sz="4000" b="1" dirty="0"/>
              <a:t> =       kg</a:t>
            </a:r>
          </a:p>
        </p:txBody>
      </p:sp>
      <p:sp>
        <p:nvSpPr>
          <p:cNvPr id="4" name="TextBox 3">
            <a:extLst>
              <a:ext uri="{FF2B5EF4-FFF2-40B4-BE49-F238E27FC236}">
                <a16:creationId xmlns="" xmlns:a16="http://schemas.microsoft.com/office/drawing/2014/main" id="{CB8A209D-9F58-F96E-80C0-931A3C6FBF6F}"/>
              </a:ext>
            </a:extLst>
          </p:cNvPr>
          <p:cNvSpPr txBox="1"/>
          <p:nvPr/>
        </p:nvSpPr>
        <p:spPr>
          <a:xfrm>
            <a:off x="3965874" y="2844224"/>
            <a:ext cx="758526" cy="707886"/>
          </a:xfrm>
          <a:prstGeom prst="rect">
            <a:avLst/>
          </a:prstGeom>
          <a:noFill/>
        </p:spPr>
        <p:txBody>
          <a:bodyPr wrap="square" rtlCol="0">
            <a:spAutoFit/>
          </a:bodyPr>
          <a:lstStyle/>
          <a:p>
            <a:r>
              <a:rPr lang="en-US" sz="4000" b="1" dirty="0">
                <a:solidFill>
                  <a:srgbClr val="FF0000"/>
                </a:solidFill>
              </a:rPr>
              <a:t>10 </a:t>
            </a:r>
          </a:p>
        </p:txBody>
      </p:sp>
      <p:sp>
        <p:nvSpPr>
          <p:cNvPr id="6" name="TextBox 5">
            <a:extLst>
              <a:ext uri="{FF2B5EF4-FFF2-40B4-BE49-F238E27FC236}">
                <a16:creationId xmlns="" xmlns:a16="http://schemas.microsoft.com/office/drawing/2014/main" id="{43BDFBA5-D874-E165-0053-53C5CCCE824C}"/>
              </a:ext>
            </a:extLst>
          </p:cNvPr>
          <p:cNvSpPr txBox="1"/>
          <p:nvPr/>
        </p:nvSpPr>
        <p:spPr>
          <a:xfrm>
            <a:off x="2327566" y="3661638"/>
            <a:ext cx="3124202" cy="707886"/>
          </a:xfrm>
          <a:prstGeom prst="rect">
            <a:avLst/>
          </a:prstGeom>
          <a:noFill/>
        </p:spPr>
        <p:txBody>
          <a:bodyPr wrap="square" rtlCol="0">
            <a:spAutoFit/>
          </a:bodyPr>
          <a:lstStyle/>
          <a:p>
            <a:r>
              <a:rPr lang="en-US" sz="4000" b="1" dirty="0"/>
              <a:t>1 </a:t>
            </a:r>
            <a:r>
              <a:rPr lang="en-US" sz="4000" b="1" dirty="0" err="1"/>
              <a:t>tạ</a:t>
            </a:r>
            <a:r>
              <a:rPr lang="en-US" sz="4000" b="1" dirty="0"/>
              <a:t> =       </a:t>
            </a:r>
            <a:r>
              <a:rPr lang="en-US" sz="4000" b="1" dirty="0" err="1"/>
              <a:t>yến</a:t>
            </a:r>
            <a:endParaRPr lang="en-US" sz="4000" b="1" dirty="0"/>
          </a:p>
        </p:txBody>
      </p:sp>
      <p:sp>
        <p:nvSpPr>
          <p:cNvPr id="7" name="TextBox 6">
            <a:extLst>
              <a:ext uri="{FF2B5EF4-FFF2-40B4-BE49-F238E27FC236}">
                <a16:creationId xmlns="" xmlns:a16="http://schemas.microsoft.com/office/drawing/2014/main" id="{9AE929C6-CDAB-E2E9-37D6-0F9725C46511}"/>
              </a:ext>
            </a:extLst>
          </p:cNvPr>
          <p:cNvSpPr txBox="1"/>
          <p:nvPr/>
        </p:nvSpPr>
        <p:spPr>
          <a:xfrm>
            <a:off x="3629905" y="3674591"/>
            <a:ext cx="803558" cy="707886"/>
          </a:xfrm>
          <a:prstGeom prst="rect">
            <a:avLst/>
          </a:prstGeom>
          <a:noFill/>
        </p:spPr>
        <p:txBody>
          <a:bodyPr wrap="square" rtlCol="0">
            <a:spAutoFit/>
          </a:bodyPr>
          <a:lstStyle/>
          <a:p>
            <a:r>
              <a:rPr lang="en-US" sz="4000" b="1" dirty="0">
                <a:solidFill>
                  <a:srgbClr val="FF0000"/>
                </a:solidFill>
              </a:rPr>
              <a:t>10</a:t>
            </a:r>
          </a:p>
        </p:txBody>
      </p:sp>
      <p:sp>
        <p:nvSpPr>
          <p:cNvPr id="8" name="TextBox 7">
            <a:extLst>
              <a:ext uri="{FF2B5EF4-FFF2-40B4-BE49-F238E27FC236}">
                <a16:creationId xmlns="" xmlns:a16="http://schemas.microsoft.com/office/drawing/2014/main" id="{B33B80EA-1AA1-1876-C112-7EC9554D46C0}"/>
              </a:ext>
            </a:extLst>
          </p:cNvPr>
          <p:cNvSpPr txBox="1"/>
          <p:nvPr/>
        </p:nvSpPr>
        <p:spPr>
          <a:xfrm>
            <a:off x="6109853" y="2844224"/>
            <a:ext cx="3255819" cy="707886"/>
          </a:xfrm>
          <a:prstGeom prst="rect">
            <a:avLst/>
          </a:prstGeom>
          <a:noFill/>
        </p:spPr>
        <p:txBody>
          <a:bodyPr wrap="square" rtlCol="0">
            <a:spAutoFit/>
          </a:bodyPr>
          <a:lstStyle/>
          <a:p>
            <a:r>
              <a:rPr lang="en-US" sz="4000" b="1" dirty="0"/>
              <a:t>1 </a:t>
            </a:r>
            <a:r>
              <a:rPr lang="en-US" sz="4000" b="1" dirty="0" err="1"/>
              <a:t>tấn</a:t>
            </a:r>
            <a:r>
              <a:rPr lang="en-US" sz="4000" b="1" dirty="0"/>
              <a:t> =       </a:t>
            </a:r>
            <a:r>
              <a:rPr lang="en-US" sz="4000" b="1" dirty="0" err="1"/>
              <a:t>tạ</a:t>
            </a:r>
            <a:endParaRPr lang="en-US" sz="4000" b="1" dirty="0"/>
          </a:p>
        </p:txBody>
      </p:sp>
      <p:sp>
        <p:nvSpPr>
          <p:cNvPr id="9" name="TextBox 8">
            <a:extLst>
              <a:ext uri="{FF2B5EF4-FFF2-40B4-BE49-F238E27FC236}">
                <a16:creationId xmlns="" xmlns:a16="http://schemas.microsoft.com/office/drawing/2014/main" id="{CE43070E-9A0F-B4AF-BC1E-EC3990191A94}"/>
              </a:ext>
            </a:extLst>
          </p:cNvPr>
          <p:cNvSpPr txBox="1"/>
          <p:nvPr/>
        </p:nvSpPr>
        <p:spPr>
          <a:xfrm>
            <a:off x="7723926" y="2861318"/>
            <a:ext cx="907461" cy="707886"/>
          </a:xfrm>
          <a:prstGeom prst="rect">
            <a:avLst/>
          </a:prstGeom>
          <a:noFill/>
        </p:spPr>
        <p:txBody>
          <a:bodyPr wrap="square" rtlCol="0">
            <a:spAutoFit/>
          </a:bodyPr>
          <a:lstStyle/>
          <a:p>
            <a:r>
              <a:rPr lang="en-US" sz="4000" b="1" dirty="0">
                <a:solidFill>
                  <a:srgbClr val="FF0000"/>
                </a:solidFill>
              </a:rPr>
              <a:t>10</a:t>
            </a:r>
          </a:p>
        </p:txBody>
      </p:sp>
      <p:sp>
        <p:nvSpPr>
          <p:cNvPr id="12" name="TextBox 11">
            <a:extLst>
              <a:ext uri="{FF2B5EF4-FFF2-40B4-BE49-F238E27FC236}">
                <a16:creationId xmlns="" xmlns:a16="http://schemas.microsoft.com/office/drawing/2014/main" id="{71CB69F1-2AC7-BB91-22C9-DCDC733ABA74}"/>
              </a:ext>
            </a:extLst>
          </p:cNvPr>
          <p:cNvSpPr txBox="1"/>
          <p:nvPr/>
        </p:nvSpPr>
        <p:spPr>
          <a:xfrm>
            <a:off x="6116788" y="3665680"/>
            <a:ext cx="3858485" cy="707886"/>
          </a:xfrm>
          <a:prstGeom prst="rect">
            <a:avLst/>
          </a:prstGeom>
          <a:noFill/>
        </p:spPr>
        <p:txBody>
          <a:bodyPr wrap="square" rtlCol="0">
            <a:spAutoFit/>
          </a:bodyPr>
          <a:lstStyle/>
          <a:p>
            <a:r>
              <a:rPr lang="en-US" sz="4000" b="1" dirty="0"/>
              <a:t>1 </a:t>
            </a:r>
            <a:r>
              <a:rPr lang="en-US" sz="4000" b="1" dirty="0" err="1"/>
              <a:t>tấn</a:t>
            </a:r>
            <a:r>
              <a:rPr lang="en-US" sz="4000" b="1" dirty="0"/>
              <a:t> =         </a:t>
            </a:r>
            <a:r>
              <a:rPr lang="en-US" sz="4000" b="1" dirty="0" err="1"/>
              <a:t>yến</a:t>
            </a:r>
            <a:endParaRPr lang="en-US" sz="4000" b="1" dirty="0"/>
          </a:p>
        </p:txBody>
      </p:sp>
      <p:sp>
        <p:nvSpPr>
          <p:cNvPr id="13" name="TextBox 12">
            <a:extLst>
              <a:ext uri="{FF2B5EF4-FFF2-40B4-BE49-F238E27FC236}">
                <a16:creationId xmlns="" xmlns:a16="http://schemas.microsoft.com/office/drawing/2014/main" id="{B708F7BA-90AD-D271-6EFC-717AEC078542}"/>
              </a:ext>
            </a:extLst>
          </p:cNvPr>
          <p:cNvSpPr txBox="1"/>
          <p:nvPr/>
        </p:nvSpPr>
        <p:spPr>
          <a:xfrm>
            <a:off x="7710066" y="3661638"/>
            <a:ext cx="1142994" cy="707886"/>
          </a:xfrm>
          <a:prstGeom prst="rect">
            <a:avLst/>
          </a:prstGeom>
          <a:noFill/>
        </p:spPr>
        <p:txBody>
          <a:bodyPr wrap="square" rtlCol="0">
            <a:spAutoFit/>
          </a:bodyPr>
          <a:lstStyle/>
          <a:p>
            <a:r>
              <a:rPr lang="en-US" sz="4000" b="1" dirty="0">
                <a:solidFill>
                  <a:srgbClr val="FF0000"/>
                </a:solidFill>
              </a:rPr>
              <a:t>100</a:t>
            </a:r>
          </a:p>
        </p:txBody>
      </p:sp>
      <p:sp>
        <p:nvSpPr>
          <p:cNvPr id="14" name="TextBox 13">
            <a:extLst>
              <a:ext uri="{FF2B5EF4-FFF2-40B4-BE49-F238E27FC236}">
                <a16:creationId xmlns="" xmlns:a16="http://schemas.microsoft.com/office/drawing/2014/main" id="{56C0F8A8-23B6-2C5C-70F6-2382026A0FDA}"/>
              </a:ext>
            </a:extLst>
          </p:cNvPr>
          <p:cNvSpPr txBox="1"/>
          <p:nvPr/>
        </p:nvSpPr>
        <p:spPr>
          <a:xfrm>
            <a:off x="2313716" y="4331407"/>
            <a:ext cx="3124202" cy="707886"/>
          </a:xfrm>
          <a:prstGeom prst="rect">
            <a:avLst/>
          </a:prstGeom>
          <a:noFill/>
        </p:spPr>
        <p:txBody>
          <a:bodyPr wrap="square" rtlCol="0">
            <a:spAutoFit/>
          </a:bodyPr>
          <a:lstStyle/>
          <a:p>
            <a:r>
              <a:rPr lang="en-US" sz="4000" b="1" dirty="0"/>
              <a:t>1 </a:t>
            </a:r>
            <a:r>
              <a:rPr lang="en-US" sz="4000" b="1" dirty="0" err="1"/>
              <a:t>tạ</a:t>
            </a:r>
            <a:r>
              <a:rPr lang="en-US" sz="4000" b="1" dirty="0"/>
              <a:t> =         kg    </a:t>
            </a:r>
          </a:p>
        </p:txBody>
      </p:sp>
      <p:sp>
        <p:nvSpPr>
          <p:cNvPr id="15" name="TextBox 14">
            <a:extLst>
              <a:ext uri="{FF2B5EF4-FFF2-40B4-BE49-F238E27FC236}">
                <a16:creationId xmlns="" xmlns:a16="http://schemas.microsoft.com/office/drawing/2014/main" id="{5001A30E-E2DD-A2DD-5E8C-31C1B5A533C9}"/>
              </a:ext>
            </a:extLst>
          </p:cNvPr>
          <p:cNvSpPr txBox="1"/>
          <p:nvPr/>
        </p:nvSpPr>
        <p:spPr>
          <a:xfrm>
            <a:off x="3657606" y="4337532"/>
            <a:ext cx="1066794" cy="707886"/>
          </a:xfrm>
          <a:prstGeom prst="rect">
            <a:avLst/>
          </a:prstGeom>
          <a:noFill/>
        </p:spPr>
        <p:txBody>
          <a:bodyPr wrap="square" rtlCol="0">
            <a:spAutoFit/>
          </a:bodyPr>
          <a:lstStyle/>
          <a:p>
            <a:r>
              <a:rPr lang="en-US" sz="4000" b="1" dirty="0">
                <a:solidFill>
                  <a:srgbClr val="FF0000"/>
                </a:solidFill>
              </a:rPr>
              <a:t>100</a:t>
            </a:r>
          </a:p>
        </p:txBody>
      </p:sp>
      <p:sp>
        <p:nvSpPr>
          <p:cNvPr id="16" name="TextBox 15">
            <a:extLst>
              <a:ext uri="{FF2B5EF4-FFF2-40B4-BE49-F238E27FC236}">
                <a16:creationId xmlns="" xmlns:a16="http://schemas.microsoft.com/office/drawing/2014/main" id="{BC75FC6C-2A91-8A6A-413F-173C9F248C53}"/>
              </a:ext>
            </a:extLst>
          </p:cNvPr>
          <p:cNvSpPr txBox="1"/>
          <p:nvPr/>
        </p:nvSpPr>
        <p:spPr>
          <a:xfrm>
            <a:off x="6158357" y="4297523"/>
            <a:ext cx="4371096" cy="707886"/>
          </a:xfrm>
          <a:prstGeom prst="rect">
            <a:avLst/>
          </a:prstGeom>
          <a:noFill/>
        </p:spPr>
        <p:txBody>
          <a:bodyPr wrap="square" rtlCol="0">
            <a:spAutoFit/>
          </a:bodyPr>
          <a:lstStyle/>
          <a:p>
            <a:r>
              <a:rPr lang="en-US" sz="4000" b="1" dirty="0"/>
              <a:t>1 </a:t>
            </a:r>
            <a:r>
              <a:rPr lang="en-US" sz="4000" b="1" dirty="0" err="1"/>
              <a:t>tấn</a:t>
            </a:r>
            <a:r>
              <a:rPr lang="en-US" sz="4000" b="1" dirty="0"/>
              <a:t> =            kg</a:t>
            </a:r>
          </a:p>
        </p:txBody>
      </p:sp>
      <p:sp>
        <p:nvSpPr>
          <p:cNvPr id="17" name="TextBox 16">
            <a:extLst>
              <a:ext uri="{FF2B5EF4-FFF2-40B4-BE49-F238E27FC236}">
                <a16:creationId xmlns="" xmlns:a16="http://schemas.microsoft.com/office/drawing/2014/main" id="{BB08BB40-C681-AAF3-F0FC-0F195557926F}"/>
              </a:ext>
            </a:extLst>
          </p:cNvPr>
          <p:cNvSpPr txBox="1"/>
          <p:nvPr/>
        </p:nvSpPr>
        <p:spPr>
          <a:xfrm>
            <a:off x="7751617" y="4286080"/>
            <a:ext cx="1461643" cy="707886"/>
          </a:xfrm>
          <a:prstGeom prst="rect">
            <a:avLst/>
          </a:prstGeom>
          <a:noFill/>
        </p:spPr>
        <p:txBody>
          <a:bodyPr wrap="square" rtlCol="0">
            <a:spAutoFit/>
          </a:bodyPr>
          <a:lstStyle/>
          <a:p>
            <a:r>
              <a:rPr lang="en-US" sz="4000" b="1" dirty="0">
                <a:solidFill>
                  <a:srgbClr val="FF0000"/>
                </a:solidFill>
              </a:rPr>
              <a:t>1 000</a:t>
            </a:r>
          </a:p>
        </p:txBody>
      </p:sp>
      <p:cxnSp>
        <p:nvCxnSpPr>
          <p:cNvPr id="19" name="Straight Connector 18">
            <a:extLst>
              <a:ext uri="{FF2B5EF4-FFF2-40B4-BE49-F238E27FC236}">
                <a16:creationId xmlns="" xmlns:a16="http://schemas.microsoft.com/office/drawing/2014/main" id="{FA09FB29-6BE8-8BD0-F432-2FD0FD2C1988}"/>
              </a:ext>
            </a:extLst>
          </p:cNvPr>
          <p:cNvCxnSpPr/>
          <p:nvPr/>
        </p:nvCxnSpPr>
        <p:spPr>
          <a:xfrm>
            <a:off x="5638800" y="3048000"/>
            <a:ext cx="0" cy="1945966"/>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9482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4"/>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 xmlns:a16="http://schemas.microsoft.com/office/drawing/2014/main" id="{09059502-2679-91FA-E1B8-B65ADBAAFD45}"/>
              </a:ext>
            </a:extLst>
          </p:cNvPr>
          <p:cNvPicPr>
            <a:picLocks noChangeAspect="1"/>
          </p:cNvPicPr>
          <p:nvPr/>
        </p:nvPicPr>
        <p:blipFill>
          <a:blip r:embed="rId6"/>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2000" fill="hold" nodeType="withEffect">
                                  <p:stCondLst>
                                    <p:cond delay="0"/>
                                  </p:stCondLst>
                                  <p:childTnLst>
                                    <p:animRot by="21600000">
                                      <p:cBhvr>
                                        <p:cTn id="6" dur="2000" fill="hold"/>
                                        <p:tgtEl>
                                          <p:spTgt spid="5"/>
                                        </p:tgtEl>
                                        <p:attrNameLst>
                                          <p:attrName>r</p:attrName>
                                        </p:attrNameLst>
                                      </p:cBhvr>
                                    </p:animRot>
                                  </p:childTnLst>
                                </p:cTn>
                              </p:par>
                              <p:par>
                                <p:cTn id="7" presetID="2" presetClass="entr" presetSubtype="2" fill="hold" nodeType="withEffect">
                                  <p:stCondLst>
                                    <p:cond delay="1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1+#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8" presetClass="emph" presetSubtype="0" repeatCount="2000" fill="hold" nodeType="withEffect">
                                  <p:stCondLst>
                                    <p:cond delay="0"/>
                                  </p:stCondLst>
                                  <p:childTnLst>
                                    <p:animRot by="21600000">
                                      <p:cBhvr>
                                        <p:cTn id="12" dur="2000" fill="hold"/>
                                        <p:tgtEl>
                                          <p:spTgt spid="6"/>
                                        </p:tgtEl>
                                        <p:attrNameLst>
                                          <p:attrName>r</p:attrName>
                                        </p:attrNameLst>
                                      </p:cBhvr>
                                    </p:animRo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0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F0000"/>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7"/>
                                        </p:tgtEl>
                                        <p:attrNameLst>
                                          <p:attrName>ppt_x</p:attrName>
                                        </p:attrNameLst>
                                      </p:cBhvr>
                                      <p:tavLst>
                                        <p:tav tm="0">
                                          <p:val>
                                            <p:strVal val="ppt_x"/>
                                          </p:val>
                                        </p:tav>
                                        <p:tav tm="100000">
                                          <p:val>
                                            <p:strVal val="ppt_x"/>
                                          </p:val>
                                        </p:tav>
                                      </p:tavLst>
                                    </p:anim>
                                    <p:anim calcmode="lin" valueType="num">
                                      <p:cBhvr additive="base">
                                        <p:cTn id="7" dur="500"/>
                                        <p:tgtEl>
                                          <p:spTgt spid="47"/>
                                        </p:tgtEl>
                                        <p:attrNameLst>
                                          <p:attrName>ppt_y</p:attrName>
                                        </p:attrNameLst>
                                      </p:cBhvr>
                                      <p:tavLst>
                                        <p:tav tm="0">
                                          <p:val>
                                            <p:strVal val="ppt_y"/>
                                          </p:val>
                                        </p:tav>
                                        <p:tav tm="100000">
                                          <p:val>
                                            <p:strVal val="1+ppt_h/2"/>
                                          </p:val>
                                        </p:tav>
                                      </p:tavLst>
                                    </p:anim>
                                    <p:set>
                                      <p:cBhvr>
                                        <p:cTn id="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48"/>
                                        </p:tgtEl>
                                        <p:attrNameLst>
                                          <p:attrName>ppt_x</p:attrName>
                                        </p:attrNameLst>
                                      </p:cBhvr>
                                      <p:tavLst>
                                        <p:tav tm="0">
                                          <p:val>
                                            <p:strVal val="ppt_x"/>
                                          </p:val>
                                        </p:tav>
                                        <p:tav tm="100000">
                                          <p:val>
                                            <p:strVal val="ppt_x"/>
                                          </p:val>
                                        </p:tav>
                                      </p:tavLst>
                                    </p:anim>
                                    <p:anim calcmode="lin" valueType="num">
                                      <p:cBhvr additive="base">
                                        <p:cTn id="14" dur="500"/>
                                        <p:tgtEl>
                                          <p:spTgt spid="48"/>
                                        </p:tgtEl>
                                        <p:attrNameLst>
                                          <p:attrName>ppt_y</p:attrName>
                                        </p:attrNameLst>
                                      </p:cBhvr>
                                      <p:tavLst>
                                        <p:tav tm="0">
                                          <p:val>
                                            <p:strVal val="ppt_y"/>
                                          </p:val>
                                        </p:tav>
                                        <p:tav tm="100000">
                                          <p:val>
                                            <p:strVal val="1+ppt_h/2"/>
                                          </p:val>
                                        </p:tav>
                                      </p:tavLst>
                                    </p:anim>
                                    <p:set>
                                      <p:cBhvr>
                                        <p:cTn id="1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9"/>
                                        </p:tgtEl>
                                        <p:attrNameLst>
                                          <p:attrName>ppt_x</p:attrName>
                                        </p:attrNameLst>
                                      </p:cBhvr>
                                      <p:tavLst>
                                        <p:tav tm="0">
                                          <p:val>
                                            <p:strVal val="ppt_x"/>
                                          </p:val>
                                        </p:tav>
                                        <p:tav tm="100000">
                                          <p:val>
                                            <p:strVal val="ppt_x"/>
                                          </p:val>
                                        </p:tav>
                                      </p:tavLst>
                                    </p:anim>
                                    <p:anim calcmode="lin" valueType="num">
                                      <p:cBhvr additive="base">
                                        <p:cTn id="21" dur="500"/>
                                        <p:tgtEl>
                                          <p:spTgt spid="49"/>
                                        </p:tgtEl>
                                        <p:attrNameLst>
                                          <p:attrName>ppt_y</p:attrName>
                                        </p:attrNameLst>
                                      </p:cBhvr>
                                      <p:tavLst>
                                        <p:tav tm="0">
                                          <p:val>
                                            <p:strVal val="ppt_y"/>
                                          </p:val>
                                        </p:tav>
                                        <p:tav tm="100000">
                                          <p:val>
                                            <p:strVal val="1+ppt_h/2"/>
                                          </p:val>
                                        </p:tav>
                                      </p:tavLst>
                                    </p:anim>
                                    <p:set>
                                      <p:cBhvr>
                                        <p:cTn id="2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0"/>
                                        </p:tgtEl>
                                        <p:attrNameLst>
                                          <p:attrName>ppt_x</p:attrName>
                                        </p:attrNameLst>
                                      </p:cBhvr>
                                      <p:tavLst>
                                        <p:tav tm="0">
                                          <p:val>
                                            <p:strVal val="ppt_x"/>
                                          </p:val>
                                        </p:tav>
                                        <p:tav tm="100000">
                                          <p:val>
                                            <p:strVal val="ppt_x"/>
                                          </p:val>
                                        </p:tav>
                                      </p:tavLst>
                                    </p:anim>
                                    <p:anim calcmode="lin" valueType="num">
                                      <p:cBhvr additive="base">
                                        <p:cTn id="28" dur="500"/>
                                        <p:tgtEl>
                                          <p:spTgt spid="50"/>
                                        </p:tgtEl>
                                        <p:attrNameLst>
                                          <p:attrName>ppt_y</p:attrName>
                                        </p:attrNameLst>
                                      </p:cBhvr>
                                      <p:tavLst>
                                        <p:tav tm="0">
                                          <p:val>
                                            <p:strVal val="ppt_y"/>
                                          </p:val>
                                        </p:tav>
                                        <p:tav tm="100000">
                                          <p:val>
                                            <p:strVal val="1+ppt_h/2"/>
                                          </p:val>
                                        </p:tav>
                                      </p:tavLst>
                                    </p:anim>
                                    <p:set>
                                      <p:cBhvr>
                                        <p:cTn id="2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51"/>
                                        </p:tgtEl>
                                        <p:attrNameLst>
                                          <p:attrName>ppt_x</p:attrName>
                                        </p:attrNameLst>
                                      </p:cBhvr>
                                      <p:tavLst>
                                        <p:tav tm="0">
                                          <p:val>
                                            <p:strVal val="ppt_x"/>
                                          </p:val>
                                        </p:tav>
                                        <p:tav tm="100000">
                                          <p:val>
                                            <p:strVal val="ppt_x"/>
                                          </p:val>
                                        </p:tav>
                                      </p:tavLst>
                                    </p:anim>
                                    <p:anim calcmode="lin" valueType="num">
                                      <p:cBhvr additive="base">
                                        <p:cTn id="35" dur="500"/>
                                        <p:tgtEl>
                                          <p:spTgt spid="51"/>
                                        </p:tgtEl>
                                        <p:attrNameLst>
                                          <p:attrName>ppt_y</p:attrName>
                                        </p:attrNameLst>
                                      </p:cBhvr>
                                      <p:tavLst>
                                        <p:tav tm="0">
                                          <p:val>
                                            <p:strVal val="ppt_y"/>
                                          </p:val>
                                        </p:tav>
                                        <p:tav tm="100000">
                                          <p:val>
                                            <p:strVal val="1+ppt_h/2"/>
                                          </p:val>
                                        </p:tav>
                                      </p:tavLst>
                                    </p:anim>
                                    <p:set>
                                      <p:cBhvr>
                                        <p:cTn id="3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2"/>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52"/>
                                        </p:tgtEl>
                                        <p:attrNameLst>
                                          <p:attrName>ppt_x</p:attrName>
                                        </p:attrNameLst>
                                      </p:cBhvr>
                                      <p:tavLst>
                                        <p:tav tm="0">
                                          <p:val>
                                            <p:strVal val="ppt_x"/>
                                          </p:val>
                                        </p:tav>
                                        <p:tav tm="100000">
                                          <p:val>
                                            <p:strVal val="ppt_x"/>
                                          </p:val>
                                        </p:tav>
                                      </p:tavLst>
                                    </p:anim>
                                    <p:anim calcmode="lin" valueType="num">
                                      <p:cBhvr additive="base">
                                        <p:cTn id="42" dur="500"/>
                                        <p:tgtEl>
                                          <p:spTgt spid="52"/>
                                        </p:tgtEl>
                                        <p:attrNameLst>
                                          <p:attrName>ppt_y</p:attrName>
                                        </p:attrNameLst>
                                      </p:cBhvr>
                                      <p:tavLst>
                                        <p:tav tm="0">
                                          <p:val>
                                            <p:strVal val="ppt_y"/>
                                          </p:val>
                                        </p:tav>
                                        <p:tav tm="100000">
                                          <p:val>
                                            <p:strVal val="1+ppt_h/2"/>
                                          </p:val>
                                        </p:tav>
                                      </p:tavLst>
                                    </p:anim>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53"/>
                                        </p:tgtEl>
                                        <p:attrNameLst>
                                          <p:attrName>ppt_x</p:attrName>
                                        </p:attrNameLst>
                                      </p:cBhvr>
                                      <p:tavLst>
                                        <p:tav tm="0">
                                          <p:val>
                                            <p:strVal val="ppt_x"/>
                                          </p:val>
                                        </p:tav>
                                        <p:tav tm="100000">
                                          <p:val>
                                            <p:strVal val="ppt_x"/>
                                          </p:val>
                                        </p:tav>
                                      </p:tavLst>
                                    </p:anim>
                                    <p:anim calcmode="lin" valueType="num">
                                      <p:cBhvr additive="base">
                                        <p:cTn id="49" dur="500"/>
                                        <p:tgtEl>
                                          <p:spTgt spid="53"/>
                                        </p:tgtEl>
                                        <p:attrNameLst>
                                          <p:attrName>ppt_y</p:attrName>
                                        </p:attrNameLst>
                                      </p:cBhvr>
                                      <p:tavLst>
                                        <p:tav tm="0">
                                          <p:val>
                                            <p:strVal val="ppt_y"/>
                                          </p:val>
                                        </p:tav>
                                        <p:tav tm="100000">
                                          <p:val>
                                            <p:strVal val="1+ppt_h/2"/>
                                          </p:val>
                                        </p:tav>
                                      </p:tavLst>
                                    </p:anim>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54"/>
                                        </p:tgtEl>
                                        <p:attrNameLst>
                                          <p:attrName>ppt_x</p:attrName>
                                        </p:attrNameLst>
                                      </p:cBhvr>
                                      <p:tavLst>
                                        <p:tav tm="0">
                                          <p:val>
                                            <p:strVal val="ppt_x"/>
                                          </p:val>
                                        </p:tav>
                                        <p:tav tm="100000">
                                          <p:val>
                                            <p:strVal val="ppt_x"/>
                                          </p:val>
                                        </p:tav>
                                      </p:tavLst>
                                    </p:anim>
                                    <p:anim calcmode="lin" valueType="num">
                                      <p:cBhvr additive="base">
                                        <p:cTn id="56" dur="500"/>
                                        <p:tgtEl>
                                          <p:spTgt spid="54"/>
                                        </p:tgtEl>
                                        <p:attrNameLst>
                                          <p:attrName>ppt_y</p:attrName>
                                        </p:attrNameLst>
                                      </p:cBhvr>
                                      <p:tavLst>
                                        <p:tav tm="0">
                                          <p:val>
                                            <p:strVal val="ppt_y"/>
                                          </p:val>
                                        </p:tav>
                                        <p:tav tm="100000">
                                          <p:val>
                                            <p:strVal val="1+ppt_h/2"/>
                                          </p:val>
                                        </p:tav>
                                      </p:tavLst>
                                    </p:anim>
                                    <p:set>
                                      <p:cBhvr>
                                        <p:cTn id="5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55"/>
                                        </p:tgtEl>
                                        <p:attrNameLst>
                                          <p:attrName>ppt_x</p:attrName>
                                        </p:attrNameLst>
                                      </p:cBhvr>
                                      <p:tavLst>
                                        <p:tav tm="0">
                                          <p:val>
                                            <p:strVal val="ppt_x"/>
                                          </p:val>
                                        </p:tav>
                                        <p:tav tm="100000">
                                          <p:val>
                                            <p:strVal val="ppt_x"/>
                                          </p:val>
                                        </p:tav>
                                      </p:tavLst>
                                    </p:anim>
                                    <p:anim calcmode="lin" valueType="num">
                                      <p:cBhvr additive="base">
                                        <p:cTn id="63" dur="500"/>
                                        <p:tgtEl>
                                          <p:spTgt spid="55"/>
                                        </p:tgtEl>
                                        <p:attrNameLst>
                                          <p:attrName>ppt_y</p:attrName>
                                        </p:attrNameLst>
                                      </p:cBhvr>
                                      <p:tavLst>
                                        <p:tav tm="0">
                                          <p:val>
                                            <p:strVal val="ppt_y"/>
                                          </p:val>
                                        </p:tav>
                                        <p:tav tm="100000">
                                          <p:val>
                                            <p:strVal val="1+ppt_h/2"/>
                                          </p:val>
                                        </p:tav>
                                      </p:tavLst>
                                    </p:anim>
                                    <p:set>
                                      <p:cBhvr>
                                        <p:cTn id="6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56"/>
                                        </p:tgtEl>
                                        <p:attrNameLst>
                                          <p:attrName>ppt_x</p:attrName>
                                        </p:attrNameLst>
                                      </p:cBhvr>
                                      <p:tavLst>
                                        <p:tav tm="0">
                                          <p:val>
                                            <p:strVal val="ppt_x"/>
                                          </p:val>
                                        </p:tav>
                                        <p:tav tm="100000">
                                          <p:val>
                                            <p:strVal val="ppt_x"/>
                                          </p:val>
                                        </p:tav>
                                      </p:tavLst>
                                    </p:anim>
                                    <p:anim calcmode="lin" valueType="num">
                                      <p:cBhvr additive="base">
                                        <p:cTn id="70" dur="500"/>
                                        <p:tgtEl>
                                          <p:spTgt spid="56"/>
                                        </p:tgtEl>
                                        <p:attrNameLst>
                                          <p:attrName>ppt_y</p:attrName>
                                        </p:attrNameLst>
                                      </p:cBhvr>
                                      <p:tavLst>
                                        <p:tav tm="0">
                                          <p:val>
                                            <p:strVal val="ppt_y"/>
                                          </p:val>
                                        </p:tav>
                                        <p:tav tm="100000">
                                          <p:val>
                                            <p:strVal val="1+ppt_h/2"/>
                                          </p:val>
                                        </p:tav>
                                      </p:tavLst>
                                    </p:anim>
                                    <p:set>
                                      <p:cBhvr>
                                        <p:cTn id="7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 xmlns:a16="http://schemas.microsoft.com/office/drawing/2014/main" id="{E9F9AC44-2D61-765B-933A-A4BFA5714CEF}"/>
              </a:ext>
            </a:extLst>
          </p:cNvPr>
          <p:cNvSpPr txBox="1"/>
          <p:nvPr/>
        </p:nvSpPr>
        <p:spPr>
          <a:xfrm>
            <a:off x="1284269" y="1654201"/>
            <a:ext cx="8489123" cy="3850413"/>
          </a:xfrm>
          <a:prstGeom prst="rect">
            <a:avLst/>
          </a:prstGeom>
          <a:noFill/>
        </p:spPr>
        <p:txBody>
          <a:bodyPr wrap="square" rtlCol="0">
            <a:spAutoFit/>
          </a:bodyPr>
          <a:lstStyle/>
          <a:p>
            <a:pPr marL="742950" indent="-742950" algn="just">
              <a:lnSpc>
                <a:spcPct val="150000"/>
              </a:lnSpc>
              <a:buAutoNum type="alphaLcParenR"/>
            </a:pPr>
            <a:r>
              <a:rPr lang="en-US" sz="4200" b="0" i="0" dirty="0">
                <a:solidFill>
                  <a:srgbClr val="000000"/>
                </a:solidFill>
                <a:effectLst/>
                <a:latin typeface="Cambria" panose="02040503050406030204" pitchFamily="18" charset="0"/>
                <a:ea typeface="Cambria" panose="02040503050406030204" pitchFamily="18" charset="0"/>
              </a:rPr>
              <a:t>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p>
          <a:p>
            <a:pPr marL="742950" indent="-742950" algn="just">
              <a:lnSpc>
                <a:spcPct val="150000"/>
              </a:lnSpc>
              <a:buAutoNum type="alphaLcParenR"/>
            </a:pPr>
            <a:r>
              <a:rPr lang="en-US" sz="4200" b="0" i="0" dirty="0">
                <a:solidFill>
                  <a:srgbClr val="000000"/>
                </a:solidFill>
                <a:effectLst/>
                <a:latin typeface="Cambria" panose="02040503050406030204" pitchFamily="18" charset="0"/>
                <a:ea typeface="Cambria" panose="02040503050406030204" pitchFamily="18" charset="0"/>
              </a:rPr>
              <a:t>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a:t>
            </a:r>
          </a:p>
          <a:p>
            <a:pPr algn="just">
              <a:lnSpc>
                <a:spcPct val="150000"/>
              </a:lnSpc>
            </a:pPr>
            <a:r>
              <a:rPr lang="en-US" sz="4200" b="0" i="0" dirty="0">
                <a:solidFill>
                  <a:srgbClr val="000000"/>
                </a:solidFill>
                <a:effectLst/>
                <a:latin typeface="Cambria" panose="02040503050406030204" pitchFamily="18" charset="0"/>
                <a:ea typeface="Cambria" panose="02040503050406030204" pitchFamily="18" charset="0"/>
              </a:rPr>
              <a:t>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 xmlns:a16="http://schemas.microsoft.com/office/drawing/2014/main" id="{7123D4D4-3AC2-8258-F4E3-A20F881D4416}"/>
              </a:ext>
            </a:extLst>
          </p:cNvPr>
          <p:cNvSpPr txBox="1"/>
          <p:nvPr/>
        </p:nvSpPr>
        <p:spPr>
          <a:xfrm>
            <a:off x="5541627" y="1855317"/>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905AE1E8-1318-CFF8-F354-E42F892D2248}"/>
              </a:ext>
            </a:extLst>
          </p:cNvPr>
          <p:cNvSpPr txBox="1"/>
          <p:nvPr/>
        </p:nvSpPr>
        <p:spPr>
          <a:xfrm>
            <a:off x="5061842" y="2839429"/>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3582B17D-5420-DE79-5F27-133B65C62464}"/>
              </a:ext>
            </a:extLst>
          </p:cNvPr>
          <p:cNvSpPr txBox="1"/>
          <p:nvPr/>
        </p:nvSpPr>
        <p:spPr>
          <a:xfrm>
            <a:off x="4473598" y="3751116"/>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D2C3735E-A87B-79BC-259E-E6B7A4B39225}"/>
              </a:ext>
            </a:extLst>
          </p:cNvPr>
          <p:cNvSpPr txBox="1"/>
          <p:nvPr/>
        </p:nvSpPr>
        <p:spPr>
          <a:xfrm>
            <a:off x="4473598" y="474516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 xmlns:a16="http://schemas.microsoft.com/office/drawing/2014/main" id="{3BE3CDD7-F3C7-58D1-A2F2-0D0659676DE3}"/>
              </a:ext>
            </a:extLst>
          </p:cNvPr>
          <p:cNvSpPr/>
          <p:nvPr/>
        </p:nvSpPr>
        <p:spPr>
          <a:xfrm>
            <a:off x="6557428" y="198829"/>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 xmlns:a16="http://schemas.microsoft.com/office/drawing/2014/main" id="{4996C27D-0298-C1F2-F421-47B6A6F72871}"/>
              </a:ext>
            </a:extLst>
          </p:cNvPr>
          <p:cNvSpPr txBox="1"/>
          <p:nvPr/>
        </p:nvSpPr>
        <p:spPr>
          <a:xfrm>
            <a:off x="5080659" y="566406"/>
            <a:ext cx="2315688"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DẶN DÒ</a:t>
            </a:r>
          </a:p>
        </p:txBody>
      </p:sp>
      <p:sp>
        <p:nvSpPr>
          <p:cNvPr id="7" name="TextBox 6">
            <a:extLst>
              <a:ext uri="{FF2B5EF4-FFF2-40B4-BE49-F238E27FC236}">
                <a16:creationId xmlns="" xmlns:a16="http://schemas.microsoft.com/office/drawing/2014/main" id="{83E88E0F-7F96-D27E-3940-87EBE94BD0AF}"/>
              </a:ext>
            </a:extLst>
          </p:cNvPr>
          <p:cNvSpPr txBox="1"/>
          <p:nvPr/>
        </p:nvSpPr>
        <p:spPr>
          <a:xfrm>
            <a:off x="595748" y="2853383"/>
            <a:ext cx="10446325"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vở</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trang</a:t>
            </a:r>
            <a:r>
              <a:rPr lang="en-US" sz="3600" b="1" dirty="0">
                <a:latin typeface="Times New Roman" panose="02020603050405020304" pitchFamily="18" charset="0"/>
                <a:cs typeface="Times New Roman" panose="02020603050405020304" pitchFamily="18" charset="0"/>
              </a:rPr>
              <a:t> …. ).</a:t>
            </a:r>
          </a:p>
        </p:txBody>
      </p:sp>
      <p:sp>
        <p:nvSpPr>
          <p:cNvPr id="8" name="TextBox 7">
            <a:extLst>
              <a:ext uri="{FF2B5EF4-FFF2-40B4-BE49-F238E27FC236}">
                <a16:creationId xmlns="" xmlns:a16="http://schemas.microsoft.com/office/drawing/2014/main" id="{71C01C4C-9DCE-0E51-D491-82EF6BAF2FD9}"/>
              </a:ext>
            </a:extLst>
          </p:cNvPr>
          <p:cNvSpPr txBox="1"/>
          <p:nvPr/>
        </p:nvSpPr>
        <p:spPr>
          <a:xfrm>
            <a:off x="595748" y="1413772"/>
            <a:ext cx="9961417" cy="1200329"/>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   Em chia </a:t>
            </a:r>
            <a:r>
              <a:rPr lang="en-US" sz="3600" b="1" dirty="0" err="1">
                <a:latin typeface="Times New Roman" panose="02020603050405020304" pitchFamily="18" charset="0"/>
                <a:cs typeface="Times New Roman" panose="02020603050405020304" pitchFamily="18" charset="0"/>
              </a:rPr>
              <a:t>sẻ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hôm</a:t>
            </a:r>
            <a:r>
              <a:rPr lang="en-US" sz="3600" b="1" dirty="0">
                <a:latin typeface="Times New Roman" panose="02020603050405020304" pitchFamily="18" charset="0"/>
                <a:cs typeface="Times New Roman" panose="02020603050405020304" pitchFamily="18" charset="0"/>
              </a:rPr>
              <a:t> nay.</a:t>
            </a:r>
          </a:p>
        </p:txBody>
      </p:sp>
      <p:sp>
        <p:nvSpPr>
          <p:cNvPr id="13" name="TextBox 12">
            <a:extLst>
              <a:ext uri="{FF2B5EF4-FFF2-40B4-BE49-F238E27FC236}">
                <a16:creationId xmlns="" xmlns:a16="http://schemas.microsoft.com/office/drawing/2014/main" id="{343AF068-97F3-2DD5-07C1-1310F531EB77}"/>
              </a:ext>
            </a:extLst>
          </p:cNvPr>
          <p:cNvSpPr txBox="1"/>
          <p:nvPr/>
        </p:nvSpPr>
        <p:spPr>
          <a:xfrm>
            <a:off x="661062" y="3904341"/>
            <a:ext cx="11018319" cy="1200329"/>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trang</a:t>
            </a:r>
            <a:r>
              <a:rPr lang="en-US" sz="3600" b="1" dirty="0">
                <a:latin typeface="Times New Roman" panose="02020603050405020304" pitchFamily="18" charset="0"/>
                <a:cs typeface="Times New Roman" panose="02020603050405020304" pitchFamily="18" charset="0"/>
              </a:rPr>
              <a:t> 57, 58).</a:t>
            </a:r>
          </a:p>
        </p:txBody>
      </p:sp>
    </p:spTree>
    <p:extLst>
      <p:ext uri="{BB962C8B-B14F-4D97-AF65-F5344CB8AC3E}">
        <p14:creationId xmlns:p14="http://schemas.microsoft.com/office/powerpoint/2010/main" val="20169527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 xmlns:a16="http://schemas.microsoft.com/office/drawing/2014/main" id="{473D0088-1DDA-8EAE-CB1C-81123C73C2A7}"/>
              </a:ext>
            </a:extLst>
          </p:cNvPr>
          <p:cNvPicPr>
            <a:picLocks noChangeAspect="1"/>
          </p:cNvPicPr>
          <p:nvPr/>
        </p:nvPicPr>
        <p:blipFill>
          <a:blip r:embed="rId11"/>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2000" fill="hold" nodeType="withEffect">
                                  <p:stCondLst>
                                    <p:cond delay="0"/>
                                  </p:stCondLst>
                                  <p:childTnLst>
                                    <p:animRot by="21600000">
                                      <p:cBhvr>
                                        <p:cTn id="37" dur="2000" fill="hold"/>
                                        <p:tgtEl>
                                          <p:spTgt spid="18"/>
                                        </p:tgtEl>
                                        <p:attrNameLst>
                                          <p:attrName>r</p:attrName>
                                        </p:attrNameLst>
                                      </p:cBhvr>
                                    </p:animRot>
                                  </p:childTnLst>
                                </p:cTn>
                              </p:par>
                              <p:par>
                                <p:cTn id="38" presetID="2" presetClass="entr" presetSubtype="2" fill="hold" nodeType="withEffect">
                                  <p:stCondLst>
                                    <p:cond delay="150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par>
                                <p:cTn id="42" presetID="8" presetClass="emph" presetSubtype="0" repeatCount="2000" fill="hold" nodeType="withEffect">
                                  <p:stCondLst>
                                    <p:cond delay="0"/>
                                  </p:stCondLst>
                                  <p:childTnLst>
                                    <p:animRot by="21600000">
                                      <p:cBhvr>
                                        <p:cTn id="43" dur="2000" fill="hold"/>
                                        <p:tgtEl>
                                          <p:spTgt spid="19"/>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1144098" y="-397258"/>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3130746" y="-133662"/>
            <a:ext cx="6617376" cy="6686444"/>
            <a:chOff x="2783041" y="297806"/>
            <a:chExt cx="6617376" cy="6686444"/>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780" y="348581"/>
              <a:ext cx="6608637" cy="6614733"/>
            </a:xfrm>
            <a:prstGeom prst="rect">
              <a:avLst/>
            </a:prstGeom>
          </p:spPr>
        </p:pic>
        <p:grpSp>
          <p:nvGrpSpPr>
            <p:cNvPr id="69" name="Group 68"/>
            <p:cNvGrpSpPr/>
            <p:nvPr/>
          </p:nvGrpSpPr>
          <p:grpSpPr>
            <a:xfrm>
              <a:off x="2783041" y="297806"/>
              <a:ext cx="6595628" cy="6686444"/>
              <a:chOff x="2627692" y="285076"/>
              <a:chExt cx="6595628" cy="6686444"/>
            </a:xfrm>
          </p:grpSpPr>
          <p:sp>
            <p:nvSpPr>
              <p:cNvPr id="5" name="TextBox 4"/>
              <p:cNvSpPr txBox="1"/>
              <p:nvPr/>
            </p:nvSpPr>
            <p:spPr>
              <a:xfrm rot="7733424">
                <a:off x="3613606" y="5140329"/>
                <a:ext cx="2103165"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prstClr val="black"/>
                    </a:solidFill>
                    <a:highlight>
                      <a:srgbClr val="00FFFF"/>
                    </a:highlight>
                    <a:latin typeface="Calibri"/>
                  </a:rPr>
                  <a:t>PHÁT</a:t>
                </a:r>
                <a:endParaRPr kumimoji="0" lang="en-US" sz="3800" b="1" i="0" u="none" strike="noStrike" kern="1200" cap="none" spc="0" normalizeH="0" baseline="0" noProof="0" dirty="0">
                  <a:ln>
                    <a:noFill/>
                  </a:ln>
                  <a:solidFill>
                    <a:prstClr val="black"/>
                  </a:solidFill>
                  <a:effectLst/>
                  <a:highlight>
                    <a:srgbClr val="00FFFF"/>
                  </a:highlight>
                  <a:uLnTx/>
                  <a:uFillTx/>
                  <a:latin typeface="Calibri"/>
                  <a:ea typeface="+mn-ea"/>
                  <a:cs typeface="+mn-cs"/>
                </a:endParaRPr>
              </a:p>
            </p:txBody>
          </p:sp>
          <p:sp>
            <p:nvSpPr>
              <p:cNvPr id="6" name="TextBox 5"/>
              <p:cNvSpPr txBox="1"/>
              <p:nvPr/>
            </p:nvSpPr>
            <p:spPr>
              <a:xfrm rot="21333810">
                <a:off x="7848807" y="3257505"/>
                <a:ext cx="1374513"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400" b="1" noProof="0" dirty="0" smtClean="0">
                    <a:solidFill>
                      <a:srgbClr val="FFFF00"/>
                    </a:solidFill>
                    <a:highlight>
                      <a:srgbClr val="FF0000"/>
                    </a:highlight>
                    <a:latin typeface="Calibri"/>
                  </a:rPr>
                  <a:t>HÀ</a:t>
                </a:r>
                <a:endParaRPr kumimoji="0" lang="en-US" sz="3400" b="1" i="0" u="none" strike="noStrike" kern="1200" cap="none" spc="0" normalizeH="0" baseline="0" noProof="0" dirty="0">
                  <a:ln>
                    <a:noFill/>
                  </a:ln>
                  <a:solidFill>
                    <a:srgbClr val="FFFF00"/>
                  </a:solidFill>
                  <a:effectLst/>
                  <a:highlight>
                    <a:srgbClr val="FF0000"/>
                  </a:highlight>
                  <a:uLnTx/>
                  <a:uFillTx/>
                  <a:latin typeface="Calibri"/>
                  <a:ea typeface="+mn-ea"/>
                  <a:cs typeface="+mn-cs"/>
                </a:endParaRPr>
              </a:p>
            </p:txBody>
          </p:sp>
          <p:sp>
            <p:nvSpPr>
              <p:cNvPr id="7" name="TextBox 6"/>
              <p:cNvSpPr txBox="1"/>
              <p:nvPr/>
            </p:nvSpPr>
            <p:spPr>
              <a:xfrm rot="19054100">
                <a:off x="6501405" y="1608155"/>
                <a:ext cx="2014149"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srgbClr val="FFFF00"/>
                    </a:solidFill>
                    <a:highlight>
                      <a:srgbClr val="FF0000"/>
                    </a:highlight>
                    <a:latin typeface="Calibri"/>
                  </a:rPr>
                  <a:t>LÊ AN</a:t>
                </a:r>
                <a:endParaRPr kumimoji="0" lang="en-US" sz="3800" b="1" i="0" u="none" strike="noStrike" kern="1200" cap="none" spc="0" normalizeH="0" baseline="0" noProof="0" dirty="0">
                  <a:ln>
                    <a:noFill/>
                  </a:ln>
                  <a:solidFill>
                    <a:srgbClr val="FFFF00"/>
                  </a:solidFill>
                  <a:effectLst/>
                  <a:highlight>
                    <a:srgbClr val="FF0000"/>
                  </a:highlight>
                  <a:uLnTx/>
                  <a:uFillTx/>
                  <a:latin typeface="Calibri"/>
                  <a:ea typeface="+mn-ea"/>
                  <a:cs typeface="+mn-cs"/>
                </a:endParaRPr>
              </a:p>
            </p:txBody>
          </p:sp>
          <p:sp>
            <p:nvSpPr>
              <p:cNvPr id="8" name="TextBox 7"/>
              <p:cNvSpPr txBox="1"/>
              <p:nvPr/>
            </p:nvSpPr>
            <p:spPr>
              <a:xfrm rot="8874518">
                <a:off x="3008535" y="4537967"/>
                <a:ext cx="2005665"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FF0000"/>
                    </a:solidFill>
                    <a:effectLst/>
                    <a:highlight>
                      <a:srgbClr val="C0C0C0"/>
                    </a:highlight>
                    <a:uLnTx/>
                    <a:uFillTx/>
                    <a:latin typeface="Calibri"/>
                    <a:ea typeface="+mn-ea"/>
                    <a:cs typeface="+mn-cs"/>
                  </a:rPr>
                  <a:t>NAM</a:t>
                </a:r>
                <a:endParaRPr kumimoji="0" lang="en-US" sz="3800" b="1" i="0" u="none" strike="noStrike" kern="1200" cap="none" spc="0" normalizeH="0" baseline="0" noProof="0" dirty="0">
                  <a:ln>
                    <a:noFill/>
                  </a:ln>
                  <a:solidFill>
                    <a:srgbClr val="FF0000"/>
                  </a:solidFill>
                  <a:effectLst/>
                  <a:highlight>
                    <a:srgbClr val="C0C0C0"/>
                  </a:highlight>
                  <a:uLnTx/>
                  <a:uFillTx/>
                  <a:latin typeface="Calibri"/>
                  <a:ea typeface="+mn-ea"/>
                  <a:cs typeface="+mn-cs"/>
                </a:endParaRPr>
              </a:p>
            </p:txBody>
          </p:sp>
          <p:sp>
            <p:nvSpPr>
              <p:cNvPr id="9" name="TextBox 8"/>
              <p:cNvSpPr txBox="1"/>
              <p:nvPr/>
            </p:nvSpPr>
            <p:spPr>
              <a:xfrm rot="347449">
                <a:off x="6176785" y="3671176"/>
                <a:ext cx="3010132"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smtClean="0">
                    <a:solidFill>
                      <a:srgbClr val="FF0000"/>
                    </a:solidFill>
                    <a:highlight>
                      <a:srgbClr val="00FFFF"/>
                    </a:highlight>
                    <a:latin typeface="Calibri"/>
                  </a:rPr>
                  <a:t>NGỌC</a:t>
                </a:r>
                <a:endParaRPr kumimoji="0" lang="en-US" sz="3800" b="1" i="0" u="none" strike="noStrike" kern="1200" cap="none" spc="0" normalizeH="0" baseline="0" noProof="0" dirty="0">
                  <a:ln>
                    <a:noFill/>
                  </a:ln>
                  <a:solidFill>
                    <a:srgbClr val="FF0000"/>
                  </a:solidFill>
                  <a:effectLst/>
                  <a:highlight>
                    <a:srgbClr val="00FFFF"/>
                  </a:highlight>
                  <a:uLnTx/>
                  <a:uFillTx/>
                  <a:latin typeface="Calibri"/>
                  <a:ea typeface="+mn-ea"/>
                  <a:cs typeface="+mn-cs"/>
                </a:endParaRPr>
              </a:p>
            </p:txBody>
          </p:sp>
          <p:sp>
            <p:nvSpPr>
              <p:cNvPr id="10" name="TextBox 9"/>
              <p:cNvSpPr txBox="1"/>
              <p:nvPr/>
            </p:nvSpPr>
            <p:spPr>
              <a:xfrm rot="1199436">
                <a:off x="7712991" y="4258553"/>
                <a:ext cx="137451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noProof="0" dirty="0" smtClean="0">
                    <a:solidFill>
                      <a:srgbClr val="FF0000"/>
                    </a:solidFill>
                    <a:highlight>
                      <a:srgbClr val="FFFF00"/>
                    </a:highlight>
                    <a:latin typeface="Calibri"/>
                  </a:rPr>
                  <a:t>P. NGÂN</a:t>
                </a:r>
                <a:endParaRPr kumimoji="0" lang="en-US" sz="2400" b="1" i="0" u="none" strike="noStrike" kern="1200" cap="none" spc="0" normalizeH="0" baseline="0" noProof="0" dirty="0">
                  <a:ln>
                    <a:noFill/>
                  </a:ln>
                  <a:solidFill>
                    <a:srgbClr val="FF0000"/>
                  </a:solidFill>
                  <a:effectLst/>
                  <a:highlight>
                    <a:srgbClr val="FFFF00"/>
                  </a:highlight>
                  <a:uLnTx/>
                  <a:uFillTx/>
                  <a:latin typeface="Calibri"/>
                </a:endParaRPr>
              </a:p>
            </p:txBody>
          </p:sp>
          <p:sp>
            <p:nvSpPr>
              <p:cNvPr id="11" name="TextBox 10"/>
              <p:cNvSpPr txBox="1"/>
              <p:nvPr/>
            </p:nvSpPr>
            <p:spPr>
              <a:xfrm rot="20170905">
                <a:off x="7143015" y="2375809"/>
                <a:ext cx="1862065"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prstClr val="black"/>
                    </a:solidFill>
                    <a:highlight>
                      <a:srgbClr val="00FFFF"/>
                    </a:highlight>
                    <a:latin typeface="Calibri"/>
                  </a:rPr>
                  <a:t>TÚ LINH</a:t>
                </a:r>
                <a:endParaRPr kumimoji="0" lang="en-US" sz="3800" b="1" i="0" u="none" strike="noStrike" kern="1200" cap="none" spc="0" normalizeH="0" baseline="0" noProof="0" dirty="0">
                  <a:ln>
                    <a:noFill/>
                  </a:ln>
                  <a:solidFill>
                    <a:prstClr val="black"/>
                  </a:solidFill>
                  <a:effectLst/>
                  <a:highlight>
                    <a:srgbClr val="00FFFF"/>
                  </a:highlight>
                  <a:uLnTx/>
                  <a:uFillTx/>
                  <a:latin typeface="Calibri"/>
                  <a:ea typeface="+mn-ea"/>
                  <a:cs typeface="+mn-cs"/>
                </a:endParaRPr>
              </a:p>
            </p:txBody>
          </p:sp>
          <p:sp>
            <p:nvSpPr>
              <p:cNvPr id="12" name="TextBox 11"/>
              <p:cNvSpPr txBox="1"/>
              <p:nvPr/>
            </p:nvSpPr>
            <p:spPr>
              <a:xfrm rot="20583654">
                <a:off x="6703909" y="2953282"/>
                <a:ext cx="2513667"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srgbClr val="FF0000"/>
                    </a:solidFill>
                    <a:highlight>
                      <a:srgbClr val="FFFF00"/>
                    </a:highlight>
                    <a:latin typeface="Calibri"/>
                  </a:rPr>
                  <a:t>GIA HƯNG</a:t>
                </a:r>
                <a:endParaRPr kumimoji="0" lang="en-US" sz="3800" b="1" i="0" u="none" strike="noStrike" kern="1200" cap="none" spc="0" normalizeH="0" baseline="0" noProof="0" dirty="0">
                  <a:ln>
                    <a:noFill/>
                  </a:ln>
                  <a:solidFill>
                    <a:srgbClr val="FF0000"/>
                  </a:solidFill>
                  <a:effectLst/>
                  <a:highlight>
                    <a:srgbClr val="FFFF00"/>
                  </a:highlight>
                  <a:uLnTx/>
                  <a:uFillTx/>
                  <a:latin typeface="Calibri"/>
                  <a:ea typeface="+mn-ea"/>
                  <a:cs typeface="+mn-cs"/>
                </a:endParaRPr>
              </a:p>
            </p:txBody>
          </p:sp>
          <p:sp>
            <p:nvSpPr>
              <p:cNvPr id="13" name="TextBox 12"/>
              <p:cNvSpPr txBox="1"/>
              <p:nvPr/>
            </p:nvSpPr>
            <p:spPr>
              <a:xfrm rot="10598722">
                <a:off x="2627692" y="3271247"/>
                <a:ext cx="2656517"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00B050"/>
                    </a:solidFill>
                    <a:effectLst/>
                    <a:highlight>
                      <a:srgbClr val="FFFF00"/>
                    </a:highlight>
                    <a:uLnTx/>
                    <a:uFillTx/>
                    <a:latin typeface="Calibri"/>
                    <a:ea typeface="+mn-ea"/>
                    <a:cs typeface="+mn-cs"/>
                  </a:rPr>
                  <a:t>V. TRÂM</a:t>
                </a:r>
                <a:endParaRPr kumimoji="0" lang="en-US" sz="3800" b="1" i="0" u="none" strike="noStrike" kern="1200" cap="none" spc="0" normalizeH="0" baseline="0" noProof="0" dirty="0">
                  <a:ln>
                    <a:noFill/>
                  </a:ln>
                  <a:solidFill>
                    <a:srgbClr val="00B050"/>
                  </a:solidFill>
                  <a:effectLst/>
                  <a:highlight>
                    <a:srgbClr val="FFFF00"/>
                  </a:highlight>
                  <a:uLnTx/>
                  <a:uFillTx/>
                  <a:latin typeface="Calibri"/>
                  <a:ea typeface="+mn-ea"/>
                  <a:cs typeface="+mn-cs"/>
                </a:endParaRPr>
              </a:p>
            </p:txBody>
          </p:sp>
          <p:sp>
            <p:nvSpPr>
              <p:cNvPr id="14" name="TextBox 13"/>
              <p:cNvSpPr txBox="1"/>
              <p:nvPr/>
            </p:nvSpPr>
            <p:spPr>
              <a:xfrm rot="10182768">
                <a:off x="2694235" y="3765109"/>
                <a:ext cx="2015735"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prstClr val="white"/>
                    </a:solidFill>
                    <a:effectLst/>
                    <a:highlight>
                      <a:srgbClr val="000080"/>
                    </a:highlight>
                    <a:uLnTx/>
                    <a:uFillTx/>
                    <a:latin typeface="Calibri"/>
                    <a:ea typeface="+mn-ea"/>
                    <a:cs typeface="+mn-cs"/>
                  </a:rPr>
                  <a:t>LÊ</a:t>
                </a:r>
                <a:r>
                  <a:rPr kumimoji="0" lang="en-US" sz="3800" b="1" i="0" u="none" strike="noStrike" kern="1200" cap="none" spc="0" normalizeH="0" noProof="0" dirty="0" smtClean="0">
                    <a:ln>
                      <a:noFill/>
                    </a:ln>
                    <a:solidFill>
                      <a:prstClr val="white"/>
                    </a:solidFill>
                    <a:effectLst/>
                    <a:highlight>
                      <a:srgbClr val="000080"/>
                    </a:highlight>
                    <a:uLnTx/>
                    <a:uFillTx/>
                    <a:latin typeface="Calibri"/>
                    <a:ea typeface="+mn-ea"/>
                    <a:cs typeface="+mn-cs"/>
                  </a:rPr>
                  <a:t> TRÂM</a:t>
                </a:r>
                <a:endParaRPr kumimoji="0" lang="en-US" sz="3800" b="1" i="0" u="none" strike="noStrike" kern="1200" cap="none" spc="0" normalizeH="0" baseline="0" noProof="0" dirty="0">
                  <a:ln>
                    <a:noFill/>
                  </a:ln>
                  <a:solidFill>
                    <a:prstClr val="white"/>
                  </a:solidFill>
                  <a:effectLst/>
                  <a:highlight>
                    <a:srgbClr val="000080"/>
                  </a:highlight>
                  <a:uLnTx/>
                  <a:uFillTx/>
                  <a:latin typeface="Calibri"/>
                  <a:ea typeface="+mn-ea"/>
                  <a:cs typeface="+mn-cs"/>
                </a:endParaRPr>
              </a:p>
            </p:txBody>
          </p:sp>
          <p:sp>
            <p:nvSpPr>
              <p:cNvPr id="15" name="TextBox 14"/>
              <p:cNvSpPr txBox="1"/>
              <p:nvPr/>
            </p:nvSpPr>
            <p:spPr>
              <a:xfrm rot="6062999">
                <a:off x="4555317" y="5844843"/>
                <a:ext cx="1374513"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a:solidFill>
                      <a:prstClr val="black"/>
                    </a:solidFill>
                    <a:highlight>
                      <a:srgbClr val="00FFFF"/>
                    </a:highlight>
                    <a:latin typeface="Calibri"/>
                  </a:rPr>
                  <a:t>KIM</a:t>
                </a:r>
                <a:endParaRPr kumimoji="0" lang="en-US" sz="3800" b="1" i="0" u="none" strike="noStrike" kern="1200" cap="none" spc="0" normalizeH="0" baseline="0" noProof="0" dirty="0">
                  <a:ln>
                    <a:noFill/>
                  </a:ln>
                  <a:solidFill>
                    <a:prstClr val="black"/>
                  </a:solidFill>
                  <a:effectLst/>
                  <a:highlight>
                    <a:srgbClr val="00FFFF"/>
                  </a:highlight>
                  <a:uLnTx/>
                  <a:uFillTx/>
                  <a:latin typeface="Calibri"/>
                  <a:ea typeface="+mn-ea"/>
                  <a:cs typeface="+mn-cs"/>
                </a:endParaRPr>
              </a:p>
            </p:txBody>
          </p:sp>
          <p:sp>
            <p:nvSpPr>
              <p:cNvPr id="16" name="TextBox 15"/>
              <p:cNvSpPr txBox="1"/>
              <p:nvPr/>
            </p:nvSpPr>
            <p:spPr>
              <a:xfrm rot="1841617">
                <a:off x="6734968" y="4380956"/>
                <a:ext cx="2202623"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smtClean="0">
                    <a:solidFill>
                      <a:prstClr val="black"/>
                    </a:solidFill>
                    <a:highlight>
                      <a:srgbClr val="00FF00"/>
                    </a:highlight>
                    <a:latin typeface="Calibri"/>
                  </a:rPr>
                  <a:t>N. </a:t>
                </a:r>
                <a:r>
                  <a:rPr lang="en-US" sz="3800" b="1" dirty="0">
                    <a:solidFill>
                      <a:prstClr val="black"/>
                    </a:solidFill>
                    <a:highlight>
                      <a:srgbClr val="00FF00"/>
                    </a:highlight>
                    <a:latin typeface="Calibri"/>
                  </a:rPr>
                  <a:t>VY</a:t>
                </a:r>
                <a:endParaRPr kumimoji="0" lang="en-US" sz="3800" b="1" i="0" u="none" strike="noStrike" kern="1200" cap="none" spc="0" normalizeH="0" baseline="0" noProof="0" dirty="0">
                  <a:ln>
                    <a:noFill/>
                  </a:ln>
                  <a:solidFill>
                    <a:prstClr val="black"/>
                  </a:solidFill>
                  <a:effectLst/>
                  <a:highlight>
                    <a:srgbClr val="00FF00"/>
                  </a:highlight>
                  <a:uLnTx/>
                  <a:uFillTx/>
                  <a:latin typeface="Calibri"/>
                  <a:ea typeface="+mn-ea"/>
                  <a:cs typeface="+mn-cs"/>
                </a:endParaRPr>
              </a:p>
            </p:txBody>
          </p:sp>
          <p:sp>
            <p:nvSpPr>
              <p:cNvPr id="17" name="TextBox 16"/>
              <p:cNvSpPr txBox="1"/>
              <p:nvPr/>
            </p:nvSpPr>
            <p:spPr>
              <a:xfrm rot="4954329">
                <a:off x="5230531" y="5680074"/>
                <a:ext cx="193656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highlight>
                      <a:srgbClr val="00FFFF"/>
                    </a:highlight>
                    <a:latin typeface="Calibri"/>
                  </a:rPr>
                  <a:t>TRẦN VY</a:t>
                </a:r>
                <a:endParaRPr kumimoji="0" lang="en-US" sz="3600" b="1" i="0" u="none" strike="noStrike" kern="1200" cap="none" spc="0" normalizeH="0" baseline="0" noProof="0" dirty="0">
                  <a:ln>
                    <a:noFill/>
                  </a:ln>
                  <a:solidFill>
                    <a:prstClr val="black"/>
                  </a:solidFill>
                  <a:effectLst/>
                  <a:highlight>
                    <a:srgbClr val="00FFFF"/>
                  </a:highlight>
                  <a:uLnTx/>
                  <a:uFillTx/>
                  <a:latin typeface="Calibri"/>
                </a:endParaRPr>
              </a:p>
            </p:txBody>
          </p:sp>
          <p:sp>
            <p:nvSpPr>
              <p:cNvPr id="18" name="TextBox 17"/>
              <p:cNvSpPr txBox="1"/>
              <p:nvPr/>
            </p:nvSpPr>
            <p:spPr>
              <a:xfrm rot="8127144">
                <a:off x="3335590" y="5076685"/>
                <a:ext cx="1374513"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C00000"/>
                    </a:solidFill>
                    <a:effectLst/>
                    <a:highlight>
                      <a:srgbClr val="FFFF00"/>
                    </a:highlight>
                    <a:uLnTx/>
                    <a:uFillTx/>
                    <a:latin typeface="Calibri"/>
                    <a:ea typeface="+mn-ea"/>
                    <a:cs typeface="+mn-cs"/>
                  </a:rPr>
                  <a:t>LIÊN</a:t>
                </a:r>
                <a:endParaRPr kumimoji="0" lang="en-US" sz="3800" b="1" i="0" u="none" strike="noStrike" kern="1200" cap="none" spc="0" normalizeH="0" baseline="0" noProof="0" dirty="0">
                  <a:ln>
                    <a:noFill/>
                  </a:ln>
                  <a:solidFill>
                    <a:srgbClr val="C00000"/>
                  </a:solidFill>
                  <a:effectLst/>
                  <a:highlight>
                    <a:srgbClr val="FFFF00"/>
                  </a:highlight>
                  <a:uLnTx/>
                  <a:uFillTx/>
                  <a:latin typeface="Calibri"/>
                  <a:ea typeface="+mn-ea"/>
                  <a:cs typeface="+mn-cs"/>
                </a:endParaRPr>
              </a:p>
            </p:txBody>
          </p:sp>
          <p:sp>
            <p:nvSpPr>
              <p:cNvPr id="19" name="TextBox 18"/>
              <p:cNvSpPr txBox="1"/>
              <p:nvPr/>
            </p:nvSpPr>
            <p:spPr>
              <a:xfrm rot="17736120">
                <a:off x="5425041" y="1402518"/>
                <a:ext cx="2513739"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srgbClr val="FF0000"/>
                    </a:solidFill>
                    <a:highlight>
                      <a:srgbClr val="FFFF00"/>
                    </a:highlight>
                    <a:latin typeface="Calibri"/>
                  </a:rPr>
                  <a:t>NG. VY</a:t>
                </a:r>
                <a:endParaRPr kumimoji="0" lang="en-US" sz="3800" b="1" i="0" u="none" strike="noStrike" kern="1200" cap="none" spc="0" normalizeH="0" baseline="0" noProof="0" dirty="0">
                  <a:ln>
                    <a:noFill/>
                  </a:ln>
                  <a:solidFill>
                    <a:srgbClr val="FF0000"/>
                  </a:solidFill>
                  <a:effectLst/>
                  <a:highlight>
                    <a:srgbClr val="FFFF00"/>
                  </a:highlight>
                  <a:uLnTx/>
                  <a:uFillTx/>
                  <a:latin typeface="Calibri"/>
                  <a:ea typeface="+mn-ea"/>
                  <a:cs typeface="+mn-cs"/>
                </a:endParaRPr>
              </a:p>
            </p:txBody>
          </p:sp>
          <p:sp>
            <p:nvSpPr>
              <p:cNvPr id="20" name="TextBox 19"/>
              <p:cNvSpPr txBox="1"/>
              <p:nvPr/>
            </p:nvSpPr>
            <p:spPr>
              <a:xfrm rot="2435286">
                <a:off x="7216908" y="4997778"/>
                <a:ext cx="1374513"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schemeClr val="bg1"/>
                    </a:solidFill>
                    <a:highlight>
                      <a:srgbClr val="FF00FF"/>
                    </a:highlight>
                    <a:latin typeface="Calibri"/>
                  </a:rPr>
                  <a:t>K CHI</a:t>
                </a:r>
                <a:endParaRPr kumimoji="0" lang="en-US" sz="3800" b="1" i="0" u="none" strike="noStrike" kern="1200" cap="none" spc="0" normalizeH="0" baseline="0" noProof="0" dirty="0">
                  <a:ln>
                    <a:noFill/>
                  </a:ln>
                  <a:solidFill>
                    <a:schemeClr val="bg1"/>
                  </a:solidFill>
                  <a:effectLst/>
                  <a:highlight>
                    <a:srgbClr val="FF00FF"/>
                  </a:highlight>
                  <a:uLnTx/>
                  <a:uFillTx/>
                  <a:latin typeface="Calibri"/>
                  <a:ea typeface="+mn-ea"/>
                  <a:cs typeface="+mn-cs"/>
                </a:endParaRPr>
              </a:p>
            </p:txBody>
          </p:sp>
          <p:sp>
            <p:nvSpPr>
              <p:cNvPr id="21" name="TextBox 20"/>
              <p:cNvSpPr txBox="1"/>
              <p:nvPr/>
            </p:nvSpPr>
            <p:spPr>
              <a:xfrm rot="3300823">
                <a:off x="6368442" y="5055104"/>
                <a:ext cx="2042975"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0070C0"/>
                    </a:solidFill>
                    <a:effectLst/>
                    <a:highlight>
                      <a:srgbClr val="FF0000"/>
                    </a:highlight>
                    <a:uLnTx/>
                    <a:uFillTx/>
                    <a:latin typeface="Calibri"/>
                    <a:ea typeface="+mn-ea"/>
                    <a:cs typeface="+mn-cs"/>
                  </a:rPr>
                  <a:t>LINH CHI</a:t>
                </a:r>
                <a:endParaRPr kumimoji="0" lang="en-US" sz="3800" b="1" i="0" u="none" strike="noStrike" kern="1200" cap="none" spc="0" normalizeH="0" baseline="0" noProof="0" dirty="0">
                  <a:ln>
                    <a:noFill/>
                  </a:ln>
                  <a:solidFill>
                    <a:srgbClr val="0070C0"/>
                  </a:solidFill>
                  <a:effectLst/>
                  <a:highlight>
                    <a:srgbClr val="FF0000"/>
                  </a:highlight>
                  <a:uLnTx/>
                  <a:uFillTx/>
                  <a:latin typeface="Calibri"/>
                  <a:ea typeface="+mn-ea"/>
                  <a:cs typeface="+mn-cs"/>
                </a:endParaRPr>
              </a:p>
            </p:txBody>
          </p:sp>
          <p:sp>
            <p:nvSpPr>
              <p:cNvPr id="22" name="TextBox 21"/>
              <p:cNvSpPr txBox="1"/>
              <p:nvPr/>
            </p:nvSpPr>
            <p:spPr>
              <a:xfrm rot="19496264">
                <a:off x="6780077" y="1987083"/>
                <a:ext cx="2040310"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a:solidFill>
                      <a:prstClr val="black"/>
                    </a:solidFill>
                    <a:highlight>
                      <a:srgbClr val="FFFF00"/>
                    </a:highlight>
                    <a:latin typeface="Calibri"/>
                  </a:rPr>
                  <a:t>H.ANH</a:t>
                </a:r>
                <a:endParaRPr kumimoji="0" lang="en-US" sz="3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23" name="TextBox 22"/>
              <p:cNvSpPr txBox="1"/>
              <p:nvPr/>
            </p:nvSpPr>
            <p:spPr>
              <a:xfrm rot="14555066">
                <a:off x="3981048" y="913749"/>
                <a:ext cx="1056951"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highlight>
                      <a:srgbClr val="00FFFF"/>
                    </a:highlight>
                    <a:uLnTx/>
                    <a:uFillTx/>
                    <a:latin typeface="Calibri"/>
                    <a:ea typeface="+mn-ea"/>
                    <a:cs typeface="+mn-cs"/>
                  </a:rPr>
                  <a:t>ĐẠT</a:t>
                </a:r>
              </a:p>
            </p:txBody>
          </p:sp>
          <p:sp>
            <p:nvSpPr>
              <p:cNvPr id="24" name="TextBox 23"/>
              <p:cNvSpPr txBox="1"/>
              <p:nvPr/>
            </p:nvSpPr>
            <p:spPr>
              <a:xfrm rot="5605731">
                <a:off x="4751107" y="5593179"/>
                <a:ext cx="2057246"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prstClr val="white"/>
                    </a:solidFill>
                    <a:effectLst/>
                    <a:highlight>
                      <a:srgbClr val="0000FF"/>
                    </a:highlight>
                    <a:uLnTx/>
                    <a:uFillTx/>
                    <a:latin typeface="Calibri"/>
                    <a:ea typeface="+mn-ea"/>
                    <a:cs typeface="+mn-cs"/>
                  </a:rPr>
                  <a:t>HUY</a:t>
                </a:r>
                <a:endParaRPr kumimoji="0" lang="en-US" sz="3800" b="1" i="0" u="none" strike="noStrike" kern="1200" cap="none" spc="0" normalizeH="0" baseline="0" noProof="0" dirty="0">
                  <a:ln>
                    <a:noFill/>
                  </a:ln>
                  <a:solidFill>
                    <a:prstClr val="white"/>
                  </a:solidFill>
                  <a:effectLst/>
                  <a:highlight>
                    <a:srgbClr val="0000FF"/>
                  </a:highlight>
                  <a:uLnTx/>
                  <a:uFillTx/>
                  <a:latin typeface="Calibri"/>
                  <a:ea typeface="+mn-ea"/>
                  <a:cs typeface="+mn-cs"/>
                </a:endParaRPr>
              </a:p>
            </p:txBody>
          </p:sp>
          <p:sp>
            <p:nvSpPr>
              <p:cNvPr id="25" name="TextBox 24"/>
              <p:cNvSpPr txBox="1"/>
              <p:nvPr/>
            </p:nvSpPr>
            <p:spPr>
              <a:xfrm rot="4237412">
                <a:off x="5500999" y="5476120"/>
                <a:ext cx="2144889"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prstClr val="black"/>
                    </a:solidFill>
                    <a:highlight>
                      <a:srgbClr val="00FF00"/>
                    </a:highlight>
                    <a:latin typeface="Calibri"/>
                  </a:rPr>
                  <a:t>THIỆN</a:t>
                </a:r>
                <a:endParaRPr kumimoji="0" lang="en-US" sz="3800" b="1" i="0" u="none" strike="noStrike" kern="1200" cap="none" spc="0" normalizeH="0" baseline="0" noProof="0" dirty="0">
                  <a:ln>
                    <a:noFill/>
                  </a:ln>
                  <a:solidFill>
                    <a:prstClr val="black"/>
                  </a:solidFill>
                  <a:effectLst/>
                  <a:highlight>
                    <a:srgbClr val="00FF00"/>
                  </a:highlight>
                  <a:uLnTx/>
                  <a:uFillTx/>
                  <a:latin typeface="Calibri"/>
                  <a:ea typeface="+mn-ea"/>
                  <a:cs typeface="+mn-cs"/>
                </a:endParaRPr>
              </a:p>
            </p:txBody>
          </p:sp>
          <p:sp>
            <p:nvSpPr>
              <p:cNvPr id="26" name="TextBox 25"/>
              <p:cNvSpPr txBox="1"/>
              <p:nvPr/>
            </p:nvSpPr>
            <p:spPr>
              <a:xfrm rot="11763947">
                <a:off x="2751290" y="2511942"/>
                <a:ext cx="201311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2"/>
                    </a:solidFill>
                    <a:effectLst/>
                    <a:highlight>
                      <a:srgbClr val="FF00FF"/>
                    </a:highlight>
                    <a:uLnTx/>
                    <a:uFillTx/>
                    <a:latin typeface="Calibri"/>
                    <a:ea typeface="+mn-ea"/>
                    <a:cs typeface="+mn-cs"/>
                  </a:rPr>
                  <a:t>TUẤN</a:t>
                </a:r>
                <a:r>
                  <a:rPr kumimoji="0" lang="en-US" sz="2800" b="1" i="0" u="none" strike="noStrike" kern="1200" cap="none" spc="0" normalizeH="0" noProof="0" dirty="0" smtClean="0">
                    <a:ln>
                      <a:noFill/>
                    </a:ln>
                    <a:solidFill>
                      <a:schemeClr val="tx2"/>
                    </a:solidFill>
                    <a:effectLst/>
                    <a:highlight>
                      <a:srgbClr val="FF00FF"/>
                    </a:highlight>
                    <a:uLnTx/>
                    <a:uFillTx/>
                    <a:latin typeface="Calibri"/>
                    <a:ea typeface="+mn-ea"/>
                    <a:cs typeface="+mn-cs"/>
                  </a:rPr>
                  <a:t> ANH</a:t>
                </a:r>
                <a:endParaRPr kumimoji="0" lang="en-US" sz="2800" b="1" i="0" u="none" strike="noStrike" kern="1200" cap="none" spc="0" normalizeH="0" baseline="0" noProof="0" dirty="0">
                  <a:ln>
                    <a:noFill/>
                  </a:ln>
                  <a:solidFill>
                    <a:schemeClr val="tx2"/>
                  </a:solidFill>
                  <a:effectLst/>
                  <a:highlight>
                    <a:srgbClr val="FF00FF"/>
                  </a:highlight>
                  <a:uLnTx/>
                  <a:uFillTx/>
                  <a:latin typeface="Calibri"/>
                  <a:ea typeface="+mn-ea"/>
                  <a:cs typeface="+mn-cs"/>
                </a:endParaRPr>
              </a:p>
            </p:txBody>
          </p:sp>
          <p:sp>
            <p:nvSpPr>
              <p:cNvPr id="27" name="TextBox 26"/>
              <p:cNvSpPr txBox="1"/>
              <p:nvPr/>
            </p:nvSpPr>
            <p:spPr>
              <a:xfrm rot="4287211">
                <a:off x="3919600" y="1385142"/>
                <a:ext cx="25646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FF0000"/>
                    </a:solidFill>
                    <a:highlight>
                      <a:srgbClr val="808000"/>
                    </a:highlight>
                    <a:latin typeface="Calibri"/>
                  </a:rPr>
                  <a:t>M</a:t>
                </a:r>
                <a:r>
                  <a:rPr kumimoji="0" lang="en-US" sz="3600" b="1" i="0" u="none" strike="noStrike" kern="1200" cap="none" spc="0" normalizeH="0" baseline="0" noProof="0" dirty="0" smtClean="0">
                    <a:ln>
                      <a:noFill/>
                    </a:ln>
                    <a:solidFill>
                      <a:srgbClr val="FF0000"/>
                    </a:solidFill>
                    <a:effectLst/>
                    <a:highlight>
                      <a:srgbClr val="808000"/>
                    </a:highlight>
                    <a:uLnTx/>
                    <a:uFillTx/>
                    <a:latin typeface="Calibri"/>
                  </a:rPr>
                  <a:t>.PHƯƠNG</a:t>
                </a:r>
                <a:endParaRPr kumimoji="0" lang="en-US" sz="3600" b="1" i="0" u="none" strike="noStrike" kern="1200" cap="none" spc="0" normalizeH="0" baseline="0" noProof="0" dirty="0">
                  <a:ln>
                    <a:noFill/>
                  </a:ln>
                  <a:solidFill>
                    <a:srgbClr val="FF0000"/>
                  </a:solidFill>
                  <a:effectLst/>
                  <a:highlight>
                    <a:srgbClr val="808000"/>
                  </a:highlight>
                  <a:uLnTx/>
                  <a:uFillTx/>
                  <a:latin typeface="Calibri"/>
                </a:endParaRPr>
              </a:p>
            </p:txBody>
          </p:sp>
          <p:sp>
            <p:nvSpPr>
              <p:cNvPr id="28" name="TextBox 27"/>
              <p:cNvSpPr txBox="1"/>
              <p:nvPr/>
            </p:nvSpPr>
            <p:spPr>
              <a:xfrm rot="3558581">
                <a:off x="6150966" y="5472116"/>
                <a:ext cx="1768134"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prstClr val="white"/>
                    </a:solidFill>
                    <a:highlight>
                      <a:srgbClr val="FF00FF"/>
                    </a:highlight>
                    <a:latin typeface="Calibri"/>
                  </a:rPr>
                  <a:t>HẢI AN</a:t>
                </a:r>
                <a:endParaRPr kumimoji="0" lang="en-US" sz="3800" b="1" i="0" u="none" strike="noStrike" kern="1200" cap="none" spc="0" normalizeH="0" baseline="0" noProof="0" dirty="0">
                  <a:ln>
                    <a:noFill/>
                  </a:ln>
                  <a:solidFill>
                    <a:prstClr val="white"/>
                  </a:solidFill>
                  <a:effectLst/>
                  <a:highlight>
                    <a:srgbClr val="FF00FF"/>
                  </a:highlight>
                  <a:uLnTx/>
                  <a:uFillTx/>
                  <a:latin typeface="Calibri"/>
                  <a:ea typeface="+mn-ea"/>
                  <a:cs typeface="+mn-cs"/>
                </a:endParaRPr>
              </a:p>
            </p:txBody>
          </p:sp>
          <p:sp>
            <p:nvSpPr>
              <p:cNvPr id="29" name="TextBox 28"/>
              <p:cNvSpPr txBox="1"/>
              <p:nvPr/>
            </p:nvSpPr>
            <p:spPr>
              <a:xfrm rot="9507325">
                <a:off x="2808396" y="4171652"/>
                <a:ext cx="1928465"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smtClean="0">
                    <a:solidFill>
                      <a:prstClr val="white"/>
                    </a:solidFill>
                    <a:highlight>
                      <a:srgbClr val="FF00FF"/>
                    </a:highlight>
                    <a:latin typeface="Calibri"/>
                  </a:rPr>
                  <a:t>Đ.NGÂN</a:t>
                </a:r>
                <a:endParaRPr kumimoji="0" lang="en-US" sz="3800" b="1" i="0" u="none" strike="noStrike" kern="1200" cap="none" spc="0" normalizeH="0" baseline="0" noProof="0" dirty="0">
                  <a:ln>
                    <a:noFill/>
                  </a:ln>
                  <a:solidFill>
                    <a:prstClr val="white"/>
                  </a:solidFill>
                  <a:effectLst/>
                  <a:highlight>
                    <a:srgbClr val="FF00FF"/>
                  </a:highlight>
                  <a:uLnTx/>
                  <a:uFillTx/>
                  <a:latin typeface="Calibri"/>
                  <a:ea typeface="+mn-ea"/>
                  <a:cs typeface="+mn-cs"/>
                </a:endParaRPr>
              </a:p>
            </p:txBody>
          </p:sp>
          <p:sp>
            <p:nvSpPr>
              <p:cNvPr id="30" name="TextBox 29"/>
              <p:cNvSpPr txBox="1"/>
              <p:nvPr/>
            </p:nvSpPr>
            <p:spPr>
              <a:xfrm rot="6924134">
                <a:off x="3724670" y="5101415"/>
                <a:ext cx="2734326"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smtClean="0">
                    <a:solidFill>
                      <a:prstClr val="black"/>
                    </a:solidFill>
                    <a:highlight>
                      <a:srgbClr val="FFFF00"/>
                    </a:highlight>
                    <a:latin typeface="Calibri"/>
                  </a:rPr>
                  <a:t>H.</a:t>
                </a:r>
                <a:r>
                  <a:rPr kumimoji="0" lang="en-US" sz="3800" b="1" i="0" u="none" strike="noStrike" kern="1200" cap="none" spc="0" normalizeH="0" baseline="0" noProof="0" dirty="0" smtClean="0">
                    <a:ln>
                      <a:noFill/>
                    </a:ln>
                    <a:solidFill>
                      <a:prstClr val="black"/>
                    </a:solidFill>
                    <a:effectLst/>
                    <a:highlight>
                      <a:srgbClr val="FFFF00"/>
                    </a:highlight>
                    <a:uLnTx/>
                    <a:uFillTx/>
                    <a:latin typeface="Calibri"/>
                    <a:ea typeface="+mn-ea"/>
                    <a:cs typeface="+mn-cs"/>
                  </a:rPr>
                  <a:t> AN</a:t>
                </a:r>
                <a:endParaRPr kumimoji="0" lang="en-US" sz="3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31" name="TextBox 30"/>
              <p:cNvSpPr txBox="1"/>
              <p:nvPr/>
            </p:nvSpPr>
            <p:spPr>
              <a:xfrm rot="17188844">
                <a:off x="5588651" y="830173"/>
                <a:ext cx="1639570"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FF0000"/>
                    </a:solidFill>
                    <a:effectLst/>
                    <a:highlight>
                      <a:srgbClr val="0000FF"/>
                    </a:highlight>
                    <a:uLnTx/>
                    <a:uFillTx/>
                    <a:latin typeface="Calibri"/>
                    <a:ea typeface="+mn-ea"/>
                    <a:cs typeface="+mn-cs"/>
                  </a:rPr>
                  <a:t>NGA</a:t>
                </a:r>
                <a:endParaRPr kumimoji="0" lang="en-US" sz="3800" b="1" i="0" u="none" strike="noStrike" kern="1200" cap="none" spc="0" normalizeH="0" baseline="0" noProof="0" dirty="0">
                  <a:ln>
                    <a:noFill/>
                  </a:ln>
                  <a:solidFill>
                    <a:srgbClr val="FF0000"/>
                  </a:solidFill>
                  <a:effectLst/>
                  <a:highlight>
                    <a:srgbClr val="0000FF"/>
                  </a:highlight>
                  <a:uLnTx/>
                  <a:uFillTx/>
                  <a:latin typeface="Calibri"/>
                  <a:ea typeface="+mn-ea"/>
                  <a:cs typeface="+mn-cs"/>
                </a:endParaRPr>
              </a:p>
            </p:txBody>
          </p:sp>
          <p:sp>
            <p:nvSpPr>
              <p:cNvPr id="32" name="TextBox 31"/>
              <p:cNvSpPr txBox="1"/>
              <p:nvPr/>
            </p:nvSpPr>
            <p:spPr>
              <a:xfrm rot="13716180">
                <a:off x="3553068" y="1267875"/>
                <a:ext cx="118798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highlight>
                      <a:srgbClr val="FF00FF"/>
                    </a:highlight>
                    <a:latin typeface="Calibri"/>
                  </a:rPr>
                  <a:t>SANG</a:t>
                </a:r>
                <a:endParaRPr kumimoji="0" lang="en-US" sz="3200" b="1" i="0" u="none" strike="noStrike" kern="1200" cap="none" spc="0" normalizeH="0" baseline="0" noProof="0" dirty="0">
                  <a:ln>
                    <a:noFill/>
                  </a:ln>
                  <a:solidFill>
                    <a:prstClr val="black"/>
                  </a:solidFill>
                  <a:effectLst/>
                  <a:highlight>
                    <a:srgbClr val="FF00FF"/>
                  </a:highlight>
                  <a:uLnTx/>
                  <a:uFillTx/>
                  <a:latin typeface="Calibri"/>
                </a:endParaRPr>
              </a:p>
            </p:txBody>
          </p:sp>
          <p:sp>
            <p:nvSpPr>
              <p:cNvPr id="33" name="TextBox 32"/>
              <p:cNvSpPr txBox="1"/>
              <p:nvPr/>
            </p:nvSpPr>
            <p:spPr>
              <a:xfrm rot="12305903">
                <a:off x="2921601" y="1905602"/>
                <a:ext cx="1374513"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highlight>
                      <a:srgbClr val="00FFFF"/>
                    </a:highlight>
                    <a:uLnTx/>
                    <a:uFillTx/>
                    <a:latin typeface="Calibri"/>
                    <a:ea typeface="+mn-ea"/>
                    <a:cs typeface="+mn-cs"/>
                  </a:rPr>
                  <a:t>PHÁT</a:t>
                </a:r>
              </a:p>
            </p:txBody>
          </p:sp>
          <p:sp>
            <p:nvSpPr>
              <p:cNvPr id="34" name="TextBox 33"/>
              <p:cNvSpPr txBox="1"/>
              <p:nvPr/>
            </p:nvSpPr>
            <p:spPr>
              <a:xfrm rot="15594965">
                <a:off x="4629258" y="1029078"/>
                <a:ext cx="184214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highlight>
                      <a:srgbClr val="00FF00"/>
                    </a:highlight>
                    <a:latin typeface="Calibri"/>
                  </a:rPr>
                  <a:t>L. HƯNG</a:t>
                </a:r>
                <a:endParaRPr kumimoji="0" lang="en-US" sz="2800" b="1" i="0" u="none" strike="noStrike" kern="1200" cap="none" spc="0" normalizeH="0" baseline="0" noProof="0" dirty="0">
                  <a:ln>
                    <a:noFill/>
                  </a:ln>
                  <a:solidFill>
                    <a:srgbClr val="FF0000"/>
                  </a:solidFill>
                  <a:effectLst/>
                  <a:highlight>
                    <a:srgbClr val="00FF00"/>
                  </a:highlight>
                  <a:uLnTx/>
                  <a:uFillTx/>
                  <a:latin typeface="Calibri"/>
                </a:endParaRPr>
              </a:p>
            </p:txBody>
          </p:sp>
          <p:sp>
            <p:nvSpPr>
              <p:cNvPr id="35" name="TextBox 34"/>
              <p:cNvSpPr txBox="1"/>
              <p:nvPr/>
            </p:nvSpPr>
            <p:spPr>
              <a:xfrm rot="11156312">
                <a:off x="2673692" y="2842546"/>
                <a:ext cx="2014031"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smtClean="0">
                    <a:solidFill>
                      <a:srgbClr val="FF0000"/>
                    </a:solidFill>
                    <a:highlight>
                      <a:srgbClr val="00FFFF"/>
                    </a:highlight>
                    <a:latin typeface="Calibri"/>
                  </a:rPr>
                  <a:t>H.</a:t>
                </a:r>
                <a:r>
                  <a:rPr kumimoji="0" lang="en-US" sz="3800" b="1" i="0" u="none" strike="noStrike" kern="1200" cap="none" spc="0" normalizeH="0" baseline="0" noProof="0" dirty="0" smtClean="0">
                    <a:ln>
                      <a:noFill/>
                    </a:ln>
                    <a:solidFill>
                      <a:srgbClr val="FF0000"/>
                    </a:solidFill>
                    <a:effectLst/>
                    <a:highlight>
                      <a:srgbClr val="00FFFF"/>
                    </a:highlight>
                    <a:uLnTx/>
                    <a:uFillTx/>
                    <a:latin typeface="Calibri"/>
                    <a:ea typeface="+mn-ea"/>
                    <a:cs typeface="+mn-cs"/>
                  </a:rPr>
                  <a:t>ANH</a:t>
                </a:r>
                <a:endParaRPr kumimoji="0" lang="en-US" sz="3800" b="1" i="0" u="none" strike="noStrike" kern="1200" cap="none" spc="0" normalizeH="0" baseline="0" noProof="0" dirty="0">
                  <a:ln>
                    <a:noFill/>
                  </a:ln>
                  <a:solidFill>
                    <a:srgbClr val="FF0000"/>
                  </a:solidFill>
                  <a:effectLst/>
                  <a:highlight>
                    <a:srgbClr val="00FFFF"/>
                  </a:highlight>
                  <a:uLnTx/>
                  <a:uFillTx/>
                  <a:latin typeface="Calibri"/>
                  <a:ea typeface="+mn-ea"/>
                  <a:cs typeface="+mn-cs"/>
                </a:endParaRPr>
              </a:p>
            </p:txBody>
          </p:sp>
          <p:sp>
            <p:nvSpPr>
              <p:cNvPr id="36" name="TextBox 35"/>
              <p:cNvSpPr txBox="1"/>
              <p:nvPr/>
            </p:nvSpPr>
            <p:spPr>
              <a:xfrm rot="12922452">
                <a:off x="3099931" y="1859874"/>
                <a:ext cx="2398077"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800" b="1" dirty="0" smtClean="0">
                    <a:solidFill>
                      <a:prstClr val="black"/>
                    </a:solidFill>
                    <a:highlight>
                      <a:srgbClr val="C0C0C0"/>
                    </a:highlight>
                    <a:latin typeface="Calibri"/>
                  </a:rPr>
                  <a:t>H .VY</a:t>
                </a:r>
                <a:endParaRPr kumimoji="0" lang="en-US" sz="3800" b="1" i="0" u="none" strike="noStrike" kern="1200" cap="none" spc="0" normalizeH="0" baseline="0" noProof="0" dirty="0">
                  <a:ln>
                    <a:noFill/>
                  </a:ln>
                  <a:solidFill>
                    <a:prstClr val="black"/>
                  </a:solidFill>
                  <a:effectLst/>
                  <a:highlight>
                    <a:srgbClr val="C0C0C0"/>
                  </a:highlight>
                  <a:uLnTx/>
                  <a:uFillTx/>
                  <a:latin typeface="Calibri"/>
                  <a:ea typeface="+mn-ea"/>
                  <a:cs typeface="+mn-cs"/>
                </a:endParaRPr>
              </a:p>
            </p:txBody>
          </p:sp>
          <p:sp>
            <p:nvSpPr>
              <p:cNvPr id="38" name="TextBox 37"/>
              <p:cNvSpPr txBox="1"/>
              <p:nvPr/>
            </p:nvSpPr>
            <p:spPr>
              <a:xfrm rot="16363501">
                <a:off x="5124086" y="781095"/>
                <a:ext cx="166914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b="1" noProof="0" dirty="0" smtClean="0">
                    <a:solidFill>
                      <a:srgbClr val="FF0000"/>
                    </a:solidFill>
                    <a:highlight>
                      <a:srgbClr val="FFFF00"/>
                    </a:highlight>
                    <a:latin typeface="Calibri"/>
                  </a:rPr>
                  <a:t>HIẾU</a:t>
                </a:r>
                <a:endParaRPr kumimoji="0" lang="en-US" sz="3800" b="1" i="0" u="none" strike="noStrike" kern="1200" cap="none" spc="0" normalizeH="0" baseline="0" noProof="0" dirty="0">
                  <a:ln>
                    <a:noFill/>
                  </a:ln>
                  <a:solidFill>
                    <a:srgbClr val="FF0000"/>
                  </a:solidFill>
                  <a:effectLst/>
                  <a:highlight>
                    <a:srgbClr val="FFFF00"/>
                  </a:highlight>
                  <a:uLnTx/>
                  <a:uFillTx/>
                  <a:latin typeface="Calibri"/>
                  <a:ea typeface="+mn-ea"/>
                  <a:cs typeface="+mn-cs"/>
                </a:endParaRPr>
              </a:p>
            </p:txBody>
          </p:sp>
          <p:sp>
            <p:nvSpPr>
              <p:cNvPr id="64" name="TextBox 63"/>
              <p:cNvSpPr txBox="1"/>
              <p:nvPr/>
            </p:nvSpPr>
            <p:spPr>
              <a:xfrm rot="18281069">
                <a:off x="6424067" y="1247183"/>
                <a:ext cx="1707235"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FFFF00"/>
                    </a:solidFill>
                    <a:effectLst/>
                    <a:highlight>
                      <a:srgbClr val="00FFFF"/>
                    </a:highlight>
                    <a:uLnTx/>
                    <a:uFillTx/>
                    <a:latin typeface="Calibri"/>
                    <a:ea typeface="+mn-ea"/>
                    <a:cs typeface="+mn-cs"/>
                  </a:rPr>
                  <a:t>K.</a:t>
                </a:r>
                <a:r>
                  <a:rPr kumimoji="0" lang="en-US" sz="3800" b="1" i="0" u="none" strike="noStrike" kern="1200" cap="none" spc="0" normalizeH="0" noProof="0" dirty="0" smtClean="0">
                    <a:ln>
                      <a:noFill/>
                    </a:ln>
                    <a:solidFill>
                      <a:srgbClr val="FFFF00"/>
                    </a:solidFill>
                    <a:effectLst/>
                    <a:highlight>
                      <a:srgbClr val="00FFFF"/>
                    </a:highlight>
                    <a:uLnTx/>
                    <a:uFillTx/>
                    <a:latin typeface="Calibri"/>
                    <a:ea typeface="+mn-ea"/>
                    <a:cs typeface="+mn-cs"/>
                  </a:rPr>
                  <a:t> ĐẠT</a:t>
                </a:r>
                <a:endParaRPr kumimoji="0" lang="en-US" sz="3800" b="1" i="0" u="none" strike="noStrike" kern="1200" cap="none" spc="0" normalizeH="0" baseline="0" noProof="0" dirty="0">
                  <a:ln>
                    <a:noFill/>
                  </a:ln>
                  <a:solidFill>
                    <a:srgbClr val="FFFF00"/>
                  </a:solidFill>
                  <a:effectLst/>
                  <a:highlight>
                    <a:srgbClr val="00FFFF"/>
                  </a:highlight>
                  <a:uLnTx/>
                  <a:uFillTx/>
                  <a:latin typeface="Calibri"/>
                  <a:ea typeface="+mn-ea"/>
                  <a:cs typeface="+mn-cs"/>
                </a:endParaRP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96982" y="3137375"/>
            <a:ext cx="2446035" cy="71463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1113" y="2915897"/>
            <a:ext cx="1448517" cy="565951"/>
          </a:xfrm>
          <a:prstGeom prst="rect">
            <a:avLst/>
          </a:prstGeom>
        </p:spPr>
      </p:pic>
      <p:sp>
        <p:nvSpPr>
          <p:cNvPr id="83" name="Rectangle 82"/>
          <p:cNvSpPr/>
          <p:nvPr/>
        </p:nvSpPr>
        <p:spPr>
          <a:xfrm>
            <a:off x="378153" y="562809"/>
            <a:ext cx="286634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6600">
                  <a:solidFill>
                    <a:srgbClr val="ED7D31"/>
                  </a:solidFill>
                  <a:prstDash val="solid"/>
                </a:ln>
                <a:solidFill>
                  <a:srgbClr val="FF0000"/>
                </a:solidFill>
                <a:effectLst>
                  <a:outerShdw dist="38100" dir="2700000" algn="tl" rotWithShape="0">
                    <a:srgbClr val="ED7D31"/>
                  </a:outerShdw>
                </a:effectLst>
                <a:latin typeface="Calibri"/>
              </a:rPr>
              <a:t>MAY MẮN</a:t>
            </a:r>
            <a:endParaRPr kumimoji="0" lang="en-US" sz="4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grpSp>
        <p:nvGrpSpPr>
          <p:cNvPr id="51" name="Group 50">
            <a:extLst>
              <a:ext uri="{FF2B5EF4-FFF2-40B4-BE49-F238E27FC236}">
                <a16:creationId xmlns="" xmlns:a16="http://schemas.microsoft.com/office/drawing/2014/main" id="{9A226856-20DB-F2F1-28E7-B8DACDCC89C3}"/>
              </a:ext>
            </a:extLst>
          </p:cNvPr>
          <p:cNvGrpSpPr/>
          <p:nvPr/>
        </p:nvGrpSpPr>
        <p:grpSpPr>
          <a:xfrm>
            <a:off x="5382778" y="2255446"/>
            <a:ext cx="2212651" cy="2016701"/>
            <a:chOff x="2093847" y="4512757"/>
            <a:chExt cx="2295525" cy="2187272"/>
          </a:xfrm>
        </p:grpSpPr>
        <p:sp>
          <p:nvSpPr>
            <p:cNvPr id="47" name="Heart 46">
              <a:extLst>
                <a:ext uri="{FF2B5EF4-FFF2-40B4-BE49-F238E27FC236}">
                  <a16:creationId xmlns="" xmlns:a16="http://schemas.microsoft.com/office/drawing/2014/main" id="{CC1E1961-4A21-C3AA-A0CF-E3B19E1FA883}"/>
                </a:ext>
              </a:extLst>
            </p:cNvPr>
            <p:cNvSpPr/>
            <p:nvPr/>
          </p:nvSpPr>
          <p:spPr>
            <a:xfrm>
              <a:off x="2093847" y="4512757"/>
              <a:ext cx="2295525" cy="218727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TextBox 47">
              <a:extLst>
                <a:ext uri="{FF2B5EF4-FFF2-40B4-BE49-F238E27FC236}">
                  <a16:creationId xmlns="" xmlns:a16="http://schemas.microsoft.com/office/drawing/2014/main" id="{28FC2C55-A233-A84C-4D86-3B71EEF7EA66}"/>
                </a:ext>
              </a:extLst>
            </p:cNvPr>
            <p:cNvSpPr txBox="1"/>
            <p:nvPr/>
          </p:nvSpPr>
          <p:spPr>
            <a:xfrm>
              <a:off x="2297845" y="4579868"/>
              <a:ext cx="1986618" cy="700997"/>
            </a:xfrm>
            <a:prstGeom prst="rect">
              <a:avLst/>
            </a:prstGeom>
            <a:noFill/>
          </p:spPr>
          <p:txBody>
            <a:bodyPr wrap="square" rtlCol="0">
              <a:spAutoFit/>
            </a:bodyPr>
            <a:lstStyle/>
            <a:p>
              <a:r>
                <a:rPr lang="en-US" sz="3600" b="1" dirty="0" err="1">
                  <a:solidFill>
                    <a:srgbClr val="FFFF00"/>
                  </a:solidFill>
                </a:rPr>
                <a:t>Lớp</a:t>
              </a:r>
              <a:r>
                <a:rPr lang="en-US" sz="3600" b="1" dirty="0">
                  <a:solidFill>
                    <a:srgbClr val="FFFF00"/>
                  </a:solidFill>
                </a:rPr>
                <a:t>    </a:t>
              </a:r>
              <a:r>
                <a:rPr lang="en-US" sz="3600" b="1" dirty="0" smtClean="0">
                  <a:solidFill>
                    <a:srgbClr val="FFFF00"/>
                  </a:solidFill>
                </a:rPr>
                <a:t>4A</a:t>
              </a:r>
              <a:endParaRPr lang="en-US" sz="3600" b="1" dirty="0">
                <a:solidFill>
                  <a:srgbClr val="FFFF00"/>
                </a:solidFill>
              </a:endParaRPr>
            </a:p>
          </p:txBody>
        </p:sp>
        <p:sp>
          <p:nvSpPr>
            <p:cNvPr id="49" name="TextBox 48">
              <a:extLst>
                <a:ext uri="{FF2B5EF4-FFF2-40B4-BE49-F238E27FC236}">
                  <a16:creationId xmlns="" xmlns:a16="http://schemas.microsoft.com/office/drawing/2014/main" id="{0123C031-906C-19CD-4D17-6627E8D2ABCE}"/>
                </a:ext>
              </a:extLst>
            </p:cNvPr>
            <p:cNvSpPr txBox="1"/>
            <p:nvPr/>
          </p:nvSpPr>
          <p:spPr>
            <a:xfrm>
              <a:off x="2799489" y="5074450"/>
              <a:ext cx="1084152" cy="584775"/>
            </a:xfrm>
            <a:prstGeom prst="rect">
              <a:avLst/>
            </a:prstGeom>
            <a:noFill/>
          </p:spPr>
          <p:txBody>
            <a:bodyPr wrap="square" rtlCol="0">
              <a:spAutoFit/>
            </a:bodyPr>
            <a:lstStyle/>
            <a:p>
              <a:r>
                <a:rPr lang="en-US" sz="3200" b="1" dirty="0">
                  <a:solidFill>
                    <a:srgbClr val="FFFF00"/>
                  </a:solidFill>
                </a:rPr>
                <a:t>YÊU</a:t>
              </a:r>
            </a:p>
          </p:txBody>
        </p:sp>
        <p:sp>
          <p:nvSpPr>
            <p:cNvPr id="50" name="TextBox 49">
              <a:extLst>
                <a:ext uri="{FF2B5EF4-FFF2-40B4-BE49-F238E27FC236}">
                  <a16:creationId xmlns="" xmlns:a16="http://schemas.microsoft.com/office/drawing/2014/main" id="{41F2EC2F-8F06-9667-ACFE-B9C73DD68F30}"/>
                </a:ext>
              </a:extLst>
            </p:cNvPr>
            <p:cNvSpPr txBox="1"/>
            <p:nvPr/>
          </p:nvSpPr>
          <p:spPr>
            <a:xfrm>
              <a:off x="2334386" y="5490338"/>
              <a:ext cx="1917236" cy="584775"/>
            </a:xfrm>
            <a:prstGeom prst="rect">
              <a:avLst/>
            </a:prstGeom>
            <a:noFill/>
          </p:spPr>
          <p:txBody>
            <a:bodyPr wrap="square" rtlCol="0">
              <a:spAutoFit/>
            </a:bodyPr>
            <a:lstStyle/>
            <a:p>
              <a:r>
                <a:rPr lang="en-US" sz="3200" b="1" dirty="0">
                  <a:solidFill>
                    <a:srgbClr val="FFFF00"/>
                  </a:solidFill>
                </a:rPr>
                <a:t>THƯƠNG</a:t>
              </a:r>
            </a:p>
          </p:txBody>
        </p:sp>
      </p:grpSp>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 xmlns:a16="http://schemas.microsoft.com/office/drawing/2014/main" id="{4D8EE2FC-34E0-D721-41F3-CEEEE1D5B60A}"/>
                  </a:ext>
                </a:extLst>
              </p14:cNvPr>
              <p14:cNvContentPartPr/>
              <p14:nvPr/>
            </p14:nvContentPartPr>
            <p14:xfrm>
              <a:off x="4749840" y="6712200"/>
              <a:ext cx="360" cy="360"/>
            </p14:xfrm>
          </p:contentPart>
        </mc:Choice>
        <mc:Fallback xmlns="">
          <p:pic>
            <p:nvPicPr>
              <p:cNvPr id="4" name="Ink 3">
                <a:extLst>
                  <a:ext uri="{FF2B5EF4-FFF2-40B4-BE49-F238E27FC236}">
                    <a16:creationId xmlns:a16="http://schemas.microsoft.com/office/drawing/2014/main" id="{4D8EE2FC-34E0-D721-41F3-CEEEE1D5B60A}"/>
                  </a:ext>
                </a:extLst>
              </p:cNvPr>
              <p:cNvPicPr/>
              <p:nvPr/>
            </p:nvPicPr>
            <p:blipFill>
              <a:blip r:embed="rId11"/>
              <a:stretch>
                <a:fillRect/>
              </a:stretch>
            </p:blipFill>
            <p:spPr>
              <a:xfrm>
                <a:off x="4740480" y="6702840"/>
                <a:ext cx="19080" cy="19080"/>
              </a:xfrm>
              <a:prstGeom prst="rect">
                <a:avLst/>
              </a:prstGeom>
            </p:spPr>
          </p:pic>
        </mc:Fallback>
      </mc:AlternateContent>
      <p:sp>
        <p:nvSpPr>
          <p:cNvPr id="3" name="Arrow: Right 2">
            <a:hlinkClick r:id="rId12" action="ppaction://hlinksldjump"/>
            <a:extLst>
              <a:ext uri="{FF2B5EF4-FFF2-40B4-BE49-F238E27FC236}">
                <a16:creationId xmlns="" xmlns:a16="http://schemas.microsoft.com/office/drawing/2014/main" id="{52BC8808-DD84-573E-9373-05DCFE953BF5}"/>
              </a:ext>
            </a:extLst>
          </p:cNvPr>
          <p:cNvSpPr/>
          <p:nvPr/>
        </p:nvSpPr>
        <p:spPr>
          <a:xfrm>
            <a:off x="10485434" y="6248400"/>
            <a:ext cx="1322591" cy="609600"/>
          </a:xfrm>
          <a:prstGeom prst="right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FF0000"/>
                </a:solidFill>
              </a:rPr>
              <a:t>Mảnh</a:t>
            </a:r>
            <a:r>
              <a:rPr lang="en-US" sz="1400" b="1" dirty="0">
                <a:solidFill>
                  <a:srgbClr val="FF0000"/>
                </a:solidFill>
              </a:rPr>
              <a:t> </a:t>
            </a:r>
            <a:r>
              <a:rPr lang="en-US" sz="1400" b="1" dirty="0" err="1">
                <a:solidFill>
                  <a:srgbClr val="FF0000"/>
                </a:solidFill>
              </a:rPr>
              <a:t>ghép</a:t>
            </a:r>
            <a:endParaRPr lang="en-US" sz="1400" b="1" dirty="0">
              <a:solidFill>
                <a:srgbClr val="FF0000"/>
              </a:solidFill>
            </a:endParaRPr>
          </a:p>
        </p:txBody>
      </p:sp>
    </p:spTree>
    <p:extLst>
      <p:ext uri="{BB962C8B-B14F-4D97-AF65-F5344CB8AC3E}">
        <p14:creationId xmlns:p14="http://schemas.microsoft.com/office/powerpoint/2010/main" val="32323881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C2CC771-858F-6686-AF13-1EAABB511E00}"/>
              </a:ext>
            </a:extLst>
          </p:cNvPr>
          <p:cNvGrpSpPr/>
          <p:nvPr/>
        </p:nvGrpSpPr>
        <p:grpSpPr>
          <a:xfrm>
            <a:off x="5992352" y="2690515"/>
            <a:ext cx="4222761" cy="1814639"/>
            <a:chOff x="3430544" y="2678080"/>
            <a:chExt cx="4222761" cy="1814639"/>
          </a:xfrm>
        </p:grpSpPr>
        <p:sp>
          <p:nvSpPr>
            <p:cNvPr id="4" name="TextBox 3">
              <a:extLst>
                <a:ext uri="{FF2B5EF4-FFF2-40B4-BE49-F238E27FC236}">
                  <a16:creationId xmlns="" xmlns:a16="http://schemas.microsoft.com/office/drawing/2014/main" id="{DF09F85A-23A8-B868-D5A0-97D8BFEF5A6B}"/>
                </a:ext>
              </a:extLst>
            </p:cNvPr>
            <p:cNvSpPr txBox="1"/>
            <p:nvPr/>
          </p:nvSpPr>
          <p:spPr>
            <a:xfrm>
              <a:off x="3430544" y="2678080"/>
              <a:ext cx="4222761" cy="923330"/>
            </a:xfrm>
            <a:prstGeom prst="rect">
              <a:avLst/>
            </a:prstGeom>
            <a:solidFill>
              <a:srgbClr val="FFFF00"/>
            </a:solid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ĐƠN VỊ ĐO</a:t>
              </a:r>
            </a:p>
          </p:txBody>
        </p:sp>
        <p:sp>
          <p:nvSpPr>
            <p:cNvPr id="7" name="TextBox 6">
              <a:extLst>
                <a:ext uri="{FF2B5EF4-FFF2-40B4-BE49-F238E27FC236}">
                  <a16:creationId xmlns="" xmlns:a16="http://schemas.microsoft.com/office/drawing/2014/main" id="{5BDBA2B9-AFC6-879F-1BC2-FA7303676843}"/>
                </a:ext>
              </a:extLst>
            </p:cNvPr>
            <p:cNvSpPr txBox="1"/>
            <p:nvPr/>
          </p:nvSpPr>
          <p:spPr>
            <a:xfrm>
              <a:off x="3430544" y="3569389"/>
              <a:ext cx="4222761" cy="923330"/>
            </a:xfrm>
            <a:prstGeom prst="rect">
              <a:avLst/>
            </a:prstGeom>
            <a:solidFill>
              <a:srgbClr val="FF0000"/>
            </a:solidFill>
          </p:spPr>
          <p:txBody>
            <a:bodyPr wrap="square" rtlCol="0">
              <a:spAutoFit/>
            </a:bodyPr>
            <a:lstStyle/>
            <a:p>
              <a:pPr algn="ctr"/>
              <a:r>
                <a:rPr lang="en-US" sz="5400" b="1" dirty="0">
                  <a:solidFill>
                    <a:srgbClr val="FFFF00"/>
                  </a:solidFill>
                  <a:latin typeface="Times New Roman" panose="02020603050405020304" pitchFamily="18" charset="0"/>
                  <a:cs typeface="Times New Roman" panose="02020603050405020304" pitchFamily="18" charset="0"/>
                </a:rPr>
                <a:t>ĐẠI LƯỢNG</a:t>
              </a:r>
            </a:p>
          </p:txBody>
        </p:sp>
      </p:grpSp>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0"/>
          <a:stretch>
            <a:fillRect/>
          </a:stretch>
        </p:blipFill>
        <p:spPr>
          <a:xfrm>
            <a:off x="412702" y="2044111"/>
            <a:ext cx="4828450" cy="2438611"/>
          </a:xfrm>
          <a:prstGeom prst="rect">
            <a:avLst/>
          </a:prstGeom>
        </p:spPr>
      </p:pic>
      <p:pic>
        <p:nvPicPr>
          <p:cNvPr id="46" name="Picture 45"/>
          <p:cNvPicPr>
            <a:picLocks noChangeAspect="1"/>
          </p:cNvPicPr>
          <p:nvPr/>
        </p:nvPicPr>
        <p:blipFill>
          <a:blip r:embed="rId11"/>
          <a:stretch>
            <a:fillRect/>
          </a:stretch>
        </p:blipFill>
        <p:spPr>
          <a:xfrm>
            <a:off x="1122127" y="1008566"/>
            <a:ext cx="4072481" cy="1201016"/>
          </a:xfrm>
          <a:prstGeom prst="rect">
            <a:avLst/>
          </a:prstGeom>
        </p:spPr>
      </p:pic>
      <p:pic>
        <p:nvPicPr>
          <p:cNvPr id="29" name="Picture 28">
            <a:hlinkClick r:id="rId12" action="ppaction://hlinksldjump"/>
            <a:extLst>
              <a:ext uri="{FF2B5EF4-FFF2-40B4-BE49-F238E27FC236}">
                <a16:creationId xmlns="" xmlns:a16="http://schemas.microsoft.com/office/drawing/2014/main" id="{F2D27E94-CA7F-4E3A-B2B3-7D61E81AB2D8}"/>
              </a:ext>
            </a:extLst>
          </p:cNvPr>
          <p:cNvPicPr>
            <a:picLocks noChangeAspect="1"/>
          </p:cNvPicPr>
          <p:nvPr/>
        </p:nvPicPr>
        <p:blipFill>
          <a:blip r:embed="rId13"/>
          <a:stretch>
            <a:fillRect/>
          </a:stretch>
        </p:blipFill>
        <p:spPr>
          <a:xfrm>
            <a:off x="5552458" y="1350453"/>
            <a:ext cx="3066554" cy="2554445"/>
          </a:xfrm>
          <a:prstGeom prst="rect">
            <a:avLst/>
          </a:prstGeom>
        </p:spPr>
      </p:pic>
      <p:pic>
        <p:nvPicPr>
          <p:cNvPr id="30" name="Picture 29">
            <a:hlinkClick r:id="rId14" action="ppaction://hlinksldjump"/>
            <a:extLst>
              <a:ext uri="{FF2B5EF4-FFF2-40B4-BE49-F238E27FC236}">
                <a16:creationId xmlns="" xmlns:a16="http://schemas.microsoft.com/office/drawing/2014/main" id="{C9EB13E7-4DDF-41C0-8336-16495701ADBA}"/>
              </a:ext>
            </a:extLst>
          </p:cNvPr>
          <p:cNvPicPr>
            <a:picLocks noChangeAspect="1"/>
          </p:cNvPicPr>
          <p:nvPr/>
        </p:nvPicPr>
        <p:blipFill>
          <a:blip r:embed="rId15"/>
          <a:stretch>
            <a:fillRect/>
          </a:stretch>
        </p:blipFill>
        <p:spPr>
          <a:xfrm>
            <a:off x="8200998" y="1697540"/>
            <a:ext cx="3078747" cy="2530059"/>
          </a:xfrm>
          <a:prstGeom prst="rect">
            <a:avLst/>
          </a:prstGeom>
        </p:spPr>
      </p:pic>
      <p:pic>
        <p:nvPicPr>
          <p:cNvPr id="31" name="Picture 30">
            <a:hlinkClick r:id="rId16" action="ppaction://hlinksldjump"/>
            <a:extLst>
              <a:ext uri="{FF2B5EF4-FFF2-40B4-BE49-F238E27FC236}">
                <a16:creationId xmlns="" xmlns:a16="http://schemas.microsoft.com/office/drawing/2014/main" id="{FC46FE2B-C42C-409B-A595-F89B328E96F2}"/>
              </a:ext>
            </a:extLst>
          </p:cNvPr>
          <p:cNvPicPr>
            <a:picLocks noChangeAspect="1"/>
          </p:cNvPicPr>
          <p:nvPr/>
        </p:nvPicPr>
        <p:blipFill>
          <a:blip r:embed="rId17"/>
          <a:stretch>
            <a:fillRect/>
          </a:stretch>
        </p:blipFill>
        <p:spPr>
          <a:xfrm>
            <a:off x="7798755" y="3882160"/>
            <a:ext cx="3054361" cy="2493480"/>
          </a:xfrm>
          <a:prstGeom prst="rect">
            <a:avLst/>
          </a:prstGeom>
        </p:spPr>
      </p:pic>
      <p:pic>
        <p:nvPicPr>
          <p:cNvPr id="32" name="Picture 31">
            <a:hlinkClick r:id="rId18" action="ppaction://hlinksldjump"/>
            <a:extLst>
              <a:ext uri="{FF2B5EF4-FFF2-40B4-BE49-F238E27FC236}">
                <a16:creationId xmlns="" xmlns:a16="http://schemas.microsoft.com/office/drawing/2014/main" id="{3559DE82-33E8-4537-8E92-4054CA6C43D1}"/>
              </a:ext>
            </a:extLst>
          </p:cNvPr>
          <p:cNvPicPr>
            <a:picLocks noChangeAspect="1"/>
          </p:cNvPicPr>
          <p:nvPr/>
        </p:nvPicPr>
        <p:blipFill>
          <a:blip r:embed="rId19"/>
          <a:stretch>
            <a:fillRect/>
          </a:stretch>
        </p:blipFill>
        <p:spPr>
          <a:xfrm>
            <a:off x="5149456" y="3579189"/>
            <a:ext cx="3115326" cy="2462997"/>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AD8F65BE-B4E5-4E77-B3D5-B4FE11A1B6EA}"/>
              </a:ext>
            </a:extLst>
          </p:cNvPr>
          <p:cNvSpPr/>
          <p:nvPr/>
        </p:nvSpPr>
        <p:spPr>
          <a:xfrm>
            <a:off x="4019550" y="773019"/>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ngày</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tháng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năm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ta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đang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cái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47E5112D-0858-4F7A-BF6E-035A371032EC}"/>
              </a:ext>
            </a:extLst>
          </p:cNvPr>
          <p:cNvSpPr/>
          <p:nvPr/>
        </p:nvSpPr>
        <p:spPr>
          <a:xfrm>
            <a:off x="5474737" y="3718094"/>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Thời</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gian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Arrow: Left 1">
            <a:hlinkClick r:id="rId3" action="ppaction://hlinksldjump"/>
            <a:extLst>
              <a:ext uri="{FF2B5EF4-FFF2-40B4-BE49-F238E27FC236}">
                <a16:creationId xmlns="" xmlns:a16="http://schemas.microsoft.com/office/drawing/2014/main" id="{A445686A-EAB1-254A-509A-85079972C99F}"/>
              </a:ext>
            </a:extLst>
          </p:cNvPr>
          <p:cNvSpPr/>
          <p:nvPr/>
        </p:nvSpPr>
        <p:spPr>
          <a:xfrm>
            <a:off x="9865590" y="6215389"/>
            <a:ext cx="835196" cy="773019"/>
          </a:xfrm>
          <a:prstGeom prst="lef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Vòng</a:t>
            </a:r>
            <a:r>
              <a:rPr lang="en-US" sz="1200" b="1" dirty="0">
                <a:solidFill>
                  <a:srgbClr val="002060"/>
                </a:solidFill>
              </a:rPr>
              <a:t> quay</a:t>
            </a:r>
          </a:p>
        </p:txBody>
      </p:sp>
      <p:pic>
        <p:nvPicPr>
          <p:cNvPr id="1026" name="Picture 2" descr="Đồng hồ treo tường HM412 Số cọc">
            <a:extLst>
              <a:ext uri="{FF2B5EF4-FFF2-40B4-BE49-F238E27FC236}">
                <a16:creationId xmlns="" xmlns:a16="http://schemas.microsoft.com/office/drawing/2014/main" id="{ABEA298D-1E21-A6FD-E2C7-69CF59672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2535018"/>
            <a:ext cx="4631315" cy="3456205"/>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hlinkClick r:id="rId5" action="ppaction://hlinksldjump"/>
            <a:extLst>
              <a:ext uri="{FF2B5EF4-FFF2-40B4-BE49-F238E27FC236}">
                <a16:creationId xmlns="" xmlns:a16="http://schemas.microsoft.com/office/drawing/2014/main" id="{5049909F-BF41-2DF5-A562-C74ACC2ADF9D}"/>
              </a:ext>
            </a:extLst>
          </p:cNvPr>
          <p:cNvSpPr/>
          <p:nvPr/>
        </p:nvSpPr>
        <p:spPr>
          <a:xfrm>
            <a:off x="11129506" y="6319012"/>
            <a:ext cx="997869" cy="669396"/>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Học</a:t>
            </a:r>
            <a:r>
              <a:rPr lang="en-US" sz="1200" b="1" dirty="0">
                <a:solidFill>
                  <a:schemeClr val="tx1"/>
                </a:solidFill>
              </a:rPr>
              <a:t> </a:t>
            </a:r>
            <a:r>
              <a:rPr lang="en-US" sz="1200" b="1" dirty="0" err="1">
                <a:solidFill>
                  <a:schemeClr val="tx1"/>
                </a:solidFill>
              </a:rPr>
              <a:t>tiếp</a:t>
            </a:r>
            <a:endParaRPr lang="en-US" sz="1200" b="1" dirty="0">
              <a:solidFill>
                <a:schemeClr val="tx1"/>
              </a:solidFill>
            </a:endParaRPr>
          </a:p>
        </p:txBody>
      </p:sp>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D11F2B3A-9203-FA7B-5907-5A29F5660793}"/>
              </a:ext>
            </a:extLst>
          </p:cNvPr>
          <p:cNvSpPr/>
          <p:nvPr/>
        </p:nvSpPr>
        <p:spPr>
          <a:xfrm>
            <a:off x="3520786" y="394722"/>
            <a:ext cx="7677150" cy="214892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rộng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cái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bảng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rộng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sân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trường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ta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đang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cái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p>
        </p:txBody>
      </p:sp>
      <p:sp>
        <p:nvSpPr>
          <p:cNvPr id="4" name="Rectangle: Rounded Corners 3">
            <a:extLst>
              <a:ext uri="{FF2B5EF4-FFF2-40B4-BE49-F238E27FC236}">
                <a16:creationId xmlns="" xmlns:a16="http://schemas.microsoft.com/office/drawing/2014/main" id="{5FC4DD2A-46E2-61CC-99C9-72A4AF4ECB38}"/>
              </a:ext>
            </a:extLst>
          </p:cNvPr>
          <p:cNvSpPr/>
          <p:nvPr/>
        </p:nvSpPr>
        <p:spPr>
          <a:xfrm>
            <a:off x="4838700" y="2765082"/>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Diện</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tích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Bảng ô ly viết phấn cho học sinh lớp 1 dài 2,2m">
            <a:extLst>
              <a:ext uri="{FF2B5EF4-FFF2-40B4-BE49-F238E27FC236}">
                <a16:creationId xmlns="" xmlns:a16="http://schemas.microsoft.com/office/drawing/2014/main" id="{13E9702F-CBD3-858C-B1EE-4378C49D2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8" y="2765082"/>
            <a:ext cx="3845524" cy="304406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4" action="ppaction://hlinksldjump"/>
            <a:extLst>
              <a:ext uri="{FF2B5EF4-FFF2-40B4-BE49-F238E27FC236}">
                <a16:creationId xmlns="" xmlns:a16="http://schemas.microsoft.com/office/drawing/2014/main" id="{119DF9D2-AFFA-8F8B-F2C0-1997311B01A7}"/>
              </a:ext>
            </a:extLst>
          </p:cNvPr>
          <p:cNvSpPr/>
          <p:nvPr/>
        </p:nvSpPr>
        <p:spPr>
          <a:xfrm>
            <a:off x="9831302" y="6249256"/>
            <a:ext cx="835196" cy="773019"/>
          </a:xfrm>
          <a:prstGeom prst="lef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Vòng</a:t>
            </a:r>
            <a:r>
              <a:rPr lang="en-US" sz="1200" b="1" dirty="0">
                <a:solidFill>
                  <a:srgbClr val="002060"/>
                </a:solidFill>
              </a:rPr>
              <a:t> quay</a:t>
            </a:r>
          </a:p>
        </p:txBody>
      </p:sp>
      <p:sp>
        <p:nvSpPr>
          <p:cNvPr id="8" name="Arrow: Right 7">
            <a:hlinkClick r:id="rId5" action="ppaction://hlinksldjump"/>
            <a:extLst>
              <a:ext uri="{FF2B5EF4-FFF2-40B4-BE49-F238E27FC236}">
                <a16:creationId xmlns="" xmlns:a16="http://schemas.microsoft.com/office/drawing/2014/main" id="{2EB4F817-38CA-92C4-65C0-98EA43C8EA37}"/>
              </a:ext>
            </a:extLst>
          </p:cNvPr>
          <p:cNvSpPr/>
          <p:nvPr/>
        </p:nvSpPr>
        <p:spPr>
          <a:xfrm>
            <a:off x="11129506" y="6319012"/>
            <a:ext cx="997869" cy="669396"/>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Học</a:t>
            </a:r>
            <a:r>
              <a:rPr lang="en-US" sz="1200" b="1" dirty="0">
                <a:solidFill>
                  <a:schemeClr val="tx1"/>
                </a:solidFill>
              </a:rPr>
              <a:t> </a:t>
            </a:r>
            <a:r>
              <a:rPr lang="en-US" sz="1200" b="1" dirty="0" err="1">
                <a:solidFill>
                  <a:schemeClr val="tx1"/>
                </a:solidFill>
              </a:rPr>
              <a:t>tiếp</a:t>
            </a:r>
            <a:endParaRPr lang="en-US" sz="1200" b="1" dirty="0">
              <a:solidFill>
                <a:schemeClr val="tx1"/>
              </a:solidFill>
            </a:endParaRPr>
          </a:p>
        </p:txBody>
      </p:sp>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Rectangle: Rounded Corners 2">
            <a:extLst>
              <a:ext uri="{FF2B5EF4-FFF2-40B4-BE49-F238E27FC236}">
                <a16:creationId xmlns="" xmlns:a16="http://schemas.microsoft.com/office/drawing/2014/main" id="{AC03C08D-0D43-1766-FC31-BEE8D8A43E1B}"/>
              </a:ext>
            </a:extLst>
          </p:cNvPr>
          <p:cNvSpPr/>
          <p:nvPr/>
        </p:nvSpPr>
        <p:spPr>
          <a:xfrm>
            <a:off x="1627187" y="276224"/>
            <a:ext cx="9941357" cy="193314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khoảng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cách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nơi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này</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nơi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khác</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điểm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này</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điểm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khác</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ta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đang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cái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p>
        </p:txBody>
      </p:sp>
      <p:sp>
        <p:nvSpPr>
          <p:cNvPr id="4" name="Rectangle: Rounded Corners 3">
            <a:extLst>
              <a:ext uri="{FF2B5EF4-FFF2-40B4-BE49-F238E27FC236}">
                <a16:creationId xmlns="" xmlns:a16="http://schemas.microsoft.com/office/drawing/2014/main" id="{6B3B9985-ADF7-7C22-79A9-CB8B29429CE4}"/>
              </a:ext>
            </a:extLst>
          </p:cNvPr>
          <p:cNvSpPr/>
          <p:nvPr/>
        </p:nvSpPr>
        <p:spPr>
          <a:xfrm>
            <a:off x="5977083" y="2649538"/>
            <a:ext cx="4525962"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Độ</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dài</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3" name="Straight Arrow Connector 12">
            <a:extLst>
              <a:ext uri="{FF2B5EF4-FFF2-40B4-BE49-F238E27FC236}">
                <a16:creationId xmlns="" xmlns:a16="http://schemas.microsoft.com/office/drawing/2014/main" id="{012D12E8-07E4-4F25-56A7-8DABF352D4EF}"/>
              </a:ext>
            </a:extLst>
          </p:cNvPr>
          <p:cNvCxnSpPr/>
          <p:nvPr/>
        </p:nvCxnSpPr>
        <p:spPr>
          <a:xfrm>
            <a:off x="1149927" y="3817143"/>
            <a:ext cx="4308764" cy="0"/>
          </a:xfrm>
          <a:prstGeom prst="straightConnector1">
            <a:avLst/>
          </a:prstGeom>
          <a:ln w="76200">
            <a:solidFill>
              <a:srgbClr val="FF0000"/>
            </a:solidFill>
            <a:headEnd type="triangle"/>
            <a:tailEnd type="triangle"/>
          </a:ln>
          <a:effectLst>
            <a:innerShdw blurRad="63500" dist="50800" dir="8100000">
              <a:prstClr val="black">
                <a:alpha val="50000"/>
              </a:prstClr>
            </a:innerShdw>
          </a:effectLst>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 xmlns:a16="http://schemas.microsoft.com/office/drawing/2014/main" id="{6FFC08C3-202A-204D-61C6-67D39B9956AC}"/>
              </a:ext>
            </a:extLst>
          </p:cNvPr>
          <p:cNvSpPr/>
          <p:nvPr/>
        </p:nvSpPr>
        <p:spPr>
          <a:xfrm>
            <a:off x="1041770" y="2884488"/>
            <a:ext cx="58541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a:t>
            </a:r>
          </a:p>
        </p:txBody>
      </p:sp>
      <p:sp>
        <p:nvSpPr>
          <p:cNvPr id="48" name="Rectangle 47">
            <a:extLst>
              <a:ext uri="{FF2B5EF4-FFF2-40B4-BE49-F238E27FC236}">
                <a16:creationId xmlns="" xmlns:a16="http://schemas.microsoft.com/office/drawing/2014/main" id="{5B158B7E-9881-794D-53A3-5A043D737ECB}"/>
              </a:ext>
            </a:extLst>
          </p:cNvPr>
          <p:cNvSpPr/>
          <p:nvPr/>
        </p:nvSpPr>
        <p:spPr>
          <a:xfrm>
            <a:off x="5028646" y="2967335"/>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Arrow: Left 48">
            <a:hlinkClick r:id="rId4" action="ppaction://hlinksldjump"/>
            <a:extLst>
              <a:ext uri="{FF2B5EF4-FFF2-40B4-BE49-F238E27FC236}">
                <a16:creationId xmlns="" xmlns:a16="http://schemas.microsoft.com/office/drawing/2014/main" id="{E7C5B2FF-2F73-ABAB-0104-406960DC72E0}"/>
              </a:ext>
            </a:extLst>
          </p:cNvPr>
          <p:cNvSpPr/>
          <p:nvPr/>
        </p:nvSpPr>
        <p:spPr>
          <a:xfrm>
            <a:off x="9986488" y="6288088"/>
            <a:ext cx="835196" cy="773019"/>
          </a:xfrm>
          <a:prstGeom prst="lef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Vòng</a:t>
            </a:r>
            <a:r>
              <a:rPr lang="en-US" sz="1200" b="1" dirty="0">
                <a:solidFill>
                  <a:srgbClr val="002060"/>
                </a:solidFill>
              </a:rPr>
              <a:t> quay</a:t>
            </a:r>
          </a:p>
        </p:txBody>
      </p:sp>
      <p:sp>
        <p:nvSpPr>
          <p:cNvPr id="51" name="Arrow: Right 50">
            <a:hlinkClick r:id="rId5" action="ppaction://hlinksldjump"/>
            <a:extLst>
              <a:ext uri="{FF2B5EF4-FFF2-40B4-BE49-F238E27FC236}">
                <a16:creationId xmlns="" xmlns:a16="http://schemas.microsoft.com/office/drawing/2014/main" id="{AE3C5E51-525F-C96D-6C08-664F73979ECF}"/>
              </a:ext>
            </a:extLst>
          </p:cNvPr>
          <p:cNvSpPr/>
          <p:nvPr/>
        </p:nvSpPr>
        <p:spPr>
          <a:xfrm>
            <a:off x="11129506" y="6319012"/>
            <a:ext cx="997869" cy="669396"/>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Học</a:t>
            </a:r>
            <a:r>
              <a:rPr lang="en-US" sz="1200" b="1" dirty="0">
                <a:solidFill>
                  <a:schemeClr val="tx1"/>
                </a:solidFill>
              </a:rPr>
              <a:t> </a:t>
            </a:r>
            <a:r>
              <a:rPr lang="en-US" sz="1200" b="1" dirty="0" err="1">
                <a:solidFill>
                  <a:schemeClr val="tx1"/>
                </a:solidFill>
              </a:rPr>
              <a:t>tiếp</a:t>
            </a:r>
            <a:endParaRPr lang="en-US" sz="1200" b="1" dirty="0">
              <a:solidFill>
                <a:schemeClr val="tx1"/>
              </a:solidFill>
            </a:endParaRPr>
          </a:p>
        </p:txBody>
      </p:sp>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384BD07B-1066-AAA6-94EC-5FD13D49DE14}"/>
              </a:ext>
            </a:extLst>
          </p:cNvPr>
          <p:cNvSpPr/>
          <p:nvPr/>
        </p:nvSpPr>
        <p:spPr>
          <a:xfrm>
            <a:off x="4153959" y="100050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nặng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một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ta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đang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cái</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p>
        </p:txBody>
      </p:sp>
      <p:sp>
        <p:nvSpPr>
          <p:cNvPr id="3" name="Rectangle: Rounded Corners 2">
            <a:extLst>
              <a:ext uri="{FF2B5EF4-FFF2-40B4-BE49-F238E27FC236}">
                <a16:creationId xmlns="" xmlns:a16="http://schemas.microsoft.com/office/drawing/2014/main" id="{DD597128-ECC9-B631-E72D-B7AFB4E99EEF}"/>
              </a:ext>
            </a:extLst>
          </p:cNvPr>
          <p:cNvSpPr/>
          <p:nvPr/>
        </p:nvSpPr>
        <p:spPr>
          <a:xfrm>
            <a:off x="5025497" y="3347551"/>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Khối</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lượng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074" name="Picture 2" descr="Cân Nhơn Hòa 2kg">
            <a:extLst>
              <a:ext uri="{FF2B5EF4-FFF2-40B4-BE49-F238E27FC236}">
                <a16:creationId xmlns="" xmlns:a16="http://schemas.microsoft.com/office/drawing/2014/main" id="{171F23C3-3CDC-FF34-11EF-16A02DF5D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49" y="1962531"/>
            <a:ext cx="4161366" cy="4161366"/>
          </a:xfrm>
          <a:prstGeom prst="rect">
            <a:avLst/>
          </a:prstGeom>
          <a:noFill/>
          <a:extLst>
            <a:ext uri="{909E8E84-426E-40DD-AFC4-6F175D3DCCD1}">
              <a14:hiddenFill xmlns:a14="http://schemas.microsoft.com/office/drawing/2010/main">
                <a:solidFill>
                  <a:srgbClr val="FFFFFF"/>
                </a:solidFill>
              </a14:hiddenFill>
            </a:ext>
          </a:extLst>
        </p:spPr>
      </p:pic>
      <p:sp>
        <p:nvSpPr>
          <p:cNvPr id="5" name="Arrow: Left 4">
            <a:hlinkClick r:id="rId5" action="ppaction://hlinksldjump"/>
            <a:extLst>
              <a:ext uri="{FF2B5EF4-FFF2-40B4-BE49-F238E27FC236}">
                <a16:creationId xmlns="" xmlns:a16="http://schemas.microsoft.com/office/drawing/2014/main" id="{25E84C28-2324-153B-DED7-4BA46A2EC7EE}"/>
              </a:ext>
            </a:extLst>
          </p:cNvPr>
          <p:cNvSpPr/>
          <p:nvPr/>
        </p:nvSpPr>
        <p:spPr>
          <a:xfrm>
            <a:off x="9899457" y="6215389"/>
            <a:ext cx="835196" cy="773019"/>
          </a:xfrm>
          <a:prstGeom prst="lef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Vòng</a:t>
            </a:r>
            <a:r>
              <a:rPr lang="en-US" sz="1200" b="1" dirty="0">
                <a:solidFill>
                  <a:srgbClr val="002060"/>
                </a:solidFill>
              </a:rPr>
              <a:t> quay</a:t>
            </a:r>
          </a:p>
        </p:txBody>
      </p:sp>
      <p:sp>
        <p:nvSpPr>
          <p:cNvPr id="8" name="Arrow: Right 7">
            <a:hlinkClick r:id="rId6" action="ppaction://hlinksldjump"/>
            <a:extLst>
              <a:ext uri="{FF2B5EF4-FFF2-40B4-BE49-F238E27FC236}">
                <a16:creationId xmlns="" xmlns:a16="http://schemas.microsoft.com/office/drawing/2014/main" id="{0AD82714-D1E0-4CEE-0015-0930367B89B4}"/>
              </a:ext>
            </a:extLst>
          </p:cNvPr>
          <p:cNvSpPr/>
          <p:nvPr/>
        </p:nvSpPr>
        <p:spPr>
          <a:xfrm>
            <a:off x="11129506" y="6319012"/>
            <a:ext cx="997869" cy="669396"/>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Học</a:t>
            </a:r>
            <a:r>
              <a:rPr lang="en-US" sz="1200" b="1" dirty="0">
                <a:solidFill>
                  <a:schemeClr val="tx1"/>
                </a:solidFill>
              </a:rPr>
              <a:t> </a:t>
            </a:r>
            <a:r>
              <a:rPr lang="en-US" sz="1200" b="1" dirty="0" err="1">
                <a:solidFill>
                  <a:schemeClr val="tx1"/>
                </a:solidFill>
              </a:rPr>
              <a:t>tiếp</a:t>
            </a:r>
            <a:endParaRPr lang="en-US" sz="1200" b="1" dirty="0">
              <a:solidFill>
                <a:schemeClr val="tx1"/>
              </a:solidFill>
            </a:endParaRPr>
          </a:p>
        </p:txBody>
      </p:sp>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20399440" flipH="1">
            <a:off x="94318" y="2783395"/>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842650" y="3257531"/>
            <a:ext cx="3100395" cy="310039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523793" y="3743849"/>
            <a:ext cx="2900144" cy="2900144"/>
          </a:xfrm>
          <a:prstGeom prst="rect">
            <a:avLst/>
          </a:prstGeom>
        </p:spPr>
      </p:pic>
      <p:pic>
        <p:nvPicPr>
          <p:cNvPr id="36" name="图片 35"/>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 name="Picture 1">
            <a:extLst>
              <a:ext uri="{FF2B5EF4-FFF2-40B4-BE49-F238E27FC236}">
                <a16:creationId xmlns="" xmlns:a16="http://schemas.microsoft.com/office/drawing/2014/main" id="{9DF27D2F-C92F-CAC9-27F4-96C2B209458E}"/>
              </a:ext>
            </a:extLst>
          </p:cNvPr>
          <p:cNvPicPr>
            <a:picLocks noChangeAspect="1"/>
          </p:cNvPicPr>
          <p:nvPr/>
        </p:nvPicPr>
        <p:blipFill>
          <a:blip r:embed="rId9"/>
          <a:stretch>
            <a:fillRect/>
          </a:stretch>
        </p:blipFill>
        <p:spPr>
          <a:xfrm>
            <a:off x="4414978" y="856794"/>
            <a:ext cx="2398891" cy="930369"/>
          </a:xfrm>
          <a:prstGeom prst="rect">
            <a:avLst/>
          </a:prstGeom>
        </p:spPr>
      </p:pic>
      <p:sp>
        <p:nvSpPr>
          <p:cNvPr id="5" name="TextBox 4">
            <a:extLst>
              <a:ext uri="{FF2B5EF4-FFF2-40B4-BE49-F238E27FC236}">
                <a16:creationId xmlns="" xmlns:a16="http://schemas.microsoft.com/office/drawing/2014/main" id="{62C8E00A-CE68-9970-70BF-FECCBA23A1C7}"/>
              </a:ext>
            </a:extLst>
          </p:cNvPr>
          <p:cNvSpPr txBox="1"/>
          <p:nvPr/>
        </p:nvSpPr>
        <p:spPr>
          <a:xfrm>
            <a:off x="1870745" y="219337"/>
            <a:ext cx="813488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Thứ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dirty="0">
                <a:latin typeface="Times New Roman" panose="02020603050405020304" pitchFamily="18" charset="0"/>
                <a:cs typeface="Times New Roman" panose="02020603050405020304" pitchFamily="18" charset="0"/>
              </a:rPr>
              <a:t> 20 </a:t>
            </a:r>
            <a:r>
              <a:rPr lang="en-US" sz="3600" b="1" dirty="0" err="1">
                <a:latin typeface="Times New Roman" panose="02020603050405020304" pitchFamily="18" charset="0"/>
                <a:cs typeface="Times New Roman" panose="02020603050405020304" pitchFamily="18" charset="0"/>
              </a:rPr>
              <a:t>tháng</a:t>
            </a:r>
            <a:r>
              <a:rPr lang="en-US" sz="3600" b="1" dirty="0">
                <a:latin typeface="Times New Roman" panose="02020603050405020304" pitchFamily="18" charset="0"/>
                <a:cs typeface="Times New Roman" panose="02020603050405020304" pitchFamily="18" charset="0"/>
              </a:rPr>
              <a:t> 10 </a:t>
            </a:r>
            <a:r>
              <a:rPr lang="en-US" sz="3600" b="1" dirty="0" err="1">
                <a:latin typeface="Times New Roman" panose="02020603050405020304" pitchFamily="18" charset="0"/>
                <a:cs typeface="Times New Roman" panose="02020603050405020304" pitchFamily="18" charset="0"/>
              </a:rPr>
              <a:t>năm</a:t>
            </a:r>
            <a:r>
              <a:rPr lang="en-US" sz="3600" b="1" dirty="0">
                <a:latin typeface="Times New Roman" panose="02020603050405020304" pitchFamily="18" charset="0"/>
                <a:cs typeface="Times New Roman" panose="02020603050405020304" pitchFamily="18" charset="0"/>
              </a:rPr>
              <a:t> 2023</a:t>
            </a:r>
          </a:p>
        </p:txBody>
      </p:sp>
      <p:sp>
        <p:nvSpPr>
          <p:cNvPr id="6" name="TextBox 5">
            <a:extLst>
              <a:ext uri="{FF2B5EF4-FFF2-40B4-BE49-F238E27FC236}">
                <a16:creationId xmlns="" xmlns:a16="http://schemas.microsoft.com/office/drawing/2014/main" id="{ADC08B0B-36A9-1918-7522-B2A482664327}"/>
              </a:ext>
            </a:extLst>
          </p:cNvPr>
          <p:cNvSpPr txBox="1"/>
          <p:nvPr/>
        </p:nvSpPr>
        <p:spPr>
          <a:xfrm>
            <a:off x="1082180" y="1840213"/>
            <a:ext cx="9823507"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r>
              <a:rPr lang="en-US" sz="3600" b="1" dirty="0">
                <a:latin typeface="Times New Roman" panose="02020603050405020304" pitchFamily="18" charset="0"/>
                <a:cs typeface="Times New Roman" panose="02020603050405020304" pitchFamily="18" charset="0"/>
              </a:rPr>
              <a:t> 4: </a:t>
            </a:r>
            <a:r>
              <a:rPr lang="en-US" sz="3600" b="1" dirty="0">
                <a:solidFill>
                  <a:srgbClr val="FF0000"/>
                </a:solidFill>
                <a:latin typeface="Times New Roman" panose="02020603050405020304" pitchFamily="18" charset="0"/>
                <a:cs typeface="Times New Roman" panose="02020603050405020304" pitchFamily="18" charset="0"/>
              </a:rPr>
              <a:t>MỘT SỐ ĐƠN VỊ ĐO ĐẠI LƯỢNG</a:t>
            </a:r>
          </a:p>
        </p:txBody>
      </p:sp>
      <p:sp>
        <p:nvSpPr>
          <p:cNvPr id="7" name="TextBox 6">
            <a:extLst>
              <a:ext uri="{FF2B5EF4-FFF2-40B4-BE49-F238E27FC236}">
                <a16:creationId xmlns="" xmlns:a16="http://schemas.microsoft.com/office/drawing/2014/main" id="{6C2B9EAB-33C0-0EAC-789C-EED121518613}"/>
              </a:ext>
            </a:extLst>
          </p:cNvPr>
          <p:cNvSpPr txBox="1"/>
          <p:nvPr/>
        </p:nvSpPr>
        <p:spPr>
          <a:xfrm>
            <a:off x="2565046" y="2943128"/>
            <a:ext cx="3082718" cy="923330"/>
          </a:xfrm>
          <a:prstGeom prst="rect">
            <a:avLst/>
          </a:prstGeom>
          <a:solidFill>
            <a:schemeClr val="bg1"/>
          </a:solid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Thời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gian</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E2E8232C-BC29-BDE5-2B9C-1F5787832CEA}"/>
              </a:ext>
            </a:extLst>
          </p:cNvPr>
          <p:cNvSpPr txBox="1"/>
          <p:nvPr/>
        </p:nvSpPr>
        <p:spPr>
          <a:xfrm>
            <a:off x="6162745" y="2988320"/>
            <a:ext cx="3535793" cy="923330"/>
          </a:xfrm>
          <a:prstGeom prst="rect">
            <a:avLst/>
          </a:prstGeom>
          <a:solidFill>
            <a:schemeClr val="accent5">
              <a:lumMod val="60000"/>
              <a:lumOff val="40000"/>
            </a:schemeClr>
          </a:solid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Khối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lượng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FA7240D-7E0E-DC06-BF38-BB6563BF526C}"/>
              </a:ext>
            </a:extLst>
          </p:cNvPr>
          <p:cNvSpPr txBox="1"/>
          <p:nvPr/>
        </p:nvSpPr>
        <p:spPr>
          <a:xfrm>
            <a:off x="3444623" y="4112808"/>
            <a:ext cx="2180546" cy="923330"/>
          </a:xfrm>
          <a:prstGeom prst="rect">
            <a:avLst/>
          </a:prstGeom>
          <a:solidFill>
            <a:srgbClr val="FFFF00"/>
          </a:solid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Độ</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dài</a:t>
            </a:r>
            <a:endParaRPr lang="en-US" sz="5400"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6C1EF06B-AD9B-D4B6-B286-1BA73CD13053}"/>
              </a:ext>
            </a:extLst>
          </p:cNvPr>
          <p:cNvSpPr txBox="1"/>
          <p:nvPr/>
        </p:nvSpPr>
        <p:spPr>
          <a:xfrm>
            <a:off x="6414315" y="4105115"/>
            <a:ext cx="2882085" cy="923330"/>
          </a:xfrm>
          <a:prstGeom prst="rect">
            <a:avLst/>
          </a:prstGeom>
          <a:solidFill>
            <a:schemeClr val="accent3">
              <a:lumMod val="60000"/>
              <a:lumOff val="40000"/>
            </a:schemeClr>
          </a:solid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Diện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tích</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365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43200000">
                                      <p:cBhvr>
                                        <p:cTn id="27" dur="2000" fill="hold"/>
                                        <p:tgtEl>
                                          <p:spTgt spid="36"/>
                                        </p:tgtEl>
                                        <p:attrNameLst>
                                          <p:attrName>r</p:attrName>
                                        </p:attrNameLst>
                                      </p:cBhvr>
                                    </p:animRot>
                                  </p:childTnLst>
                                </p:cTn>
                              </p:par>
                              <p:par>
                                <p:cTn id="28" presetID="53"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8" presetClass="emph" presetSubtype="0" fill="hold" nodeType="withEffect">
                                  <p:stCondLst>
                                    <p:cond delay="0"/>
                                  </p:stCondLst>
                                  <p:childTnLst>
                                    <p:animRot by="21600000">
                                      <p:cBhvr>
                                        <p:cTn id="34" dur="2000" fill="hold"/>
                                        <p:tgtEl>
                                          <p:spTgt spid="33"/>
                                        </p:tgtEl>
                                        <p:attrNameLst>
                                          <p:attrName>r</p:attrName>
                                        </p:attrNameLst>
                                      </p:cBhvr>
                                    </p:animRot>
                                  </p:childTnLst>
                                </p:cTn>
                              </p:par>
                              <p:par>
                                <p:cTn id="35" presetID="8" presetClass="emph" presetSubtype="0" fill="hold" nodeType="withEffect">
                                  <p:stCondLst>
                                    <p:cond delay="0"/>
                                  </p:stCondLst>
                                  <p:childTnLst>
                                    <p:animRot by="21600000">
                                      <p:cBhvr>
                                        <p:cTn id="36" dur="2000" fill="hold"/>
                                        <p:tgtEl>
                                          <p:spTgt spid="29"/>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1000" fill="hold"/>
                                        <p:tgtEl>
                                          <p:spTgt spid="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1000"/>
                                        <p:tgtEl>
                                          <p:spTgt spid="6"/>
                                        </p:tgtEl>
                                      </p:cBhvr>
                                    </p:animEffect>
                                    <p:anim calcmode="lin" valueType="num">
                                      <p:cBhvr>
                                        <p:cTn id="76" dur="1000" fill="hold"/>
                                        <p:tgtEl>
                                          <p:spTgt spid="6"/>
                                        </p:tgtEl>
                                        <p:attrNameLst>
                                          <p:attrName>ppt_x</p:attrName>
                                        </p:attrNameLst>
                                      </p:cBhvr>
                                      <p:tavLst>
                                        <p:tav tm="0">
                                          <p:val>
                                            <p:strVal val="#ppt_x"/>
                                          </p:val>
                                        </p:tav>
                                        <p:tav tm="100000">
                                          <p:val>
                                            <p:strVal val="#ppt_x"/>
                                          </p:val>
                                        </p:tav>
                                      </p:tavLst>
                                    </p:anim>
                                    <p:anim calcmode="lin" valueType="num">
                                      <p:cBhvr>
                                        <p:cTn id="7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4" presetClass="exit" presetSubtype="10" fill="hold" grpId="1" nodeType="clickEffect">
                                  <p:stCondLst>
                                    <p:cond delay="0"/>
                                  </p:stCondLst>
                                  <p:childTnLst>
                                    <p:animEffect transition="out" filter="randombar(horizontal)">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animBg="1"/>
      <p:bldP spid="7" grpId="1" animBg="1"/>
      <p:bldP spid="13" grpId="0" animBg="1"/>
      <p:bldP spid="14" grpId="0" animBg="1"/>
      <p:bldP spid="14" grpId="1" animBg="1"/>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427</TotalTime>
  <Words>917</Words>
  <Application>Microsoft Office PowerPoint</Application>
  <PresentationFormat>Custom</PresentationFormat>
  <Paragraphs>237</Paragraphs>
  <Slides>29</Slides>
  <Notes>14</Notes>
  <HiddenSlides>0</HiddenSlides>
  <MMClips>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Windows User</cp:lastModifiedBy>
  <cp:revision>62</cp:revision>
  <dcterms:created xsi:type="dcterms:W3CDTF">2023-08-10T04:53:54Z</dcterms:created>
  <dcterms:modified xsi:type="dcterms:W3CDTF">2024-10-27T14:34:00Z</dcterms:modified>
  <cp:category>9Slide.vn</cp:category>
</cp:coreProperties>
</file>