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57" r:id="rId5"/>
    <p:sldId id="288" r:id="rId6"/>
    <p:sldId id="275" r:id="rId7"/>
    <p:sldId id="280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5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-Nghe mẫu và HD HS gõ theo hình tiết tấu với các hình 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0" y="2060848"/>
            <a:ext cx="9393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- Làm</a:t>
            </a:r>
            <a:r>
              <a:rPr lang="vi-VN" sz="44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mẫu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sau đó HD HS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vận động phụ họa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với các hình thức</a:t>
            </a:r>
            <a:endParaRPr lang="en-US" sz="4400"/>
          </a:p>
        </p:txBody>
      </p:sp>
      <p:sp>
        <p:nvSpPr>
          <p:cNvPr id="3" name="Rectangle 2"/>
          <p:cNvSpPr/>
          <p:nvPr/>
        </p:nvSpPr>
        <p:spPr>
          <a:xfrm>
            <a:off x="83038" y="-15343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>
                <a:latin typeface="Times New Roman"/>
                <a:ea typeface="Times New Roman"/>
              </a:rPr>
              <a:t>*</a:t>
            </a: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theo bài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Con chim chích choè.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6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vi-VN" sz="3600">
                <a:solidFill>
                  <a:srgbClr val="000000"/>
                </a:solidFill>
                <a:latin typeface="Times New Roman"/>
                <a:ea typeface="Times New Roman"/>
              </a:rPr>
              <a:t>Trình chiếu hình ảnh múa sạp và giới </a:t>
            </a:r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thiệu:</a:t>
            </a:r>
            <a:r>
              <a:rPr lang="en-US" sz="36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3600"/>
          </a:p>
        </p:txBody>
      </p:sp>
      <p:sp>
        <p:nvSpPr>
          <p:cNvPr id="5" name="Rectangle 4"/>
          <p:cNvSpPr/>
          <p:nvPr/>
        </p:nvSpPr>
        <p:spPr>
          <a:xfrm>
            <a:off x="0" y="-99392"/>
            <a:ext cx="746710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1828800" algn="l"/>
              </a:tabLst>
            </a:pPr>
            <a:r>
              <a:rPr lang="vi-VN" sz="3200">
                <a:solidFill>
                  <a:srgbClr val="002060"/>
                </a:solidFill>
                <a:latin typeface="Times New Roman"/>
                <a:ea typeface="Times New Roman"/>
              </a:rPr>
              <a:t>*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Nghe và gõ đệm theo nhịp điệu </a:t>
            </a:r>
            <a:r>
              <a:rPr lang="vi-VN" sz="32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đồ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 smtClean="0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la sòn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rề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2417" y="-4445"/>
            <a:ext cx="7645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</a:tabLst>
            </a:pP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- Đọc mẫu và nghe mẫu sau đó HD HS dùng trống con gõ theo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nhịp bài múa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sạp với các hình thức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429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1+2  CON C C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 smtClean="0">
                <a:solidFill>
                  <a:srgbClr val="FF0000"/>
                </a:solidFill>
                <a:latin typeface="Times New Roman"/>
                <a:ea typeface="Arial"/>
              </a:rPr>
              <a:t>át 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3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1732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7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 smtClean="0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về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đàn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bầu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smtClean="0">
                <a:solidFill>
                  <a:srgbClr val="002060"/>
                </a:solidFill>
              </a:rPr>
              <a:t>* </a:t>
            </a:r>
            <a:r>
              <a:rPr lang="vi-VN" b="1">
                <a:solidFill>
                  <a:srgbClr val="002060"/>
                </a:solidFill>
              </a:rPr>
              <a:t>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Phát lần lượt độc tấu 3 nhạc cụ khác nhau như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SÁO,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NHỊ, BẦU hỏi đoạn độc tấu sô mầy là âm thanh nhạc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cụ đàn bầu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2"/>
            <a:ext cx="4912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- Giới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thiệu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 Bài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nghe nhạc Trống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cơm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+Dân ca quan họ Bắc Ninh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</a:rPr>
              <a:t>+Nhạc cụ Trống cơm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-17245"/>
            <a:ext cx="8243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Nghe đàn bầu bài 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Times New Roman"/>
              </a:rPr>
              <a:t>Trống cơm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 – Dân ca quan họ Bắc Ninh.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18" y="5373217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69160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N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ghe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bài </a:t>
            </a: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Trống cơm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có lời lần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1, nghe song hỏi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sắc thái, tốc độ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….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650" y="54978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 nhạc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vận động nhịp nhàng trái,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phải. Nghe song hỏi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nhận biết được tiếng đàn bầu sau khi nghe nhạc không?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bản nhạc em vừa được nghe là gì?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393</Words>
  <Application>Microsoft Office PowerPoint</Application>
  <PresentationFormat>On-screen Show (4:3)</PresentationFormat>
  <Paragraphs>37</Paragraphs>
  <Slides>15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63</cp:revision>
  <dcterms:created xsi:type="dcterms:W3CDTF">2021-06-17T04:40:15Z</dcterms:created>
  <dcterms:modified xsi:type="dcterms:W3CDTF">2021-06-21T11:48:33Z</dcterms:modified>
</cp:coreProperties>
</file>