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57" r:id="rId4"/>
    <p:sldId id="283" r:id="rId5"/>
    <p:sldId id="276" r:id="rId6"/>
    <p:sldId id="284" r:id="rId7"/>
    <p:sldId id="285" r:id="rId8"/>
    <p:sldId id="286" r:id="rId9"/>
    <p:sldId id="287" r:id="rId10"/>
    <p:sldId id="265" r:id="rId11"/>
    <p:sldId id="274" r:id="rId12"/>
    <p:sldId id="290" r:id="rId13"/>
    <p:sldId id="275" r:id="rId14"/>
    <p:sldId id="297" r:id="rId15"/>
    <p:sldId id="302" r:id="rId16"/>
    <p:sldId id="260" r:id="rId17"/>
    <p:sldId id="303" r:id="rId18"/>
    <p:sldId id="304" r:id="rId19"/>
    <p:sldId id="305" r:id="rId20"/>
    <p:sldId id="306" r:id="rId21"/>
    <p:sldId id="307" r:id="rId22"/>
    <p:sldId id="308" r:id="rId23"/>
    <p:sldId id="300" r:id="rId24"/>
    <p:sldId id="269" r:id="rId25"/>
    <p:sldId id="272" r:id="rId26"/>
    <p:sldId id="301" r:id="rId27"/>
    <p:sldId id="3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934" autoAdjust="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EAEF-7278-496A-AEDA-9141DE14C3B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C2515-76EA-4480-B192-00209DE9A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9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45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1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71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7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Happy garden.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B0C26-C90F-4BEB-9EFD-BBFF192AF0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6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5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7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C2515-76EA-4480-B192-00209DE9AC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6A16C0-0C9C-4D38-AF3A-D3A4DA4A76DB}"/>
              </a:ext>
            </a:extLst>
          </p:cNvPr>
          <p:cNvGrpSpPr/>
          <p:nvPr userDrawn="1"/>
        </p:nvGrpSpPr>
        <p:grpSpPr>
          <a:xfrm>
            <a:off x="-2759419" y="-1050873"/>
            <a:ext cx="6295938" cy="4162321"/>
            <a:chOff x="-2628900" y="-909550"/>
            <a:chExt cx="6389750" cy="44334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B605B5-C762-41F7-B915-0FA028EB2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20951">
              <a:off x="65208" y="-909550"/>
              <a:ext cx="3695642" cy="36956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A9F018-5AB3-4CC8-91AD-89D19BDCD1D6}"/>
                </a:ext>
              </a:extLst>
            </p:cNvPr>
            <p:cNvGrpSpPr/>
            <p:nvPr/>
          </p:nvGrpSpPr>
          <p:grpSpPr>
            <a:xfrm>
              <a:off x="-2628900" y="-895350"/>
              <a:ext cx="6322103" cy="4419267"/>
              <a:chOff x="-2628900" y="-895350"/>
              <a:chExt cx="6322103" cy="441926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3B6AF-4623-4310-A5CC-08790038B8F3}"/>
                  </a:ext>
                </a:extLst>
              </p:cNvPr>
              <p:cNvSpPr txBox="1"/>
              <p:nvPr/>
            </p:nvSpPr>
            <p:spPr>
              <a:xfrm>
                <a:off x="-2628900" y="-895350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8E36E53-6850-40D9-B3FA-550058A52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69498" y="-203170"/>
                <a:ext cx="3695642" cy="36956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82FA46-23BC-474A-B78D-280FE80DD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20417" y="1012527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1494770-596A-44F0-8CDD-9FB67D8C1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758789" y="243999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BED7BD2-3E6E-46F3-8338-155C3C50B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092397">
                <a:off x="166780" y="304960"/>
                <a:ext cx="1431577" cy="13740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7DA22D-0A7F-4F56-B884-8F1C36DB3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704519">
                <a:off x="1616898" y="504826"/>
                <a:ext cx="2083864" cy="206874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755EB6A-26BF-44C4-B01B-72886FD7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062" t="64204" r="1300"/>
              <a:stretch/>
            </p:blipFill>
            <p:spPr>
              <a:xfrm rot="7247860">
                <a:off x="123603" y="2594784"/>
                <a:ext cx="1117745" cy="740521"/>
              </a:xfrm>
              <a:prstGeom prst="rect">
                <a:avLst/>
              </a:prstGeom>
            </p:spPr>
          </p:pic>
        </p:grpSp>
      </p:grpSp>
      <p:sp>
        <p:nvSpPr>
          <p:cNvPr id="19" name="Rectangle 99">
            <a:extLst>
              <a:ext uri="{FF2B5EF4-FFF2-40B4-BE49-F238E27FC236}">
                <a16:creationId xmlns:a16="http://schemas.microsoft.com/office/drawing/2014/main" id="{85F8326B-8A52-40A8-BA89-EC22E2DFE24A}"/>
              </a:ext>
            </a:extLst>
          </p:cNvPr>
          <p:cNvSpPr/>
          <p:nvPr userDrawn="1"/>
        </p:nvSpPr>
        <p:spPr>
          <a:xfrm rot="5400000" flipH="1">
            <a:off x="-2231979" y="2694092"/>
            <a:ext cx="6407692" cy="1980446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A4CA88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37E1D3-E33C-4DA0-BB2C-CCA3D0703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1" r="47572"/>
          <a:stretch/>
        </p:blipFill>
        <p:spPr>
          <a:xfrm rot="1416120">
            <a:off x="-1756669" y="6778242"/>
            <a:ext cx="1717185" cy="2496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B584F-4534-4467-B560-365FE2403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38271" y="-1174111"/>
            <a:ext cx="2334970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45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7">
            <a:extLst>
              <a:ext uri="{FF2B5EF4-FFF2-40B4-BE49-F238E27FC236}">
                <a16:creationId xmlns:a16="http://schemas.microsoft.com/office/drawing/2014/main" id="{034253DE-3BCB-45C4-A0E6-669E248CF72E}"/>
              </a:ext>
            </a:extLst>
          </p:cNvPr>
          <p:cNvSpPr/>
          <p:nvPr userDrawn="1"/>
        </p:nvSpPr>
        <p:spPr>
          <a:xfrm>
            <a:off x="-1259219" y="-1206366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CFD6AA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7">
            <a:extLst>
              <a:ext uri="{FF2B5EF4-FFF2-40B4-BE49-F238E27FC236}">
                <a16:creationId xmlns:a16="http://schemas.microsoft.com/office/drawing/2014/main" id="{67FD64A1-7A9C-485B-A9E8-831EA623C4E3}"/>
              </a:ext>
            </a:extLst>
          </p:cNvPr>
          <p:cNvSpPr/>
          <p:nvPr userDrawn="1"/>
        </p:nvSpPr>
        <p:spPr>
          <a:xfrm>
            <a:off x="-1472506" y="-1365463"/>
            <a:ext cx="5634240" cy="3353769"/>
          </a:xfrm>
          <a:custGeom>
            <a:avLst/>
            <a:gdLst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4645700 w 4645700"/>
              <a:gd name="connsiteY2" fmla="*/ 3318282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318282"/>
              <a:gd name="connsiteX1" fmla="*/ 4645700 w 4645700"/>
              <a:gd name="connsiteY1" fmla="*/ 0 h 3318282"/>
              <a:gd name="connsiteX2" fmla="*/ 3731300 w 4645700"/>
              <a:gd name="connsiteY2" fmla="*/ 3194715 h 3318282"/>
              <a:gd name="connsiteX3" fmla="*/ 0 w 4645700"/>
              <a:gd name="connsiteY3" fmla="*/ 3318282 h 3318282"/>
              <a:gd name="connsiteX4" fmla="*/ 0 w 4645700"/>
              <a:gd name="connsiteY4" fmla="*/ 0 h 3318282"/>
              <a:gd name="connsiteX0" fmla="*/ 0 w 4645700"/>
              <a:gd name="connsiteY0" fmla="*/ 0 h 3501740"/>
              <a:gd name="connsiteX1" fmla="*/ 4645700 w 4645700"/>
              <a:gd name="connsiteY1" fmla="*/ 0 h 3501740"/>
              <a:gd name="connsiteX2" fmla="*/ 3731300 w 4645700"/>
              <a:gd name="connsiteY2" fmla="*/ 3194715 h 3501740"/>
              <a:gd name="connsiteX3" fmla="*/ 0 w 4645700"/>
              <a:gd name="connsiteY3" fmla="*/ 3318282 h 3501740"/>
              <a:gd name="connsiteX4" fmla="*/ 0 w 4645700"/>
              <a:gd name="connsiteY4" fmla="*/ 0 h 3501740"/>
              <a:gd name="connsiteX0" fmla="*/ 0 w 4645700"/>
              <a:gd name="connsiteY0" fmla="*/ 0 h 3392795"/>
              <a:gd name="connsiteX1" fmla="*/ 4645700 w 4645700"/>
              <a:gd name="connsiteY1" fmla="*/ 0 h 3392795"/>
              <a:gd name="connsiteX2" fmla="*/ 3731300 w 4645700"/>
              <a:gd name="connsiteY2" fmla="*/ 3194715 h 3392795"/>
              <a:gd name="connsiteX3" fmla="*/ 172995 w 4645700"/>
              <a:gd name="connsiteY3" fmla="*/ 2774585 h 3392795"/>
              <a:gd name="connsiteX4" fmla="*/ 0 w 4645700"/>
              <a:gd name="connsiteY4" fmla="*/ 0 h 3392795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4645700"/>
              <a:gd name="connsiteY0" fmla="*/ 0 h 3335051"/>
              <a:gd name="connsiteX1" fmla="*/ 4645700 w 4645700"/>
              <a:gd name="connsiteY1" fmla="*/ 0 h 3335051"/>
              <a:gd name="connsiteX2" fmla="*/ 3731300 w 4645700"/>
              <a:gd name="connsiteY2" fmla="*/ 3194715 h 3335051"/>
              <a:gd name="connsiteX3" fmla="*/ 172995 w 4645700"/>
              <a:gd name="connsiteY3" fmla="*/ 2774585 h 3335051"/>
              <a:gd name="connsiteX4" fmla="*/ 0 w 464570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35051"/>
              <a:gd name="connsiteX1" fmla="*/ 5634240 w 5634240"/>
              <a:gd name="connsiteY1" fmla="*/ 370703 h 3335051"/>
              <a:gd name="connsiteX2" fmla="*/ 3731300 w 5634240"/>
              <a:gd name="connsiteY2" fmla="*/ 3194715 h 3335051"/>
              <a:gd name="connsiteX3" fmla="*/ 172995 w 5634240"/>
              <a:gd name="connsiteY3" fmla="*/ 2774585 h 3335051"/>
              <a:gd name="connsiteX4" fmla="*/ 0 w 5634240"/>
              <a:gd name="connsiteY4" fmla="*/ 0 h 3335051"/>
              <a:gd name="connsiteX0" fmla="*/ 0 w 5634240"/>
              <a:gd name="connsiteY0" fmla="*/ 0 h 3353769"/>
              <a:gd name="connsiteX1" fmla="*/ 5634240 w 5634240"/>
              <a:gd name="connsiteY1" fmla="*/ 370703 h 3353769"/>
              <a:gd name="connsiteX2" fmla="*/ 3731300 w 5634240"/>
              <a:gd name="connsiteY2" fmla="*/ 3194715 h 3353769"/>
              <a:gd name="connsiteX3" fmla="*/ 172995 w 5634240"/>
              <a:gd name="connsiteY3" fmla="*/ 3021721 h 3353769"/>
              <a:gd name="connsiteX4" fmla="*/ 0 w 5634240"/>
              <a:gd name="connsiteY4" fmla="*/ 0 h 335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240" h="3353769">
                <a:moveTo>
                  <a:pt x="0" y="0"/>
                </a:moveTo>
                <a:lnTo>
                  <a:pt x="5634240" y="370703"/>
                </a:lnTo>
                <a:cubicBezTo>
                  <a:pt x="3673634" y="694202"/>
                  <a:pt x="4653938" y="2599366"/>
                  <a:pt x="3731300" y="3194715"/>
                </a:cubicBezTo>
                <a:cubicBezTo>
                  <a:pt x="2660528" y="3829028"/>
                  <a:pt x="2133453" y="2313267"/>
                  <a:pt x="172995" y="3021721"/>
                </a:cubicBezTo>
                <a:lnTo>
                  <a:pt x="0" y="0"/>
                </a:lnTo>
                <a:close/>
              </a:path>
            </a:pathLst>
          </a:custGeom>
          <a:solidFill>
            <a:srgbClr val="DAE0BE"/>
          </a:solidFill>
          <a:ln>
            <a:noFill/>
          </a:ln>
          <a:effectLst>
            <a:outerShdw blurRad="1905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D3275-FC27-421C-88CF-A7E5041B5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" y="4240048"/>
            <a:ext cx="2228364" cy="2617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AD88C-6461-4D7E-ACFA-C6064EA3FB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10" y="0"/>
            <a:ext cx="3033683" cy="303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A3C144-2D8B-4074-95C7-8ADADE6E2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77" y="72444"/>
            <a:ext cx="2062419" cy="111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FE8DB-F960-422B-8854-C316FE54F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0275" y="87958"/>
            <a:ext cx="2062419" cy="111284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B00BAC3-8DDE-4956-9738-E6477912BF6C}"/>
              </a:ext>
            </a:extLst>
          </p:cNvPr>
          <p:cNvSpPr txBox="1">
            <a:spLocks/>
          </p:cNvSpPr>
          <p:nvPr userDrawn="1"/>
        </p:nvSpPr>
        <p:spPr>
          <a:xfrm>
            <a:off x="10789982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6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A8A1A745-AB64-401B-B53D-EDF771743E0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1A2BD86-06B5-499B-AF7C-B7765366F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9333" y="-328721"/>
            <a:ext cx="13170120" cy="7531817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CED73DC-57EF-4FA5-82AF-3A25332C20DC}"/>
              </a:ext>
            </a:extLst>
          </p:cNvPr>
          <p:cNvGrpSpPr/>
          <p:nvPr userDrawn="1"/>
        </p:nvGrpSpPr>
        <p:grpSpPr>
          <a:xfrm>
            <a:off x="393009" y="4850226"/>
            <a:ext cx="12140835" cy="2500032"/>
            <a:chOff x="382287" y="4081809"/>
            <a:chExt cx="11047711" cy="281272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8025D14-2E25-4569-A476-BB8DF250E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BB4AF4-EAA4-42AE-B8CB-0F22B41E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C34619E-A2CC-4771-B016-BD93F7D7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3D524A-9C81-489D-BB76-83F90F8B3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EA4124DB-0FBE-45D9-9850-C66A880D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C561F9F-0170-40D2-8A66-137956B06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4DDB313-FC48-47F5-A560-4D4EE8930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71F5955F-D74D-48F9-A07B-0071EBB21C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8101" y="4383244"/>
            <a:ext cx="1664660" cy="123462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D1DAD76-A5D2-4DF4-A0F0-5DADEAD048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0066" y="5121799"/>
            <a:ext cx="1664660" cy="1234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41AC53-8FFF-C1DF-9C93-9FE5993B5E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74819" y="0"/>
            <a:ext cx="1316617" cy="46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70962-E8DB-0025-2F37-07E325C0B8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367" y="-117654"/>
            <a:ext cx="1700510" cy="24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C6000-60EE-4004-A7FC-4C9DA13C62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701" y="4070127"/>
            <a:ext cx="2805226" cy="2805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8211-2DF7-471A-9EC8-A9C15C3E4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4" y="5723618"/>
            <a:ext cx="2345261" cy="1265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63139D-C4DF-4A1E-A8E5-DC37D8B090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580" y="4390174"/>
            <a:ext cx="1664660" cy="1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25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67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13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7508D-394F-4231-89A6-F4F14F44C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94" y="4198935"/>
            <a:ext cx="2659065" cy="26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272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88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30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505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838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BC0450-9268-429B-A371-8F9B1B93057A}" type="datetimeFigureOut">
              <a:rPr lang="id-ID" smtClean="0"/>
              <a:t>10/10/2023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DD2F75-1C3D-46A3-A29C-55910D02811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0071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08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918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25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407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529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3457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60706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29216-51A9-4BD6-90C0-ABD732D5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500967" y="3720695"/>
            <a:ext cx="2596129" cy="3038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90C06-AB28-47BF-BA14-A39F2A964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782953" y="5412227"/>
            <a:ext cx="951167" cy="1445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99CAF0-3289-47E1-B1BE-11BEAF450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0476" y="4155455"/>
            <a:ext cx="1664660" cy="1234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0A620-F96E-4321-A918-EB621EB1C9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6" y="5603721"/>
            <a:ext cx="952775" cy="115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54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98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291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668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178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55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526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26839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8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8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7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0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2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C82F0-6824-4D1B-9436-4B3B71C0B6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BBE4A-6340-454A-BBB1-F0FC493B10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AC819-A10C-4689-AF6E-7D99E9959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581F222-5F5E-43F6-A46F-2A21688335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748F43-F2BF-42F2-AADB-FE55639790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8330" y="150781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F37D2A1-7858-4F9C-A002-3D1728954E82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BEE188-7ED7-4304-BE0C-D35D5BAB0289}"/>
              </a:ext>
            </a:extLst>
          </p:cNvPr>
          <p:cNvGrpSpPr/>
          <p:nvPr userDrawn="1"/>
        </p:nvGrpSpPr>
        <p:grpSpPr>
          <a:xfrm>
            <a:off x="-4449759" y="-270204"/>
            <a:ext cx="20385358" cy="6858000"/>
            <a:chOff x="-5885162" y="0"/>
            <a:chExt cx="20619682" cy="685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28CD5FD-45E0-40EF-8281-BBD3AEE2B3EF}"/>
                </a:ext>
              </a:extLst>
            </p:cNvPr>
            <p:cNvGrpSpPr/>
            <p:nvPr/>
          </p:nvGrpSpPr>
          <p:grpSpPr>
            <a:xfrm>
              <a:off x="236482" y="0"/>
              <a:ext cx="11729546" cy="6858000"/>
              <a:chOff x="236482" y="0"/>
              <a:chExt cx="11729546" cy="685800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D64C9D9-DD1D-4C2D-9D7F-3F951B770BA6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805B0BF-E665-4154-A6AC-E39BAF00FAD3}"/>
                  </a:ext>
                </a:extLst>
              </p:cNvPr>
              <p:cNvCxnSpPr/>
              <p:nvPr/>
            </p:nvCxnSpPr>
            <p:spPr>
              <a:xfrm>
                <a:off x="5044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B2A8DA9-41AE-41C9-BC84-9FC8FEA5E27B}"/>
                  </a:ext>
                </a:extLst>
              </p:cNvPr>
              <p:cNvCxnSpPr/>
              <p:nvPr/>
            </p:nvCxnSpPr>
            <p:spPr>
              <a:xfrm>
                <a:off x="756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498CF0-617C-4260-A362-C1DB2D48148A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D48EBF9-8172-4B0D-A05B-E8E9EE471598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D339DBF-7390-4042-A31A-685A9203F9AC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4FBD005-CBD3-4E82-882C-1B236E0749D4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2CFC28-C3B6-4C18-93B1-F20D130F32E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5B60923-3E89-4BD5-BF71-07D9B9242396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6541A0B-3465-4F61-91CD-50BE668DEA23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4A8205C-A81B-44E8-BD32-981F8DF13BF3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539B039-728D-4749-A4DC-2CEA96874C97}"/>
                  </a:ext>
                </a:extLst>
              </p:cNvPr>
              <p:cNvCxnSpPr/>
              <p:nvPr/>
            </p:nvCxnSpPr>
            <p:spPr>
              <a:xfrm>
                <a:off x="31058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FC2FF83-B06F-4BA2-8190-4DBCF997071C}"/>
                  </a:ext>
                </a:extLst>
              </p:cNvPr>
              <p:cNvCxnSpPr/>
              <p:nvPr/>
            </p:nvCxnSpPr>
            <p:spPr>
              <a:xfrm>
                <a:off x="33738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794DFBA-3BFC-4B8B-970E-9DC458785C04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76D79F5-5746-4105-9FF6-ED38758A5E55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88B213F-C865-4CD5-872F-681F9418289F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65BC0A6-0241-4602-B956-ED18B2CF226E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4574D68-F3FE-456D-AFDB-7DE92DB7AAD6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2778A48-43C5-4C82-84A7-547C7C73512E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102FDA2-6222-40FE-99FD-7559E9C47B7C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CEB14AC-33B3-412A-A568-29BE6B1583C7}"/>
                  </a:ext>
                </a:extLst>
              </p:cNvPr>
              <p:cNvCxnSpPr/>
              <p:nvPr/>
            </p:nvCxnSpPr>
            <p:spPr>
              <a:xfrm>
                <a:off x="54548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00A08F-85D5-4623-B3C5-D40D29F13F3A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3481FB7F-5BEE-4816-BA37-67BB54F157CB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6CC9EFB-87EA-4815-9738-B58225850F71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7D5E61B-0359-49E0-95E4-BC8086A134A5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347A5D7-3AE8-4E35-8406-53C4888ACB56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544B6DC-DA40-41E2-82D0-0C41F54588ED}"/>
                  </a:ext>
                </a:extLst>
              </p:cNvPr>
              <p:cNvCxnSpPr/>
              <p:nvPr/>
            </p:nvCxnSpPr>
            <p:spPr>
              <a:xfrm>
                <a:off x="699988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63DB38F-A492-4F72-92BA-178388A9A225}"/>
                  </a:ext>
                </a:extLst>
              </p:cNvPr>
              <p:cNvCxnSpPr/>
              <p:nvPr/>
            </p:nvCxnSpPr>
            <p:spPr>
              <a:xfrm>
                <a:off x="72679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4ADC84-93F2-4669-B33F-CEB4B7BB8914}"/>
                  </a:ext>
                </a:extLst>
              </p:cNvPr>
              <p:cNvCxnSpPr/>
              <p:nvPr/>
            </p:nvCxnSpPr>
            <p:spPr>
              <a:xfrm>
                <a:off x="753591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D0427C4-6C3F-4194-8D0A-107B577E2756}"/>
                  </a:ext>
                </a:extLst>
              </p:cNvPr>
              <p:cNvCxnSpPr/>
              <p:nvPr/>
            </p:nvCxnSpPr>
            <p:spPr>
              <a:xfrm>
                <a:off x="78039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48E3BF-A5FC-4AD2-B091-6FAA95B69B55}"/>
                  </a:ext>
                </a:extLst>
              </p:cNvPr>
              <p:cNvCxnSpPr/>
              <p:nvPr/>
            </p:nvCxnSpPr>
            <p:spPr>
              <a:xfrm>
                <a:off x="805617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FC6CE92-4034-4481-BE8E-E1314C1F2D2D}"/>
                  </a:ext>
                </a:extLst>
              </p:cNvPr>
              <p:cNvCxnSpPr/>
              <p:nvPr/>
            </p:nvCxnSpPr>
            <p:spPr>
              <a:xfrm>
                <a:off x="83241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D7FD84F-4730-4A3E-B2DD-89342EC16B3C}"/>
                  </a:ext>
                </a:extLst>
              </p:cNvPr>
              <p:cNvCxnSpPr/>
              <p:nvPr/>
            </p:nvCxnSpPr>
            <p:spPr>
              <a:xfrm>
                <a:off x="85922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BF66B49-EDD4-4FA6-B17A-F153202CA9D5}"/>
                  </a:ext>
                </a:extLst>
              </p:cNvPr>
              <p:cNvCxnSpPr/>
              <p:nvPr/>
            </p:nvCxnSpPr>
            <p:spPr>
              <a:xfrm>
                <a:off x="88602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4A568ED2-C512-4A85-A4C3-30E69798AE04}"/>
                  </a:ext>
                </a:extLst>
              </p:cNvPr>
              <p:cNvCxnSpPr/>
              <p:nvPr/>
            </p:nvCxnSpPr>
            <p:spPr>
              <a:xfrm>
                <a:off x="911246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BF82496-DF38-4386-AF73-D5DBAA54C869}"/>
                  </a:ext>
                </a:extLst>
              </p:cNvPr>
              <p:cNvCxnSpPr/>
              <p:nvPr/>
            </p:nvCxnSpPr>
            <p:spPr>
              <a:xfrm>
                <a:off x="9380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32A4ED2-6ABA-4A29-9A76-49DF5B4723B1}"/>
                  </a:ext>
                </a:extLst>
              </p:cNvPr>
              <p:cNvCxnSpPr/>
              <p:nvPr/>
            </p:nvCxnSpPr>
            <p:spPr>
              <a:xfrm>
                <a:off x="96327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7D52A5B-3697-43AD-BD3C-7DF3376B1CF6}"/>
                  </a:ext>
                </a:extLst>
              </p:cNvPr>
              <p:cNvCxnSpPr/>
              <p:nvPr/>
            </p:nvCxnSpPr>
            <p:spPr>
              <a:xfrm>
                <a:off x="99007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60BD1F3-32E9-48D0-80A0-4C099A7CE596}"/>
                  </a:ext>
                </a:extLst>
              </p:cNvPr>
              <p:cNvCxnSpPr/>
              <p:nvPr/>
            </p:nvCxnSpPr>
            <p:spPr>
              <a:xfrm>
                <a:off x="101529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DE3552A-9C9F-46B0-8406-8FA30564C99D}"/>
                  </a:ext>
                </a:extLst>
              </p:cNvPr>
              <p:cNvCxnSpPr/>
              <p:nvPr/>
            </p:nvCxnSpPr>
            <p:spPr>
              <a:xfrm>
                <a:off x="104210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9A10AB-3362-42E1-98FE-EF7F749FBB09}"/>
                  </a:ext>
                </a:extLst>
              </p:cNvPr>
              <p:cNvCxnSpPr/>
              <p:nvPr/>
            </p:nvCxnSpPr>
            <p:spPr>
              <a:xfrm>
                <a:off x="10673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50A750C4-5834-49CE-8956-3FAD016D44E4}"/>
                  </a:ext>
                </a:extLst>
              </p:cNvPr>
              <p:cNvCxnSpPr/>
              <p:nvPr/>
            </p:nvCxnSpPr>
            <p:spPr>
              <a:xfrm>
                <a:off x="10925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21C5770-113D-40AB-AF3E-91A54787A2C1}"/>
                  </a:ext>
                </a:extLst>
              </p:cNvPr>
              <p:cNvCxnSpPr/>
              <p:nvPr/>
            </p:nvCxnSpPr>
            <p:spPr>
              <a:xfrm>
                <a:off x="11193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C822819-7C65-49CA-831A-A27620D759AE}"/>
                  </a:ext>
                </a:extLst>
              </p:cNvPr>
              <p:cNvCxnSpPr/>
              <p:nvPr/>
            </p:nvCxnSpPr>
            <p:spPr>
              <a:xfrm>
                <a:off x="1144576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39C565-48EF-4C96-A25B-EECC9A1F5964}"/>
                  </a:ext>
                </a:extLst>
              </p:cNvPr>
              <p:cNvCxnSpPr/>
              <p:nvPr/>
            </p:nvCxnSpPr>
            <p:spPr>
              <a:xfrm>
                <a:off x="11713779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4DE81692-F378-4929-8088-004F14019199}"/>
                  </a:ext>
                </a:extLst>
              </p:cNvPr>
              <p:cNvCxnSpPr/>
              <p:nvPr/>
            </p:nvCxnSpPr>
            <p:spPr>
              <a:xfrm>
                <a:off x="1196602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6EA55CC-E44A-404C-8B40-32135D794404}"/>
                </a:ext>
              </a:extLst>
            </p:cNvPr>
            <p:cNvGrpSpPr/>
            <p:nvPr/>
          </p:nvGrpSpPr>
          <p:grpSpPr>
            <a:xfrm rot="5400000">
              <a:off x="1169099" y="-6893983"/>
              <a:ext cx="6511159" cy="20619682"/>
              <a:chOff x="236482" y="-1424640"/>
              <a:chExt cx="6511159" cy="1155374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AD2C0CF-C875-4FAB-9BF5-C2537EF2A175}"/>
                  </a:ext>
                </a:extLst>
              </p:cNvPr>
              <p:cNvCxnSpPr/>
              <p:nvPr/>
            </p:nvCxnSpPr>
            <p:spPr>
              <a:xfrm>
                <a:off x="2364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F4C9DD5-0879-41DB-B40B-4401BB4182D8}"/>
                  </a:ext>
                </a:extLst>
              </p:cNvPr>
              <p:cNvCxnSpPr/>
              <p:nvPr/>
            </p:nvCxnSpPr>
            <p:spPr>
              <a:xfrm>
                <a:off x="5251071" y="487334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6E7B80-7EC4-4EBB-B455-C2B517397006}"/>
                  </a:ext>
                </a:extLst>
              </p:cNvPr>
              <p:cNvCxnSpPr/>
              <p:nvPr/>
            </p:nvCxnSpPr>
            <p:spPr>
              <a:xfrm>
                <a:off x="1478640" y="45461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BC8560F-1779-44CE-BF7E-A232636E09D5}"/>
                  </a:ext>
                </a:extLst>
              </p:cNvPr>
              <p:cNvCxnSpPr/>
              <p:nvPr/>
            </p:nvCxnSpPr>
            <p:spPr>
              <a:xfrm>
                <a:off x="10247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6F76818-EBC9-49DD-8C81-A58F73529E79}"/>
                  </a:ext>
                </a:extLst>
              </p:cNvPr>
              <p:cNvCxnSpPr/>
              <p:nvPr/>
            </p:nvCxnSpPr>
            <p:spPr>
              <a:xfrm>
                <a:off x="12612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9E4B2F6-6B66-43BB-9EB4-71D87D59C898}"/>
                  </a:ext>
                </a:extLst>
              </p:cNvPr>
              <p:cNvCxnSpPr/>
              <p:nvPr/>
            </p:nvCxnSpPr>
            <p:spPr>
              <a:xfrm>
                <a:off x="1529255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F12B78E-72AF-444C-B4EC-1DC360B33DBD}"/>
                  </a:ext>
                </a:extLst>
              </p:cNvPr>
              <p:cNvCxnSpPr/>
              <p:nvPr/>
            </p:nvCxnSpPr>
            <p:spPr>
              <a:xfrm>
                <a:off x="1781503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5945-F9A9-45E9-8E34-CD2FC5AFA1A9}"/>
                  </a:ext>
                </a:extLst>
              </p:cNvPr>
              <p:cNvCxnSpPr/>
              <p:nvPr/>
            </p:nvCxnSpPr>
            <p:spPr>
              <a:xfrm>
                <a:off x="204951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612AA8C-C469-4AD8-9430-82C014818D7D}"/>
                  </a:ext>
                </a:extLst>
              </p:cNvPr>
              <p:cNvCxnSpPr/>
              <p:nvPr/>
            </p:nvCxnSpPr>
            <p:spPr>
              <a:xfrm>
                <a:off x="23175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4E7C353-B72F-4995-A7A7-9F5D9E4CFCB7}"/>
                  </a:ext>
                </a:extLst>
              </p:cNvPr>
              <p:cNvCxnSpPr/>
              <p:nvPr/>
            </p:nvCxnSpPr>
            <p:spPr>
              <a:xfrm>
                <a:off x="25855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CB0E62-9CF3-4B77-A090-6A0144610CDE}"/>
                  </a:ext>
                </a:extLst>
              </p:cNvPr>
              <p:cNvCxnSpPr/>
              <p:nvPr/>
            </p:nvCxnSpPr>
            <p:spPr>
              <a:xfrm>
                <a:off x="283779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73A985-11B5-4089-BA5F-6FA5350C110E}"/>
                  </a:ext>
                </a:extLst>
              </p:cNvPr>
              <p:cNvCxnSpPr/>
              <p:nvPr/>
            </p:nvCxnSpPr>
            <p:spPr>
              <a:xfrm>
                <a:off x="5290849" y="327110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5661505-0D88-4879-9FB1-4644DD566C87}"/>
                  </a:ext>
                </a:extLst>
              </p:cNvPr>
              <p:cNvCxnSpPr/>
              <p:nvPr/>
            </p:nvCxnSpPr>
            <p:spPr>
              <a:xfrm>
                <a:off x="5069419" y="-142464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984B8F1-2D29-411D-84F2-5D11116427B9}"/>
                  </a:ext>
                </a:extLst>
              </p:cNvPr>
              <p:cNvCxnSpPr/>
              <p:nvPr/>
            </p:nvCxnSpPr>
            <p:spPr>
              <a:xfrm>
                <a:off x="364183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5E9F8C2-2011-4578-B74A-4124833EF536}"/>
                  </a:ext>
                </a:extLst>
              </p:cNvPr>
              <p:cNvCxnSpPr/>
              <p:nvPr/>
            </p:nvCxnSpPr>
            <p:spPr>
              <a:xfrm>
                <a:off x="38940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4D6F52-56D5-4C32-AC65-BE7EB30D4303}"/>
                  </a:ext>
                </a:extLst>
              </p:cNvPr>
              <p:cNvCxnSpPr/>
              <p:nvPr/>
            </p:nvCxnSpPr>
            <p:spPr>
              <a:xfrm>
                <a:off x="416209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18A3709-FFB1-4374-8028-2A3953AB9CA1}"/>
                  </a:ext>
                </a:extLst>
              </p:cNvPr>
              <p:cNvCxnSpPr/>
              <p:nvPr/>
            </p:nvCxnSpPr>
            <p:spPr>
              <a:xfrm>
                <a:off x="44143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3249A4B-C554-4E45-ABAE-AADFD9A9EBB7}"/>
                  </a:ext>
                </a:extLst>
              </p:cNvPr>
              <p:cNvCxnSpPr/>
              <p:nvPr/>
            </p:nvCxnSpPr>
            <p:spPr>
              <a:xfrm>
                <a:off x="4682358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1C8D64-95F0-492D-B8C6-773E4400A481}"/>
                  </a:ext>
                </a:extLst>
              </p:cNvPr>
              <p:cNvCxnSpPr/>
              <p:nvPr/>
            </p:nvCxnSpPr>
            <p:spPr>
              <a:xfrm>
                <a:off x="4934606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7FC088-1F3B-4861-81B6-B4B48F269F00}"/>
                  </a:ext>
                </a:extLst>
              </p:cNvPr>
              <p:cNvCxnSpPr/>
              <p:nvPr/>
            </p:nvCxnSpPr>
            <p:spPr>
              <a:xfrm>
                <a:off x="520262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9C31E3C-00EE-4289-8114-2773DAC6109A}"/>
                  </a:ext>
                </a:extLst>
              </p:cNvPr>
              <p:cNvCxnSpPr/>
              <p:nvPr/>
            </p:nvCxnSpPr>
            <p:spPr>
              <a:xfrm>
                <a:off x="4443193" y="40439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F3F5647-CFBE-4327-B81D-6D4208E23F15}"/>
                  </a:ext>
                </a:extLst>
              </p:cNvPr>
              <p:cNvCxnSpPr/>
              <p:nvPr/>
            </p:nvCxnSpPr>
            <p:spPr>
              <a:xfrm>
                <a:off x="5722882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E1575F-DA82-465E-9E64-50FE5C0589B7}"/>
                  </a:ext>
                </a:extLst>
              </p:cNvPr>
              <p:cNvCxnSpPr/>
              <p:nvPr/>
            </p:nvCxnSpPr>
            <p:spPr>
              <a:xfrm>
                <a:off x="5975130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9BBC03-9237-445E-BB85-F38A53520718}"/>
                  </a:ext>
                </a:extLst>
              </p:cNvPr>
              <p:cNvCxnSpPr/>
              <p:nvPr/>
            </p:nvCxnSpPr>
            <p:spPr>
              <a:xfrm>
                <a:off x="6243144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D8A0827-AAE6-48E3-A446-21E245F1843D}"/>
                  </a:ext>
                </a:extLst>
              </p:cNvPr>
              <p:cNvCxnSpPr/>
              <p:nvPr/>
            </p:nvCxnSpPr>
            <p:spPr>
              <a:xfrm>
                <a:off x="6479627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18B920C-3BAD-478E-BC44-731419B8C31E}"/>
                  </a:ext>
                </a:extLst>
              </p:cNvPr>
              <p:cNvCxnSpPr/>
              <p:nvPr/>
            </p:nvCxnSpPr>
            <p:spPr>
              <a:xfrm>
                <a:off x="6747641" y="0"/>
                <a:ext cx="0" cy="6858000"/>
              </a:xfrm>
              <a:prstGeom prst="line">
                <a:avLst/>
              </a:prstGeom>
              <a:ln>
                <a:solidFill>
                  <a:srgbClr val="C5D0A8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0E8726D1-6251-4811-8EEE-7B82682AFC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40" y="4338187"/>
            <a:ext cx="2690819" cy="24314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BA14DF5-3C31-4EDB-B8EF-1264489E58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60" y="5240020"/>
            <a:ext cx="1588045" cy="143499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C3705DC4-1BEF-4342-A18F-031D2A7F4B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599" y="5445033"/>
            <a:ext cx="1441523" cy="130259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69AAB21F-A8EF-58A3-0252-1DCFA4CE5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69F507A-E5F3-BDF2-A6D1-1FCAB09EA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96603" y="3486000"/>
            <a:ext cx="2409825" cy="77152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06CA2F1D-84D8-F29E-1546-1FB8F8659D6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465215" y="269147"/>
            <a:ext cx="2409825" cy="771525"/>
          </a:xfrm>
          <a:prstGeom prst="rect">
            <a:avLst/>
          </a:prstGeom>
        </p:spPr>
      </p:pic>
      <p:pic>
        <p:nvPicPr>
          <p:cNvPr id="103" name="Picture 10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6B94E1-67E7-AC23-9FAC-EF01B08B537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18" y="239676"/>
            <a:ext cx="1344576" cy="13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835B17-AB7C-B6F0-757C-9B2C28F5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3472EB-0B1E-6020-DBAE-4614C01D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2C81FAF-6863-5D4E-CCFE-9FEE7F349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20DB-9CC6-4F92-9FB9-3EC39388E90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D5AE2DF-10C3-8AA7-C9D1-6DF0849F6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0ADB97D-787B-E437-B672-3D41D3336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61980" y="64110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2660-F6A5-49EC-8B1E-0FA7B533890D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63FA3-6241-FBE4-A12D-9803BC2273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5068" y="-257211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027D-5A36-7A7A-218D-261F93F87D6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2" y="-257211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EB149-99D6-F0FD-DDA8-5B71E9998C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01494" y="299810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AF8AD-295A-573E-A814-ADC56121A8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96" y="2998103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12C4CE-08DE-4276-318F-78F969D758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0497" y="158106"/>
            <a:ext cx="11851651" cy="654157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4729C18-6DEF-6BEB-4900-FD2E1E405F85}"/>
              </a:ext>
            </a:extLst>
          </p:cNvPr>
          <p:cNvSpPr txBox="1">
            <a:spLocks/>
          </p:cNvSpPr>
          <p:nvPr userDrawn="1"/>
        </p:nvSpPr>
        <p:spPr>
          <a:xfrm>
            <a:off x="10493522" y="-22361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0">
                <a:solidFill>
                  <a:schemeClr val="accent6">
                    <a:lumMod val="40000"/>
                    <a:lumOff val="60000"/>
                  </a:schemeClr>
                </a:solidFill>
                <a:latin typeface="#9Slide07 HoneyCream" pitchFamily="2" charset="0"/>
              </a:rPr>
              <a:t>Diệu Hiền</a:t>
            </a:r>
            <a:endParaRPr lang="en-US" sz="1400" b="0" dirty="0">
              <a:solidFill>
                <a:schemeClr val="accent6">
                  <a:lumMod val="40000"/>
                  <a:lumOff val="6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DD71FB71-B841-C593-33B6-67E3D3BA6BE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01967" y="2744854"/>
            <a:ext cx="2409825" cy="77152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628BF580-4AF6-7847-756D-2AF85C553F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1592" y="3514875"/>
            <a:ext cx="2409825" cy="771525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8E4B02A5-37A4-51A4-0EDC-744922E85C0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443837" y="290412"/>
            <a:ext cx="24098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80005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gif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6.wdp"/><Relationship Id="rId3" Type="http://schemas.openxmlformats.org/officeDocument/2006/relationships/image" Target="../media/image11.png"/><Relationship Id="rId7" Type="http://schemas.microsoft.com/office/2007/relationships/hdphoto" Target="../media/hdphoto13.wdp"/><Relationship Id="rId12" Type="http://schemas.openxmlformats.org/officeDocument/2006/relationships/image" Target="../media/image6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microsoft.com/office/2007/relationships/hdphoto" Target="../media/hdphoto15.wdp"/><Relationship Id="rId5" Type="http://schemas.openxmlformats.org/officeDocument/2006/relationships/image" Target="../media/image13.png"/><Relationship Id="rId10" Type="http://schemas.openxmlformats.org/officeDocument/2006/relationships/image" Target="../media/image67.png"/><Relationship Id="rId4" Type="http://schemas.openxmlformats.org/officeDocument/2006/relationships/image" Target="../media/image12.gif"/><Relationship Id="rId9" Type="http://schemas.microsoft.com/office/2007/relationships/hdphoto" Target="../media/hdphoto14.wdp"/><Relationship Id="rId1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26.gif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18" Type="http://schemas.openxmlformats.org/officeDocument/2006/relationships/image" Target="../media/image36.png"/><Relationship Id="rId26" Type="http://schemas.openxmlformats.org/officeDocument/2006/relationships/image" Target="../media/image42.png"/><Relationship Id="rId3" Type="http://schemas.openxmlformats.org/officeDocument/2006/relationships/audio" Target="../media/audio1.wav"/><Relationship Id="rId21" Type="http://schemas.microsoft.com/office/2007/relationships/hdphoto" Target="../media/hdphoto3.wdp"/><Relationship Id="rId7" Type="http://schemas.openxmlformats.org/officeDocument/2006/relationships/audio" Target="../media/audio5.wav"/><Relationship Id="rId12" Type="http://schemas.openxmlformats.org/officeDocument/2006/relationships/image" Target="../media/image34.png"/><Relationship Id="rId17" Type="http://schemas.openxmlformats.org/officeDocument/2006/relationships/slide" Target="slide6.xml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37.png"/><Relationship Id="rId29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24" Type="http://schemas.openxmlformats.org/officeDocument/2006/relationships/image" Target="../media/image40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image" Target="../media/image43.png"/><Relationship Id="rId10" Type="http://schemas.openxmlformats.org/officeDocument/2006/relationships/image" Target="../media/image33.png"/><Relationship Id="rId19" Type="http://schemas.openxmlformats.org/officeDocument/2006/relationships/slide" Target="slide7.xml"/><Relationship Id="rId31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slide" Target="slide5.xml"/><Relationship Id="rId22" Type="http://schemas.openxmlformats.org/officeDocument/2006/relationships/image" Target="../media/image38.png"/><Relationship Id="rId27" Type="http://schemas.microsoft.com/office/2007/relationships/hdphoto" Target="../media/hdphoto4.wdp"/><Relationship Id="rId30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8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7" Type="http://schemas.microsoft.com/office/2007/relationships/hdphoto" Target="../media/hdphoto6.wdp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9.png"/><Relationship Id="rId23" Type="http://schemas.openxmlformats.org/officeDocument/2006/relationships/image" Target="../media/image54.png"/><Relationship Id="rId10" Type="http://schemas.microsoft.com/office/2007/relationships/hdphoto" Target="../media/hdphoto7.wdp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6.png"/><Relationship Id="rId14" Type="http://schemas.microsoft.com/office/2007/relationships/hdphoto" Target="../media/hdphoto8.wdp"/><Relationship Id="rId2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8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7" Type="http://schemas.microsoft.com/office/2007/relationships/hdphoto" Target="../media/hdphoto6.wdp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55.png"/><Relationship Id="rId2" Type="http://schemas.openxmlformats.org/officeDocument/2006/relationships/audio" Target="../media/media1.mp3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openxmlformats.org/officeDocument/2006/relationships/slide" Target="slide3.xml"/><Relationship Id="rId24" Type="http://schemas.microsoft.com/office/2007/relationships/hdphoto" Target="../media/hdphoto12.wdp"/><Relationship Id="rId5" Type="http://schemas.openxmlformats.org/officeDocument/2006/relationships/audio" Target="../media/audio7.wav"/><Relationship Id="rId15" Type="http://schemas.openxmlformats.org/officeDocument/2006/relationships/image" Target="../media/image49.png"/><Relationship Id="rId23" Type="http://schemas.openxmlformats.org/officeDocument/2006/relationships/image" Target="../media/image54.png"/><Relationship Id="rId10" Type="http://schemas.microsoft.com/office/2007/relationships/hdphoto" Target="../media/hdphoto7.wdp"/><Relationship Id="rId19" Type="http://schemas.openxmlformats.org/officeDocument/2006/relationships/image" Target="../media/image5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Relationship Id="rId14" Type="http://schemas.microsoft.com/office/2007/relationships/hdphoto" Target="../media/hdphoto8.wdp"/><Relationship Id="rId2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9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4.png"/><Relationship Id="rId7" Type="http://schemas.openxmlformats.org/officeDocument/2006/relationships/image" Target="../media/image46.png"/><Relationship Id="rId12" Type="http://schemas.microsoft.com/office/2007/relationships/hdphoto" Target="../media/hdphoto8.wdp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48.png"/><Relationship Id="rId5" Type="http://schemas.openxmlformats.org/officeDocument/2006/relationships/audio" Target="../media/audio7.wav"/><Relationship Id="rId15" Type="http://schemas.openxmlformats.org/officeDocument/2006/relationships/image" Target="../media/image50.png"/><Relationship Id="rId23" Type="http://schemas.openxmlformats.org/officeDocument/2006/relationships/image" Target="../media/image55.png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9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openxmlformats.org/officeDocument/2006/relationships/image" Target="../media/image46.png"/><Relationship Id="rId12" Type="http://schemas.microsoft.com/office/2007/relationships/hdphoto" Target="../media/hdphoto8.wdp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microsoft.com/office/2007/relationships/hdphoto" Target="../media/hdphoto10.wdp"/><Relationship Id="rId20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48.png"/><Relationship Id="rId5" Type="http://schemas.openxmlformats.org/officeDocument/2006/relationships/audio" Target="../media/audio7.wav"/><Relationship Id="rId15" Type="http://schemas.openxmlformats.org/officeDocument/2006/relationships/image" Target="../media/image50.png"/><Relationship Id="rId23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Relationship Id="rId14" Type="http://schemas.microsoft.com/office/2007/relationships/hdphoto" Target="../media/hdphoto9.wdp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gif"/><Relationship Id="rId5" Type="http://schemas.openxmlformats.org/officeDocument/2006/relationships/image" Target="../media/image12.gif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10384245" y="2812054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671317" y="2568878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085735" y="3204225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661953" y="3258280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00227" y="358486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847493" y="294211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083906" y="3261648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922615" y="3600886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008461" y="3609150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9519372" y="332726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629713" y="221398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866126" y="253351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90681" y="288102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1097273" y="2590466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282530" y="2324336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963358" y="2287480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1541686" y="266252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1379960" y="298910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384130" y="6406692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249398" y="5415727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48697" y="4914401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204402" y="5005391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302811" y="5919750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717111" y="6086563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621004" y="5707014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56950" y="4903098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020882" y="4711350"/>
            <a:ext cx="69523" cy="69523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38691" y="6447717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1043392" y="5723038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535851" y="5298531"/>
            <a:ext cx="46081" cy="46081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99296" y="5303521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280695" y="5656283"/>
            <a:ext cx="266769" cy="266769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763983" y="6330126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68116" y="6342625"/>
            <a:ext cx="128132" cy="128132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34097" y="4426659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991129" y="6392215"/>
            <a:ext cx="180867" cy="180867"/>
          </a:xfrm>
          <a:prstGeom prst="ellipse">
            <a:avLst/>
          </a:prstGeom>
          <a:solidFill>
            <a:srgbClr val="FFD966"/>
          </a:solidFill>
          <a:ln>
            <a:solidFill>
              <a:srgbClr val="FFD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D2173F34-67C2-4431-BD43-4BA527A38134}"/>
              </a:ext>
            </a:extLst>
          </p:cNvPr>
          <p:cNvSpPr txBox="1">
            <a:spLocks/>
          </p:cNvSpPr>
          <p:nvPr/>
        </p:nvSpPr>
        <p:spPr>
          <a:xfrm rot="16200000">
            <a:off x="-3252977" y="2529481"/>
            <a:ext cx="2191425" cy="71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Diệu Hiền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442432" y="2560717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46097" y="292476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98645" y="282247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24E9DEE-A4C3-4C9C-8408-D8894A341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2925754" y="-168941"/>
            <a:ext cx="1048727" cy="1974075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2FA65A5C-71EB-4974-8BCC-B0D2F01C4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502259" y="-236319"/>
            <a:ext cx="1048727" cy="1974075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B1B5BFB-9070-4222-8A3F-3749BA6E5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135" y="1425091"/>
            <a:ext cx="2016162" cy="1495320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438C49-7954-4806-99EB-A7D117009EA7}"/>
              </a:ext>
            </a:extLst>
          </p:cNvPr>
          <p:cNvGrpSpPr/>
          <p:nvPr/>
        </p:nvGrpSpPr>
        <p:grpSpPr>
          <a:xfrm>
            <a:off x="-160661" y="4953082"/>
            <a:ext cx="7883066" cy="2071716"/>
            <a:chOff x="793866" y="4517205"/>
            <a:chExt cx="6730009" cy="1911529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F730C12-B4A2-4604-A2EE-4C9DBEDCC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866" y="4597543"/>
              <a:ext cx="1570404" cy="1831191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412F6AB-C035-4BD0-AF30-AC82A9B7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688" y="4517205"/>
              <a:ext cx="1081563" cy="1369067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63E8867B-52D0-4810-AE76-0262409F7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785" y="4557387"/>
              <a:ext cx="1446641" cy="1831191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C78A7945-7E43-4B3F-84DE-C6EF898E8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9E851145-E216-4ED6-8A2E-7ED1FCB6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7234" y="4540032"/>
              <a:ext cx="1446641" cy="183119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106AED-E0C8-4977-0956-1DB6DD9A4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817" y="102604"/>
            <a:ext cx="5328366" cy="1493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91083-DAAA-04E0-A362-1FF0BC821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82" y="1601952"/>
            <a:ext cx="16418204" cy="362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1C632-5136-7F3A-D67F-47ABE4711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494" y="4731741"/>
            <a:ext cx="184115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763386" y="1753689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một số yếu tố tham gia vào quá trình tự tổng hợp chất dinh dưỡng ở thực vật.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Quan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8,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đọc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thông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tin.</a:t>
              </a:r>
              <a:endParaRPr lang="en-US" sz="4400" b="1" dirty="0">
                <a:effectLst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F2DFB-D5F1-ED38-85BB-37E9D65C9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61" y="1720701"/>
            <a:ext cx="3492020" cy="4343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3955FA-ABB6-8CA2-D236-3D3828BF0F93}"/>
              </a:ext>
            </a:extLst>
          </p:cNvPr>
          <p:cNvSpPr/>
          <p:nvPr/>
        </p:nvSpPr>
        <p:spPr>
          <a:xfrm>
            <a:off x="4816548" y="3805772"/>
            <a:ext cx="7051384" cy="16487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dinh dưỡng được thực vật tự tổng hợp thông qua quá trình nào? </a:t>
            </a:r>
          </a:p>
        </p:txBody>
      </p:sp>
    </p:spTree>
    <p:extLst>
      <p:ext uri="{BB962C8B-B14F-4D97-AF65-F5344CB8AC3E}">
        <p14:creationId xmlns:p14="http://schemas.microsoft.com/office/powerpoint/2010/main" val="325031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B3D30D-6861-4894-AC94-CF526484583A}"/>
              </a:ext>
            </a:extLst>
          </p:cNvPr>
          <p:cNvSpPr txBox="1"/>
          <p:nvPr/>
        </p:nvSpPr>
        <p:spPr>
          <a:xfrm>
            <a:off x="5984889" y="326453"/>
            <a:ext cx="589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/>
              <a:t>Một số yếu tố tham gia vào quá trình tự tổng hợp chất dinh dưỡng ở thực vật là: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E3A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Koni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BA859-EACC-92A9-E6CD-1C3C128C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1" y="1158949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7B8AD-8FDC-3AAC-80BC-9A0AFF252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8" y="2142058"/>
            <a:ext cx="4730906" cy="1127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597228-74C1-D049-F2DB-3AA8F4C9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848" y="3329855"/>
            <a:ext cx="4846740" cy="1133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9A0A0-C09F-A4CA-A7AD-28432A0FE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176" y="4512899"/>
            <a:ext cx="365791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D39454-7AE3-4CB2-8179-F0E51511259E}"/>
              </a:ext>
            </a:extLst>
          </p:cNvPr>
          <p:cNvGrpSpPr/>
          <p:nvPr/>
        </p:nvGrpSpPr>
        <p:grpSpPr>
          <a:xfrm>
            <a:off x="4720413" y="1915824"/>
            <a:ext cx="7264022" cy="2202706"/>
            <a:chOff x="1470203" y="514252"/>
            <a:chExt cx="9763701" cy="2939154"/>
          </a:xfrm>
        </p:grpSpPr>
        <p:sp>
          <p:nvSpPr>
            <p:cNvPr id="17" name="Rounded Rectangle 92">
              <a:extLst>
                <a:ext uri="{FF2B5EF4-FFF2-40B4-BE49-F238E27FC236}">
                  <a16:creationId xmlns:a16="http://schemas.microsoft.com/office/drawing/2014/main" id="{F4B3409B-44D6-48BA-B137-4227248C8B0B}"/>
                </a:ext>
              </a:extLst>
            </p:cNvPr>
            <p:cNvSpPr/>
            <p:nvPr/>
          </p:nvSpPr>
          <p:spPr>
            <a:xfrm>
              <a:off x="1470203" y="514252"/>
              <a:ext cx="9763701" cy="2939154"/>
            </a:xfrm>
            <a:prstGeom prst="roundRect">
              <a:avLst>
                <a:gd name="adj" fmla="val 50000"/>
              </a:avLst>
            </a:prstGeom>
            <a:solidFill>
              <a:srgbClr val="6C8E59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61DE68-827B-4D39-879C-C5783099BBAB}"/>
                </a:ext>
              </a:extLst>
            </p:cNvPr>
            <p:cNvSpPr txBox="1"/>
            <p:nvPr/>
          </p:nvSpPr>
          <p:spPr>
            <a:xfrm>
              <a:off x="2364543" y="953910"/>
              <a:ext cx="8495713" cy="2279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 dinh dưỡng được thực vật tự tổng hợp thông qua quá trình quang hợp.</a:t>
              </a:r>
              <a:endParaRPr kumimoji="0" lang="id-ID" sz="35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35C93E6-6E64-8E94-2C42-4E8173E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9" y="1403498"/>
            <a:ext cx="3593175" cy="4469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098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D02C4310-03F9-CCEA-505D-7C50794DA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62" y="2481165"/>
            <a:ext cx="4266718" cy="426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E15C0-4454-A404-709D-9A98C324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88" y="1736597"/>
            <a:ext cx="3456732" cy="16643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FEBCA2-6C3E-AA05-6CA6-4E6FE1D75718}"/>
              </a:ext>
            </a:extLst>
          </p:cNvPr>
          <p:cNvGrpSpPr/>
          <p:nvPr/>
        </p:nvGrpSpPr>
        <p:grpSpPr>
          <a:xfrm>
            <a:off x="4436883" y="1308047"/>
            <a:ext cx="7191909" cy="1850324"/>
            <a:chOff x="1062408" y="2539999"/>
            <a:chExt cx="10219585" cy="19838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4EBC8D4-2926-4A4C-8BBD-202A45179637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495BDA1-092B-357E-E875-78DDB3340CB8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87B0AB5-3645-BBDD-1F8A-752099440C8B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5D8FC6BB-E39A-7D5D-786F-337E8B66D44B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id="{39A2A50C-91D7-941F-D84A-A5194DB4BF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C2FEE7-D1A2-6656-939D-057A9533B23C}"/>
                </a:ext>
              </a:extLst>
            </p:cNvPr>
            <p:cNvSpPr/>
            <p:nvPr/>
          </p:nvSpPr>
          <p:spPr>
            <a:xfrm>
              <a:off x="1352552" y="2636807"/>
              <a:ext cx="9476463" cy="168292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Chia sẻ với bạn về khả năng kì diệu của lá cây tự tổng hợp chất dinh dưỡng cần cho sự sống.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63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-2628900" y="-895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497674" y="57890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601959" y="871767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0889031" y="628591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0301339" y="942952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303449" y="1263938"/>
            <a:ext cx="266769" cy="266769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0879667" y="1317993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0717941" y="164457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853887" y="84065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1065207" y="1001825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301620" y="1321361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0140329" y="1660599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1226175" y="1668863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9737086" y="1386982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1847427" y="27369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2083840" y="593232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12008395" y="940734"/>
            <a:ext cx="46081" cy="46081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11314987" y="650179"/>
            <a:ext cx="180867" cy="180867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1500244" y="384049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11181072" y="347193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1759400" y="722234"/>
            <a:ext cx="128132" cy="128132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1597674" y="1048816"/>
            <a:ext cx="69523" cy="69523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 116"/>
          <p:cNvSpPr/>
          <p:nvPr/>
        </p:nvSpPr>
        <p:spPr>
          <a:xfrm rot="584928">
            <a:off x="1838726" y="2149084"/>
            <a:ext cx="7450381" cy="3283547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Freeform 117"/>
          <p:cNvSpPr/>
          <p:nvPr/>
        </p:nvSpPr>
        <p:spPr>
          <a:xfrm rot="292793">
            <a:off x="2016939" y="2461033"/>
            <a:ext cx="7891832" cy="3248893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Freeform 118"/>
          <p:cNvSpPr/>
          <p:nvPr/>
        </p:nvSpPr>
        <p:spPr>
          <a:xfrm>
            <a:off x="2169429" y="2418030"/>
            <a:ext cx="9005390" cy="3445465"/>
          </a:xfrm>
          <a:custGeom>
            <a:avLst/>
            <a:gdLst>
              <a:gd name="connsiteX0" fmla="*/ 7398359 w 8042224"/>
              <a:gd name="connsiteY0" fmla="*/ 150382 h 4384551"/>
              <a:gd name="connsiteX1" fmla="*/ 7287605 w 8042224"/>
              <a:gd name="connsiteY1" fmla="*/ 261136 h 4384551"/>
              <a:gd name="connsiteX2" fmla="*/ 7398359 w 8042224"/>
              <a:gd name="connsiteY2" fmla="*/ 371890 h 4384551"/>
              <a:gd name="connsiteX3" fmla="*/ 7509113 w 8042224"/>
              <a:gd name="connsiteY3" fmla="*/ 261136 h 4384551"/>
              <a:gd name="connsiteX4" fmla="*/ 7398359 w 8042224"/>
              <a:gd name="connsiteY4" fmla="*/ 150382 h 4384551"/>
              <a:gd name="connsiteX5" fmla="*/ 7036585 w 8042224"/>
              <a:gd name="connsiteY5" fmla="*/ 150382 h 4384551"/>
              <a:gd name="connsiteX6" fmla="*/ 6925831 w 8042224"/>
              <a:gd name="connsiteY6" fmla="*/ 261136 h 4384551"/>
              <a:gd name="connsiteX7" fmla="*/ 7036585 w 8042224"/>
              <a:gd name="connsiteY7" fmla="*/ 371890 h 4384551"/>
              <a:gd name="connsiteX8" fmla="*/ 7147339 w 8042224"/>
              <a:gd name="connsiteY8" fmla="*/ 261136 h 4384551"/>
              <a:gd name="connsiteX9" fmla="*/ 7036585 w 8042224"/>
              <a:gd name="connsiteY9" fmla="*/ 150382 h 4384551"/>
              <a:gd name="connsiteX10" fmla="*/ 6637208 w 8042224"/>
              <a:gd name="connsiteY10" fmla="*/ 150382 h 4384551"/>
              <a:gd name="connsiteX11" fmla="*/ 6526454 w 8042224"/>
              <a:gd name="connsiteY11" fmla="*/ 261136 h 4384551"/>
              <a:gd name="connsiteX12" fmla="*/ 6637208 w 8042224"/>
              <a:gd name="connsiteY12" fmla="*/ 371890 h 4384551"/>
              <a:gd name="connsiteX13" fmla="*/ 6747962 w 8042224"/>
              <a:gd name="connsiteY13" fmla="*/ 261136 h 4384551"/>
              <a:gd name="connsiteX14" fmla="*/ 6637208 w 8042224"/>
              <a:gd name="connsiteY14" fmla="*/ 150382 h 4384551"/>
              <a:gd name="connsiteX15" fmla="*/ 6275434 w 8042224"/>
              <a:gd name="connsiteY15" fmla="*/ 150382 h 4384551"/>
              <a:gd name="connsiteX16" fmla="*/ 6164680 w 8042224"/>
              <a:gd name="connsiteY16" fmla="*/ 261136 h 4384551"/>
              <a:gd name="connsiteX17" fmla="*/ 6275434 w 8042224"/>
              <a:gd name="connsiteY17" fmla="*/ 371890 h 4384551"/>
              <a:gd name="connsiteX18" fmla="*/ 6386188 w 8042224"/>
              <a:gd name="connsiteY18" fmla="*/ 261136 h 4384551"/>
              <a:gd name="connsiteX19" fmla="*/ 6275434 w 8042224"/>
              <a:gd name="connsiteY19" fmla="*/ 150382 h 4384551"/>
              <a:gd name="connsiteX20" fmla="*/ 5901148 w 8042224"/>
              <a:gd name="connsiteY20" fmla="*/ 150382 h 4384551"/>
              <a:gd name="connsiteX21" fmla="*/ 5790394 w 8042224"/>
              <a:gd name="connsiteY21" fmla="*/ 261136 h 4384551"/>
              <a:gd name="connsiteX22" fmla="*/ 5901148 w 8042224"/>
              <a:gd name="connsiteY22" fmla="*/ 371890 h 4384551"/>
              <a:gd name="connsiteX23" fmla="*/ 6011902 w 8042224"/>
              <a:gd name="connsiteY23" fmla="*/ 261136 h 4384551"/>
              <a:gd name="connsiteX24" fmla="*/ 5901148 w 8042224"/>
              <a:gd name="connsiteY24" fmla="*/ 150382 h 4384551"/>
              <a:gd name="connsiteX25" fmla="*/ 5539374 w 8042224"/>
              <a:gd name="connsiteY25" fmla="*/ 150382 h 4384551"/>
              <a:gd name="connsiteX26" fmla="*/ 5428620 w 8042224"/>
              <a:gd name="connsiteY26" fmla="*/ 261136 h 4384551"/>
              <a:gd name="connsiteX27" fmla="*/ 5539374 w 8042224"/>
              <a:gd name="connsiteY27" fmla="*/ 371890 h 4384551"/>
              <a:gd name="connsiteX28" fmla="*/ 5650128 w 8042224"/>
              <a:gd name="connsiteY28" fmla="*/ 261136 h 4384551"/>
              <a:gd name="connsiteX29" fmla="*/ 5539374 w 8042224"/>
              <a:gd name="connsiteY29" fmla="*/ 150382 h 4384551"/>
              <a:gd name="connsiteX30" fmla="*/ 5139997 w 8042224"/>
              <a:gd name="connsiteY30" fmla="*/ 150382 h 4384551"/>
              <a:gd name="connsiteX31" fmla="*/ 5029243 w 8042224"/>
              <a:gd name="connsiteY31" fmla="*/ 261136 h 4384551"/>
              <a:gd name="connsiteX32" fmla="*/ 5139997 w 8042224"/>
              <a:gd name="connsiteY32" fmla="*/ 371890 h 4384551"/>
              <a:gd name="connsiteX33" fmla="*/ 5250751 w 8042224"/>
              <a:gd name="connsiteY33" fmla="*/ 261136 h 4384551"/>
              <a:gd name="connsiteX34" fmla="*/ 5139997 w 8042224"/>
              <a:gd name="connsiteY34" fmla="*/ 150382 h 4384551"/>
              <a:gd name="connsiteX35" fmla="*/ 4778223 w 8042224"/>
              <a:gd name="connsiteY35" fmla="*/ 150382 h 4384551"/>
              <a:gd name="connsiteX36" fmla="*/ 4667469 w 8042224"/>
              <a:gd name="connsiteY36" fmla="*/ 261136 h 4384551"/>
              <a:gd name="connsiteX37" fmla="*/ 4778223 w 8042224"/>
              <a:gd name="connsiteY37" fmla="*/ 371890 h 4384551"/>
              <a:gd name="connsiteX38" fmla="*/ 4888977 w 8042224"/>
              <a:gd name="connsiteY38" fmla="*/ 261136 h 4384551"/>
              <a:gd name="connsiteX39" fmla="*/ 4778223 w 8042224"/>
              <a:gd name="connsiteY39" fmla="*/ 150382 h 4384551"/>
              <a:gd name="connsiteX40" fmla="*/ 2916256 w 8042224"/>
              <a:gd name="connsiteY40" fmla="*/ 147187 h 4384551"/>
              <a:gd name="connsiteX41" fmla="*/ 2805502 w 8042224"/>
              <a:gd name="connsiteY41" fmla="*/ 257941 h 4384551"/>
              <a:gd name="connsiteX42" fmla="*/ 2916256 w 8042224"/>
              <a:gd name="connsiteY42" fmla="*/ 368696 h 4384551"/>
              <a:gd name="connsiteX43" fmla="*/ 3027010 w 8042224"/>
              <a:gd name="connsiteY43" fmla="*/ 257941 h 4384551"/>
              <a:gd name="connsiteX44" fmla="*/ 2916256 w 8042224"/>
              <a:gd name="connsiteY44" fmla="*/ 147187 h 4384551"/>
              <a:gd name="connsiteX45" fmla="*/ 2554482 w 8042224"/>
              <a:gd name="connsiteY45" fmla="*/ 147187 h 4384551"/>
              <a:gd name="connsiteX46" fmla="*/ 2443728 w 8042224"/>
              <a:gd name="connsiteY46" fmla="*/ 257941 h 4384551"/>
              <a:gd name="connsiteX47" fmla="*/ 2554482 w 8042224"/>
              <a:gd name="connsiteY47" fmla="*/ 368696 h 4384551"/>
              <a:gd name="connsiteX48" fmla="*/ 2665236 w 8042224"/>
              <a:gd name="connsiteY48" fmla="*/ 257941 h 4384551"/>
              <a:gd name="connsiteX49" fmla="*/ 2554482 w 8042224"/>
              <a:gd name="connsiteY49" fmla="*/ 147187 h 4384551"/>
              <a:gd name="connsiteX50" fmla="*/ 2155105 w 8042224"/>
              <a:gd name="connsiteY50" fmla="*/ 147187 h 4384551"/>
              <a:gd name="connsiteX51" fmla="*/ 2044351 w 8042224"/>
              <a:gd name="connsiteY51" fmla="*/ 257941 h 4384551"/>
              <a:gd name="connsiteX52" fmla="*/ 2155105 w 8042224"/>
              <a:gd name="connsiteY52" fmla="*/ 368696 h 4384551"/>
              <a:gd name="connsiteX53" fmla="*/ 2265859 w 8042224"/>
              <a:gd name="connsiteY53" fmla="*/ 257941 h 4384551"/>
              <a:gd name="connsiteX54" fmla="*/ 2155105 w 8042224"/>
              <a:gd name="connsiteY54" fmla="*/ 147187 h 4384551"/>
              <a:gd name="connsiteX55" fmla="*/ 1793331 w 8042224"/>
              <a:gd name="connsiteY55" fmla="*/ 147187 h 4384551"/>
              <a:gd name="connsiteX56" fmla="*/ 1682577 w 8042224"/>
              <a:gd name="connsiteY56" fmla="*/ 257941 h 4384551"/>
              <a:gd name="connsiteX57" fmla="*/ 1793331 w 8042224"/>
              <a:gd name="connsiteY57" fmla="*/ 368696 h 4384551"/>
              <a:gd name="connsiteX58" fmla="*/ 1904087 w 8042224"/>
              <a:gd name="connsiteY58" fmla="*/ 257941 h 4384551"/>
              <a:gd name="connsiteX59" fmla="*/ 1793331 w 8042224"/>
              <a:gd name="connsiteY59" fmla="*/ 147187 h 4384551"/>
              <a:gd name="connsiteX60" fmla="*/ 1419045 w 8042224"/>
              <a:gd name="connsiteY60" fmla="*/ 147187 h 4384551"/>
              <a:gd name="connsiteX61" fmla="*/ 1308291 w 8042224"/>
              <a:gd name="connsiteY61" fmla="*/ 257941 h 4384551"/>
              <a:gd name="connsiteX62" fmla="*/ 1419045 w 8042224"/>
              <a:gd name="connsiteY62" fmla="*/ 368696 h 4384551"/>
              <a:gd name="connsiteX63" fmla="*/ 1529799 w 8042224"/>
              <a:gd name="connsiteY63" fmla="*/ 257941 h 4384551"/>
              <a:gd name="connsiteX64" fmla="*/ 1419045 w 8042224"/>
              <a:gd name="connsiteY64" fmla="*/ 147187 h 4384551"/>
              <a:gd name="connsiteX65" fmla="*/ 1057273 w 8042224"/>
              <a:gd name="connsiteY65" fmla="*/ 147187 h 4384551"/>
              <a:gd name="connsiteX66" fmla="*/ 946517 w 8042224"/>
              <a:gd name="connsiteY66" fmla="*/ 257941 h 4384551"/>
              <a:gd name="connsiteX67" fmla="*/ 1057273 w 8042224"/>
              <a:gd name="connsiteY67" fmla="*/ 368696 h 4384551"/>
              <a:gd name="connsiteX68" fmla="*/ 1168026 w 8042224"/>
              <a:gd name="connsiteY68" fmla="*/ 257941 h 4384551"/>
              <a:gd name="connsiteX69" fmla="*/ 1057273 w 8042224"/>
              <a:gd name="connsiteY69" fmla="*/ 147187 h 4384551"/>
              <a:gd name="connsiteX70" fmla="*/ 657894 w 8042224"/>
              <a:gd name="connsiteY70" fmla="*/ 147187 h 4384551"/>
              <a:gd name="connsiteX71" fmla="*/ 547140 w 8042224"/>
              <a:gd name="connsiteY71" fmla="*/ 257941 h 4384551"/>
              <a:gd name="connsiteX72" fmla="*/ 657894 w 8042224"/>
              <a:gd name="connsiteY72" fmla="*/ 368696 h 4384551"/>
              <a:gd name="connsiteX73" fmla="*/ 768648 w 8042224"/>
              <a:gd name="connsiteY73" fmla="*/ 257941 h 4384551"/>
              <a:gd name="connsiteX74" fmla="*/ 657894 w 8042224"/>
              <a:gd name="connsiteY74" fmla="*/ 147187 h 4384551"/>
              <a:gd name="connsiteX75" fmla="*/ 296120 w 8042224"/>
              <a:gd name="connsiteY75" fmla="*/ 147187 h 4384551"/>
              <a:gd name="connsiteX76" fmla="*/ 185366 w 8042224"/>
              <a:gd name="connsiteY76" fmla="*/ 257941 h 4384551"/>
              <a:gd name="connsiteX77" fmla="*/ 296120 w 8042224"/>
              <a:gd name="connsiteY77" fmla="*/ 368696 h 4384551"/>
              <a:gd name="connsiteX78" fmla="*/ 406874 w 8042224"/>
              <a:gd name="connsiteY78" fmla="*/ 257941 h 4384551"/>
              <a:gd name="connsiteX79" fmla="*/ 296120 w 8042224"/>
              <a:gd name="connsiteY79" fmla="*/ 147187 h 4384551"/>
              <a:gd name="connsiteX80" fmla="*/ 7749623 w 8042224"/>
              <a:gd name="connsiteY80" fmla="*/ 146800 h 4384551"/>
              <a:gd name="connsiteX81" fmla="*/ 7638869 w 8042224"/>
              <a:gd name="connsiteY81" fmla="*/ 257554 h 4384551"/>
              <a:gd name="connsiteX82" fmla="*/ 7749623 w 8042224"/>
              <a:gd name="connsiteY82" fmla="*/ 368308 h 4384551"/>
              <a:gd name="connsiteX83" fmla="*/ 7860377 w 8042224"/>
              <a:gd name="connsiteY83" fmla="*/ 257554 h 4384551"/>
              <a:gd name="connsiteX84" fmla="*/ 7749623 w 8042224"/>
              <a:gd name="connsiteY84" fmla="*/ 146800 h 4384551"/>
              <a:gd name="connsiteX85" fmla="*/ 4390445 w 8042224"/>
              <a:gd name="connsiteY85" fmla="*/ 143605 h 4384551"/>
              <a:gd name="connsiteX86" fmla="*/ 4279691 w 8042224"/>
              <a:gd name="connsiteY86" fmla="*/ 254360 h 4384551"/>
              <a:gd name="connsiteX87" fmla="*/ 4390445 w 8042224"/>
              <a:gd name="connsiteY87" fmla="*/ 365113 h 4384551"/>
              <a:gd name="connsiteX88" fmla="*/ 4501199 w 8042224"/>
              <a:gd name="connsiteY88" fmla="*/ 254360 h 4384551"/>
              <a:gd name="connsiteX89" fmla="*/ 4390445 w 8042224"/>
              <a:gd name="connsiteY89" fmla="*/ 143605 h 4384551"/>
              <a:gd name="connsiteX90" fmla="*/ 4028671 w 8042224"/>
              <a:gd name="connsiteY90" fmla="*/ 143605 h 4384551"/>
              <a:gd name="connsiteX91" fmla="*/ 3917917 w 8042224"/>
              <a:gd name="connsiteY91" fmla="*/ 254360 h 4384551"/>
              <a:gd name="connsiteX92" fmla="*/ 4028671 w 8042224"/>
              <a:gd name="connsiteY92" fmla="*/ 365113 h 4384551"/>
              <a:gd name="connsiteX93" fmla="*/ 4139425 w 8042224"/>
              <a:gd name="connsiteY93" fmla="*/ 254360 h 4384551"/>
              <a:gd name="connsiteX94" fmla="*/ 4028671 w 8042224"/>
              <a:gd name="connsiteY94" fmla="*/ 143605 h 4384551"/>
              <a:gd name="connsiteX95" fmla="*/ 3629294 w 8042224"/>
              <a:gd name="connsiteY95" fmla="*/ 143605 h 4384551"/>
              <a:gd name="connsiteX96" fmla="*/ 3518540 w 8042224"/>
              <a:gd name="connsiteY96" fmla="*/ 254360 h 4384551"/>
              <a:gd name="connsiteX97" fmla="*/ 3629294 w 8042224"/>
              <a:gd name="connsiteY97" fmla="*/ 365113 h 4384551"/>
              <a:gd name="connsiteX98" fmla="*/ 3740048 w 8042224"/>
              <a:gd name="connsiteY98" fmla="*/ 254360 h 4384551"/>
              <a:gd name="connsiteX99" fmla="*/ 3629294 w 8042224"/>
              <a:gd name="connsiteY99" fmla="*/ 143605 h 4384551"/>
              <a:gd name="connsiteX100" fmla="*/ 3267520 w 8042224"/>
              <a:gd name="connsiteY100" fmla="*/ 143605 h 4384551"/>
              <a:gd name="connsiteX101" fmla="*/ 3156766 w 8042224"/>
              <a:gd name="connsiteY101" fmla="*/ 254360 h 4384551"/>
              <a:gd name="connsiteX102" fmla="*/ 3267520 w 8042224"/>
              <a:gd name="connsiteY102" fmla="*/ 365113 h 4384551"/>
              <a:gd name="connsiteX103" fmla="*/ 3378274 w 8042224"/>
              <a:gd name="connsiteY103" fmla="*/ 254360 h 4384551"/>
              <a:gd name="connsiteX104" fmla="*/ 3267520 w 8042224"/>
              <a:gd name="connsiteY104" fmla="*/ 143605 h 4384551"/>
              <a:gd name="connsiteX105" fmla="*/ 222691 w 8042224"/>
              <a:gd name="connsiteY105" fmla="*/ 0 h 4384551"/>
              <a:gd name="connsiteX106" fmla="*/ 7819533 w 8042224"/>
              <a:gd name="connsiteY106" fmla="*/ 0 h 4384551"/>
              <a:gd name="connsiteX107" fmla="*/ 8042224 w 8042224"/>
              <a:gd name="connsiteY107" fmla="*/ 222691 h 4384551"/>
              <a:gd name="connsiteX108" fmla="*/ 8042224 w 8042224"/>
              <a:gd name="connsiteY108" fmla="*/ 4161860 h 4384551"/>
              <a:gd name="connsiteX109" fmla="*/ 7819533 w 8042224"/>
              <a:gd name="connsiteY109" fmla="*/ 4384551 h 4384551"/>
              <a:gd name="connsiteX110" fmla="*/ 222691 w 8042224"/>
              <a:gd name="connsiteY110" fmla="*/ 4384551 h 4384551"/>
              <a:gd name="connsiteX111" fmla="*/ 0 w 8042224"/>
              <a:gd name="connsiteY111" fmla="*/ 4161860 h 4384551"/>
              <a:gd name="connsiteX112" fmla="*/ 0 w 8042224"/>
              <a:gd name="connsiteY112" fmla="*/ 222691 h 4384551"/>
              <a:gd name="connsiteX113" fmla="*/ 222691 w 8042224"/>
              <a:gd name="connsiteY113" fmla="*/ 0 h 438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8042224" h="4384551">
                <a:moveTo>
                  <a:pt x="7398359" y="150382"/>
                </a:moveTo>
                <a:cubicBezTo>
                  <a:pt x="7337191" y="150382"/>
                  <a:pt x="7287605" y="199968"/>
                  <a:pt x="7287605" y="261136"/>
                </a:cubicBezTo>
                <a:cubicBezTo>
                  <a:pt x="7287605" y="322304"/>
                  <a:pt x="7337191" y="371890"/>
                  <a:pt x="7398359" y="371890"/>
                </a:cubicBezTo>
                <a:cubicBezTo>
                  <a:pt x="7459527" y="371890"/>
                  <a:pt x="7509113" y="322304"/>
                  <a:pt x="7509113" y="261136"/>
                </a:cubicBezTo>
                <a:cubicBezTo>
                  <a:pt x="7509113" y="199968"/>
                  <a:pt x="7459527" y="150382"/>
                  <a:pt x="7398359" y="150382"/>
                </a:cubicBezTo>
                <a:close/>
                <a:moveTo>
                  <a:pt x="7036585" y="150382"/>
                </a:moveTo>
                <a:cubicBezTo>
                  <a:pt x="6975417" y="150382"/>
                  <a:pt x="6925831" y="199968"/>
                  <a:pt x="6925831" y="261136"/>
                </a:cubicBezTo>
                <a:cubicBezTo>
                  <a:pt x="6925831" y="322304"/>
                  <a:pt x="6975417" y="371890"/>
                  <a:pt x="7036585" y="371890"/>
                </a:cubicBezTo>
                <a:cubicBezTo>
                  <a:pt x="7097753" y="371890"/>
                  <a:pt x="7147339" y="322304"/>
                  <a:pt x="7147339" y="261136"/>
                </a:cubicBezTo>
                <a:cubicBezTo>
                  <a:pt x="7147339" y="199968"/>
                  <a:pt x="7097753" y="150382"/>
                  <a:pt x="7036585" y="150382"/>
                </a:cubicBezTo>
                <a:close/>
                <a:moveTo>
                  <a:pt x="6637208" y="150382"/>
                </a:moveTo>
                <a:cubicBezTo>
                  <a:pt x="6576040" y="150382"/>
                  <a:pt x="6526454" y="199968"/>
                  <a:pt x="6526454" y="261136"/>
                </a:cubicBezTo>
                <a:cubicBezTo>
                  <a:pt x="6526454" y="322304"/>
                  <a:pt x="6576040" y="371890"/>
                  <a:pt x="6637208" y="371890"/>
                </a:cubicBezTo>
                <a:cubicBezTo>
                  <a:pt x="6698376" y="371890"/>
                  <a:pt x="6747962" y="322304"/>
                  <a:pt x="6747962" y="261136"/>
                </a:cubicBezTo>
                <a:cubicBezTo>
                  <a:pt x="6747962" y="199968"/>
                  <a:pt x="6698376" y="150382"/>
                  <a:pt x="6637208" y="150382"/>
                </a:cubicBezTo>
                <a:close/>
                <a:moveTo>
                  <a:pt x="6275434" y="150382"/>
                </a:moveTo>
                <a:cubicBezTo>
                  <a:pt x="6214266" y="150382"/>
                  <a:pt x="6164680" y="199968"/>
                  <a:pt x="6164680" y="261136"/>
                </a:cubicBezTo>
                <a:cubicBezTo>
                  <a:pt x="6164680" y="322304"/>
                  <a:pt x="6214266" y="371890"/>
                  <a:pt x="6275434" y="371890"/>
                </a:cubicBezTo>
                <a:cubicBezTo>
                  <a:pt x="6336602" y="371890"/>
                  <a:pt x="6386188" y="322304"/>
                  <a:pt x="6386188" y="261136"/>
                </a:cubicBezTo>
                <a:cubicBezTo>
                  <a:pt x="6386188" y="199968"/>
                  <a:pt x="6336602" y="150382"/>
                  <a:pt x="6275434" y="150382"/>
                </a:cubicBezTo>
                <a:close/>
                <a:moveTo>
                  <a:pt x="5901148" y="150382"/>
                </a:moveTo>
                <a:cubicBezTo>
                  <a:pt x="5839980" y="150382"/>
                  <a:pt x="5790394" y="199968"/>
                  <a:pt x="5790394" y="261136"/>
                </a:cubicBezTo>
                <a:cubicBezTo>
                  <a:pt x="5790394" y="322304"/>
                  <a:pt x="5839980" y="371890"/>
                  <a:pt x="5901148" y="371890"/>
                </a:cubicBezTo>
                <a:cubicBezTo>
                  <a:pt x="5962316" y="371890"/>
                  <a:pt x="6011902" y="322304"/>
                  <a:pt x="6011902" y="261136"/>
                </a:cubicBezTo>
                <a:cubicBezTo>
                  <a:pt x="6011902" y="199968"/>
                  <a:pt x="5962316" y="150382"/>
                  <a:pt x="5901148" y="150382"/>
                </a:cubicBezTo>
                <a:close/>
                <a:moveTo>
                  <a:pt x="5539374" y="150382"/>
                </a:moveTo>
                <a:cubicBezTo>
                  <a:pt x="5478206" y="150382"/>
                  <a:pt x="5428620" y="199968"/>
                  <a:pt x="5428620" y="261136"/>
                </a:cubicBezTo>
                <a:cubicBezTo>
                  <a:pt x="5428620" y="322304"/>
                  <a:pt x="5478206" y="371890"/>
                  <a:pt x="5539374" y="371890"/>
                </a:cubicBezTo>
                <a:cubicBezTo>
                  <a:pt x="5600542" y="371890"/>
                  <a:pt x="5650128" y="322304"/>
                  <a:pt x="5650128" y="261136"/>
                </a:cubicBezTo>
                <a:cubicBezTo>
                  <a:pt x="5650128" y="199968"/>
                  <a:pt x="5600542" y="150382"/>
                  <a:pt x="5539374" y="150382"/>
                </a:cubicBezTo>
                <a:close/>
                <a:moveTo>
                  <a:pt x="5139997" y="150382"/>
                </a:moveTo>
                <a:cubicBezTo>
                  <a:pt x="5078829" y="150382"/>
                  <a:pt x="5029243" y="199968"/>
                  <a:pt x="5029243" y="261136"/>
                </a:cubicBezTo>
                <a:cubicBezTo>
                  <a:pt x="5029243" y="322304"/>
                  <a:pt x="5078829" y="371890"/>
                  <a:pt x="5139997" y="371890"/>
                </a:cubicBezTo>
                <a:cubicBezTo>
                  <a:pt x="5201165" y="371890"/>
                  <a:pt x="5250751" y="322304"/>
                  <a:pt x="5250751" y="261136"/>
                </a:cubicBezTo>
                <a:cubicBezTo>
                  <a:pt x="5250751" y="199968"/>
                  <a:pt x="5201165" y="150382"/>
                  <a:pt x="5139997" y="150382"/>
                </a:cubicBezTo>
                <a:close/>
                <a:moveTo>
                  <a:pt x="4778223" y="150382"/>
                </a:moveTo>
                <a:cubicBezTo>
                  <a:pt x="4717055" y="150382"/>
                  <a:pt x="4667469" y="199968"/>
                  <a:pt x="4667469" y="261136"/>
                </a:cubicBezTo>
                <a:cubicBezTo>
                  <a:pt x="4667469" y="322304"/>
                  <a:pt x="4717055" y="371890"/>
                  <a:pt x="4778223" y="371890"/>
                </a:cubicBezTo>
                <a:cubicBezTo>
                  <a:pt x="4839391" y="371890"/>
                  <a:pt x="4888977" y="322304"/>
                  <a:pt x="4888977" y="261136"/>
                </a:cubicBezTo>
                <a:cubicBezTo>
                  <a:pt x="4888977" y="199968"/>
                  <a:pt x="4839391" y="150382"/>
                  <a:pt x="4778223" y="150382"/>
                </a:cubicBezTo>
                <a:close/>
                <a:moveTo>
                  <a:pt x="2916256" y="147187"/>
                </a:moveTo>
                <a:cubicBezTo>
                  <a:pt x="2855088" y="147187"/>
                  <a:pt x="2805502" y="196773"/>
                  <a:pt x="2805502" y="257941"/>
                </a:cubicBezTo>
                <a:cubicBezTo>
                  <a:pt x="2805502" y="319109"/>
                  <a:pt x="2855088" y="368696"/>
                  <a:pt x="2916256" y="368696"/>
                </a:cubicBezTo>
                <a:cubicBezTo>
                  <a:pt x="2977424" y="368696"/>
                  <a:pt x="3027010" y="319109"/>
                  <a:pt x="3027010" y="257941"/>
                </a:cubicBezTo>
                <a:cubicBezTo>
                  <a:pt x="3027010" y="196773"/>
                  <a:pt x="2977424" y="147187"/>
                  <a:pt x="2916256" y="147187"/>
                </a:cubicBezTo>
                <a:close/>
                <a:moveTo>
                  <a:pt x="2554482" y="147187"/>
                </a:moveTo>
                <a:cubicBezTo>
                  <a:pt x="2493314" y="147187"/>
                  <a:pt x="2443728" y="196773"/>
                  <a:pt x="2443728" y="257941"/>
                </a:cubicBezTo>
                <a:cubicBezTo>
                  <a:pt x="2443728" y="319109"/>
                  <a:pt x="2493314" y="368696"/>
                  <a:pt x="2554482" y="368696"/>
                </a:cubicBezTo>
                <a:cubicBezTo>
                  <a:pt x="2615650" y="368696"/>
                  <a:pt x="2665236" y="319109"/>
                  <a:pt x="2665236" y="257941"/>
                </a:cubicBezTo>
                <a:cubicBezTo>
                  <a:pt x="2665236" y="196773"/>
                  <a:pt x="2615650" y="147187"/>
                  <a:pt x="2554482" y="147187"/>
                </a:cubicBezTo>
                <a:close/>
                <a:moveTo>
                  <a:pt x="2155105" y="147187"/>
                </a:moveTo>
                <a:cubicBezTo>
                  <a:pt x="2093937" y="147187"/>
                  <a:pt x="2044351" y="196773"/>
                  <a:pt x="2044351" y="257941"/>
                </a:cubicBezTo>
                <a:cubicBezTo>
                  <a:pt x="2044351" y="319109"/>
                  <a:pt x="2093937" y="368696"/>
                  <a:pt x="2155105" y="368696"/>
                </a:cubicBezTo>
                <a:cubicBezTo>
                  <a:pt x="2216273" y="368696"/>
                  <a:pt x="2265859" y="319109"/>
                  <a:pt x="2265859" y="257941"/>
                </a:cubicBezTo>
                <a:cubicBezTo>
                  <a:pt x="2265859" y="196773"/>
                  <a:pt x="2216273" y="147187"/>
                  <a:pt x="2155105" y="147187"/>
                </a:cubicBezTo>
                <a:close/>
                <a:moveTo>
                  <a:pt x="1793331" y="147187"/>
                </a:moveTo>
                <a:cubicBezTo>
                  <a:pt x="1732163" y="147187"/>
                  <a:pt x="1682577" y="196773"/>
                  <a:pt x="1682577" y="257941"/>
                </a:cubicBezTo>
                <a:cubicBezTo>
                  <a:pt x="1682577" y="319109"/>
                  <a:pt x="1732163" y="368696"/>
                  <a:pt x="1793331" y="368696"/>
                </a:cubicBezTo>
                <a:cubicBezTo>
                  <a:pt x="1854499" y="368696"/>
                  <a:pt x="1904087" y="319109"/>
                  <a:pt x="1904087" y="257941"/>
                </a:cubicBezTo>
                <a:cubicBezTo>
                  <a:pt x="1904087" y="196773"/>
                  <a:pt x="1854499" y="147187"/>
                  <a:pt x="1793331" y="147187"/>
                </a:cubicBezTo>
                <a:close/>
                <a:moveTo>
                  <a:pt x="1419045" y="147187"/>
                </a:moveTo>
                <a:cubicBezTo>
                  <a:pt x="1357877" y="147187"/>
                  <a:pt x="1308291" y="196773"/>
                  <a:pt x="1308291" y="257941"/>
                </a:cubicBezTo>
                <a:cubicBezTo>
                  <a:pt x="1308291" y="319109"/>
                  <a:pt x="1357877" y="368696"/>
                  <a:pt x="1419045" y="368696"/>
                </a:cubicBezTo>
                <a:cubicBezTo>
                  <a:pt x="1480214" y="368696"/>
                  <a:pt x="1529799" y="319109"/>
                  <a:pt x="1529799" y="257941"/>
                </a:cubicBezTo>
                <a:cubicBezTo>
                  <a:pt x="1529799" y="196773"/>
                  <a:pt x="1480214" y="147187"/>
                  <a:pt x="1419045" y="147187"/>
                </a:cubicBezTo>
                <a:close/>
                <a:moveTo>
                  <a:pt x="1057273" y="147187"/>
                </a:moveTo>
                <a:cubicBezTo>
                  <a:pt x="996103" y="147187"/>
                  <a:pt x="946517" y="196773"/>
                  <a:pt x="946517" y="257941"/>
                </a:cubicBezTo>
                <a:cubicBezTo>
                  <a:pt x="946517" y="319109"/>
                  <a:pt x="996103" y="368696"/>
                  <a:pt x="1057273" y="368696"/>
                </a:cubicBezTo>
                <a:cubicBezTo>
                  <a:pt x="1118439" y="368696"/>
                  <a:pt x="1168026" y="319109"/>
                  <a:pt x="1168026" y="257941"/>
                </a:cubicBezTo>
                <a:cubicBezTo>
                  <a:pt x="1168026" y="196773"/>
                  <a:pt x="1118439" y="147187"/>
                  <a:pt x="1057273" y="147187"/>
                </a:cubicBezTo>
                <a:close/>
                <a:moveTo>
                  <a:pt x="657894" y="147187"/>
                </a:moveTo>
                <a:cubicBezTo>
                  <a:pt x="596728" y="147187"/>
                  <a:pt x="547140" y="196773"/>
                  <a:pt x="547140" y="257941"/>
                </a:cubicBezTo>
                <a:cubicBezTo>
                  <a:pt x="547140" y="319109"/>
                  <a:pt x="596728" y="368696"/>
                  <a:pt x="657894" y="368696"/>
                </a:cubicBezTo>
                <a:cubicBezTo>
                  <a:pt x="719062" y="368696"/>
                  <a:pt x="768648" y="319109"/>
                  <a:pt x="768648" y="257941"/>
                </a:cubicBezTo>
                <a:cubicBezTo>
                  <a:pt x="768648" y="196773"/>
                  <a:pt x="719062" y="147187"/>
                  <a:pt x="657894" y="147187"/>
                </a:cubicBezTo>
                <a:close/>
                <a:moveTo>
                  <a:pt x="296120" y="147187"/>
                </a:moveTo>
                <a:cubicBezTo>
                  <a:pt x="234953" y="147187"/>
                  <a:pt x="185366" y="196773"/>
                  <a:pt x="185366" y="257941"/>
                </a:cubicBezTo>
                <a:cubicBezTo>
                  <a:pt x="185366" y="319109"/>
                  <a:pt x="234953" y="368696"/>
                  <a:pt x="296120" y="368696"/>
                </a:cubicBezTo>
                <a:cubicBezTo>
                  <a:pt x="357290" y="368696"/>
                  <a:pt x="406874" y="319109"/>
                  <a:pt x="406874" y="257941"/>
                </a:cubicBezTo>
                <a:cubicBezTo>
                  <a:pt x="406874" y="196773"/>
                  <a:pt x="357290" y="147187"/>
                  <a:pt x="296120" y="147187"/>
                </a:cubicBezTo>
                <a:close/>
                <a:moveTo>
                  <a:pt x="7749623" y="146800"/>
                </a:moveTo>
                <a:cubicBezTo>
                  <a:pt x="7688455" y="146800"/>
                  <a:pt x="7638869" y="196386"/>
                  <a:pt x="7638869" y="257554"/>
                </a:cubicBezTo>
                <a:cubicBezTo>
                  <a:pt x="7638869" y="318722"/>
                  <a:pt x="7688455" y="368308"/>
                  <a:pt x="7749623" y="368308"/>
                </a:cubicBezTo>
                <a:cubicBezTo>
                  <a:pt x="7810791" y="368308"/>
                  <a:pt x="7860377" y="318722"/>
                  <a:pt x="7860377" y="257554"/>
                </a:cubicBezTo>
                <a:cubicBezTo>
                  <a:pt x="7860377" y="196386"/>
                  <a:pt x="7810791" y="146800"/>
                  <a:pt x="7749623" y="146800"/>
                </a:cubicBezTo>
                <a:close/>
                <a:moveTo>
                  <a:pt x="4390445" y="143605"/>
                </a:moveTo>
                <a:cubicBezTo>
                  <a:pt x="4329277" y="143605"/>
                  <a:pt x="4279691" y="193191"/>
                  <a:pt x="4279691" y="254360"/>
                </a:cubicBezTo>
                <a:cubicBezTo>
                  <a:pt x="4279691" y="315527"/>
                  <a:pt x="4329277" y="365113"/>
                  <a:pt x="4390445" y="365113"/>
                </a:cubicBezTo>
                <a:cubicBezTo>
                  <a:pt x="4451613" y="365113"/>
                  <a:pt x="4501199" y="315527"/>
                  <a:pt x="4501199" y="254360"/>
                </a:cubicBezTo>
                <a:cubicBezTo>
                  <a:pt x="4501199" y="193191"/>
                  <a:pt x="4451613" y="143605"/>
                  <a:pt x="4390445" y="143605"/>
                </a:cubicBezTo>
                <a:close/>
                <a:moveTo>
                  <a:pt x="4028671" y="143605"/>
                </a:moveTo>
                <a:cubicBezTo>
                  <a:pt x="3967503" y="143605"/>
                  <a:pt x="3917917" y="193191"/>
                  <a:pt x="3917917" y="254360"/>
                </a:cubicBezTo>
                <a:cubicBezTo>
                  <a:pt x="3917917" y="315527"/>
                  <a:pt x="3967503" y="365113"/>
                  <a:pt x="4028671" y="365113"/>
                </a:cubicBezTo>
                <a:cubicBezTo>
                  <a:pt x="4089839" y="365113"/>
                  <a:pt x="4139425" y="315527"/>
                  <a:pt x="4139425" y="254360"/>
                </a:cubicBezTo>
                <a:cubicBezTo>
                  <a:pt x="4139425" y="193191"/>
                  <a:pt x="4089839" y="143605"/>
                  <a:pt x="4028671" y="143605"/>
                </a:cubicBezTo>
                <a:close/>
                <a:moveTo>
                  <a:pt x="3629294" y="143605"/>
                </a:moveTo>
                <a:cubicBezTo>
                  <a:pt x="3568126" y="143605"/>
                  <a:pt x="3518540" y="193191"/>
                  <a:pt x="3518540" y="254360"/>
                </a:cubicBezTo>
                <a:cubicBezTo>
                  <a:pt x="3518540" y="315527"/>
                  <a:pt x="3568126" y="365113"/>
                  <a:pt x="3629294" y="365113"/>
                </a:cubicBezTo>
                <a:cubicBezTo>
                  <a:pt x="3690462" y="365113"/>
                  <a:pt x="3740048" y="315527"/>
                  <a:pt x="3740048" y="254360"/>
                </a:cubicBezTo>
                <a:cubicBezTo>
                  <a:pt x="3740048" y="193191"/>
                  <a:pt x="3690462" y="143605"/>
                  <a:pt x="3629294" y="143605"/>
                </a:cubicBezTo>
                <a:close/>
                <a:moveTo>
                  <a:pt x="3267520" y="143605"/>
                </a:moveTo>
                <a:cubicBezTo>
                  <a:pt x="3206352" y="143605"/>
                  <a:pt x="3156766" y="193191"/>
                  <a:pt x="3156766" y="254360"/>
                </a:cubicBezTo>
                <a:cubicBezTo>
                  <a:pt x="3156766" y="315527"/>
                  <a:pt x="3206352" y="365113"/>
                  <a:pt x="3267520" y="365113"/>
                </a:cubicBezTo>
                <a:cubicBezTo>
                  <a:pt x="3328688" y="365113"/>
                  <a:pt x="3378274" y="315527"/>
                  <a:pt x="3378274" y="254360"/>
                </a:cubicBezTo>
                <a:cubicBezTo>
                  <a:pt x="3378274" y="193191"/>
                  <a:pt x="3328688" y="143605"/>
                  <a:pt x="3267520" y="143605"/>
                </a:cubicBezTo>
                <a:close/>
                <a:moveTo>
                  <a:pt x="222691" y="0"/>
                </a:moveTo>
                <a:lnTo>
                  <a:pt x="7819533" y="0"/>
                </a:lnTo>
                <a:cubicBezTo>
                  <a:pt x="7942522" y="0"/>
                  <a:pt x="8042224" y="99702"/>
                  <a:pt x="8042224" y="222691"/>
                </a:cubicBezTo>
                <a:lnTo>
                  <a:pt x="8042224" y="4161860"/>
                </a:lnTo>
                <a:cubicBezTo>
                  <a:pt x="8042224" y="4284849"/>
                  <a:pt x="7942522" y="4384551"/>
                  <a:pt x="7819533" y="4384551"/>
                </a:cubicBezTo>
                <a:lnTo>
                  <a:pt x="222691" y="4384551"/>
                </a:lnTo>
                <a:cubicBezTo>
                  <a:pt x="99702" y="4384551"/>
                  <a:pt x="0" y="4284849"/>
                  <a:pt x="0" y="4161860"/>
                </a:cubicBezTo>
                <a:lnTo>
                  <a:pt x="0" y="222691"/>
                </a:lnTo>
                <a:cubicBezTo>
                  <a:pt x="0" y="99702"/>
                  <a:pt x="99702" y="0"/>
                  <a:pt x="222691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270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nl-NL" sz="3200" b="1" dirty="0">
                <a:solidFill>
                  <a:srgbClr val="002060"/>
                </a:solidFill>
              </a:rPr>
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</a:r>
            <a:endParaRPr kumimoji="0" lang="id-ID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Koni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430306" y="-1165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CCEDA6-0C56-47DD-8AAB-DEA99F80BACB}"/>
              </a:ext>
            </a:extLst>
          </p:cNvPr>
          <p:cNvGrpSpPr/>
          <p:nvPr/>
        </p:nvGrpSpPr>
        <p:grpSpPr>
          <a:xfrm>
            <a:off x="3966609" y="0"/>
            <a:ext cx="5184391" cy="1850865"/>
            <a:chOff x="3588005" y="0"/>
            <a:chExt cx="5866667" cy="1760478"/>
          </a:xfrm>
        </p:grpSpPr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C8521F1-BFF2-44B6-B2D9-B61782E9C4A2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FC000"/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6725630-9E5B-42C9-A65D-AF1628309369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E3BF2A7-70D8-4E47-974D-54EF5EA81C09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7F0F80-B81C-D8CC-1D0D-FAD3BD69F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23" y="719001"/>
            <a:ext cx="449923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4" dur="22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6" dur="1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8" dur="11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5" presetClass="emph" presetSubtype="0" repeatCount="indefinite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0" dur="18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2" dur="1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12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6" dur="18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8" dur="22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5" presetClass="emph" presetSubtype="0" repeatCount="indefinite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0" dur="14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6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8" dur="17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0" dur="1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4" dur="13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35" presetClass="emph" presetSubtype="0" repeatCount="indefinite" fill="hold" grpId="1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8" dur="13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0" dur="9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2" dur="1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4" dur="12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6" dur="17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indefinite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75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75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6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80" grpId="0" animBg="1"/>
          <p:bldP spid="80" grpId="1" animBg="1"/>
          <p:bldP spid="81" grpId="0" animBg="1"/>
          <p:bldP spid="81" grpId="1" animBg="1"/>
          <p:bldP spid="117" grpId="0" animBg="1"/>
          <p:bldP spid="118" grpId="0" animBg="1"/>
          <p:bldP spid="1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222206" y="2286000"/>
            <a:ext cx="77298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00B05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Thực vật trao đổi khí với môi trường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14149" y="375543"/>
            <a:ext cx="9763701" cy="1009353"/>
            <a:chOff x="1214149" y="375543"/>
            <a:chExt cx="9763701" cy="1009353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2238922" y="375543"/>
              <a:ext cx="7351646" cy="850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Open Sans" panose="020B0606030504020204" pitchFamily="34" charset="0"/>
                  <a:cs typeface="Open Sans" panose="020B0606030504020204" pitchFamily="34" charset="0"/>
                </a:rPr>
                <a:t> 9,10.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E26B6B9-6A1C-6144-26EE-C7AD2EC8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9" y="1598096"/>
            <a:ext cx="6570929" cy="478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184AE7-5E70-116B-CF6A-DA4A49E4D292}"/>
              </a:ext>
            </a:extLst>
          </p:cNvPr>
          <p:cNvGrpSpPr/>
          <p:nvPr/>
        </p:nvGrpSpPr>
        <p:grpSpPr>
          <a:xfrm>
            <a:off x="6783572" y="1712084"/>
            <a:ext cx="5408428" cy="1509581"/>
            <a:chOff x="1062408" y="2539999"/>
            <a:chExt cx="10219585" cy="19838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C68F553-B6AF-A306-2A7E-2EC1FBAD97F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C0043B1-5E5E-C244-745D-5C44015FEF5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1F0823B9-D719-0BE0-68DC-2EBCC71F82E5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5C58EC7-6E75-0AFC-57DA-E8C838456081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4CCC52CA-1665-B331-9FC6-CE28B81E5F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C72F11-3BDD-7932-C7B0-508BCCE1D10F}"/>
                </a:ext>
              </a:extLst>
            </p:cNvPr>
            <p:cNvSpPr/>
            <p:nvPr/>
          </p:nvSpPr>
          <p:spPr>
            <a:xfrm>
              <a:off x="1352552" y="2900796"/>
              <a:ext cx="9476463" cy="115494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E621A7-BFAD-2EC3-799B-9B6D68475E86}"/>
              </a:ext>
            </a:extLst>
          </p:cNvPr>
          <p:cNvGrpSpPr/>
          <p:nvPr/>
        </p:nvGrpSpPr>
        <p:grpSpPr>
          <a:xfrm>
            <a:off x="6783572" y="3223801"/>
            <a:ext cx="5408428" cy="3123836"/>
            <a:chOff x="1062408" y="2123300"/>
            <a:chExt cx="10219585" cy="27099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EA5DAF6-1017-ED3B-0A57-A2AFF22D0D5F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490B0A1-DB23-9B00-C612-FEC42E49DDD1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87E1C99E-7634-2D88-41F5-7DD450705B9E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CC5DA7ED-B066-7B5F-86CB-A67550E99756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标题 1">
                <a:extLst>
                  <a:ext uri="{FF2B5EF4-FFF2-40B4-BE49-F238E27FC236}">
                    <a16:creationId xmlns:a16="http://schemas.microsoft.com/office/drawing/2014/main" id="{F7E5DE85-40EE-069A-E1B5-658E9BD68E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205516-5816-25FC-40B2-FF1F3B1596A5}"/>
                </a:ext>
              </a:extLst>
            </p:cNvPr>
            <p:cNvSpPr/>
            <p:nvPr/>
          </p:nvSpPr>
          <p:spPr>
            <a:xfrm>
              <a:off x="1352553" y="2123300"/>
              <a:ext cx="9476464" cy="27099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quang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8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3CDF50-3440-2A23-3BE3-2CA169999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13718"/>
              </p:ext>
            </p:extLst>
          </p:nvPr>
        </p:nvGraphicFramePr>
        <p:xfrm>
          <a:off x="1201479" y="719665"/>
          <a:ext cx="9952074" cy="54365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6037">
                  <a:extLst>
                    <a:ext uri="{9D8B030D-6E8A-4147-A177-3AD203B41FA5}">
                      <a16:colId xmlns:a16="http://schemas.microsoft.com/office/drawing/2014/main" val="758094924"/>
                    </a:ext>
                  </a:extLst>
                </a:gridCol>
                <a:gridCol w="4976037">
                  <a:extLst>
                    <a:ext uri="{9D8B030D-6E8A-4147-A177-3AD203B41FA5}">
                      <a16:colId xmlns:a16="http://schemas.microsoft.com/office/drawing/2014/main" val="745159056"/>
                    </a:ext>
                  </a:extLst>
                </a:gridCol>
              </a:tblGrid>
              <a:tr h="1595050"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quang hợp 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 trao đổi khí trong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altLang="zh-CN" sz="40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40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829959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049975"/>
                  </a:ext>
                </a:extLst>
              </a:tr>
              <a:tr h="19207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4338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EBF82D-6A39-8748-FEDE-F1DA5B77A6CD}"/>
              </a:ext>
            </a:extLst>
          </p:cNvPr>
          <p:cNvSpPr txBox="1"/>
          <p:nvPr/>
        </p:nvSpPr>
        <p:spPr>
          <a:xfrm>
            <a:off x="1584251" y="2466753"/>
            <a:ext cx="4040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uang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ô-xi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DD17E-8A32-FE5C-FD2E-6E4DA1E82CB7}"/>
              </a:ext>
            </a:extLst>
          </p:cNvPr>
          <p:cNvSpPr txBox="1"/>
          <p:nvPr/>
        </p:nvSpPr>
        <p:spPr>
          <a:xfrm>
            <a:off x="6432698" y="2445487"/>
            <a:ext cx="4040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361D6A-4AA4-842B-F8D0-42805CDA237C}"/>
              </a:ext>
            </a:extLst>
          </p:cNvPr>
          <p:cNvSpPr txBox="1"/>
          <p:nvPr/>
        </p:nvSpPr>
        <p:spPr>
          <a:xfrm>
            <a:off x="1594884" y="4359349"/>
            <a:ext cx="4316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11BF2-662C-ACE0-9CB2-57EBAB455E22}"/>
              </a:ext>
            </a:extLst>
          </p:cNvPr>
          <p:cNvSpPr txBox="1"/>
          <p:nvPr/>
        </p:nvSpPr>
        <p:spPr>
          <a:xfrm>
            <a:off x="6390168" y="4338084"/>
            <a:ext cx="462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252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5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DDE442-FFF8-410B-B5A7-17948979E216}"/>
              </a:ext>
            </a:extLst>
          </p:cNvPr>
          <p:cNvGrpSpPr/>
          <p:nvPr/>
        </p:nvGrpSpPr>
        <p:grpSpPr>
          <a:xfrm>
            <a:off x="1277944" y="946358"/>
            <a:ext cx="9763701" cy="1690517"/>
            <a:chOff x="1214149" y="410391"/>
            <a:chExt cx="9763701" cy="974505"/>
          </a:xfrm>
        </p:grpSpPr>
        <p:sp>
          <p:nvSpPr>
            <p:cNvPr id="16" name="Rounded Rectangle 92">
              <a:extLst>
                <a:ext uri="{FF2B5EF4-FFF2-40B4-BE49-F238E27FC236}">
                  <a16:creationId xmlns:a16="http://schemas.microsoft.com/office/drawing/2014/main" id="{6BE822BD-06E3-41CB-A35E-F22AF045E7C7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044381-BF09-4886-A6C3-E5D618509A96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2. 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quang hợp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E624CB-DCA5-9E1E-8FA9-73AEE40CF3B1}"/>
              </a:ext>
            </a:extLst>
          </p:cNvPr>
          <p:cNvGrpSpPr/>
          <p:nvPr/>
        </p:nvGrpSpPr>
        <p:grpSpPr>
          <a:xfrm>
            <a:off x="1394902" y="3274888"/>
            <a:ext cx="9763701" cy="1690517"/>
            <a:chOff x="1214149" y="410391"/>
            <a:chExt cx="9763701" cy="974505"/>
          </a:xfrm>
        </p:grpSpPr>
        <p:sp>
          <p:nvSpPr>
            <p:cNvPr id="4" name="Rounded Rectangle 92">
              <a:extLst>
                <a:ext uri="{FF2B5EF4-FFF2-40B4-BE49-F238E27FC236}">
                  <a16:creationId xmlns:a16="http://schemas.microsoft.com/office/drawing/2014/main" id="{005458BE-0B3B-9AA2-03F7-A2D695039B92}"/>
                </a:ext>
              </a:extLst>
            </p:cNvPr>
            <p:cNvSpPr/>
            <p:nvPr/>
          </p:nvSpPr>
          <p:spPr>
            <a:xfrm>
              <a:off x="1214149" y="410391"/>
              <a:ext cx="9763701" cy="97450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glets" panose="02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7CA17C-9D42-C4DB-6384-EA9CA03DFE74}"/>
                </a:ext>
              </a:extLst>
            </p:cNvPr>
            <p:cNvSpPr txBox="1"/>
            <p:nvPr/>
          </p:nvSpPr>
          <p:spPr>
            <a:xfrm>
              <a:off x="1488558" y="461352"/>
              <a:ext cx="8984512" cy="8764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Vẽ sơ đồ m</a:t>
              </a:r>
              <a:r>
                <a:rPr lang="nl-NL" sz="40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ô tả sự trao đổi khí với môi trường khi thực vật hô hấp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vật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444410" y="1945757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Quang </a:t>
            </a:r>
            <a:r>
              <a:rPr lang="en-US" sz="5400" dirty="0" err="1">
                <a:solidFill>
                  <a:srgbClr val="FF0000"/>
                </a:solidFill>
              </a:rPr>
              <a:t>hợp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Nước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Khí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các-bô-níc</a:t>
            </a:r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</a:rPr>
              <a:t>Ánh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403498" y="176500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endParaRPr lang="en-US" sz="36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ô-xi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638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36924" y="4506452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077" y="2369652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FB5E17-79C3-C478-CB72-37FC60EB1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285" y="1358283"/>
            <a:ext cx="5852667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0CD9E6A-FF6E-4E50-9D4E-9F41A74FC4E0}"/>
              </a:ext>
            </a:extLst>
          </p:cNvPr>
          <p:cNvSpPr/>
          <p:nvPr/>
        </p:nvSpPr>
        <p:spPr>
          <a:xfrm>
            <a:off x="4423144" y="2328530"/>
            <a:ext cx="2987749" cy="159488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9E5C9-4931-F2EF-F2B3-DC8B0EB4179B}"/>
              </a:ext>
            </a:extLst>
          </p:cNvPr>
          <p:cNvSpPr txBox="1"/>
          <p:nvPr/>
        </p:nvSpPr>
        <p:spPr>
          <a:xfrm rot="225043">
            <a:off x="4869712" y="2052082"/>
            <a:ext cx="3062176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5B5452-FBA7-4A8D-D51E-0E308EB58498}"/>
              </a:ext>
            </a:extLst>
          </p:cNvPr>
          <p:cNvSpPr/>
          <p:nvPr/>
        </p:nvSpPr>
        <p:spPr>
          <a:xfrm>
            <a:off x="659219" y="2466753"/>
            <a:ext cx="2753831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- xi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90B54-64C6-4958-B785-EC02362F1A51}"/>
              </a:ext>
            </a:extLst>
          </p:cNvPr>
          <p:cNvSpPr txBox="1"/>
          <p:nvPr/>
        </p:nvSpPr>
        <p:spPr>
          <a:xfrm>
            <a:off x="1212112" y="1807535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2CD335-80C0-EC9F-A6B6-388C1DD5BB0F}"/>
              </a:ext>
            </a:extLst>
          </p:cNvPr>
          <p:cNvCxnSpPr>
            <a:cxnSpLocks/>
          </p:cNvCxnSpPr>
          <p:nvPr/>
        </p:nvCxnSpPr>
        <p:spPr>
          <a:xfrm>
            <a:off x="3487478" y="3189767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629CE9-FA55-2CB4-3FB4-66FB6C174015}"/>
              </a:ext>
            </a:extLst>
          </p:cNvPr>
          <p:cNvCxnSpPr>
            <a:cxnSpLocks/>
          </p:cNvCxnSpPr>
          <p:nvPr/>
        </p:nvCxnSpPr>
        <p:spPr>
          <a:xfrm>
            <a:off x="7410892" y="3040911"/>
            <a:ext cx="988829" cy="106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62EBA2-E2A7-2AEE-2DBF-A9B2BE5BEDDE}"/>
              </a:ext>
            </a:extLst>
          </p:cNvPr>
          <p:cNvSpPr/>
          <p:nvPr/>
        </p:nvSpPr>
        <p:spPr>
          <a:xfrm>
            <a:off x="8378457" y="2477386"/>
            <a:ext cx="3264194" cy="1446028"/>
          </a:xfrm>
          <a:prstGeom prst="roundRect">
            <a:avLst/>
          </a:prstGeom>
          <a:solidFill>
            <a:srgbClr val="FABE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7ECB0-782A-F828-9D5C-76D371CD5496}"/>
              </a:ext>
            </a:extLst>
          </p:cNvPr>
          <p:cNvSpPr txBox="1"/>
          <p:nvPr/>
        </p:nvSpPr>
        <p:spPr>
          <a:xfrm>
            <a:off x="9122736" y="1775638"/>
            <a:ext cx="2062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DEEF87-7D4F-410F-863B-D664CD15397A}"/>
              </a:ext>
            </a:extLst>
          </p:cNvPr>
          <p:cNvGrpSpPr/>
          <p:nvPr/>
        </p:nvGrpSpPr>
        <p:grpSpPr>
          <a:xfrm>
            <a:off x="931193" y="2260414"/>
            <a:ext cx="10102270" cy="2889371"/>
            <a:chOff x="931193" y="2260414"/>
            <a:chExt cx="10102270" cy="28893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FB3F83-B441-45F2-BB6A-34A030E82460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C095DB87-1A62-4D39-8A0B-9A8E7BFBDDE4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2320240" y="2385192"/>
                <a:ext cx="7233070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600" normalizeH="0" baseline="0" noProof="0">
                    <a:ln>
                      <a:solidFill>
                        <a:srgbClr val="0070C0"/>
                      </a:solidFill>
                    </a:ln>
                    <a:gradFill flip="none" rotWithShape="1">
                      <a:gsLst>
                        <a:gs pos="0">
                          <a:srgbClr val="CE3A72">
                            <a:shade val="30000"/>
                            <a:satMod val="115000"/>
                          </a:srgbClr>
                        </a:gs>
                        <a:gs pos="50000">
                          <a:srgbClr val="CE3A72">
                            <a:shade val="67500"/>
                            <a:satMod val="115000"/>
                          </a:srgbClr>
                        </a:gs>
                        <a:gs pos="100000">
                          <a:srgbClr val="CE3A72">
                            <a:shade val="1000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  <a:effectLst/>
                    <a:uLnTx/>
                    <a:uFillTx/>
                    <a:latin typeface="#9Slide07 Koni" pitchFamily="2" charset="0"/>
                    <a:ea typeface="+mn-ea"/>
                    <a:cs typeface="Dreaming Outloud Script Pro" panose="03050502040304050704" pitchFamily="66" charset="0"/>
                  </a:rPr>
                  <a:t>VẬN DỤNG</a:t>
                </a:r>
                <a:endParaRPr kumimoji="0" lang="id-ID" sz="9600" b="0" i="0" u="none" strike="noStrike" kern="1200" cap="none" spc="600" normalizeH="0" baseline="0" noProof="0" dirty="0">
                  <a:ln>
                    <a:solidFill>
                      <a:srgbClr val="0070C0"/>
                    </a:solidFill>
                  </a:ln>
                  <a:gradFill flip="none" rotWithShape="1">
                    <a:gsLst>
                      <a:gs pos="0">
                        <a:srgbClr val="CE3A72">
                          <a:shade val="30000"/>
                          <a:satMod val="115000"/>
                        </a:srgbClr>
                      </a:gs>
                      <a:gs pos="50000">
                        <a:srgbClr val="CE3A72">
                          <a:shade val="67500"/>
                          <a:satMod val="115000"/>
                        </a:srgbClr>
                      </a:gs>
                      <a:gs pos="100000">
                        <a:srgbClr val="CE3A72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#9Slide07 Koni" pitchFamily="2" charset="0"/>
                  <a:ea typeface="+mn-ea"/>
                  <a:cs typeface="Dreaming Outloud Script Pro" panose="03050502040304050704" pitchFamily="66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D50B2A-7980-4FB4-91C6-DD59899F3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93F407-DE0D-4478-BA47-197DF0EE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sp>
        <p:nvSpPr>
          <p:cNvPr id="18" name="Rounded Rectangle 92">
            <a:extLst>
              <a:ext uri="{FF2B5EF4-FFF2-40B4-BE49-F238E27FC236}">
                <a16:creationId xmlns:a16="http://schemas.microsoft.com/office/drawing/2014/main" id="{4D90BED9-63CF-4124-86BB-651CDA759F4A}"/>
              </a:ext>
            </a:extLst>
          </p:cNvPr>
          <p:cNvSpPr/>
          <p:nvPr/>
        </p:nvSpPr>
        <p:spPr>
          <a:xfrm>
            <a:off x="11940599" y="7427147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TypoSlabserif" panose="02000403050000020004" pitchFamily="2" charset="0"/>
                <a:ea typeface="+mn-ea"/>
                <a:cs typeface="+mn-cs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VF TypoSlabserif" panose="02000403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5302845-E3AB-4CAC-A87C-B9B9694EF588}"/>
              </a:ext>
            </a:extLst>
          </p:cNvPr>
          <p:cNvSpPr/>
          <p:nvPr/>
        </p:nvSpPr>
        <p:spPr>
          <a:xfrm>
            <a:off x="213360" y="215900"/>
            <a:ext cx="2484120" cy="6442376"/>
          </a:xfrm>
          <a:prstGeom prst="rect">
            <a:avLst/>
          </a:prstGeom>
          <a:solidFill>
            <a:schemeClr val="bg1"/>
          </a:solidFill>
          <a:ln w="66675">
            <a:solidFill>
              <a:srgbClr val="FFC000"/>
            </a:solidFill>
            <a:prstDash val="sysDash"/>
          </a:ln>
          <a:effectLst>
            <a:outerShdw blurRad="139700" dist="76200" dir="6000000" algn="b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6BE822BD-06E3-41CB-A35E-F22AF045E7C7}"/>
              </a:ext>
            </a:extLst>
          </p:cNvPr>
          <p:cNvSpPr/>
          <p:nvPr/>
        </p:nvSpPr>
        <p:spPr>
          <a:xfrm>
            <a:off x="408999" y="484480"/>
            <a:ext cx="2092841" cy="974505"/>
          </a:xfrm>
          <a:prstGeom prst="roundRect">
            <a:avLst>
              <a:gd name="adj" fmla="val 50000"/>
            </a:avLst>
          </a:prstGeom>
          <a:solidFill>
            <a:srgbClr val="6C8E59"/>
          </a:solidFill>
          <a:ln w="38100">
            <a:solidFill>
              <a:schemeClr val="bg1"/>
            </a:solidFill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MẮT</a:t>
            </a:r>
            <a:endParaRPr kumimoji="0" lang="id-ID" sz="2800" b="1" i="0" u="none" strike="noStrike" kern="1200" cap="none" spc="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FE66B7-1958-4617-AA1E-446CE1DB7B2D}"/>
              </a:ext>
            </a:extLst>
          </p:cNvPr>
          <p:cNvSpPr/>
          <p:nvPr/>
        </p:nvSpPr>
        <p:spPr>
          <a:xfrm>
            <a:off x="408999" y="1587402"/>
            <a:ext cx="2092841" cy="23383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CHO BIẾT NHỮNG CÂY TRONG HÌNH THIẾU NHỮNG ĐIỀU KIỆN NÀO?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7F9C9-1529-4564-8FD6-5C7764AFF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33217"/>
          <a:stretch/>
        </p:blipFill>
        <p:spPr>
          <a:xfrm>
            <a:off x="790497" y="3708325"/>
            <a:ext cx="2596129" cy="303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375C9-5CEF-4974-9210-70A1DCDE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" t="-174" r="65437" b="68540"/>
          <a:stretch/>
        </p:blipFill>
        <p:spPr>
          <a:xfrm>
            <a:off x="1072483" y="5399857"/>
            <a:ext cx="951167" cy="1445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81C9E-32AE-485D-A53E-AA16A8C1D0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54" y="4143085"/>
            <a:ext cx="1664660" cy="123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E9102-39AB-4160-89E3-6CC967A5A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6" y="5591351"/>
            <a:ext cx="952775" cy="1150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A8CA545-CFDA-4D22-8175-960A2D86BAAF}"/>
              </a:ext>
            </a:extLst>
          </p:cNvPr>
          <p:cNvGrpSpPr/>
          <p:nvPr/>
        </p:nvGrpSpPr>
        <p:grpSpPr>
          <a:xfrm>
            <a:off x="2821786" y="3197035"/>
            <a:ext cx="8792333" cy="412836"/>
            <a:chOff x="3419209" y="3348080"/>
            <a:chExt cx="7980314" cy="1452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46ACABD-54A7-4B91-91AD-51BC8171C9F1}"/>
                </a:ext>
              </a:extLst>
            </p:cNvPr>
            <p:cNvCxnSpPr/>
            <p:nvPr/>
          </p:nvCxnSpPr>
          <p:spPr>
            <a:xfrm>
              <a:off x="3525388" y="3420562"/>
              <a:ext cx="7773777" cy="0"/>
            </a:xfrm>
            <a:prstGeom prst="line">
              <a:avLst/>
            </a:prstGeom>
            <a:ln w="635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DEB17B-64B3-42FC-9485-F84BFA9D3A4A}"/>
                </a:ext>
              </a:extLst>
            </p:cNvPr>
            <p:cNvSpPr/>
            <p:nvPr/>
          </p:nvSpPr>
          <p:spPr>
            <a:xfrm>
              <a:off x="3419209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F4C6AB-FD2A-421A-92B6-F8CAE05E3867}"/>
                </a:ext>
              </a:extLst>
            </p:cNvPr>
            <p:cNvSpPr/>
            <p:nvPr/>
          </p:nvSpPr>
          <p:spPr>
            <a:xfrm>
              <a:off x="11254254" y="3348080"/>
              <a:ext cx="145269" cy="14526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7446A88-78F8-4146-B71A-7F1F3538A832}"/>
              </a:ext>
            </a:extLst>
          </p:cNvPr>
          <p:cNvSpPr/>
          <p:nvPr/>
        </p:nvSpPr>
        <p:spPr>
          <a:xfrm rot="16200000" flipV="1">
            <a:off x="3126257" y="1261109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F19E1DA-E446-4076-A47E-BB2A4555F79E}"/>
              </a:ext>
            </a:extLst>
          </p:cNvPr>
          <p:cNvSpPr/>
          <p:nvPr/>
        </p:nvSpPr>
        <p:spPr>
          <a:xfrm rot="16200000" flipV="1">
            <a:off x="3216691" y="1706393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9EFCC86-3C67-4DF9-B222-240A1EBF25F8}"/>
              </a:ext>
            </a:extLst>
          </p:cNvPr>
          <p:cNvSpPr/>
          <p:nvPr/>
        </p:nvSpPr>
        <p:spPr>
          <a:xfrm rot="16200000" flipV="1">
            <a:off x="3094018" y="1897351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6CC368-3320-4D81-B2E9-4C48398DD56E}"/>
              </a:ext>
            </a:extLst>
          </p:cNvPr>
          <p:cNvSpPr/>
          <p:nvPr/>
        </p:nvSpPr>
        <p:spPr>
          <a:xfrm rot="16200000" flipV="1">
            <a:off x="3188535" y="1002258"/>
            <a:ext cx="46081" cy="46081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9151E60-83F2-4378-A5A3-1A8A5F8DB2E0}"/>
              </a:ext>
            </a:extLst>
          </p:cNvPr>
          <p:cNvSpPr/>
          <p:nvPr/>
        </p:nvSpPr>
        <p:spPr>
          <a:xfrm rot="16200000" flipV="1">
            <a:off x="3129863" y="2053848"/>
            <a:ext cx="180867" cy="180867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9AFF40-3516-4476-9A9F-D2AAEBDBEB0F}"/>
              </a:ext>
            </a:extLst>
          </p:cNvPr>
          <p:cNvSpPr/>
          <p:nvPr/>
        </p:nvSpPr>
        <p:spPr>
          <a:xfrm rot="16200000" flipV="1">
            <a:off x="3438653" y="1033124"/>
            <a:ext cx="266769" cy="266769"/>
          </a:xfrm>
          <a:prstGeom prst="ellipse">
            <a:avLst/>
          </a:prstGeom>
          <a:solidFill>
            <a:srgbClr val="D8AD7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9" name="Content Placeholder 5">
            <a:extLst>
              <a:ext uri="{FF2B5EF4-FFF2-40B4-BE49-F238E27FC236}">
                <a16:creationId xmlns:a16="http://schemas.microsoft.com/office/drawing/2014/main" id="{6F921691-E8CA-45DC-A2F2-84B589DD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39" b="17957"/>
          <a:stretch/>
        </p:blipFill>
        <p:spPr>
          <a:xfrm>
            <a:off x="2853667" y="338669"/>
            <a:ext cx="2185490" cy="2706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14FB5DDD-7DAB-4F46-99BF-54272747BA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83" r="43631" b="8810"/>
          <a:stretch/>
        </p:blipFill>
        <p:spPr>
          <a:xfrm>
            <a:off x="5224377" y="3478629"/>
            <a:ext cx="2040919" cy="29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117B23-18AF-4E22-A5BF-7D07410A78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16" y="338669"/>
            <a:ext cx="2044280" cy="271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Content Placeholder 8">
            <a:extLst>
              <a:ext uri="{FF2B5EF4-FFF2-40B4-BE49-F238E27FC236}">
                <a16:creationId xmlns:a16="http://schemas.microsoft.com/office/drawing/2014/main" id="{FE309D54-2548-405D-B119-508C75376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92" y="3554646"/>
            <a:ext cx="2040919" cy="290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EC820C-8A1B-4528-BE7C-756083C622CA}"/>
              </a:ext>
            </a:extLst>
          </p:cNvPr>
          <p:cNvGrpSpPr/>
          <p:nvPr/>
        </p:nvGrpSpPr>
        <p:grpSpPr>
          <a:xfrm rot="408916">
            <a:off x="2644335" y="2377884"/>
            <a:ext cx="2221571" cy="2865674"/>
            <a:chOff x="2644335" y="2377884"/>
            <a:chExt cx="2221571" cy="286567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FB7DE-4BB2-44E2-A120-C44D15979BE4}"/>
                </a:ext>
              </a:extLst>
            </p:cNvPr>
            <p:cNvSpPr/>
            <p:nvPr/>
          </p:nvSpPr>
          <p:spPr>
            <a:xfrm>
              <a:off x="3894612" y="3148559"/>
              <a:ext cx="152695" cy="152695"/>
            </a:xfrm>
            <a:prstGeom prst="ellipse">
              <a:avLst/>
            </a:prstGeom>
            <a:solidFill>
              <a:srgbClr val="F5828C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0ACA08A-7DE0-42A1-A37A-0DD91BF428AE}"/>
                </a:ext>
              </a:extLst>
            </p:cNvPr>
            <p:cNvSpPr/>
            <p:nvPr/>
          </p:nvSpPr>
          <p:spPr>
            <a:xfrm rot="16200000" flipV="1">
              <a:off x="2825304" y="2634762"/>
              <a:ext cx="46081" cy="46081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55A843-EC57-4D24-B675-6FE996DEBC7C}"/>
                </a:ext>
              </a:extLst>
            </p:cNvPr>
            <p:cNvSpPr/>
            <p:nvPr/>
          </p:nvSpPr>
          <p:spPr>
            <a:xfrm rot="16200000" flipV="1">
              <a:off x="2833607" y="2377884"/>
              <a:ext cx="69523" cy="69523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6A31EA2-EB8E-4720-AC2C-C13DF00084C3}"/>
                </a:ext>
              </a:extLst>
            </p:cNvPr>
            <p:cNvSpPr/>
            <p:nvPr/>
          </p:nvSpPr>
          <p:spPr>
            <a:xfrm rot="16200000" flipV="1">
              <a:off x="2644335" y="2448562"/>
              <a:ext cx="128132" cy="128132"/>
            </a:xfrm>
            <a:prstGeom prst="ellipse">
              <a:avLst/>
            </a:prstGeom>
            <a:solidFill>
              <a:srgbClr val="D8AD7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570E2F-6AF5-49C3-9DA5-750648CBA3C9}"/>
                </a:ext>
              </a:extLst>
            </p:cNvPr>
            <p:cNvGrpSpPr/>
            <p:nvPr/>
          </p:nvGrpSpPr>
          <p:grpSpPr>
            <a:xfrm>
              <a:off x="3004300" y="3867201"/>
              <a:ext cx="1861606" cy="1376357"/>
              <a:chOff x="3004300" y="3867201"/>
              <a:chExt cx="1861606" cy="137635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13342D1-C88A-4A93-A79A-6AF7E24BD537}"/>
                  </a:ext>
                </a:extLst>
              </p:cNvPr>
              <p:cNvGrpSpPr/>
              <p:nvPr/>
            </p:nvGrpSpPr>
            <p:grpSpPr>
              <a:xfrm rot="501321">
                <a:off x="3004300" y="3867201"/>
                <a:ext cx="1861606" cy="1376357"/>
                <a:chOff x="3783027" y="4330252"/>
                <a:chExt cx="2165571" cy="1420366"/>
              </a:xfrm>
            </p:grpSpPr>
            <p:sp>
              <p:nvSpPr>
                <p:cNvPr id="29" name="Speech Bubble: Rectangle with Corners Rounded 18">
                  <a:extLst>
                    <a:ext uri="{FF2B5EF4-FFF2-40B4-BE49-F238E27FC236}">
                      <a16:creationId xmlns:a16="http://schemas.microsoft.com/office/drawing/2014/main" id="{8F22D8EE-4FEB-4CAE-8E54-7380B0CE3D18}"/>
                    </a:ext>
                  </a:extLst>
                </p:cNvPr>
                <p:cNvSpPr/>
                <p:nvPr/>
              </p:nvSpPr>
              <p:spPr>
                <a:xfrm>
                  <a:off x="3783027" y="4330252"/>
                  <a:ext cx="2165571" cy="1420366"/>
                </a:xfrm>
                <a:prstGeom prst="wedgeRoundRectCallout">
                  <a:avLst>
                    <a:gd name="adj1" fmla="val -22669"/>
                    <a:gd name="adj2" fmla="val -78332"/>
                    <a:gd name="adj3" fmla="val 16667"/>
                  </a:avLst>
                </a:prstGeom>
                <a:solidFill>
                  <a:srgbClr val="F5828C"/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03AE7AB-F573-41E8-905C-6980B2C7E72A}"/>
                    </a:ext>
                  </a:extLst>
                </p:cNvPr>
                <p:cNvSpPr txBox="1"/>
                <p:nvPr/>
              </p:nvSpPr>
              <p:spPr>
                <a:xfrm>
                  <a:off x="3783027" y="4432498"/>
                  <a:ext cx="2108973" cy="3423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3F3029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F773DD4-BA25-471D-87C2-58CA30B38D12}"/>
                  </a:ext>
                </a:extLst>
              </p:cNvPr>
              <p:cNvSpPr txBox="1"/>
              <p:nvPr/>
            </p:nvSpPr>
            <p:spPr>
              <a:xfrm rot="493802">
                <a:off x="3103651" y="3955214"/>
                <a:ext cx="148771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ánh sáng 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1F71C-4AE8-4D06-833D-EFC7BD0245A8}"/>
              </a:ext>
            </a:extLst>
          </p:cNvPr>
          <p:cNvGrpSpPr/>
          <p:nvPr/>
        </p:nvGrpSpPr>
        <p:grpSpPr>
          <a:xfrm>
            <a:off x="5182899" y="1168855"/>
            <a:ext cx="2018407" cy="2132399"/>
            <a:chOff x="5182899" y="1168855"/>
            <a:chExt cx="2018407" cy="213239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52B546-3BBB-4825-89B6-CB5D27C72622}"/>
                </a:ext>
              </a:extLst>
            </p:cNvPr>
            <p:cNvSpPr/>
            <p:nvPr/>
          </p:nvSpPr>
          <p:spPr>
            <a:xfrm>
              <a:off x="6270380" y="3148559"/>
              <a:ext cx="152695" cy="152695"/>
            </a:xfrm>
            <a:prstGeom prst="ellipse">
              <a:avLst/>
            </a:prstGeom>
            <a:solidFill>
              <a:srgbClr val="92D05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41CE44-B9C5-4580-9C0E-4D2B069CD8A1}"/>
                </a:ext>
              </a:extLst>
            </p:cNvPr>
            <p:cNvGrpSpPr/>
            <p:nvPr/>
          </p:nvGrpSpPr>
          <p:grpSpPr>
            <a:xfrm>
              <a:off x="5182899" y="1168855"/>
              <a:ext cx="2018407" cy="1544474"/>
              <a:chOff x="5182899" y="1168855"/>
              <a:chExt cx="2018407" cy="15444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2349DE2-4DFA-43AC-B206-5F326E724137}"/>
                  </a:ext>
                </a:extLst>
              </p:cNvPr>
              <p:cNvGrpSpPr/>
              <p:nvPr/>
            </p:nvGrpSpPr>
            <p:grpSpPr>
              <a:xfrm>
                <a:off x="5182899" y="1168855"/>
                <a:ext cx="2018407" cy="1527697"/>
                <a:chOff x="5303070" y="1653640"/>
                <a:chExt cx="2165571" cy="1420366"/>
              </a:xfrm>
            </p:grpSpPr>
            <p:sp>
              <p:nvSpPr>
                <p:cNvPr id="32" name="Speech Bubble: Rectangle with Corners Rounded 20">
                  <a:extLst>
                    <a:ext uri="{FF2B5EF4-FFF2-40B4-BE49-F238E27FC236}">
                      <a16:creationId xmlns:a16="http://schemas.microsoft.com/office/drawing/2014/main" id="{35A80FC6-969D-41DD-839E-188750377252}"/>
                    </a:ext>
                  </a:extLst>
                </p:cNvPr>
                <p:cNvSpPr/>
                <p:nvPr/>
              </p:nvSpPr>
              <p:spPr>
                <a:xfrm flipV="1">
                  <a:off x="5303070" y="1653640"/>
                  <a:ext cx="2165571" cy="1420366"/>
                </a:xfrm>
                <a:prstGeom prst="wedgeRoundRectCallout">
                  <a:avLst>
                    <a:gd name="adj1" fmla="val 12672"/>
                    <a:gd name="adj2" fmla="val -68535"/>
                    <a:gd name="adj3" fmla="val 16667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8100000" algn="tr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C9FC483-F4B8-4AAD-A599-C73B457CBFF4}"/>
                    </a:ext>
                  </a:extLst>
                </p:cNvPr>
                <p:cNvSpPr txBox="1"/>
                <p:nvPr/>
              </p:nvSpPr>
              <p:spPr>
                <a:xfrm>
                  <a:off x="5344231" y="1741549"/>
                  <a:ext cx="2108973" cy="3083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A44E046-4AC5-475A-ADE5-19CBA70BC91C}"/>
                  </a:ext>
                </a:extLst>
              </p:cNvPr>
              <p:cNvSpPr txBox="1"/>
              <p:nvPr/>
            </p:nvSpPr>
            <p:spPr>
              <a:xfrm>
                <a:off x="5375499" y="1328334"/>
                <a:ext cx="173867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không khí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83D371-A60C-414E-8EA9-2DE83B283A05}"/>
              </a:ext>
            </a:extLst>
          </p:cNvPr>
          <p:cNvGrpSpPr/>
          <p:nvPr/>
        </p:nvGrpSpPr>
        <p:grpSpPr>
          <a:xfrm>
            <a:off x="7526836" y="3197035"/>
            <a:ext cx="1811565" cy="2314985"/>
            <a:chOff x="7526836" y="3197035"/>
            <a:chExt cx="1811565" cy="231498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FC5E25A-6D2D-4BC8-BFF0-A3D12506B40A}"/>
                </a:ext>
              </a:extLst>
            </p:cNvPr>
            <p:cNvSpPr/>
            <p:nvPr/>
          </p:nvSpPr>
          <p:spPr>
            <a:xfrm>
              <a:off x="8415447" y="3197035"/>
              <a:ext cx="152695" cy="152695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EDE46E-E310-4CFE-807A-F99997EF1F90}"/>
                </a:ext>
              </a:extLst>
            </p:cNvPr>
            <p:cNvGrpSpPr/>
            <p:nvPr/>
          </p:nvGrpSpPr>
          <p:grpSpPr>
            <a:xfrm>
              <a:off x="7526836" y="3971024"/>
              <a:ext cx="1811565" cy="1540996"/>
              <a:chOff x="7526836" y="3971024"/>
              <a:chExt cx="1811565" cy="1540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6A0C2D-6F3D-4C51-80B1-7224F2DFF630}"/>
                  </a:ext>
                </a:extLst>
              </p:cNvPr>
              <p:cNvGrpSpPr/>
              <p:nvPr/>
            </p:nvGrpSpPr>
            <p:grpSpPr>
              <a:xfrm rot="434397">
                <a:off x="7526836" y="3971024"/>
                <a:ext cx="1811565" cy="1540996"/>
                <a:chOff x="7453204" y="4330252"/>
                <a:chExt cx="2165571" cy="1420366"/>
              </a:xfrm>
            </p:grpSpPr>
            <p:sp>
              <p:nvSpPr>
                <p:cNvPr id="35" name="Speech Bubble: Rectangle with Corners Rounded 19">
                  <a:extLst>
                    <a:ext uri="{FF2B5EF4-FFF2-40B4-BE49-F238E27FC236}">
                      <a16:creationId xmlns:a16="http://schemas.microsoft.com/office/drawing/2014/main" id="{7B951532-B1FF-4E61-85A4-03C4FF82469D}"/>
                    </a:ext>
                  </a:extLst>
                </p:cNvPr>
                <p:cNvSpPr/>
                <p:nvPr/>
              </p:nvSpPr>
              <p:spPr>
                <a:xfrm>
                  <a:off x="7453204" y="4330252"/>
                  <a:ext cx="2165571" cy="1420366"/>
                </a:xfrm>
                <a:prstGeom prst="wedgeRoundRectCallout">
                  <a:avLst>
                    <a:gd name="adj1" fmla="val -21292"/>
                    <a:gd name="adj2" fmla="val -76232"/>
                    <a:gd name="adj3" fmla="val 1666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39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dist="76200" dir="18900000" algn="b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187B788-1C7A-4FA9-97A7-D3E2ABBF6994}"/>
                    </a:ext>
                  </a:extLst>
                </p:cNvPr>
                <p:cNvSpPr txBox="1"/>
                <p:nvPr/>
              </p:nvSpPr>
              <p:spPr>
                <a:xfrm>
                  <a:off x="7488610" y="4460445"/>
                  <a:ext cx="2108973" cy="305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A8D7F0E-5799-4DAE-B2D2-CE4DA499A9FA}"/>
                  </a:ext>
                </a:extLst>
              </p:cNvPr>
              <p:cNvSpPr txBox="1"/>
              <p:nvPr/>
            </p:nvSpPr>
            <p:spPr>
              <a:xfrm rot="493802">
                <a:off x="7688758" y="4264469"/>
                <a:ext cx="148771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solidFill>
                        <a:prstClr val="black"/>
                      </a:solidFill>
                    </a:ln>
                    <a:solidFill>
                      <a:srgbClr val="4472C4">
                        <a:lumMod val="40000"/>
                        <a:lumOff val="60000"/>
                      </a:srgb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Thiếu nước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32C999-D8CF-49F1-A5A6-4B227F929EE3}"/>
              </a:ext>
            </a:extLst>
          </p:cNvPr>
          <p:cNvGrpSpPr/>
          <p:nvPr/>
        </p:nvGrpSpPr>
        <p:grpSpPr>
          <a:xfrm>
            <a:off x="9722932" y="1266106"/>
            <a:ext cx="2020440" cy="2068332"/>
            <a:chOff x="9722932" y="1266106"/>
            <a:chExt cx="2020440" cy="206833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E48BBA3-B9D6-4146-9174-224B37C6AE19}"/>
                </a:ext>
              </a:extLst>
            </p:cNvPr>
            <p:cNvGrpSpPr/>
            <p:nvPr/>
          </p:nvGrpSpPr>
          <p:grpSpPr>
            <a:xfrm rot="830822">
              <a:off x="9722932" y="1266106"/>
              <a:ext cx="2020440" cy="1411941"/>
              <a:chOff x="8660871" y="1647854"/>
              <a:chExt cx="2165571" cy="1420366"/>
            </a:xfrm>
          </p:grpSpPr>
          <p:sp>
            <p:nvSpPr>
              <p:cNvPr id="38" name="Speech Bubble: Rectangle with Corners Rounded 21">
                <a:extLst>
                  <a:ext uri="{FF2B5EF4-FFF2-40B4-BE49-F238E27FC236}">
                    <a16:creationId xmlns:a16="http://schemas.microsoft.com/office/drawing/2014/main" id="{1C6B9B02-648A-4DB7-8F2B-625092CE0780}"/>
                  </a:ext>
                </a:extLst>
              </p:cNvPr>
              <p:cNvSpPr/>
              <p:nvPr/>
            </p:nvSpPr>
            <p:spPr>
              <a:xfrm flipV="1">
                <a:off x="8660871" y="1647854"/>
                <a:ext cx="2165571" cy="1420366"/>
              </a:xfrm>
              <a:prstGeom prst="wedgeRoundRectCallout">
                <a:avLst>
                  <a:gd name="adj1" fmla="val 21392"/>
                  <a:gd name="adj2" fmla="val -67178"/>
                  <a:gd name="adj3" fmla="val 1666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53975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dist="76200" dir="8100000" algn="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5C8445D-76E7-4697-8F8A-51BA49FFB2B1}"/>
                  </a:ext>
                </a:extLst>
              </p:cNvPr>
              <p:cNvSpPr txBox="1"/>
              <p:nvPr/>
            </p:nvSpPr>
            <p:spPr>
              <a:xfrm>
                <a:off x="8681062" y="1758871"/>
                <a:ext cx="2108973" cy="338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3F3029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F3029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4D468E-B1E5-4B3F-963C-98DFC0E94234}"/>
                </a:ext>
              </a:extLst>
            </p:cNvPr>
            <p:cNvSpPr/>
            <p:nvPr/>
          </p:nvSpPr>
          <p:spPr>
            <a:xfrm>
              <a:off x="10798596" y="3181743"/>
              <a:ext cx="152695" cy="1526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50800">
              <a:solidFill>
                <a:srgbClr val="1817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DD3B48-E42A-4707-B2F1-640198023E16}"/>
                </a:ext>
              </a:extLst>
            </p:cNvPr>
            <p:cNvSpPr txBox="1"/>
            <p:nvPr/>
          </p:nvSpPr>
          <p:spPr>
            <a:xfrm rot="921603">
              <a:off x="9993996" y="1358634"/>
              <a:ext cx="14877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Thiếu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FBAA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khoáng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BAA5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6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93480-9589-400B-9A18-C870F872F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413D2-82C3-40AE-86A8-5F5FE222B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84DE2-9762-BFB2-844F-09F469E0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613" y="2672303"/>
            <a:ext cx="629771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59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978807" y="4843329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8066" y="4891326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453" y="-34749"/>
            <a:ext cx="1767001" cy="306954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05" y="-1"/>
            <a:ext cx="2563492" cy="47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8217" y="2754169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36" y="4863138"/>
            <a:ext cx="1950938" cy="19948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C7BE79A-5AD9-4C53-9C36-D93FD642C967}"/>
              </a:ext>
            </a:extLst>
          </p:cNvPr>
          <p:cNvGrpSpPr/>
          <p:nvPr/>
        </p:nvGrpSpPr>
        <p:grpSpPr>
          <a:xfrm>
            <a:off x="455638" y="4697482"/>
            <a:ext cx="7812319" cy="2235355"/>
            <a:chOff x="4538944" y="4342322"/>
            <a:chExt cx="7357927" cy="2051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CD0538-7E06-4AAC-A065-2F4A41AB2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D39024-56E4-4F58-ABFE-B1C65C1D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10A698-234B-47EC-AD91-7EBEDF51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87375E7-809A-4146-AEE5-0927806B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2D3A9D-F8F8-4971-87D5-EDBAAF2E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90D423-0B41-4707-A828-C44497928528}"/>
              </a:ext>
            </a:extLst>
          </p:cNvPr>
          <p:cNvGrpSpPr/>
          <p:nvPr/>
        </p:nvGrpSpPr>
        <p:grpSpPr>
          <a:xfrm>
            <a:off x="1302603" y="2260414"/>
            <a:ext cx="8569157" cy="1951419"/>
            <a:chOff x="1302603" y="2260414"/>
            <a:chExt cx="8569157" cy="1951419"/>
          </a:xfrm>
        </p:grpSpPr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73F47A18-2B8F-4123-8F82-AD0DB6E6CBB6}"/>
                </a:ext>
              </a:extLst>
            </p:cNvPr>
            <p:cNvSpPr/>
            <p:nvPr/>
          </p:nvSpPr>
          <p:spPr>
            <a:xfrm>
              <a:off x="1910687" y="2260414"/>
              <a:ext cx="7961073" cy="1951419"/>
            </a:xfrm>
            <a:prstGeom prst="roundRect">
              <a:avLst/>
            </a:prstGeom>
            <a:gradFill flip="none" rotWithShape="1">
              <a:gsLst>
                <a:gs pos="22000">
                  <a:schemeClr val="accent6">
                    <a:lumMod val="75000"/>
                  </a:schemeClr>
                </a:gs>
                <a:gs pos="58000">
                  <a:schemeClr val="accent4">
                    <a:lumMod val="20000"/>
                    <a:lumOff val="80000"/>
                  </a:schemeClr>
                </a:gs>
              </a:gsLst>
              <a:lin ang="8100000" scaled="1"/>
              <a:tileRect/>
            </a:gradFill>
            <a:ln w="57150">
              <a:solidFill>
                <a:srgbClr val="F3F6F0"/>
              </a:solidFill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4D6E14-1D84-49DD-B091-AEBDA714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2603" y="2272114"/>
              <a:ext cx="1845155" cy="136849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0AB5588-891F-468C-8B6E-BA8DE3EE8B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551">
            <a:off x="931193" y="2434280"/>
            <a:ext cx="2160063" cy="27155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489006-8353-49D0-A319-C7C8D18AB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449" flipH="1">
            <a:off x="8622175" y="2699654"/>
            <a:ext cx="2411288" cy="24297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2C51D-F5BC-1557-C377-2AD641202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70" y="2184402"/>
            <a:ext cx="634039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4">
            <a:extLst>
              <a:ext uri="{FF2B5EF4-FFF2-40B4-BE49-F238E27FC236}">
                <a16:creationId xmlns:a16="http://schemas.microsoft.com/office/drawing/2014/main" id="{58D05768-DCF9-4D2D-AADC-DD5EA1029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22600"/>
            <a:ext cx="12191999" cy="2978272"/>
          </a:xfrm>
          <a:prstGeom prst="rect">
            <a:avLst/>
          </a:prstGeom>
        </p:spPr>
      </p:pic>
      <p:pic>
        <p:nvPicPr>
          <p:cNvPr id="15" name="Picture 14" descr="375ba1682899b9444c201750c3b90c1b.png">
            <a:extLst>
              <a:ext uri="{FF2B5EF4-FFF2-40B4-BE49-F238E27FC236}">
                <a16:creationId xmlns:a16="http://schemas.microsoft.com/office/drawing/2014/main" id="{254C86C3-C9FA-4350-BF52-C16245D2980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899161" y="-805756"/>
            <a:ext cx="13990320" cy="4445040"/>
          </a:xfrm>
          <a:prstGeom prst="rect">
            <a:avLst/>
          </a:prstGeom>
        </p:spPr>
      </p:pic>
      <p:pic>
        <p:nvPicPr>
          <p:cNvPr id="1048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C23601A3-A4F4-48C4-85E5-88011F9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33" y="1048252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hlinkClick r:id="rId14" action="ppaction://hlinksldjump"/>
            <a:extLst>
              <a:ext uri="{FF2B5EF4-FFF2-40B4-BE49-F238E27FC236}">
                <a16:creationId xmlns:a16="http://schemas.microsoft.com/office/drawing/2014/main" id="{E0B5C068-4570-4820-B9B2-CD8C8E51F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4125160" y="1416126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57544405-541E-44C7-B058-DAE39172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7108200" y="1554962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0B948AA9-4965-4042-90C9-305A232E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34" y="1055700"/>
            <a:ext cx="1323191" cy="132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6039024-AFD1-4044-A97B-D134A1580A3C}"/>
              </a:ext>
            </a:extLst>
          </p:cNvPr>
          <p:cNvSpPr/>
          <p:nvPr/>
        </p:nvSpPr>
        <p:spPr>
          <a:xfrm>
            <a:off x="1700733" y="188687"/>
            <a:ext cx="885410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+mn-ea"/>
                <a:cs typeface="+mn-cs"/>
              </a:rPr>
              <a:t>Lớp 4A2</a:t>
            </a:r>
            <a:endParaRPr kumimoji="0" lang="en-US" sz="4000" b="1" i="0" u="none" strike="noStrike" kern="1200" cap="none" spc="0" normalizeH="0" baseline="0" noProof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Angelline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4EEF80-9A3E-4327-9A23-2ACF4B8D777E}"/>
              </a:ext>
            </a:extLst>
          </p:cNvPr>
          <p:cNvGrpSpPr/>
          <p:nvPr/>
        </p:nvGrpSpPr>
        <p:grpSpPr>
          <a:xfrm>
            <a:off x="1311551" y="4400701"/>
            <a:ext cx="1564355" cy="1564355"/>
            <a:chOff x="1311551" y="4400701"/>
            <a:chExt cx="1564355" cy="1564355"/>
          </a:xfrm>
        </p:grpSpPr>
        <p:pic>
          <p:nvPicPr>
            <p:cNvPr id="1058" name="Picture 34">
              <a:extLst>
                <a:ext uri="{FF2B5EF4-FFF2-40B4-BE49-F238E27FC236}">
                  <a16:creationId xmlns:a16="http://schemas.microsoft.com/office/drawing/2014/main" id="{36A9E34D-E14D-4EFC-927E-AB0F3E484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212381E-2AF8-4E13-B072-32E341CCF1B1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C1D0AB6-9524-4D0C-9017-144052694C9B}"/>
              </a:ext>
            </a:extLst>
          </p:cNvPr>
          <p:cNvGrpSpPr/>
          <p:nvPr/>
        </p:nvGrpSpPr>
        <p:grpSpPr>
          <a:xfrm>
            <a:off x="4063287" y="4380945"/>
            <a:ext cx="1584111" cy="1584111"/>
            <a:chOff x="4063287" y="4380945"/>
            <a:chExt cx="1584111" cy="1584111"/>
          </a:xfrm>
        </p:grpSpPr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EF4F3135-1CD8-48E9-9639-4B1E7A3E8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D5B460-743C-44B5-B7A7-0A7AE87C4073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661CD-AF8B-4041-9735-C08FFA1F74F2}"/>
              </a:ext>
            </a:extLst>
          </p:cNvPr>
          <p:cNvGrpSpPr/>
          <p:nvPr/>
        </p:nvGrpSpPr>
        <p:grpSpPr>
          <a:xfrm>
            <a:off x="6899664" y="4380945"/>
            <a:ext cx="1584111" cy="1584111"/>
            <a:chOff x="6899664" y="4380945"/>
            <a:chExt cx="1584111" cy="1584111"/>
          </a:xfrm>
        </p:grpSpPr>
        <p:pic>
          <p:nvPicPr>
            <p:cNvPr id="30" name="Picture 32">
              <a:extLst>
                <a:ext uri="{FF2B5EF4-FFF2-40B4-BE49-F238E27FC236}">
                  <a16:creationId xmlns:a16="http://schemas.microsoft.com/office/drawing/2014/main" id="{8E273D06-ADB7-4B3F-BF51-332533481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14B6FA0-AF2E-4319-9443-A87F2EC92BF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25D938-EA19-43FE-BCFF-5B19805A8664}"/>
              </a:ext>
            </a:extLst>
          </p:cNvPr>
          <p:cNvGrpSpPr/>
          <p:nvPr/>
        </p:nvGrpSpPr>
        <p:grpSpPr>
          <a:xfrm>
            <a:off x="9540636" y="4380945"/>
            <a:ext cx="1584111" cy="1584111"/>
            <a:chOff x="9540636" y="4380945"/>
            <a:chExt cx="1584111" cy="1584111"/>
          </a:xfrm>
        </p:grpSpPr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BC8E7B4E-72A5-4AED-BB79-B942EB751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636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218AEA4-4186-4BDD-845D-1F367DD0BFBB}"/>
                </a:ext>
              </a:extLst>
            </p:cNvPr>
            <p:cNvSpPr/>
            <p:nvPr/>
          </p:nvSpPr>
          <p:spPr>
            <a:xfrm>
              <a:off x="9960654" y="5059129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VNCintra" pitchFamily="2" charset="0"/>
                  <a:ea typeface="+mn-ea"/>
                  <a:cs typeface="#9Slide03 SVNCintra" pitchFamily="2" charset="0"/>
                </a:rPr>
                <a:t>4</a:t>
              </a:r>
            </a:p>
          </p:txBody>
        </p:sp>
      </p:grpSp>
      <p:pic>
        <p:nvPicPr>
          <p:cNvPr id="1036" name="Picture 12" descr="Sprout  free icon">
            <a:extLst>
              <a:ext uri="{FF2B5EF4-FFF2-40B4-BE49-F238E27FC236}">
                <a16:creationId xmlns:a16="http://schemas.microsoft.com/office/drawing/2014/main" id="{907404E9-2574-40A5-A0E5-5536544C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31" y="325176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rout  free icon">
            <a:extLst>
              <a:ext uri="{FF2B5EF4-FFF2-40B4-BE49-F238E27FC236}">
                <a16:creationId xmlns:a16="http://schemas.microsoft.com/office/drawing/2014/main" id="{5C7B810C-8F51-4F66-A841-D28AF2B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39" y="3215343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Sprout  free icon">
            <a:extLst>
              <a:ext uri="{FF2B5EF4-FFF2-40B4-BE49-F238E27FC236}">
                <a16:creationId xmlns:a16="http://schemas.microsoft.com/office/drawing/2014/main" id="{74BE99BD-B8D2-43B8-9D66-25B194C1B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0" y="3232719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Sprout  free icon">
            <a:extLst>
              <a:ext uri="{FF2B5EF4-FFF2-40B4-BE49-F238E27FC236}">
                <a16:creationId xmlns:a16="http://schemas.microsoft.com/office/drawing/2014/main" id="{84398F41-6191-4782-A066-3B30CE33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35" y="3187667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Seed  premium icon">
            <a:hlinkClick r:id="rId30" action="ppaction://hlinksldjump"/>
            <a:extLst>
              <a:ext uri="{FF2B5EF4-FFF2-40B4-BE49-F238E27FC236}">
                <a16:creationId xmlns:a16="http://schemas.microsoft.com/office/drawing/2014/main" id="{DE464D92-CA70-4942-A6A7-5AA3F1C6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9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01107 0.4472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02097 0.45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02174 0.491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1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575214" y="861345"/>
              <a:ext cx="9021088" cy="136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Điền vào dấu chấm: </a:t>
              </a:r>
              <a:r>
                <a:rPr lang="nl-NL" sz="36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vật cần có đủ nước, chất khoáng, không khí và......để sống và phát triển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20" y="5584880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69016"/>
            <a:ext cx="5623783" cy="2147592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96116" y="2909589"/>
              <a:ext cx="5056313" cy="6625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dưỡng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2662" y="4333895"/>
            <a:ext cx="5116885" cy="188539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08487" y="2899332"/>
              <a:ext cx="4814877" cy="66052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48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330605"/>
            <a:ext cx="5027757" cy="194221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2806" y="2900919"/>
              <a:ext cx="5291900" cy="6592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64" y="4316509"/>
            <a:ext cx="1070696" cy="9132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5" y="2279606"/>
            <a:ext cx="780445" cy="7752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17883"/>
            <a:ext cx="5105399" cy="1701411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64957" y="2911303"/>
              <a:ext cx="5181252" cy="73194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Ô xi</a:t>
              </a: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395" y="2287763"/>
            <a:ext cx="783091" cy="7778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194" y="4385229"/>
            <a:ext cx="766647" cy="761537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AF8D5DAF-E565-4705-8044-241CF64AA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20833" y="-416892"/>
            <a:ext cx="13898880" cy="3286349"/>
            <a:chOff x="-503562" y="-419652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03562" y="-419652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810952" y="860144"/>
              <a:ext cx="8703865" cy="178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2. </a:t>
              </a:r>
              <a:r>
                <a:rPr lang="vi-VN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bắp cải có thể sống ở nơi có nhiệt độ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8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8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11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53" y="5642422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968026"/>
            <a:ext cx="5623783" cy="2164548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0691" y="2889370"/>
              <a:ext cx="5221115" cy="65735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891969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75002" y="2962357"/>
              <a:ext cx="5046661" cy="65822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27312" y="2452349"/>
            <a:ext cx="5027757" cy="1943941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95437" y="2920750"/>
              <a:ext cx="5291900" cy="65867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932" y="2358936"/>
            <a:ext cx="1113960" cy="95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55" y="2475894"/>
            <a:ext cx="884340" cy="8784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551492"/>
            <a:ext cx="5105399" cy="188645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94008" y="3009308"/>
              <a:ext cx="5181252" cy="660152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01" y="4426664"/>
            <a:ext cx="889022" cy="88309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39" y="4245885"/>
            <a:ext cx="1001390" cy="994715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734068" y="-42958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379992" y="784751"/>
              <a:ext cx="9350329" cy="1641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3.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Cây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sầu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riêng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vi-VN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có thể sống ở nơi có nhiệt độ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như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thế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 </a:t>
              </a:r>
              <a:r>
                <a:rPr lang="en-US" altLang="zh-CN" sz="4400" b="1" dirty="0" err="1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nào</a:t>
              </a:r>
              <a:r>
                <a:rPr lang="en-US" altLang="zh-CN" sz="4400" b="1" dirty="0">
                  <a:solidFill>
                    <a:srgbClr val="C00000"/>
                  </a:solidFill>
                  <a:latin typeface="Calibri"/>
                  <a:ea typeface="微软雅黑" panose="020B0503020204020204" pitchFamily="34" charset="-122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62" y="5620458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1886552"/>
            <a:ext cx="5623783" cy="2130055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705170" y="2933611"/>
              <a:ext cx="5221115" cy="667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cao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016607"/>
            <a:ext cx="5116885" cy="207316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958181" y="2987562"/>
              <a:ext cx="5046661" cy="600699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74119" y="2405491"/>
            <a:ext cx="5027757" cy="1910909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641907" y="2845248"/>
              <a:ext cx="5291900" cy="6700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Nhiệt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75" y="2265299"/>
            <a:ext cx="1153064" cy="983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10" y="4188870"/>
            <a:ext cx="790905" cy="7856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32917" y="4349134"/>
            <a:ext cx="5000625" cy="1861584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733412" y="2901587"/>
              <a:ext cx="5181253" cy="668971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Băng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tuyết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096" y="2383006"/>
            <a:ext cx="823312" cy="8178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58" y="4336536"/>
            <a:ext cx="841720" cy="836109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0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4">
            <a:extLst>
              <a:ext uri="{FF2B5EF4-FFF2-40B4-BE49-F238E27FC236}">
                <a16:creationId xmlns:a16="http://schemas.microsoft.com/office/drawing/2014/main" id="{962CFA88-4082-4E30-965D-30E2E49F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2" y="5146766"/>
            <a:ext cx="12283441" cy="1737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11A162-B74A-4AE5-9CB1-A908F2DBB733}"/>
              </a:ext>
            </a:extLst>
          </p:cNvPr>
          <p:cNvGrpSpPr/>
          <p:nvPr/>
        </p:nvGrpSpPr>
        <p:grpSpPr>
          <a:xfrm>
            <a:off x="-666205" y="-444955"/>
            <a:ext cx="13898880" cy="3286349"/>
            <a:chOff x="-544648" y="-451488"/>
            <a:chExt cx="12585944" cy="3728245"/>
          </a:xfrm>
        </p:grpSpPr>
        <p:pic>
          <p:nvPicPr>
            <p:cNvPr id="12" name="Picture 11" descr="375ba1682899b9444c201750c3b90c1b.png">
              <a:extLst>
                <a:ext uri="{FF2B5EF4-FFF2-40B4-BE49-F238E27FC236}">
                  <a16:creationId xmlns:a16="http://schemas.microsoft.com/office/drawing/2014/main" id="{BD9226CE-D3D7-4773-B86D-ABF7B72B8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544648" y="-451488"/>
              <a:ext cx="12585944" cy="372824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F1AED-6DBB-4F44-95F5-8632A224078C}"/>
                </a:ext>
              </a:extLst>
            </p:cNvPr>
            <p:cNvSpPr txBox="1"/>
            <p:nvPr/>
          </p:nvSpPr>
          <p:spPr>
            <a:xfrm>
              <a:off x="1726128" y="874031"/>
              <a:ext cx="10254343" cy="942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 nhiệt độ thấp hoặc cao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Thanh Pho Nang" panose="0206040604070607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8" descr="Seed  premium icon">
            <a:hlinkClick r:id="rId9" action="ppaction://hlinksldjump"/>
            <a:extLst>
              <a:ext uri="{FF2B5EF4-FFF2-40B4-BE49-F238E27FC236}">
                <a16:creationId xmlns:a16="http://schemas.microsoft.com/office/drawing/2014/main" id="{F4134765-7F21-46CE-9F4E-BD6CB4A4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17" y="5655323"/>
            <a:ext cx="1202677" cy="12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3B5CF2-7AD9-425A-85F3-7806878BF43C}"/>
              </a:ext>
            </a:extLst>
          </p:cNvPr>
          <p:cNvGrpSpPr/>
          <p:nvPr/>
        </p:nvGrpSpPr>
        <p:grpSpPr>
          <a:xfrm>
            <a:off x="20249" y="2141232"/>
            <a:ext cx="5623783" cy="2131584"/>
            <a:chOff x="1553733" y="2103049"/>
            <a:chExt cx="7530714" cy="1712249"/>
          </a:xfrm>
        </p:grpSpPr>
        <p:pic>
          <p:nvPicPr>
            <p:cNvPr id="14" name="Picture 13" descr="1456.png">
              <a:extLst>
                <a:ext uri="{FF2B5EF4-FFF2-40B4-BE49-F238E27FC236}">
                  <a16:creationId xmlns:a16="http://schemas.microsoft.com/office/drawing/2014/main" id="{07A8D307-206C-436B-AEBE-A010FB307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F33286-B708-43B8-9ACF-1FD88AD5D509}"/>
                </a:ext>
              </a:extLst>
            </p:cNvPr>
            <p:cNvSpPr txBox="1"/>
            <p:nvPr/>
          </p:nvSpPr>
          <p:spPr>
            <a:xfrm>
              <a:off x="3655092" y="3019724"/>
              <a:ext cx="5221115" cy="5191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 descr="Shape&#10;&#10;Description automatically generated">
              <a:extLst>
                <a:ext uri="{FF2B5EF4-FFF2-40B4-BE49-F238E27FC236}">
                  <a16:creationId xmlns:a16="http://schemas.microsoft.com/office/drawing/2014/main" id="{40F0F320-30F1-4C98-8B0F-32D0232C5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650" b="25900" l="1867" r="17167">
                          <a14:foregroundMark x1="15233" y1="12400" x2="15133" y2="16400"/>
                          <a14:foregroundMark x1="9533" y1="25900" x2="9533" y2="25900"/>
                          <a14:foregroundMark x1="17167" y1="25700" x2="17167" y2="25700"/>
                          <a14:foregroundMark x1="13967" y1="14650" x2="16000" y2="145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069" b="73012"/>
            <a:stretch/>
          </p:blipFill>
          <p:spPr>
            <a:xfrm>
              <a:off x="1553733" y="2103049"/>
              <a:ext cx="2173525" cy="154083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3ACBCA-06BE-4131-A755-6985F19AF89E}"/>
              </a:ext>
            </a:extLst>
          </p:cNvPr>
          <p:cNvGrpSpPr/>
          <p:nvPr/>
        </p:nvGrpSpPr>
        <p:grpSpPr>
          <a:xfrm>
            <a:off x="450259" y="4336650"/>
            <a:ext cx="5116885" cy="1918193"/>
            <a:chOff x="2373128" y="2324752"/>
            <a:chExt cx="6711319" cy="1498617"/>
          </a:xfrm>
        </p:grpSpPr>
        <p:pic>
          <p:nvPicPr>
            <p:cNvPr id="41" name="Picture 40" descr="1456.png">
              <a:extLst>
                <a:ext uri="{FF2B5EF4-FFF2-40B4-BE49-F238E27FC236}">
                  <a16:creationId xmlns:a16="http://schemas.microsoft.com/office/drawing/2014/main" id="{B9F1FAA0-A40C-411B-9645-BB7C9CC4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5B9791-33D8-4DCB-A0E9-646E4FC19EF8}"/>
                </a:ext>
              </a:extLst>
            </p:cNvPr>
            <p:cNvSpPr txBox="1"/>
            <p:nvPr/>
          </p:nvSpPr>
          <p:spPr>
            <a:xfrm>
              <a:off x="3869084" y="3041162"/>
              <a:ext cx="5046661" cy="504956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 descr="Shape&#10;&#10;Description automatically generated">
              <a:extLst>
                <a:ext uri="{FF2B5EF4-FFF2-40B4-BE49-F238E27FC236}">
                  <a16:creationId xmlns:a16="http://schemas.microsoft.com/office/drawing/2014/main" id="{CF7D7063-AB2F-4A42-8413-D77DA2C72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450" b="25500" l="18033" r="28967">
                          <a14:foregroundMark x1="21700" y1="12750" x2="21967" y2="13800"/>
                          <a14:foregroundMark x1="21700" y1="12050" x2="22100" y2="15600"/>
                          <a14:foregroundMark x1="24133" y1="11500" x2="25633" y2="13450"/>
                          <a14:foregroundMark x1="18900" y1="13300" x2="18900" y2="13300"/>
                          <a14:foregroundMark x1="18033" y1="13100" x2="18033" y2="13100"/>
                          <a14:foregroundMark x1="20833" y1="12400" x2="22967" y2="12050"/>
                          <a14:foregroundMark x1="23233" y1="12550" x2="25533" y2="12200"/>
                          <a14:foregroundMark x1="24233" y1="11300" x2="24233" y2="11300"/>
                          <a14:foregroundMark x1="23500" y1="11500" x2="23500" y2="11500"/>
                          <a14:foregroundMark x1="24133" y1="10950" x2="24633" y2="11700"/>
                          <a14:foregroundMark x1="23867" y1="13100" x2="25133" y2="14350"/>
                          <a14:foregroundMark x1="25133" y1="11300" x2="25133" y2="11300"/>
                          <a14:foregroundMark x1="24500" y1="10250" x2="24500" y2="10250"/>
                          <a14:foregroundMark x1="24233" y1="10600" x2="24233" y2="10600"/>
                          <a14:foregroundMark x1="24633" y1="10600" x2="24633" y2="10600"/>
                          <a14:foregroundMark x1="25267" y1="10800" x2="25267" y2="10800"/>
                          <a14:foregroundMark x1="25133" y1="10800" x2="24233" y2="10800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9" t="2962" r="69747" b="71943"/>
            <a:stretch/>
          </p:blipFill>
          <p:spPr>
            <a:xfrm>
              <a:off x="2373128" y="2324752"/>
              <a:ext cx="1564916" cy="14986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BDBC28C-1105-414E-9E44-F8AD459C2EC9}"/>
              </a:ext>
            </a:extLst>
          </p:cNvPr>
          <p:cNvGrpSpPr/>
          <p:nvPr/>
        </p:nvGrpSpPr>
        <p:grpSpPr>
          <a:xfrm>
            <a:off x="6505785" y="2585183"/>
            <a:ext cx="5027757" cy="1941642"/>
            <a:chOff x="2351861" y="2483491"/>
            <a:chExt cx="6732586" cy="1540837"/>
          </a:xfrm>
        </p:grpSpPr>
        <p:pic>
          <p:nvPicPr>
            <p:cNvPr id="49" name="Picture 48" descr="1456.png">
              <a:extLst>
                <a:ext uri="{FF2B5EF4-FFF2-40B4-BE49-F238E27FC236}">
                  <a16:creationId xmlns:a16="http://schemas.microsoft.com/office/drawing/2014/main" id="{FB1D6928-3C89-417F-AA34-E123C43C2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67398C2-E81A-41DA-A5D1-5972597AE8DF}"/>
                </a:ext>
              </a:extLst>
            </p:cNvPr>
            <p:cNvSpPr txBox="1"/>
            <p:nvPr/>
          </p:nvSpPr>
          <p:spPr>
            <a:xfrm>
              <a:off x="3710431" y="3060962"/>
              <a:ext cx="5291900" cy="5129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tốt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 descr="Shape&#10;&#10;Description automatically generated">
              <a:extLst>
                <a:ext uri="{FF2B5EF4-FFF2-40B4-BE49-F238E27FC236}">
                  <a16:creationId xmlns:a16="http://schemas.microsoft.com/office/drawing/2014/main" id="{1A611F81-11F0-4711-91D4-9CC10EE0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118" b="28708" l="29519" r="37507">
                          <a14:foregroundMark x1="35919" y1="9854" x2="34416" y2="13382"/>
                          <a14:foregroundMark x1="33640" y1="13382" x2="32283" y2="14248"/>
                          <a14:foregroundMark x1="30732" y1="12117" x2="32574" y2="12983"/>
                          <a14:foregroundMark x1="34561" y1="14447" x2="34561" y2="14447"/>
                          <a14:foregroundMark x1="35482" y1="14048" x2="35482" y2="14048"/>
                          <a14:foregroundMark x1="35919" y1="14248" x2="35919" y2="14248"/>
                          <a14:foregroundMark x1="35773" y1="14248" x2="35773" y2="14248"/>
                          <a14:foregroundMark x1="36161" y1="14248" x2="36161" y2="14248"/>
                          <a14:foregroundMark x1="35482" y1="13981" x2="36161" y2="13981"/>
                          <a14:foregroundMark x1="36694" y1="13981" x2="36694" y2="13981"/>
                          <a14:foregroundMark x1="36888" y1="14115" x2="37082" y2="13116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0" t="4419" r="61494" b="68593"/>
            <a:stretch/>
          </p:blipFill>
          <p:spPr>
            <a:xfrm>
              <a:off x="2351861" y="2483491"/>
              <a:ext cx="1340945" cy="154083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9EF0527-B973-4F95-9569-80A028E5E2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36" y="2677354"/>
            <a:ext cx="730945" cy="7260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086226A-1CD2-4D86-8EC5-1F2D2A189FA9}"/>
              </a:ext>
            </a:extLst>
          </p:cNvPr>
          <p:cNvGrpSpPr/>
          <p:nvPr/>
        </p:nvGrpSpPr>
        <p:grpSpPr>
          <a:xfrm>
            <a:off x="6519350" y="4612261"/>
            <a:ext cx="5027757" cy="1817888"/>
            <a:chOff x="2388193" y="2525841"/>
            <a:chExt cx="6696254" cy="1498617"/>
          </a:xfrm>
        </p:grpSpPr>
        <p:pic>
          <p:nvPicPr>
            <p:cNvPr id="27" name="Picture 26" descr="1456.png">
              <a:extLst>
                <a:ext uri="{FF2B5EF4-FFF2-40B4-BE49-F238E27FC236}">
                  <a16:creationId xmlns:a16="http://schemas.microsoft.com/office/drawing/2014/main" id="{27A9EE62-FF5E-4AF4-93F9-2E44DEC8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8193" y="2606510"/>
              <a:ext cx="6696254" cy="12087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8175B9-FEB1-4233-AC38-55C889657FA0}"/>
                </a:ext>
              </a:extLst>
            </p:cNvPr>
            <p:cNvSpPr txBox="1"/>
            <p:nvPr/>
          </p:nvSpPr>
          <p:spPr>
            <a:xfrm>
              <a:off x="3462313" y="3008740"/>
              <a:ext cx="5546151" cy="532818"/>
            </a:xfrm>
            <a:prstGeom prst="rect">
              <a:avLst/>
            </a:prstGeom>
            <a:noFill/>
            <a:ln w="28575">
              <a:solidFill>
                <a:srgbClr val="003333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8" descr="Shape&#10;&#10;Description automatically generated">
              <a:extLst>
                <a:ext uri="{FF2B5EF4-FFF2-40B4-BE49-F238E27FC236}">
                  <a16:creationId xmlns:a16="http://schemas.microsoft.com/office/drawing/2014/main" id="{112E6708-6E5E-45C6-B7AA-B1F49D0DC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8589" b="28650" l="38783" r="49141">
                          <a14:foregroundMark x1="45803" y1="14908" x2="46588" y2="17791"/>
                          <a14:foregroundMark x1="46883" y1="15399" x2="46883" y2="17546"/>
                          <a14:foregroundMark x1="45704" y1="17546" x2="45704" y2="17546"/>
                          <a14:foregroundMark x1="45164" y1="16442" x2="45164" y2="16442"/>
                          <a14:foregroundMark x1="45361" y1="15890" x2="45361" y2="15890"/>
                          <a14:foregroundMark x1="45263" y1="16012" x2="45263" y2="16012"/>
                          <a14:foregroundMark x1="45508" y1="17178" x2="45508" y2="17178"/>
                          <a14:foregroundMark x1="45263" y1="17423" x2="45263" y2="17423"/>
                          <a14:foregroundMark x1="45263" y1="16933" x2="45263" y2="16933"/>
                          <a14:foregroundMark x1="45164" y1="16012" x2="45606" y2="17423"/>
                          <a14:foregroundMark x1="38783" y1="19571" x2="38783" y2="19571"/>
                        </a14:backgroundRemoval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88" t="6105" r="49598" b="68800"/>
            <a:stretch/>
          </p:blipFill>
          <p:spPr>
            <a:xfrm>
              <a:off x="2422192" y="2525841"/>
              <a:ext cx="1381262" cy="1498617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0B6FC17-3FA6-430E-A4BD-61CE4FAC40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941" y="2735479"/>
            <a:ext cx="719727" cy="7149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0748F5-BF4D-41F2-8CDB-C7BE9FE9A7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74" y="4612261"/>
            <a:ext cx="777894" cy="772708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9B437B7-0941-4F4D-AB68-D4D08A462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78233" y="4423772"/>
            <a:ext cx="829865" cy="8298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5DED7A-FE30-4E03-B772-42BCDABB836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621" y="4485087"/>
            <a:ext cx="1055027" cy="8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6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2251976" y="4562674"/>
            <a:ext cx="7812319" cy="2235355"/>
            <a:chOff x="4538944" y="4342322"/>
            <a:chExt cx="7357927" cy="2051952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944" y="4469210"/>
              <a:ext cx="1446641" cy="183119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69" y="5025207"/>
              <a:ext cx="1081563" cy="1369067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71882" y="4502974"/>
              <a:ext cx="1446641" cy="1831191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50230" y="4342322"/>
              <a:ext cx="1446641" cy="183119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46582" y="4914431"/>
              <a:ext cx="1081563" cy="136906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09" y="-105103"/>
            <a:ext cx="2034428" cy="353410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96" y="-53079"/>
            <a:ext cx="1275771" cy="2302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603" y="2272114"/>
            <a:ext cx="1845155" cy="136849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3E8A3D5-619E-4462-87E0-5187A88BC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27" y="4700903"/>
            <a:ext cx="1950938" cy="19948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723D65-731B-4D62-B38F-535E2CE711A5}"/>
              </a:ext>
            </a:extLst>
          </p:cNvPr>
          <p:cNvGrpSpPr/>
          <p:nvPr/>
        </p:nvGrpSpPr>
        <p:grpSpPr>
          <a:xfrm>
            <a:off x="1140400" y="2394428"/>
            <a:ext cx="10102270" cy="2889371"/>
            <a:chOff x="931193" y="2260414"/>
            <a:chExt cx="10102270" cy="28893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6FAE1E-7619-4E88-9E42-EBF910143656}"/>
                </a:ext>
              </a:extLst>
            </p:cNvPr>
            <p:cNvGrpSpPr/>
            <p:nvPr/>
          </p:nvGrpSpPr>
          <p:grpSpPr>
            <a:xfrm>
              <a:off x="1302603" y="2260414"/>
              <a:ext cx="8569157" cy="1951419"/>
              <a:chOff x="1302603" y="2260414"/>
              <a:chExt cx="8569157" cy="1951419"/>
            </a:xfrm>
          </p:grpSpPr>
          <p:sp>
            <p:nvSpPr>
              <p:cNvPr id="17" name="Rounded Rectangle 7">
                <a:extLst>
                  <a:ext uri="{FF2B5EF4-FFF2-40B4-BE49-F238E27FC236}">
                    <a16:creationId xmlns:a16="http://schemas.microsoft.com/office/drawing/2014/main" id="{2284E2C9-3889-48BE-B99F-CABD462EB985}"/>
                  </a:ext>
                </a:extLst>
              </p:cNvPr>
              <p:cNvSpPr/>
              <p:nvPr/>
            </p:nvSpPr>
            <p:spPr>
              <a:xfrm>
                <a:off x="1910687" y="2260414"/>
                <a:ext cx="7961073" cy="1951419"/>
              </a:xfrm>
              <a:prstGeom prst="roundRect">
                <a:avLst/>
              </a:prstGeom>
              <a:gradFill flip="none" rotWithShape="1">
                <a:gsLst>
                  <a:gs pos="22000">
                    <a:schemeClr val="accent6">
                      <a:lumMod val="75000"/>
                    </a:schemeClr>
                  </a:gs>
                  <a:gs pos="58000">
                    <a:schemeClr val="accent4">
                      <a:lumMod val="20000"/>
                      <a:lumOff val="80000"/>
                    </a:schemeClr>
                  </a:gs>
                </a:gsLst>
                <a:lin ang="8100000" scaled="1"/>
                <a:tileRect/>
              </a:gradFill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BB84B15-1ACB-460A-B190-6F7584F67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02603" y="2272114"/>
                <a:ext cx="1845155" cy="136849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1D21973-D12C-402B-9314-80F6AC994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9551">
              <a:off x="931193" y="2434280"/>
              <a:ext cx="2160063" cy="27155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10267F-2DC6-4B67-A812-AB6E9497C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449" flipH="1">
              <a:off x="8622175" y="2699654"/>
              <a:ext cx="2411288" cy="242975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84F02F-CBED-D86B-D033-7C68E4ED1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89" y="2536222"/>
            <a:ext cx="748653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48FD0-D0FF-F622-C859-6FBB7659C477}"/>
              </a:ext>
            </a:extLst>
          </p:cNvPr>
          <p:cNvSpPr txBox="1"/>
          <p:nvPr/>
        </p:nvSpPr>
        <p:spPr>
          <a:xfrm>
            <a:off x="2413591" y="2626242"/>
            <a:ext cx="75278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Sự kì diệu của lá cây </a:t>
            </a:r>
            <a:endParaRPr lang="en-US" sz="6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720</Words>
  <Application>Microsoft Office PowerPoint</Application>
  <PresentationFormat>Widescreen</PresentationFormat>
  <Paragraphs>91</Paragraphs>
  <Slides>25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Piglets</vt:lpstr>
      <vt:lpstr>UVF TypoSlabserif</vt:lpstr>
      <vt:lpstr>UVN Thanh Pho Nang</vt:lpstr>
      <vt:lpstr>#9Slide03 Arima Madurai Medium</vt:lpstr>
      <vt:lpstr>#9Slide03 SVNCintra</vt:lpstr>
      <vt:lpstr>#9Slide05 Angelline</vt:lpstr>
      <vt:lpstr>#9Slide07 HoneyCream</vt:lpstr>
      <vt:lpstr>#9Slide07 Koni</vt:lpstr>
      <vt:lpstr>Arial</vt:lpstr>
      <vt:lpstr>Calibri</vt:lpstr>
      <vt:lpstr>Calibri Light</vt:lpstr>
      <vt:lpstr>Cambria</vt:lpstr>
      <vt:lpstr>Tahoma</vt:lpstr>
      <vt:lpstr>Times New Roman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2023-10-02T10:44:37Z</dcterms:created>
  <dcterms:modified xsi:type="dcterms:W3CDTF">2023-10-09T16:37:15Z</dcterms:modified>
</cp:coreProperties>
</file>