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6" r:id="rId3"/>
  </p:sldMasterIdLst>
  <p:notesMasterIdLst>
    <p:notesMasterId r:id="rId27"/>
  </p:notesMasterIdLst>
  <p:sldIdLst>
    <p:sldId id="257" r:id="rId4"/>
    <p:sldId id="283" r:id="rId5"/>
    <p:sldId id="284" r:id="rId6"/>
    <p:sldId id="285" r:id="rId7"/>
    <p:sldId id="267" r:id="rId8"/>
    <p:sldId id="3813" r:id="rId9"/>
    <p:sldId id="3814" r:id="rId10"/>
    <p:sldId id="3815" r:id="rId11"/>
    <p:sldId id="268" r:id="rId12"/>
    <p:sldId id="269" r:id="rId13"/>
    <p:sldId id="3816" r:id="rId14"/>
    <p:sldId id="3818" r:id="rId15"/>
    <p:sldId id="3817" r:id="rId16"/>
    <p:sldId id="3819" r:id="rId17"/>
    <p:sldId id="3820" r:id="rId18"/>
    <p:sldId id="3821"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5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28154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071524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940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4659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25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4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31313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1302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44358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17317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71160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36782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089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172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765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9785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325711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5254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4796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19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8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8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08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4.png"/><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C5622A88-7B16-1867-019C-FEE97F7EC5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66851" y="276225"/>
            <a:ext cx="1247775" cy="1247775"/>
          </a:xfrm>
          <a:prstGeom prst="rect">
            <a:avLst/>
          </a:prstGeom>
        </p:spPr>
      </p:pic>
    </p:spTree>
    <p:extLst>
      <p:ext uri="{BB962C8B-B14F-4D97-AF65-F5344CB8AC3E}">
        <p14:creationId xmlns:p14="http://schemas.microsoft.com/office/powerpoint/2010/main" val="375259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779858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336307976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gif"/><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5.gif"/><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slide" Target="slide20.xml"/><Relationship Id="rId5" Type="http://schemas.microsoft.com/office/2007/relationships/hdphoto" Target="../media/hdphoto4.wdp"/><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32.jpeg"/><Relationship Id="rId5" Type="http://schemas.openxmlformats.org/officeDocument/2006/relationships/image" Target="../media/image35.gif"/><Relationship Id="rId15" Type="http://schemas.openxmlformats.org/officeDocument/2006/relationships/image" Target="../media/image39.jpeg"/><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jpeg"/><Relationship Id="rId1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39.jpeg"/><Relationship Id="rId5" Type="http://schemas.openxmlformats.org/officeDocument/2006/relationships/image" Target="../media/image40.gif"/><Relationship Id="rId10" Type="http://schemas.openxmlformats.org/officeDocument/2006/relationships/image" Target="../media/image38.jpeg"/><Relationship Id="rId4" Type="http://schemas.openxmlformats.org/officeDocument/2006/relationships/image" Target="../media/image27.pn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42.gif"/><Relationship Id="rId12"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28.gif"/><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audio" Target="../media/audio4.wav"/><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770</Words>
  <Application>Microsoft Office PowerPoint</Application>
  <PresentationFormat>Widescreen</PresentationFormat>
  <Paragraphs>169</Paragraphs>
  <Slides>23</Slides>
  <Notes>12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等线</vt:lpstr>
      <vt:lpstr>Public Sans</vt:lpstr>
      <vt:lpstr>Satisfy</vt:lpstr>
      <vt:lpstr>思源黑体 CN Light</vt:lpstr>
      <vt:lpstr>Arial</vt:lpstr>
      <vt:lpstr>Bungee Inline</vt:lpstr>
      <vt:lpstr>Calibri</vt:lpstr>
      <vt:lpstr>Calibri Light</vt:lpstr>
      <vt:lpstr>Cambria</vt:lpstr>
      <vt:lpstr>2_Office Theme</vt:lpstr>
      <vt:lpstr>2_Office 主题​​</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2023-10-18T02:02:43Z</dcterms:created>
  <dcterms:modified xsi:type="dcterms:W3CDTF">2023-10-18T03:23:04Z</dcterms:modified>
</cp:coreProperties>
</file>