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19" r:id="rId5"/>
    <p:sldMasterId id="2147483731" r:id="rId6"/>
  </p:sldMasterIdLst>
  <p:notesMasterIdLst>
    <p:notesMasterId r:id="rId31"/>
  </p:notesMasterIdLst>
  <p:sldIdLst>
    <p:sldId id="333" r:id="rId7"/>
    <p:sldId id="291" r:id="rId8"/>
    <p:sldId id="277" r:id="rId9"/>
    <p:sldId id="278" r:id="rId10"/>
    <p:sldId id="279" r:id="rId11"/>
    <p:sldId id="280" r:id="rId12"/>
    <p:sldId id="2007577234" r:id="rId13"/>
    <p:sldId id="282" r:id="rId14"/>
    <p:sldId id="261" r:id="rId15"/>
    <p:sldId id="287" r:id="rId16"/>
    <p:sldId id="2007577224" r:id="rId17"/>
    <p:sldId id="2007577225" r:id="rId18"/>
    <p:sldId id="2007577226" r:id="rId19"/>
    <p:sldId id="2007577227" r:id="rId20"/>
    <p:sldId id="2007577228" r:id="rId21"/>
    <p:sldId id="2634" r:id="rId22"/>
    <p:sldId id="2007577229" r:id="rId23"/>
    <p:sldId id="2007577230" r:id="rId24"/>
    <p:sldId id="2007577231" r:id="rId25"/>
    <p:sldId id="2007577232" r:id="rId26"/>
    <p:sldId id="2007577233" r:id="rId27"/>
    <p:sldId id="2007577217" r:id="rId28"/>
    <p:sldId id="290" r:id="rId29"/>
    <p:sldId id="2007577223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60" d="100"/>
          <a:sy n="60" d="100"/>
        </p:scale>
        <p:origin x="908" y="1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C6D96C-FF4A-4DF2-AB88-4E8073A72394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16FE33-819C-444C-89FB-FBA84551A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876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19297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45632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62481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1895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6888378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895474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92080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546044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182733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235513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622190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784256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094393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524696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835769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941376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588500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536325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769043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266590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753536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687859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529259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243579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616824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754069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218957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406345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841954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16890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81151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7955382"/>
      </p:ext>
    </p:extLst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3736176"/>
      </p:ext>
    </p:extLst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81218166"/>
      </p:ext>
    </p:extLst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71907214"/>
      </p:ext>
    </p:extLst>
  </p:cSld>
  <p:clrMapOvr>
    <a:masterClrMapping/>
  </p:clrMapOvr>
  <p:transition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479692656"/>
      </p:ext>
    </p:extLst>
  </p:cSld>
  <p:clrMapOvr>
    <a:masterClrMapping/>
  </p:clrMapOvr>
  <p:transition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25601426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803936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1346101"/>
      </p:ext>
    </p:extLst>
  </p:cSld>
  <p:clrMapOvr>
    <a:masterClrMapping/>
  </p:clrMapOvr>
  <p:transition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2798863"/>
      </p:ext>
    </p:extLst>
  </p:cSld>
  <p:clrMapOvr>
    <a:masterClrMapping/>
  </p:clrMapOvr>
  <p:transition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0330640"/>
      </p:ext>
    </p:extLst>
  </p:cSld>
  <p:clrMapOvr>
    <a:masterClrMapping/>
  </p:clrMapOvr>
  <p:transition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0470791"/>
      </p:ext>
    </p:extLst>
  </p:cSld>
  <p:clrMapOvr>
    <a:masterClrMapping/>
  </p:clrMapOvr>
  <p:transition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4054303"/>
      </p:ext>
    </p:extLst>
  </p:cSld>
  <p:clrMapOvr>
    <a:masterClrMapping/>
  </p:clrMapOvr>
  <p:transition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4513176"/>
      </p:ext>
    </p:extLst>
  </p:cSld>
  <p:clrMapOvr>
    <a:masterClrMapping/>
  </p:clrMapOvr>
  <p:transition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0135660"/>
      </p:ext>
    </p:extLst>
  </p:cSld>
  <p:clrMapOvr>
    <a:masterClrMapping/>
  </p:clrMapOvr>
  <p:transition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259278613"/>
      </p:ext>
    </p:extLst>
  </p:cSld>
  <p:clrMapOvr>
    <a:masterClrMapping/>
  </p:clrMapOvr>
  <p:transition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288627170"/>
      </p:ext>
    </p:extLst>
  </p:cSld>
  <p:clrMapOvr>
    <a:masterClrMapping/>
  </p:clrMapOvr>
  <p:transition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2229809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380715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572454524"/>
      </p:ext>
    </p:extLst>
  </p:cSld>
  <p:clrMapOvr>
    <a:masterClrMapping/>
  </p:clrMapOvr>
  <p:transition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0991979"/>
      </p:ext>
    </p:extLst>
  </p:cSld>
  <p:clrMapOvr>
    <a:masterClrMapping/>
  </p:clrMapOvr>
  <p:transition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394339"/>
      </p:ext>
    </p:extLst>
  </p:cSld>
  <p:clrMapOvr>
    <a:masterClrMapping/>
  </p:clrMapOvr>
  <p:transition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8359122"/>
      </p:ext>
    </p:extLst>
  </p:cSld>
  <p:clrMapOvr>
    <a:masterClrMapping/>
  </p:clrMapOvr>
  <p:transition>
    <p:rand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38669724"/>
      </p:ext>
    </p:extLst>
  </p:cSld>
  <p:clrMapOvr>
    <a:masterClrMapping/>
  </p:clrMapOvr>
  <p:transition>
    <p:rand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00496996"/>
      </p:ext>
    </p:extLst>
  </p:cSld>
  <p:clrMapOvr>
    <a:masterClrMapping/>
  </p:clrMapOvr>
  <p:transition>
    <p:rand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72561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75341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76121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963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46983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60433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59190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1602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4538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51876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26020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72287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067A4B-FB63-4564-94FF-53393D218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3E2021C-9415-4AE4-BCA2-4D8BD4A34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BDDEDF-69BE-498D-ADB5-434255D3D4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AB3B06-8838-4A20-AE55-5B6691802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C8EA1E7-E425-4010-894A-81FE61947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2E1AF1-1CD9-4A1A-B8FA-C1819FF6AD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38449" y="6927702"/>
            <a:ext cx="1704978" cy="11423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D32E2E4-34B2-4B9B-BB39-2A5B3473B9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1512" y="7142162"/>
            <a:ext cx="1704975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94066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6A9068-8A13-445F-A459-9A7599124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BD5EB7-1C46-4881-839D-2E2220EEE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F10D5A-E412-4DF6-AF76-D90AA72BA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57F38D-2CD9-482F-91B0-99619C53B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57AE71-9808-4F62-BF57-6D185F10D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86341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59F824-59C4-45F6-97F2-0B0CDB6FC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1912AE-27AF-4D03-B4DE-6392976DE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37FA12-4947-4E96-9012-5A12C6C42B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E1C117-BDB8-4AE6-91D1-03EF5932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BE8E53-F8C5-4839-B73B-88E68AE64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9070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638935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22701B-35A9-4382-B815-73A09261E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6392FD1-3DC1-49E9-BA04-ADCBDB3C19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A23616E-D514-4842-9D58-09A231A18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F485753-3C6B-4D75-809B-23D4CC973A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BEA1CF-238C-405A-BA65-F599EA7AE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9E07343-30F9-437D-9ADE-1A8500D0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905332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86FFF-FF48-4773-9B85-72FB18A4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CE6FD1-6E57-4710-A0B9-938370148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EC2E8B-51AC-437E-B13F-B9764AFF2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7B29CC7-713C-4DBE-A0C8-0A55627EBB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C12B61D-3095-4C70-90D3-DAA8A77D94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90E0715-5D50-4819-B800-92BE11E4E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8C2DD70-FFF3-4855-9B88-A337F2AA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7D59AB0-E120-4141-A85F-1D0C2803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544475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559538-FD8A-4AB6-B0C6-9D755A6CD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5BF5B4-3BD8-41D7-AB15-4B88A7625B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EB5A0AF-3063-4123-A2DE-B137464AF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FF6EFED-3870-46FE-ABD5-831FAD090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657848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51D8152-B902-466F-98EC-96188B0CE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23F889-136D-4532-A243-4873474AB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2C72751-5C54-4FA9-BAE2-DBFCBFD74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04" y="-199175"/>
            <a:ext cx="1217422" cy="12174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978" y="1410066"/>
            <a:ext cx="1217422" cy="1217422"/>
          </a:xfrm>
          <a:prstGeom prst="ellipse">
            <a:avLst/>
          </a:prstGeom>
          <a:ln>
            <a:noFill/>
          </a:ln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27848335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9626ED-DA7D-4F1A-A2BC-29B7530DA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F9F46B-9FBC-4441-AB77-4DF9DB700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27F03E8-6802-4F2C-B57F-4E3A00056F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1032E2-E302-461E-8F05-8C04929B7D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1890BC-B3B0-403A-A06E-08711262A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8B825C1-68E6-4CDA-9C3C-4DAC5E816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88676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E75FFF-3604-48DD-B97A-C900972A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B70F097-94D8-45C7-B51D-1289E32B75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E3A73-90A3-427C-B658-15A890CED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58279FB-02E9-4A20-90A1-1C16F532F3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81DCBAB-5C75-4FBB-9DA0-3971E9BD3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8B057C-9DC1-46C3-9AB0-7D034573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233651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7360B4-481C-4A5E-94F4-5C82769B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19D5CA3-57C5-4B7B-B9A1-ECEB8ECFC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E053AF-82DC-4CF9-963C-92C79EB39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1592EA-1992-40C2-B4E7-5EEFAC438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03BFFA-6A8F-4E02-B27C-6DA116785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842920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5D1B118-97B1-4167-8ACA-512D03559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D7EB8F5-F623-4FF9-88E3-B0B12AA701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DCD126-62C0-458B-9103-B786229F2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20C6DC-C6B5-4E38-978B-AC1B62B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C95F6F-01EE-474B-ABD8-63DA7264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963953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107166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3684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067464"/>
      </p:ext>
    </p:extLst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250235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067304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4858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54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68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DF3A3CD5-84EE-5554-69C3-B17E054615B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3925" y="171450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295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0767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fade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1573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fade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547408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  <p:sldLayoutId id="2147483715" r:id="rId19"/>
    <p:sldLayoutId id="2147483716" r:id="rId20"/>
    <p:sldLayoutId id="2147483717" r:id="rId21"/>
    <p:sldLayoutId id="2147483718" r:id="rId22"/>
  </p:sldLayoutIdLst>
  <p:transition>
    <p:random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0B1A60-D3D5-530D-43A0-3C776D01DB1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95249" y="-76200"/>
            <a:ext cx="12287250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564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2" descr="cdc42615100be655bf1a"/>
          <p:cNvPicPr>
            <a:picLocks noChangeAspect="1"/>
          </p:cNvPicPr>
          <p:nvPr userDrawn="1"/>
        </p:nvPicPr>
        <p:blipFill>
          <a:blip r:embed="rId17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061813" y="1541857"/>
            <a:ext cx="1600518" cy="1600518"/>
          </a:xfrm>
          <a:prstGeom prst="rect">
            <a:avLst/>
          </a:prstGeom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3722429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4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9.xml"/><Relationship Id="rId7" Type="http://schemas.openxmlformats.org/officeDocument/2006/relationships/slide" Target="slide5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openxmlformats.org/officeDocument/2006/relationships/slide" Target="slide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openxmlformats.org/officeDocument/2006/relationships/image" Target="../media/image21.jpeg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slide" Target="slide5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microsoft.com/office/2007/relationships/hdphoto" Target="../media/hdphoto1.wdp"/><Relationship Id="rId18" Type="http://schemas.openxmlformats.org/officeDocument/2006/relationships/image" Target="../media/image34.jpe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22.png"/><Relationship Id="rId17" Type="http://schemas.openxmlformats.org/officeDocument/2006/relationships/image" Target="../media/image28.png"/><Relationship Id="rId2" Type="http://schemas.openxmlformats.org/officeDocument/2006/relationships/audio" Target="../media/media2.wav"/><Relationship Id="rId16" Type="http://schemas.openxmlformats.org/officeDocument/2006/relationships/slide" Target="slide6.xml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32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4.png"/><Relationship Id="rId10" Type="http://schemas.openxmlformats.org/officeDocument/2006/relationships/image" Target="../media/image31.png"/><Relationship Id="rId19" Type="http://schemas.openxmlformats.org/officeDocument/2006/relationships/image" Target="../media/image35.jpeg"/><Relationship Id="rId4" Type="http://schemas.openxmlformats.org/officeDocument/2006/relationships/audio" Target="../media/media3.mp3"/><Relationship Id="rId9" Type="http://schemas.openxmlformats.org/officeDocument/2006/relationships/image" Target="../media/image30.png"/><Relationship Id="rId1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microsoft.com/office/2007/relationships/hdphoto" Target="../media/hdphoto1.wdp"/><Relationship Id="rId18" Type="http://schemas.openxmlformats.org/officeDocument/2006/relationships/image" Target="../media/image34.jpe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22.png"/><Relationship Id="rId17" Type="http://schemas.openxmlformats.org/officeDocument/2006/relationships/image" Target="../media/image28.png"/><Relationship Id="rId2" Type="http://schemas.openxmlformats.org/officeDocument/2006/relationships/audio" Target="../media/media2.wav"/><Relationship Id="rId16" Type="http://schemas.openxmlformats.org/officeDocument/2006/relationships/slide" Target="slide7.xml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32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4.png"/><Relationship Id="rId10" Type="http://schemas.openxmlformats.org/officeDocument/2006/relationships/image" Target="../media/image31.png"/><Relationship Id="rId19" Type="http://schemas.openxmlformats.org/officeDocument/2006/relationships/image" Target="../media/image35.jpeg"/><Relationship Id="rId4" Type="http://schemas.openxmlformats.org/officeDocument/2006/relationships/audio" Target="../media/media3.mp3"/><Relationship Id="rId9" Type="http://schemas.openxmlformats.org/officeDocument/2006/relationships/image" Target="../media/image30.png"/><Relationship Id="rId1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microsoft.com/office/2007/relationships/hdphoto" Target="../media/hdphoto1.wdp"/><Relationship Id="rId18" Type="http://schemas.openxmlformats.org/officeDocument/2006/relationships/image" Target="../media/image34.jpe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22.png"/><Relationship Id="rId17" Type="http://schemas.openxmlformats.org/officeDocument/2006/relationships/image" Target="../media/image28.png"/><Relationship Id="rId2" Type="http://schemas.openxmlformats.org/officeDocument/2006/relationships/audio" Target="../media/media2.wav"/><Relationship Id="rId16" Type="http://schemas.openxmlformats.org/officeDocument/2006/relationships/slide" Target="slide6.xml"/><Relationship Id="rId20" Type="http://schemas.openxmlformats.org/officeDocument/2006/relationships/image" Target="../media/image36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32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4.png"/><Relationship Id="rId10" Type="http://schemas.openxmlformats.org/officeDocument/2006/relationships/image" Target="../media/image31.png"/><Relationship Id="rId19" Type="http://schemas.openxmlformats.org/officeDocument/2006/relationships/image" Target="../media/image35.jpeg"/><Relationship Id="rId4" Type="http://schemas.openxmlformats.org/officeDocument/2006/relationships/audio" Target="../media/media3.mp3"/><Relationship Id="rId9" Type="http://schemas.openxmlformats.org/officeDocument/2006/relationships/image" Target="../media/image30.png"/><Relationship Id="rId1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8.xml"/><Relationship Id="rId7" Type="http://schemas.microsoft.com/office/2007/relationships/hdphoto" Target="../media/hdphoto1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2.png"/><Relationship Id="rId5" Type="http://schemas.microsoft.com/office/2007/relationships/hdphoto" Target="../media/hdphoto3.wdp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5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383"/>
          </a:xfrm>
          <a:prstGeom prst="rect">
            <a:avLst/>
          </a:prstGeom>
        </p:spPr>
      </p:pic>
      <p:sp>
        <p:nvSpPr>
          <p:cNvPr id="5" name="文本框 28">
            <a:extLst>
              <a:ext uri="{FF2B5EF4-FFF2-40B4-BE49-F238E27FC236}">
                <a16:creationId xmlns:a16="http://schemas.microsoft.com/office/drawing/2014/main" id="{85B0815E-45B3-4AED-BCFF-744A73809326}"/>
              </a:ext>
            </a:extLst>
          </p:cNvPr>
          <p:cNvSpPr txBox="1"/>
          <p:nvPr/>
        </p:nvSpPr>
        <p:spPr>
          <a:xfrm>
            <a:off x="1663764" y="1678904"/>
            <a:ext cx="9471123" cy="359853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Chân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, tin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tưởng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ủng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hộ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Hương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Thảo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–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Zalo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0972115126!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rằng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liệu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giúp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gặt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hái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được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sự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nghiệp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trồng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người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Facebook: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hlinkClick r:id="rId3"/>
              </a:rPr>
              <a:t>https://www.facebook.com/huongthaoGADT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FC5116-B461-8DA9-CB85-B3CDDF13B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439" y="341306"/>
            <a:ext cx="391397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67440"/>
      </p:ext>
    </p:extLst>
  </p:cSld>
  <p:clrMapOvr>
    <a:masterClrMapping/>
  </p:clrMapOvr>
  <p:transition spd="slow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109C214-6E28-4213-96EB-15F5EBFAB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941" y="354970"/>
            <a:ext cx="11706118" cy="614805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538A6CB-B4E7-459A-AB86-DB4ABF9E96EE}"/>
              </a:ext>
            </a:extLst>
          </p:cNvPr>
          <p:cNvSpPr txBox="1"/>
          <p:nvPr/>
        </p:nvSpPr>
        <p:spPr>
          <a:xfrm>
            <a:off x="1417708" y="355600"/>
            <a:ext cx="6535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Nêu</a:t>
            </a:r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đọc</a:t>
            </a:r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28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mẫu</a:t>
            </a:r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91414CF-584D-4E3A-9653-0D47D33F47C4}"/>
              </a:ext>
            </a:extLst>
          </p:cNvPr>
          <p:cNvSpPr/>
          <p:nvPr/>
        </p:nvSpPr>
        <p:spPr>
          <a:xfrm>
            <a:off x="660400" y="355600"/>
            <a:ext cx="622300" cy="558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19E856B-F65C-FE69-6508-E75078D523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3694520"/>
              </p:ext>
            </p:extLst>
          </p:nvPr>
        </p:nvGraphicFramePr>
        <p:xfrm>
          <a:off x="542926" y="1129030"/>
          <a:ext cx="11344272" cy="52806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2974">
                  <a:extLst>
                    <a:ext uri="{9D8B030D-6E8A-4147-A177-3AD203B41FA5}">
                      <a16:colId xmlns:a16="http://schemas.microsoft.com/office/drawing/2014/main" val="3166855271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1738173698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4138868117"/>
                    </a:ext>
                  </a:extLst>
                </a:gridCol>
                <a:gridCol w="857250">
                  <a:extLst>
                    <a:ext uri="{9D8B030D-6E8A-4147-A177-3AD203B41FA5}">
                      <a16:colId xmlns:a16="http://schemas.microsoft.com/office/drawing/2014/main" val="3042993819"/>
                    </a:ext>
                  </a:extLst>
                </a:gridCol>
                <a:gridCol w="895350">
                  <a:extLst>
                    <a:ext uri="{9D8B030D-6E8A-4147-A177-3AD203B41FA5}">
                      <a16:colId xmlns:a16="http://schemas.microsoft.com/office/drawing/2014/main" val="234182096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val="4211292024"/>
                    </a:ext>
                  </a:extLst>
                </a:gridCol>
                <a:gridCol w="942975">
                  <a:extLst>
                    <a:ext uri="{9D8B030D-6E8A-4147-A177-3AD203B41FA5}">
                      <a16:colId xmlns:a16="http://schemas.microsoft.com/office/drawing/2014/main" val="3415263341"/>
                    </a:ext>
                  </a:extLst>
                </a:gridCol>
                <a:gridCol w="1990725">
                  <a:extLst>
                    <a:ext uri="{9D8B030D-6E8A-4147-A177-3AD203B41FA5}">
                      <a16:colId xmlns:a16="http://schemas.microsoft.com/office/drawing/2014/main" val="3138940095"/>
                    </a:ext>
                  </a:extLst>
                </a:gridCol>
                <a:gridCol w="2781298">
                  <a:extLst>
                    <a:ext uri="{9D8B030D-6E8A-4147-A177-3AD203B41FA5}">
                      <a16:colId xmlns:a16="http://schemas.microsoft.com/office/drawing/2014/main" val="3995614941"/>
                    </a:ext>
                  </a:extLst>
                </a:gridCol>
              </a:tblGrid>
              <a:tr h="504825">
                <a:tc gridSpan="8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endParaRPr lang="en-US" sz="28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Đọc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28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5858691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Triệu</a:t>
                      </a:r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Viết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1977325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3 274 685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b="0" i="0" kern="1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Ba triệu hai trăm bảy mươi tư nghìn sáu trăm tám mươi lăm</a:t>
                      </a:r>
                      <a:endParaRPr lang="en-US" sz="4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808791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7642319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9372283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5554275"/>
                  </a:ext>
                </a:extLst>
              </a:tr>
            </a:tbl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D1A8DCF-25E1-75D8-F15A-61235DDD9135}"/>
              </a:ext>
            </a:extLst>
          </p:cNvPr>
          <p:cNvSpPr/>
          <p:nvPr/>
        </p:nvSpPr>
        <p:spPr>
          <a:xfrm>
            <a:off x="7239000" y="3609975"/>
            <a:ext cx="1704975" cy="6096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1 621 494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BD1D400-69FC-3B84-0F62-80A3EF71C175}"/>
              </a:ext>
            </a:extLst>
          </p:cNvPr>
          <p:cNvSpPr/>
          <p:nvPr/>
        </p:nvSpPr>
        <p:spPr>
          <a:xfrm>
            <a:off x="9229725" y="3667125"/>
            <a:ext cx="2543175" cy="6096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1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triệu sáu trăm hai mươi mốt nghìn </a:t>
            </a:r>
            <a:r>
              <a:rPr lang="en-US" sz="1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vi-VN" sz="1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trăm </a:t>
            </a:r>
            <a:r>
              <a:rPr lang="en-US" sz="1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</a:t>
            </a:r>
            <a:r>
              <a:rPr lang="en-US" sz="1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sz="1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</a:t>
            </a:r>
            <a:endParaRPr lang="en-US" sz="1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E8A9AD0-2175-39C3-ADF0-E2E5F3FD6C51}"/>
              </a:ext>
            </a:extLst>
          </p:cNvPr>
          <p:cNvSpPr/>
          <p:nvPr/>
        </p:nvSpPr>
        <p:spPr>
          <a:xfrm>
            <a:off x="7258050" y="4524375"/>
            <a:ext cx="1704975" cy="6096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2 760 053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571F686-C4C2-51F0-8BC4-0183349B7E09}"/>
              </a:ext>
            </a:extLst>
          </p:cNvPr>
          <p:cNvSpPr/>
          <p:nvPr/>
        </p:nvSpPr>
        <p:spPr>
          <a:xfrm>
            <a:off x="9277350" y="4629150"/>
            <a:ext cx="2543175" cy="6096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1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triệu bảy trăm sáu mươi nghìn không trăm năm mươi ba.</a:t>
            </a:r>
            <a:endParaRPr lang="en-US" sz="1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987222C-4DEE-BE60-5B5B-CD0F0BB2AD27}"/>
              </a:ext>
            </a:extLst>
          </p:cNvPr>
          <p:cNvSpPr/>
          <p:nvPr/>
        </p:nvSpPr>
        <p:spPr>
          <a:xfrm>
            <a:off x="7181850" y="5495925"/>
            <a:ext cx="1704975" cy="6096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381 005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4EF1330-7A88-FF77-E8E6-258D7ED21445}"/>
              </a:ext>
            </a:extLst>
          </p:cNvPr>
          <p:cNvSpPr/>
          <p:nvPr/>
        </p:nvSpPr>
        <p:spPr>
          <a:xfrm>
            <a:off x="9334500" y="5591175"/>
            <a:ext cx="2543175" cy="6096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1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 trăm tám mươi mốt nghìn không trăm linh năm</a:t>
            </a:r>
            <a:endParaRPr lang="en-US" sz="1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26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109C214-6E28-4213-96EB-15F5EBFAB3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941" y="354970"/>
            <a:ext cx="11706118" cy="614805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538A6CB-B4E7-459A-AB86-DB4ABF9E96EE}"/>
              </a:ext>
            </a:extLst>
          </p:cNvPr>
          <p:cNvSpPr txBox="1"/>
          <p:nvPr/>
        </p:nvSpPr>
        <p:spPr>
          <a:xfrm>
            <a:off x="1417708" y="355600"/>
            <a:ext cx="99741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a)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Đọc</a:t>
            </a:r>
            <a:r>
              <a:rPr lang="en-US" sz="32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sau</a:t>
            </a:r>
            <a:r>
              <a:rPr lang="en-US" sz="32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cho</a:t>
            </a:r>
            <a:r>
              <a:rPr lang="en-US" sz="32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biết</a:t>
            </a:r>
            <a:r>
              <a:rPr lang="en-US" sz="32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chữ</a:t>
            </a:r>
            <a:r>
              <a:rPr lang="en-US" sz="32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 7 ở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mỗi</a:t>
            </a:r>
            <a:r>
              <a:rPr lang="en-US" sz="32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thuộc</a:t>
            </a:r>
            <a:r>
              <a:rPr lang="en-US" sz="32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hàng</a:t>
            </a:r>
            <a:r>
              <a:rPr lang="en-US" sz="32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lớp</a:t>
            </a:r>
            <a:r>
              <a:rPr lang="en-US" sz="32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91414CF-584D-4E3A-9653-0D47D33F47C4}"/>
              </a:ext>
            </a:extLst>
          </p:cNvPr>
          <p:cNvSpPr/>
          <p:nvPr/>
        </p:nvSpPr>
        <p:spPr>
          <a:xfrm>
            <a:off x="660400" y="355600"/>
            <a:ext cx="622300" cy="558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Arial" pitchFamily="34" charset="0"/>
              </a:rPr>
              <a:t>2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19EE967D-4F49-31B7-68B0-CCE334CDF938}"/>
              </a:ext>
            </a:extLst>
          </p:cNvPr>
          <p:cNvGrpSpPr/>
          <p:nvPr/>
        </p:nvGrpSpPr>
        <p:grpSpPr>
          <a:xfrm>
            <a:off x="367029" y="1752600"/>
            <a:ext cx="2731517" cy="793083"/>
            <a:chOff x="748020" y="2575547"/>
            <a:chExt cx="4097275" cy="1189624"/>
          </a:xfrm>
        </p:grpSpPr>
        <p:sp>
          <p:nvSpPr>
            <p:cNvPr id="56" name="Freeform 13">
              <a:extLst>
                <a:ext uri="{FF2B5EF4-FFF2-40B4-BE49-F238E27FC236}">
                  <a16:creationId xmlns:a16="http://schemas.microsoft.com/office/drawing/2014/main" id="{B53A254D-6AF7-7C0A-C1CC-0BCCA265F3D7}"/>
                </a:ext>
              </a:extLst>
            </p:cNvPr>
            <p:cNvSpPr/>
            <p:nvPr/>
          </p:nvSpPr>
          <p:spPr>
            <a:xfrm>
              <a:off x="748020" y="2575547"/>
              <a:ext cx="4097275" cy="1189624"/>
            </a:xfrm>
            <a:custGeom>
              <a:avLst/>
              <a:gdLst/>
              <a:ahLst/>
              <a:cxnLst/>
              <a:rect l="l" t="t" r="r" b="b"/>
              <a:pathLst>
                <a:path w="7315200" h="2447544">
                  <a:moveTo>
                    <a:pt x="0" y="0"/>
                  </a:moveTo>
                  <a:lnTo>
                    <a:pt x="7315200" y="0"/>
                  </a:lnTo>
                  <a:lnTo>
                    <a:pt x="7315200" y="2447544"/>
                  </a:lnTo>
                  <a:lnTo>
                    <a:pt x="0" y="2447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lum bright="70000" contrast="-70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039699F-6D9D-3647-982B-A0571F30DA30}"/>
                </a:ext>
              </a:extLst>
            </p:cNvPr>
            <p:cNvSpPr txBox="1"/>
            <p:nvPr/>
          </p:nvSpPr>
          <p:spPr>
            <a:xfrm>
              <a:off x="1057275" y="2715125"/>
              <a:ext cx="3046987" cy="9694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630"/>
              <a:r>
                <a:rPr lang="en-US" sz="3600" b="1" dirty="0">
                  <a:solidFill>
                    <a:srgbClr val="8064A2">
                      <a:lumMod val="75000"/>
                    </a:srgbClr>
                  </a:solidFill>
                  <a:latin typeface="+mj-lt"/>
                </a:rPr>
                <a:t>5 343 627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0EEE0839-3BA5-6B26-F875-C5736E822744}"/>
              </a:ext>
            </a:extLst>
          </p:cNvPr>
          <p:cNvGrpSpPr/>
          <p:nvPr/>
        </p:nvGrpSpPr>
        <p:grpSpPr>
          <a:xfrm>
            <a:off x="3361866" y="1752600"/>
            <a:ext cx="2731517" cy="793083"/>
            <a:chOff x="748020" y="2575547"/>
            <a:chExt cx="4097275" cy="1189624"/>
          </a:xfrm>
        </p:grpSpPr>
        <p:sp>
          <p:nvSpPr>
            <p:cNvPr id="59" name="Freeform 13">
              <a:extLst>
                <a:ext uri="{FF2B5EF4-FFF2-40B4-BE49-F238E27FC236}">
                  <a16:creationId xmlns:a16="http://schemas.microsoft.com/office/drawing/2014/main" id="{9A0B749F-9614-82FA-3B17-B98F87C42D2F}"/>
                </a:ext>
              </a:extLst>
            </p:cNvPr>
            <p:cNvSpPr/>
            <p:nvPr/>
          </p:nvSpPr>
          <p:spPr>
            <a:xfrm>
              <a:off x="748020" y="2575547"/>
              <a:ext cx="4097275" cy="1189624"/>
            </a:xfrm>
            <a:custGeom>
              <a:avLst/>
              <a:gdLst/>
              <a:ahLst/>
              <a:cxnLst/>
              <a:rect l="l" t="t" r="r" b="b"/>
              <a:pathLst>
                <a:path w="7315200" h="2447544">
                  <a:moveTo>
                    <a:pt x="0" y="0"/>
                  </a:moveTo>
                  <a:lnTo>
                    <a:pt x="7315200" y="0"/>
                  </a:lnTo>
                  <a:lnTo>
                    <a:pt x="7315200" y="2447544"/>
                  </a:lnTo>
                  <a:lnTo>
                    <a:pt x="0" y="2447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lum bright="70000" contrast="-70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CCB9CFB0-838E-B850-EB89-B3FF21317C7F}"/>
                </a:ext>
              </a:extLst>
            </p:cNvPr>
            <p:cNvSpPr txBox="1"/>
            <p:nvPr/>
          </p:nvSpPr>
          <p:spPr>
            <a:xfrm>
              <a:off x="878503" y="2708694"/>
              <a:ext cx="3384930" cy="969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609630"/>
              <a:r>
                <a:rPr lang="en-US" sz="3600" b="1" dirty="0">
                  <a:solidFill>
                    <a:srgbClr val="8064A2">
                      <a:lumMod val="75000"/>
                    </a:srgbClr>
                  </a:solidFill>
                  <a:latin typeface="+mj-lt"/>
                </a:rPr>
                <a:t>1 571 210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07BECF23-A5FB-BC4E-08E7-DF6DCB04AABF}"/>
              </a:ext>
            </a:extLst>
          </p:cNvPr>
          <p:cNvGrpSpPr/>
          <p:nvPr/>
        </p:nvGrpSpPr>
        <p:grpSpPr>
          <a:xfrm>
            <a:off x="6330269" y="1753390"/>
            <a:ext cx="2731517" cy="793083"/>
            <a:chOff x="748020" y="2575547"/>
            <a:chExt cx="4097275" cy="1189624"/>
          </a:xfrm>
        </p:grpSpPr>
        <p:sp>
          <p:nvSpPr>
            <p:cNvPr id="62" name="Freeform 13">
              <a:extLst>
                <a:ext uri="{FF2B5EF4-FFF2-40B4-BE49-F238E27FC236}">
                  <a16:creationId xmlns:a16="http://schemas.microsoft.com/office/drawing/2014/main" id="{EB67DE27-FDD1-EAE5-D5D4-020149B85481}"/>
                </a:ext>
              </a:extLst>
            </p:cNvPr>
            <p:cNvSpPr/>
            <p:nvPr/>
          </p:nvSpPr>
          <p:spPr>
            <a:xfrm>
              <a:off x="748020" y="2575547"/>
              <a:ext cx="4097275" cy="1189624"/>
            </a:xfrm>
            <a:custGeom>
              <a:avLst/>
              <a:gdLst/>
              <a:ahLst/>
              <a:cxnLst/>
              <a:rect l="l" t="t" r="r" b="b"/>
              <a:pathLst>
                <a:path w="7315200" h="2447544">
                  <a:moveTo>
                    <a:pt x="0" y="0"/>
                  </a:moveTo>
                  <a:lnTo>
                    <a:pt x="7315200" y="0"/>
                  </a:lnTo>
                  <a:lnTo>
                    <a:pt x="7315200" y="2447544"/>
                  </a:lnTo>
                  <a:lnTo>
                    <a:pt x="0" y="2447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lum bright="70000" contrast="-70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0754E30A-F036-25D0-8CA3-291128CF8649}"/>
                </a:ext>
              </a:extLst>
            </p:cNvPr>
            <p:cNvSpPr txBox="1"/>
            <p:nvPr/>
          </p:nvSpPr>
          <p:spPr>
            <a:xfrm>
              <a:off x="1143000" y="2743700"/>
              <a:ext cx="3046987" cy="9694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630"/>
              <a:r>
                <a:rPr lang="en-US" sz="3600" b="1" dirty="0">
                  <a:solidFill>
                    <a:srgbClr val="8064A2">
                      <a:lumMod val="75000"/>
                    </a:srgbClr>
                  </a:solidFill>
                  <a:latin typeface="+mj-lt"/>
                </a:rPr>
                <a:t>2 180 764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4E96A61-D8FE-7BCA-32D9-03615FD4BE41}"/>
              </a:ext>
            </a:extLst>
          </p:cNvPr>
          <p:cNvGrpSpPr/>
          <p:nvPr/>
        </p:nvGrpSpPr>
        <p:grpSpPr>
          <a:xfrm>
            <a:off x="9278352" y="1778000"/>
            <a:ext cx="2731517" cy="793083"/>
            <a:chOff x="748020" y="2575547"/>
            <a:chExt cx="4097275" cy="1189624"/>
          </a:xfrm>
        </p:grpSpPr>
        <p:sp>
          <p:nvSpPr>
            <p:cNvPr id="65" name="Freeform 13">
              <a:extLst>
                <a:ext uri="{FF2B5EF4-FFF2-40B4-BE49-F238E27FC236}">
                  <a16:creationId xmlns:a16="http://schemas.microsoft.com/office/drawing/2014/main" id="{237BC7E6-BBCD-0A59-59D9-60114FB539D2}"/>
                </a:ext>
              </a:extLst>
            </p:cNvPr>
            <p:cNvSpPr/>
            <p:nvPr/>
          </p:nvSpPr>
          <p:spPr>
            <a:xfrm>
              <a:off x="748020" y="2575547"/>
              <a:ext cx="4097275" cy="1189624"/>
            </a:xfrm>
            <a:custGeom>
              <a:avLst/>
              <a:gdLst/>
              <a:ahLst/>
              <a:cxnLst/>
              <a:rect l="l" t="t" r="r" b="b"/>
              <a:pathLst>
                <a:path w="7315200" h="2447544">
                  <a:moveTo>
                    <a:pt x="0" y="0"/>
                  </a:moveTo>
                  <a:lnTo>
                    <a:pt x="7315200" y="0"/>
                  </a:lnTo>
                  <a:lnTo>
                    <a:pt x="7315200" y="2447544"/>
                  </a:lnTo>
                  <a:lnTo>
                    <a:pt x="0" y="2447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lum bright="70000" contrast="-70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0B5F764D-6C88-4BEE-C009-B64CB43EA385}"/>
                </a:ext>
              </a:extLst>
            </p:cNvPr>
            <p:cNvSpPr txBox="1"/>
            <p:nvPr/>
          </p:nvSpPr>
          <p:spPr>
            <a:xfrm>
              <a:off x="854266" y="2694027"/>
              <a:ext cx="3046987" cy="9694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630"/>
              <a:r>
                <a:rPr lang="en-US" sz="3600" b="1" dirty="0">
                  <a:solidFill>
                    <a:srgbClr val="8064A2">
                      <a:lumMod val="75000"/>
                    </a:srgbClr>
                  </a:solidFill>
                  <a:latin typeface="+mj-lt"/>
                </a:rPr>
                <a:t>7 042 500</a:t>
              </a:r>
            </a:p>
          </p:txBody>
        </p:sp>
      </p:grpSp>
      <p:grpSp>
        <p:nvGrpSpPr>
          <p:cNvPr id="67" name="Group 3">
            <a:extLst>
              <a:ext uri="{FF2B5EF4-FFF2-40B4-BE49-F238E27FC236}">
                <a16:creationId xmlns:a16="http://schemas.microsoft.com/office/drawing/2014/main" id="{B32F89A4-1A2B-C434-F35A-1A31FAD87E2D}"/>
              </a:ext>
            </a:extLst>
          </p:cNvPr>
          <p:cNvGrpSpPr/>
          <p:nvPr/>
        </p:nvGrpSpPr>
        <p:grpSpPr>
          <a:xfrm>
            <a:off x="155978" y="3551645"/>
            <a:ext cx="3849501" cy="2480198"/>
            <a:chOff x="0" y="0"/>
            <a:chExt cx="858578" cy="541735"/>
          </a:xfrm>
        </p:grpSpPr>
        <p:sp>
          <p:nvSpPr>
            <p:cNvPr id="68" name="Freeform 4">
              <a:extLst>
                <a:ext uri="{FF2B5EF4-FFF2-40B4-BE49-F238E27FC236}">
                  <a16:creationId xmlns:a16="http://schemas.microsoft.com/office/drawing/2014/main" id="{03A83503-80DC-D189-59E6-79AD2B26A62E}"/>
                </a:ext>
              </a:extLst>
            </p:cNvPr>
            <p:cNvSpPr/>
            <p:nvPr/>
          </p:nvSpPr>
          <p:spPr>
            <a:xfrm>
              <a:off x="0" y="0"/>
              <a:ext cx="873767" cy="545973"/>
            </a:xfrm>
            <a:custGeom>
              <a:avLst/>
              <a:gdLst/>
              <a:ahLst/>
              <a:cxnLst/>
              <a:rect l="l" t="t" r="r" b="b"/>
              <a:pathLst>
                <a:path w="873767" h="545973">
                  <a:moveTo>
                    <a:pt x="487482" y="0"/>
                  </a:moveTo>
                  <a:cubicBezTo>
                    <a:pt x="496899" y="0"/>
                    <a:pt x="506373" y="0"/>
                    <a:pt x="515772" y="0"/>
                  </a:cubicBezTo>
                  <a:cubicBezTo>
                    <a:pt x="590705" y="9048"/>
                    <a:pt x="637536" y="39167"/>
                    <a:pt x="658866" y="88451"/>
                  </a:cubicBezTo>
                  <a:cubicBezTo>
                    <a:pt x="783793" y="81878"/>
                    <a:pt x="873767" y="175067"/>
                    <a:pt x="819268" y="266527"/>
                  </a:cubicBezTo>
                  <a:cubicBezTo>
                    <a:pt x="837675" y="285746"/>
                    <a:pt x="853032" y="307243"/>
                    <a:pt x="858578" y="336097"/>
                  </a:cubicBezTo>
                  <a:cubicBezTo>
                    <a:pt x="858578" y="344363"/>
                    <a:pt x="858578" y="352609"/>
                    <a:pt x="858578" y="360873"/>
                  </a:cubicBezTo>
                  <a:cubicBezTo>
                    <a:pt x="842050" y="434309"/>
                    <a:pt x="770932" y="483932"/>
                    <a:pt x="654174" y="470573"/>
                  </a:cubicBezTo>
                  <a:cubicBezTo>
                    <a:pt x="624134" y="508279"/>
                    <a:pt x="570679" y="545973"/>
                    <a:pt x="487499" y="541336"/>
                  </a:cubicBezTo>
                  <a:cubicBezTo>
                    <a:pt x="444504" y="538861"/>
                    <a:pt x="414594" y="524523"/>
                    <a:pt x="388406" y="507104"/>
                  </a:cubicBezTo>
                  <a:cubicBezTo>
                    <a:pt x="360823" y="521583"/>
                    <a:pt x="330949" y="532947"/>
                    <a:pt x="287787" y="533072"/>
                  </a:cubicBezTo>
                  <a:cubicBezTo>
                    <a:pt x="187931" y="533286"/>
                    <a:pt x="121130" y="477502"/>
                    <a:pt x="119511" y="400984"/>
                  </a:cubicBezTo>
                  <a:cubicBezTo>
                    <a:pt x="55316" y="383084"/>
                    <a:pt x="11838" y="349670"/>
                    <a:pt x="0" y="292495"/>
                  </a:cubicBezTo>
                  <a:cubicBezTo>
                    <a:pt x="0" y="284231"/>
                    <a:pt x="0" y="275949"/>
                    <a:pt x="0" y="267720"/>
                  </a:cubicBezTo>
                  <a:cubicBezTo>
                    <a:pt x="13066" y="211064"/>
                    <a:pt x="54181" y="175476"/>
                    <a:pt x="122638" y="160390"/>
                  </a:cubicBezTo>
                  <a:cubicBezTo>
                    <a:pt x="118525" y="64815"/>
                    <a:pt x="255458" y="5094"/>
                    <a:pt x="367951" y="47200"/>
                  </a:cubicBezTo>
                  <a:cubicBezTo>
                    <a:pt x="394735" y="26378"/>
                    <a:pt x="432629" y="3669"/>
                    <a:pt x="48748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9" name="TextBox 5">
              <a:extLst>
                <a:ext uri="{FF2B5EF4-FFF2-40B4-BE49-F238E27FC236}">
                  <a16:creationId xmlns:a16="http://schemas.microsoft.com/office/drawing/2014/main" id="{E6E82A7A-D5E9-D806-2D62-6606A687832E}"/>
                </a:ext>
              </a:extLst>
            </p:cNvPr>
            <p:cNvSpPr txBox="1"/>
            <p:nvPr/>
          </p:nvSpPr>
          <p:spPr>
            <a:xfrm>
              <a:off x="38100" y="31750"/>
              <a:ext cx="736600" cy="4254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+mj-lt"/>
              </a:endParaRPr>
            </a:p>
          </p:txBody>
        </p:sp>
      </p:grpSp>
      <p:sp>
        <p:nvSpPr>
          <p:cNvPr id="70" name="TextBox 17">
            <a:extLst>
              <a:ext uri="{FF2B5EF4-FFF2-40B4-BE49-F238E27FC236}">
                <a16:creationId xmlns:a16="http://schemas.microsoft.com/office/drawing/2014/main" id="{35C84F34-7A43-8C4E-0F47-067E58C95BEF}"/>
              </a:ext>
            </a:extLst>
          </p:cNvPr>
          <p:cNvSpPr txBox="1"/>
          <p:nvPr/>
        </p:nvSpPr>
        <p:spPr>
          <a:xfrm>
            <a:off x="627320" y="4177877"/>
            <a:ext cx="2974919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4000" dirty="0" err="1">
                <a:solidFill>
                  <a:srgbClr val="000000"/>
                </a:solidFill>
                <a:latin typeface="+mj-lt"/>
              </a:rPr>
              <a:t>Lần</a:t>
            </a:r>
            <a:r>
              <a:rPr lang="en-US" sz="4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j-lt"/>
              </a:rPr>
              <a:t>lượt</a:t>
            </a:r>
            <a:r>
              <a:rPr lang="en-US" sz="4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j-lt"/>
              </a:rPr>
              <a:t>đọc</a:t>
            </a:r>
            <a:r>
              <a:rPr lang="en-US" sz="4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j-lt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j-lt"/>
              </a:rPr>
              <a:t>số</a:t>
            </a:r>
            <a:r>
              <a:rPr lang="en-US" sz="4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j-lt"/>
              </a:rPr>
              <a:t>đã</a:t>
            </a:r>
            <a:r>
              <a:rPr lang="en-US" sz="4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j-lt"/>
              </a:rPr>
              <a:t>cho</a:t>
            </a:r>
            <a:endParaRPr lang="en-US" sz="4000" dirty="0">
              <a:solidFill>
                <a:srgbClr val="000000"/>
              </a:solidFill>
              <a:latin typeface="+mj-lt"/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43B30D9D-5FDE-9211-E5E0-466642184DFE}"/>
              </a:ext>
            </a:extLst>
          </p:cNvPr>
          <p:cNvGrpSpPr/>
          <p:nvPr/>
        </p:nvGrpSpPr>
        <p:grpSpPr>
          <a:xfrm>
            <a:off x="4826000" y="2953525"/>
            <a:ext cx="6908800" cy="3024973"/>
            <a:chOff x="7239000" y="4430287"/>
            <a:chExt cx="10363200" cy="4537460"/>
          </a:xfrm>
        </p:grpSpPr>
        <p:grpSp>
          <p:nvGrpSpPr>
            <p:cNvPr id="72" name="Group 3">
              <a:extLst>
                <a:ext uri="{FF2B5EF4-FFF2-40B4-BE49-F238E27FC236}">
                  <a16:creationId xmlns:a16="http://schemas.microsoft.com/office/drawing/2014/main" id="{0F205BCC-08A9-B25F-145D-F0E4AF20B9B1}"/>
                </a:ext>
              </a:extLst>
            </p:cNvPr>
            <p:cNvGrpSpPr/>
            <p:nvPr/>
          </p:nvGrpSpPr>
          <p:grpSpPr>
            <a:xfrm>
              <a:off x="7535086" y="4430287"/>
              <a:ext cx="9448800" cy="4537460"/>
              <a:chOff x="0" y="0"/>
              <a:chExt cx="858578" cy="541735"/>
            </a:xfrm>
          </p:grpSpPr>
          <p:sp>
            <p:nvSpPr>
              <p:cNvPr id="75" name="Freeform 4">
                <a:extLst>
                  <a:ext uri="{FF2B5EF4-FFF2-40B4-BE49-F238E27FC236}">
                    <a16:creationId xmlns:a16="http://schemas.microsoft.com/office/drawing/2014/main" id="{84AC9B44-03AA-B57A-B05A-38EEBFD205F4}"/>
                  </a:ext>
                </a:extLst>
              </p:cNvPr>
              <p:cNvSpPr/>
              <p:nvPr/>
            </p:nvSpPr>
            <p:spPr>
              <a:xfrm>
                <a:off x="0" y="0"/>
                <a:ext cx="873767" cy="545973"/>
              </a:xfrm>
              <a:custGeom>
                <a:avLst/>
                <a:gdLst/>
                <a:ahLst/>
                <a:cxnLst/>
                <a:rect l="l" t="t" r="r" b="b"/>
                <a:pathLst>
                  <a:path w="873767" h="545973">
                    <a:moveTo>
                      <a:pt x="487482" y="0"/>
                    </a:moveTo>
                    <a:cubicBezTo>
                      <a:pt x="496899" y="0"/>
                      <a:pt x="506373" y="0"/>
                      <a:pt x="515772" y="0"/>
                    </a:cubicBezTo>
                    <a:cubicBezTo>
                      <a:pt x="590705" y="9048"/>
                      <a:pt x="637536" y="39167"/>
                      <a:pt x="658866" y="88451"/>
                    </a:cubicBezTo>
                    <a:cubicBezTo>
                      <a:pt x="783793" y="81878"/>
                      <a:pt x="873767" y="175067"/>
                      <a:pt x="819268" y="266527"/>
                    </a:cubicBezTo>
                    <a:cubicBezTo>
                      <a:pt x="837675" y="285746"/>
                      <a:pt x="853032" y="307243"/>
                      <a:pt x="858578" y="336097"/>
                    </a:cubicBezTo>
                    <a:cubicBezTo>
                      <a:pt x="858578" y="344363"/>
                      <a:pt x="858578" y="352609"/>
                      <a:pt x="858578" y="360873"/>
                    </a:cubicBezTo>
                    <a:cubicBezTo>
                      <a:pt x="842050" y="434309"/>
                      <a:pt x="770932" y="483932"/>
                      <a:pt x="654174" y="470573"/>
                    </a:cubicBezTo>
                    <a:cubicBezTo>
                      <a:pt x="624134" y="508279"/>
                      <a:pt x="570679" y="545973"/>
                      <a:pt x="487499" y="541336"/>
                    </a:cubicBezTo>
                    <a:cubicBezTo>
                      <a:pt x="444504" y="538861"/>
                      <a:pt x="414594" y="524523"/>
                      <a:pt x="388406" y="507104"/>
                    </a:cubicBezTo>
                    <a:cubicBezTo>
                      <a:pt x="360823" y="521583"/>
                      <a:pt x="330949" y="532947"/>
                      <a:pt x="287787" y="533072"/>
                    </a:cubicBezTo>
                    <a:cubicBezTo>
                      <a:pt x="187931" y="533286"/>
                      <a:pt x="121130" y="477502"/>
                      <a:pt x="119511" y="400984"/>
                    </a:cubicBezTo>
                    <a:cubicBezTo>
                      <a:pt x="55316" y="383084"/>
                      <a:pt x="11838" y="349670"/>
                      <a:pt x="0" y="292495"/>
                    </a:cubicBezTo>
                    <a:cubicBezTo>
                      <a:pt x="0" y="284231"/>
                      <a:pt x="0" y="275949"/>
                      <a:pt x="0" y="267720"/>
                    </a:cubicBezTo>
                    <a:cubicBezTo>
                      <a:pt x="13066" y="211064"/>
                      <a:pt x="54181" y="175476"/>
                      <a:pt x="122638" y="160390"/>
                    </a:cubicBezTo>
                    <a:cubicBezTo>
                      <a:pt x="118525" y="64815"/>
                      <a:pt x="255458" y="5094"/>
                      <a:pt x="367951" y="47200"/>
                    </a:cubicBezTo>
                    <a:cubicBezTo>
                      <a:pt x="394735" y="26378"/>
                      <a:pt x="432629" y="3669"/>
                      <a:pt x="487482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76" name="TextBox 5">
                <a:extLst>
                  <a:ext uri="{FF2B5EF4-FFF2-40B4-BE49-F238E27FC236}">
                    <a16:creationId xmlns:a16="http://schemas.microsoft.com/office/drawing/2014/main" id="{3D93C669-573B-3355-09C8-C56B16D26F9D}"/>
                  </a:ext>
                </a:extLst>
              </p:cNvPr>
              <p:cNvSpPr txBox="1"/>
              <p:nvPr/>
            </p:nvSpPr>
            <p:spPr>
              <a:xfrm>
                <a:off x="38100" y="31750"/>
                <a:ext cx="736600" cy="42545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+mj-lt"/>
                </a:endParaRPr>
              </a:p>
            </p:txBody>
          </p:sp>
        </p:grpSp>
        <p:sp>
          <p:nvSpPr>
            <p:cNvPr id="73" name="TextBox 17">
              <a:extLst>
                <a:ext uri="{FF2B5EF4-FFF2-40B4-BE49-F238E27FC236}">
                  <a16:creationId xmlns:a16="http://schemas.microsoft.com/office/drawing/2014/main" id="{C62EABE0-F5DB-ECE9-B4BD-D26FE1615825}"/>
                </a:ext>
              </a:extLst>
            </p:cNvPr>
            <p:cNvSpPr txBox="1"/>
            <p:nvPr/>
          </p:nvSpPr>
          <p:spPr>
            <a:xfrm>
              <a:off x="8794191" y="5142267"/>
              <a:ext cx="7226792" cy="307795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5334" dirty="0" err="1">
                  <a:solidFill>
                    <a:srgbClr val="C00000"/>
                  </a:solidFill>
                  <a:latin typeface="+mj-lt"/>
                </a:rPr>
                <a:t>Nhóm</a:t>
              </a:r>
              <a:r>
                <a:rPr lang="en-US" sz="5334" dirty="0">
                  <a:solidFill>
                    <a:srgbClr val="C00000"/>
                  </a:solidFill>
                  <a:latin typeface="+mj-lt"/>
                </a:rPr>
                <a:t> 2</a:t>
              </a:r>
            </a:p>
            <a:p>
              <a:pPr algn="ctr" defTabSz="609630"/>
              <a:r>
                <a:rPr lang="en-US" sz="4000" dirty="0" err="1">
                  <a:solidFill>
                    <a:srgbClr val="002060"/>
                  </a:solidFill>
                  <a:latin typeface="+mj-lt"/>
                </a:rPr>
                <a:t>Tìm</a:t>
              </a:r>
              <a:r>
                <a:rPr lang="en-US" sz="4000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+mj-lt"/>
                </a:rPr>
                <a:t>hàng</a:t>
              </a:r>
              <a:r>
                <a:rPr lang="en-US" sz="4000" dirty="0">
                  <a:solidFill>
                    <a:srgbClr val="002060"/>
                  </a:solidFill>
                  <a:latin typeface="+mj-lt"/>
                </a:rPr>
                <a:t>, </a:t>
              </a:r>
              <a:r>
                <a:rPr lang="en-US" sz="4000" dirty="0" err="1">
                  <a:solidFill>
                    <a:srgbClr val="002060"/>
                  </a:solidFill>
                  <a:latin typeface="+mj-lt"/>
                </a:rPr>
                <a:t>lớp</a:t>
              </a:r>
              <a:r>
                <a:rPr lang="en-US" sz="4000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+mj-lt"/>
                </a:rPr>
                <a:t>của</a:t>
              </a:r>
              <a:r>
                <a:rPr lang="en-US" sz="4000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+mj-lt"/>
                </a:rPr>
                <a:t>các</a:t>
              </a:r>
              <a:r>
                <a:rPr lang="en-US" sz="4000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+mj-lt"/>
                </a:rPr>
                <a:t>số</a:t>
              </a:r>
              <a:r>
                <a:rPr lang="en-US" sz="4000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+mj-lt"/>
                </a:rPr>
                <a:t>được</a:t>
              </a:r>
              <a:r>
                <a:rPr lang="en-US" sz="4000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+mj-lt"/>
                </a:rPr>
                <a:t>gạch</a:t>
              </a:r>
              <a:r>
                <a:rPr lang="en-US" sz="4000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+mj-lt"/>
                </a:rPr>
                <a:t>chân</a:t>
              </a:r>
              <a:endParaRPr lang="en-US" sz="4000" dirty="0">
                <a:solidFill>
                  <a:srgbClr val="002060"/>
                </a:solidFill>
                <a:latin typeface="+mj-lt"/>
              </a:endParaRPr>
            </a:p>
          </p:txBody>
        </p:sp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ACB28187-CAA6-C0C0-1052-53A8413CE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9000" y="5416316"/>
              <a:ext cx="10363200" cy="2697158"/>
            </a:xfrm>
            <a:prstGeom prst="rect">
              <a:avLst/>
            </a:prstGeom>
          </p:spPr>
        </p:pic>
      </p:grp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0EACC535-39BC-FA07-355D-BAACCC879E97}"/>
              </a:ext>
            </a:extLst>
          </p:cNvPr>
          <p:cNvCxnSpPr/>
          <p:nvPr/>
        </p:nvCxnSpPr>
        <p:spPr>
          <a:xfrm>
            <a:off x="2362200" y="2423462"/>
            <a:ext cx="0" cy="530063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8" name="Group 77">
            <a:extLst>
              <a:ext uri="{FF2B5EF4-FFF2-40B4-BE49-F238E27FC236}">
                <a16:creationId xmlns:a16="http://schemas.microsoft.com/office/drawing/2014/main" id="{73BE7B16-D5B5-D349-99D5-EDF9014DDDCC}"/>
              </a:ext>
            </a:extLst>
          </p:cNvPr>
          <p:cNvGrpSpPr/>
          <p:nvPr/>
        </p:nvGrpSpPr>
        <p:grpSpPr>
          <a:xfrm>
            <a:off x="457200" y="3055435"/>
            <a:ext cx="2478789" cy="3167565"/>
            <a:chOff x="685800" y="4583152"/>
            <a:chExt cx="3718184" cy="4751347"/>
          </a:xfrm>
        </p:grpSpPr>
        <p:grpSp>
          <p:nvGrpSpPr>
            <p:cNvPr id="79" name="Group 3">
              <a:extLst>
                <a:ext uri="{FF2B5EF4-FFF2-40B4-BE49-F238E27FC236}">
                  <a16:creationId xmlns:a16="http://schemas.microsoft.com/office/drawing/2014/main" id="{FC2A862B-E286-0CF6-53A8-384AF6FEE6BD}"/>
                </a:ext>
              </a:extLst>
            </p:cNvPr>
            <p:cNvGrpSpPr/>
            <p:nvPr/>
          </p:nvGrpSpPr>
          <p:grpSpPr>
            <a:xfrm>
              <a:off x="685800" y="4583152"/>
              <a:ext cx="3718184" cy="4751347"/>
              <a:chOff x="0" y="-1"/>
              <a:chExt cx="5765800" cy="6418346"/>
            </a:xfrm>
          </p:grpSpPr>
          <p:sp>
            <p:nvSpPr>
              <p:cNvPr id="81" name="Freeform 4">
                <a:extLst>
                  <a:ext uri="{FF2B5EF4-FFF2-40B4-BE49-F238E27FC236}">
                    <a16:creationId xmlns:a16="http://schemas.microsoft.com/office/drawing/2014/main" id="{D0E93389-5863-788C-9673-AF00E52C6875}"/>
                  </a:ext>
                </a:extLst>
              </p:cNvPr>
              <p:cNvSpPr/>
              <p:nvPr/>
            </p:nvSpPr>
            <p:spPr>
              <a:xfrm>
                <a:off x="0" y="-1"/>
                <a:ext cx="5765800" cy="6418346"/>
              </a:xfrm>
              <a:custGeom>
                <a:avLst/>
                <a:gdLst/>
                <a:ahLst/>
                <a:cxnLst/>
                <a:rect l="l" t="t" r="r" b="b"/>
                <a:pathLst>
                  <a:path w="5765800" h="5283431">
                    <a:moveTo>
                      <a:pt x="5765800" y="0"/>
                    </a:moveTo>
                    <a:lnTo>
                      <a:pt x="5765800" y="5280891"/>
                    </a:lnTo>
                    <a:lnTo>
                      <a:pt x="5406390" y="4789401"/>
                    </a:lnTo>
                    <a:lnTo>
                      <a:pt x="5050790" y="5283431"/>
                    </a:lnTo>
                    <a:lnTo>
                      <a:pt x="5043170" y="5283431"/>
                    </a:lnTo>
                    <a:lnTo>
                      <a:pt x="4686300" y="4789401"/>
                    </a:lnTo>
                    <a:lnTo>
                      <a:pt x="4330700" y="5283431"/>
                    </a:lnTo>
                    <a:lnTo>
                      <a:pt x="4323080" y="5283431"/>
                    </a:lnTo>
                    <a:lnTo>
                      <a:pt x="3967480" y="4789401"/>
                    </a:lnTo>
                    <a:lnTo>
                      <a:pt x="3611880" y="5283431"/>
                    </a:lnTo>
                    <a:lnTo>
                      <a:pt x="3604260" y="5283431"/>
                    </a:lnTo>
                    <a:lnTo>
                      <a:pt x="3248660" y="4789401"/>
                    </a:lnTo>
                    <a:lnTo>
                      <a:pt x="2893060" y="5283431"/>
                    </a:lnTo>
                    <a:lnTo>
                      <a:pt x="2885440" y="5283431"/>
                    </a:lnTo>
                    <a:lnTo>
                      <a:pt x="2528570" y="4789401"/>
                    </a:lnTo>
                    <a:lnTo>
                      <a:pt x="2172970" y="5283431"/>
                    </a:lnTo>
                    <a:lnTo>
                      <a:pt x="2165350" y="5283431"/>
                    </a:lnTo>
                    <a:lnTo>
                      <a:pt x="1809750" y="4789401"/>
                    </a:lnTo>
                    <a:lnTo>
                      <a:pt x="1452880" y="5283431"/>
                    </a:lnTo>
                    <a:lnTo>
                      <a:pt x="1446530" y="5283431"/>
                    </a:lnTo>
                    <a:lnTo>
                      <a:pt x="1089660" y="4789401"/>
                    </a:lnTo>
                    <a:lnTo>
                      <a:pt x="734060" y="5283431"/>
                    </a:lnTo>
                    <a:lnTo>
                      <a:pt x="725170" y="5283431"/>
                    </a:lnTo>
                    <a:lnTo>
                      <a:pt x="290830" y="4802101"/>
                    </a:lnTo>
                    <a:lnTo>
                      <a:pt x="1270" y="5283431"/>
                    </a:lnTo>
                    <a:lnTo>
                      <a:pt x="0" y="5283431"/>
                    </a:lnTo>
                    <a:lnTo>
                      <a:pt x="2540" y="4134832"/>
                    </a:lnTo>
                    <a:lnTo>
                      <a:pt x="7620" y="1024571"/>
                    </a:lnTo>
                    <a:lnTo>
                      <a:pt x="10160" y="0"/>
                    </a:lnTo>
                    <a:lnTo>
                      <a:pt x="57658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28575">
                <a:solidFill>
                  <a:schemeClr val="tx1"/>
                </a:solidFill>
              </a:ln>
            </p:spPr>
          </p:sp>
        </p:grpSp>
        <p:sp>
          <p:nvSpPr>
            <p:cNvPr id="80" name="TextBox 16">
              <a:extLst>
                <a:ext uri="{FF2B5EF4-FFF2-40B4-BE49-F238E27FC236}">
                  <a16:creationId xmlns:a16="http://schemas.microsoft.com/office/drawing/2014/main" id="{77557098-1979-3D66-AED5-601DE91225B2}"/>
                </a:ext>
              </a:extLst>
            </p:cNvPr>
            <p:cNvSpPr txBox="1"/>
            <p:nvPr/>
          </p:nvSpPr>
          <p:spPr>
            <a:xfrm>
              <a:off x="788657" y="4673330"/>
              <a:ext cx="3581400" cy="20313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>
                <a:spcBef>
                  <a:spcPct val="0"/>
                </a:spcBef>
              </a:pPr>
              <a:r>
                <a:rPr lang="vi-VN" sz="2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Năm triệu ba trăm bốn mươi ba nghìn sáu trăm hai mươi bảy</a:t>
              </a:r>
              <a:endParaRPr lang="en-US" sz="2200" b="1" i="1" spc="8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9" name="TextBox 16">
              <a:extLst>
                <a:ext uri="{FF2B5EF4-FFF2-40B4-BE49-F238E27FC236}">
                  <a16:creationId xmlns:a16="http://schemas.microsoft.com/office/drawing/2014/main" id="{7154A8BE-577D-D08F-5C41-1FFE6007CA6B}"/>
                </a:ext>
              </a:extLst>
            </p:cNvPr>
            <p:cNvSpPr txBox="1"/>
            <p:nvPr/>
          </p:nvSpPr>
          <p:spPr>
            <a:xfrm>
              <a:off x="774369" y="7059343"/>
              <a:ext cx="3581400" cy="152349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>
                <a:spcBef>
                  <a:spcPct val="0"/>
                </a:spcBef>
              </a:pPr>
              <a:r>
                <a:rPr lang="vi-VN" sz="2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Chữ số 7 </a:t>
              </a:r>
              <a:r>
                <a:rPr lang="vi-VN" sz="22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thuộc hàng đơn vị, lớp đơn vị.</a:t>
              </a:r>
              <a:endParaRPr lang="en-US" sz="2200" b="1" i="1" spc="8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4E7916E1-97C0-5E1E-C44C-7727F00FD620}"/>
              </a:ext>
            </a:extLst>
          </p:cNvPr>
          <p:cNvCxnSpPr/>
          <p:nvPr/>
        </p:nvCxnSpPr>
        <p:spPr>
          <a:xfrm>
            <a:off x="4438573" y="2337737"/>
            <a:ext cx="0" cy="530063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3" name="Group 82">
            <a:extLst>
              <a:ext uri="{FF2B5EF4-FFF2-40B4-BE49-F238E27FC236}">
                <a16:creationId xmlns:a16="http://schemas.microsoft.com/office/drawing/2014/main" id="{4360B225-0A3F-105B-CE3C-62A2312ABC52}"/>
              </a:ext>
            </a:extLst>
          </p:cNvPr>
          <p:cNvGrpSpPr/>
          <p:nvPr/>
        </p:nvGrpSpPr>
        <p:grpSpPr>
          <a:xfrm>
            <a:off x="3432353" y="3055435"/>
            <a:ext cx="2478789" cy="3167565"/>
            <a:chOff x="685800" y="4583152"/>
            <a:chExt cx="3718184" cy="4751347"/>
          </a:xfrm>
        </p:grpSpPr>
        <p:grpSp>
          <p:nvGrpSpPr>
            <p:cNvPr id="84" name="Group 3">
              <a:extLst>
                <a:ext uri="{FF2B5EF4-FFF2-40B4-BE49-F238E27FC236}">
                  <a16:creationId xmlns:a16="http://schemas.microsoft.com/office/drawing/2014/main" id="{A4AEB2FE-4144-2479-FC10-50DF679CCCB9}"/>
                </a:ext>
              </a:extLst>
            </p:cNvPr>
            <p:cNvGrpSpPr/>
            <p:nvPr/>
          </p:nvGrpSpPr>
          <p:grpSpPr>
            <a:xfrm>
              <a:off x="685800" y="4583152"/>
              <a:ext cx="3718184" cy="4751347"/>
              <a:chOff x="0" y="-1"/>
              <a:chExt cx="5765800" cy="6418346"/>
            </a:xfrm>
          </p:grpSpPr>
          <p:sp>
            <p:nvSpPr>
              <p:cNvPr id="86" name="Freeform 4">
                <a:extLst>
                  <a:ext uri="{FF2B5EF4-FFF2-40B4-BE49-F238E27FC236}">
                    <a16:creationId xmlns:a16="http://schemas.microsoft.com/office/drawing/2014/main" id="{D557D05B-3429-1764-FF0C-02C9A51FA42E}"/>
                  </a:ext>
                </a:extLst>
              </p:cNvPr>
              <p:cNvSpPr/>
              <p:nvPr/>
            </p:nvSpPr>
            <p:spPr>
              <a:xfrm>
                <a:off x="0" y="-1"/>
                <a:ext cx="5765800" cy="6418346"/>
              </a:xfrm>
              <a:custGeom>
                <a:avLst/>
                <a:gdLst/>
                <a:ahLst/>
                <a:cxnLst/>
                <a:rect l="l" t="t" r="r" b="b"/>
                <a:pathLst>
                  <a:path w="5765800" h="5283431">
                    <a:moveTo>
                      <a:pt x="5765800" y="0"/>
                    </a:moveTo>
                    <a:lnTo>
                      <a:pt x="5765800" y="5280891"/>
                    </a:lnTo>
                    <a:lnTo>
                      <a:pt x="5406390" y="4789401"/>
                    </a:lnTo>
                    <a:lnTo>
                      <a:pt x="5050790" y="5283431"/>
                    </a:lnTo>
                    <a:lnTo>
                      <a:pt x="5043170" y="5283431"/>
                    </a:lnTo>
                    <a:lnTo>
                      <a:pt x="4686300" y="4789401"/>
                    </a:lnTo>
                    <a:lnTo>
                      <a:pt x="4330700" y="5283431"/>
                    </a:lnTo>
                    <a:lnTo>
                      <a:pt x="4323080" y="5283431"/>
                    </a:lnTo>
                    <a:lnTo>
                      <a:pt x="3967480" y="4789401"/>
                    </a:lnTo>
                    <a:lnTo>
                      <a:pt x="3611880" y="5283431"/>
                    </a:lnTo>
                    <a:lnTo>
                      <a:pt x="3604260" y="5283431"/>
                    </a:lnTo>
                    <a:lnTo>
                      <a:pt x="3248660" y="4789401"/>
                    </a:lnTo>
                    <a:lnTo>
                      <a:pt x="2893060" y="5283431"/>
                    </a:lnTo>
                    <a:lnTo>
                      <a:pt x="2885440" y="5283431"/>
                    </a:lnTo>
                    <a:lnTo>
                      <a:pt x="2528570" y="4789401"/>
                    </a:lnTo>
                    <a:lnTo>
                      <a:pt x="2172970" y="5283431"/>
                    </a:lnTo>
                    <a:lnTo>
                      <a:pt x="2165350" y="5283431"/>
                    </a:lnTo>
                    <a:lnTo>
                      <a:pt x="1809750" y="4789401"/>
                    </a:lnTo>
                    <a:lnTo>
                      <a:pt x="1452880" y="5283431"/>
                    </a:lnTo>
                    <a:lnTo>
                      <a:pt x="1446530" y="5283431"/>
                    </a:lnTo>
                    <a:lnTo>
                      <a:pt x="1089660" y="4789401"/>
                    </a:lnTo>
                    <a:lnTo>
                      <a:pt x="734060" y="5283431"/>
                    </a:lnTo>
                    <a:lnTo>
                      <a:pt x="725170" y="5283431"/>
                    </a:lnTo>
                    <a:lnTo>
                      <a:pt x="290830" y="4802101"/>
                    </a:lnTo>
                    <a:lnTo>
                      <a:pt x="1270" y="5283431"/>
                    </a:lnTo>
                    <a:lnTo>
                      <a:pt x="0" y="5283431"/>
                    </a:lnTo>
                    <a:lnTo>
                      <a:pt x="2540" y="4134832"/>
                    </a:lnTo>
                    <a:lnTo>
                      <a:pt x="7620" y="1024571"/>
                    </a:lnTo>
                    <a:lnTo>
                      <a:pt x="10160" y="0"/>
                    </a:lnTo>
                    <a:lnTo>
                      <a:pt x="57658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28575">
                <a:solidFill>
                  <a:schemeClr val="tx1"/>
                </a:solidFill>
              </a:ln>
            </p:spPr>
          </p:sp>
        </p:grpSp>
        <p:sp>
          <p:nvSpPr>
            <p:cNvPr id="85" name="TextBox 16">
              <a:extLst>
                <a:ext uri="{FF2B5EF4-FFF2-40B4-BE49-F238E27FC236}">
                  <a16:creationId xmlns:a16="http://schemas.microsoft.com/office/drawing/2014/main" id="{B2D1B23A-8D7B-A480-B18A-1DD0634EDF5A}"/>
                </a:ext>
              </a:extLst>
            </p:cNvPr>
            <p:cNvSpPr txBox="1"/>
            <p:nvPr/>
          </p:nvSpPr>
          <p:spPr>
            <a:xfrm>
              <a:off x="788657" y="4673330"/>
              <a:ext cx="3581400" cy="221599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>
                <a:spcBef>
                  <a:spcPct val="0"/>
                </a:spcBef>
              </a:pP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 triệu năm trăm bảy mươi mốt nghìn hai trăm mười.</a:t>
              </a:r>
              <a:endParaRPr lang="en-US" sz="2400" b="1" i="1" spc="8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0" name="TextBox 16">
              <a:extLst>
                <a:ext uri="{FF2B5EF4-FFF2-40B4-BE49-F238E27FC236}">
                  <a16:creationId xmlns:a16="http://schemas.microsoft.com/office/drawing/2014/main" id="{D9E830BF-31FC-628B-4740-9E867ED593B5}"/>
                </a:ext>
              </a:extLst>
            </p:cNvPr>
            <p:cNvSpPr txBox="1"/>
            <p:nvPr/>
          </p:nvSpPr>
          <p:spPr>
            <a:xfrm>
              <a:off x="817232" y="6987905"/>
              <a:ext cx="3581400" cy="166199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>
                <a:spcBef>
                  <a:spcPct val="0"/>
                </a:spcBef>
              </a:pP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Chữ số 7 </a:t>
              </a:r>
              <a:r>
                <a:rPr lang="vi-VN" sz="24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thuộc hàng chục nghìn, lớp nghìn.</a:t>
              </a:r>
              <a:endParaRPr lang="en-US" sz="2400" b="1" i="1" spc="8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A5E36EA4-D022-01BF-30E3-EC5EBE990592}"/>
              </a:ext>
            </a:extLst>
          </p:cNvPr>
          <p:cNvCxnSpPr/>
          <p:nvPr/>
        </p:nvCxnSpPr>
        <p:spPr>
          <a:xfrm>
            <a:off x="7931150" y="2429560"/>
            <a:ext cx="0" cy="530063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8" name="Group 87">
            <a:extLst>
              <a:ext uri="{FF2B5EF4-FFF2-40B4-BE49-F238E27FC236}">
                <a16:creationId xmlns:a16="http://schemas.microsoft.com/office/drawing/2014/main" id="{3A8531C4-281A-3E58-8612-C203C11B75F0}"/>
              </a:ext>
            </a:extLst>
          </p:cNvPr>
          <p:cNvGrpSpPr/>
          <p:nvPr/>
        </p:nvGrpSpPr>
        <p:grpSpPr>
          <a:xfrm>
            <a:off x="6397346" y="3053311"/>
            <a:ext cx="2478789" cy="3167565"/>
            <a:chOff x="685800" y="4583152"/>
            <a:chExt cx="3718184" cy="4751347"/>
          </a:xfrm>
        </p:grpSpPr>
        <p:grpSp>
          <p:nvGrpSpPr>
            <p:cNvPr id="89" name="Group 3">
              <a:extLst>
                <a:ext uri="{FF2B5EF4-FFF2-40B4-BE49-F238E27FC236}">
                  <a16:creationId xmlns:a16="http://schemas.microsoft.com/office/drawing/2014/main" id="{1BFCD428-D7AD-A343-6F47-D1CF0C3E3BE7}"/>
                </a:ext>
              </a:extLst>
            </p:cNvPr>
            <p:cNvGrpSpPr/>
            <p:nvPr/>
          </p:nvGrpSpPr>
          <p:grpSpPr>
            <a:xfrm>
              <a:off x="685800" y="4583152"/>
              <a:ext cx="3718184" cy="4751347"/>
              <a:chOff x="0" y="-1"/>
              <a:chExt cx="5765800" cy="6418346"/>
            </a:xfrm>
          </p:grpSpPr>
          <p:sp>
            <p:nvSpPr>
              <p:cNvPr id="91" name="Freeform 4">
                <a:extLst>
                  <a:ext uri="{FF2B5EF4-FFF2-40B4-BE49-F238E27FC236}">
                    <a16:creationId xmlns:a16="http://schemas.microsoft.com/office/drawing/2014/main" id="{ED2A411C-4888-955C-C37A-C88242464E0D}"/>
                  </a:ext>
                </a:extLst>
              </p:cNvPr>
              <p:cNvSpPr/>
              <p:nvPr/>
            </p:nvSpPr>
            <p:spPr>
              <a:xfrm>
                <a:off x="0" y="-1"/>
                <a:ext cx="5765800" cy="6418346"/>
              </a:xfrm>
              <a:custGeom>
                <a:avLst/>
                <a:gdLst/>
                <a:ahLst/>
                <a:cxnLst/>
                <a:rect l="l" t="t" r="r" b="b"/>
                <a:pathLst>
                  <a:path w="5765800" h="5283431">
                    <a:moveTo>
                      <a:pt x="5765800" y="0"/>
                    </a:moveTo>
                    <a:lnTo>
                      <a:pt x="5765800" y="5280891"/>
                    </a:lnTo>
                    <a:lnTo>
                      <a:pt x="5406390" y="4789401"/>
                    </a:lnTo>
                    <a:lnTo>
                      <a:pt x="5050790" y="5283431"/>
                    </a:lnTo>
                    <a:lnTo>
                      <a:pt x="5043170" y="5283431"/>
                    </a:lnTo>
                    <a:lnTo>
                      <a:pt x="4686300" y="4789401"/>
                    </a:lnTo>
                    <a:lnTo>
                      <a:pt x="4330700" y="5283431"/>
                    </a:lnTo>
                    <a:lnTo>
                      <a:pt x="4323080" y="5283431"/>
                    </a:lnTo>
                    <a:lnTo>
                      <a:pt x="3967480" y="4789401"/>
                    </a:lnTo>
                    <a:lnTo>
                      <a:pt x="3611880" y="5283431"/>
                    </a:lnTo>
                    <a:lnTo>
                      <a:pt x="3604260" y="5283431"/>
                    </a:lnTo>
                    <a:lnTo>
                      <a:pt x="3248660" y="4789401"/>
                    </a:lnTo>
                    <a:lnTo>
                      <a:pt x="2893060" y="5283431"/>
                    </a:lnTo>
                    <a:lnTo>
                      <a:pt x="2885440" y="5283431"/>
                    </a:lnTo>
                    <a:lnTo>
                      <a:pt x="2528570" y="4789401"/>
                    </a:lnTo>
                    <a:lnTo>
                      <a:pt x="2172970" y="5283431"/>
                    </a:lnTo>
                    <a:lnTo>
                      <a:pt x="2165350" y="5283431"/>
                    </a:lnTo>
                    <a:lnTo>
                      <a:pt x="1809750" y="4789401"/>
                    </a:lnTo>
                    <a:lnTo>
                      <a:pt x="1452880" y="5283431"/>
                    </a:lnTo>
                    <a:lnTo>
                      <a:pt x="1446530" y="5283431"/>
                    </a:lnTo>
                    <a:lnTo>
                      <a:pt x="1089660" y="4789401"/>
                    </a:lnTo>
                    <a:lnTo>
                      <a:pt x="734060" y="5283431"/>
                    </a:lnTo>
                    <a:lnTo>
                      <a:pt x="725170" y="5283431"/>
                    </a:lnTo>
                    <a:lnTo>
                      <a:pt x="290830" y="4802101"/>
                    </a:lnTo>
                    <a:lnTo>
                      <a:pt x="1270" y="5283431"/>
                    </a:lnTo>
                    <a:lnTo>
                      <a:pt x="0" y="5283431"/>
                    </a:lnTo>
                    <a:lnTo>
                      <a:pt x="2540" y="4134832"/>
                    </a:lnTo>
                    <a:lnTo>
                      <a:pt x="7620" y="1024571"/>
                    </a:lnTo>
                    <a:lnTo>
                      <a:pt x="10160" y="0"/>
                    </a:lnTo>
                    <a:lnTo>
                      <a:pt x="57658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28575">
                <a:solidFill>
                  <a:schemeClr val="tx1"/>
                </a:solidFill>
              </a:ln>
            </p:spPr>
          </p:sp>
        </p:grpSp>
        <p:sp>
          <p:nvSpPr>
            <p:cNvPr id="90" name="TextBox 16">
              <a:extLst>
                <a:ext uri="{FF2B5EF4-FFF2-40B4-BE49-F238E27FC236}">
                  <a16:creationId xmlns:a16="http://schemas.microsoft.com/office/drawing/2014/main" id="{44A91D4C-F256-6420-6104-6B4716764AFC}"/>
                </a:ext>
              </a:extLst>
            </p:cNvPr>
            <p:cNvSpPr txBox="1"/>
            <p:nvPr/>
          </p:nvSpPr>
          <p:spPr>
            <a:xfrm>
              <a:off x="788657" y="4673330"/>
              <a:ext cx="3581400" cy="221599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>
                <a:spcBef>
                  <a:spcPct val="0"/>
                </a:spcBef>
              </a:pP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Hai triệu một trăm tám mươi nghìn bảy trăm sáu mươi tư</a:t>
              </a:r>
              <a:endParaRPr lang="en-US" sz="2400" b="1" i="1" spc="8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1" name="TextBox 16">
              <a:extLst>
                <a:ext uri="{FF2B5EF4-FFF2-40B4-BE49-F238E27FC236}">
                  <a16:creationId xmlns:a16="http://schemas.microsoft.com/office/drawing/2014/main" id="{25391ABC-BFB0-BD3F-3549-D9D7B2D86D0B}"/>
                </a:ext>
              </a:extLst>
            </p:cNvPr>
            <p:cNvSpPr txBox="1"/>
            <p:nvPr/>
          </p:nvSpPr>
          <p:spPr>
            <a:xfrm>
              <a:off x="888669" y="6987905"/>
              <a:ext cx="3431337" cy="166199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>
                <a:spcBef>
                  <a:spcPct val="0"/>
                </a:spcBef>
              </a:pP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Chữ số 7 </a:t>
              </a:r>
              <a:r>
                <a:rPr lang="vi-VN" sz="24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thuộc hàng trăm, lớp đơn vị.</a:t>
              </a:r>
              <a:endParaRPr lang="en-US" sz="2400" b="1" i="1" spc="8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E9E4C972-3ADE-CE10-FE7C-74C07D4E4650}"/>
              </a:ext>
            </a:extLst>
          </p:cNvPr>
          <p:cNvCxnSpPr/>
          <p:nvPr/>
        </p:nvCxnSpPr>
        <p:spPr>
          <a:xfrm>
            <a:off x="9556750" y="2452036"/>
            <a:ext cx="0" cy="530063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3" name="Group 92">
            <a:extLst>
              <a:ext uri="{FF2B5EF4-FFF2-40B4-BE49-F238E27FC236}">
                <a16:creationId xmlns:a16="http://schemas.microsoft.com/office/drawing/2014/main" id="{3F68D0F9-3037-F220-F306-E31B9EB57EEC}"/>
              </a:ext>
            </a:extLst>
          </p:cNvPr>
          <p:cNvGrpSpPr/>
          <p:nvPr/>
        </p:nvGrpSpPr>
        <p:grpSpPr>
          <a:xfrm>
            <a:off x="9362710" y="3053311"/>
            <a:ext cx="2495915" cy="3167565"/>
            <a:chOff x="685800" y="4583152"/>
            <a:chExt cx="3743873" cy="4751347"/>
          </a:xfrm>
        </p:grpSpPr>
        <p:grpSp>
          <p:nvGrpSpPr>
            <p:cNvPr id="94" name="Group 3">
              <a:extLst>
                <a:ext uri="{FF2B5EF4-FFF2-40B4-BE49-F238E27FC236}">
                  <a16:creationId xmlns:a16="http://schemas.microsoft.com/office/drawing/2014/main" id="{EF89AAC3-7E4D-D1E9-0D76-ADE36D959BDE}"/>
                </a:ext>
              </a:extLst>
            </p:cNvPr>
            <p:cNvGrpSpPr/>
            <p:nvPr/>
          </p:nvGrpSpPr>
          <p:grpSpPr>
            <a:xfrm>
              <a:off x="685800" y="4583152"/>
              <a:ext cx="3718184" cy="4751347"/>
              <a:chOff x="0" y="-1"/>
              <a:chExt cx="5765800" cy="6418346"/>
            </a:xfrm>
          </p:grpSpPr>
          <p:sp>
            <p:nvSpPr>
              <p:cNvPr id="96" name="Freeform 4">
                <a:extLst>
                  <a:ext uri="{FF2B5EF4-FFF2-40B4-BE49-F238E27FC236}">
                    <a16:creationId xmlns:a16="http://schemas.microsoft.com/office/drawing/2014/main" id="{42543718-F6BF-6913-FDF4-2AB64DEC352A}"/>
                  </a:ext>
                </a:extLst>
              </p:cNvPr>
              <p:cNvSpPr/>
              <p:nvPr/>
            </p:nvSpPr>
            <p:spPr>
              <a:xfrm>
                <a:off x="0" y="-1"/>
                <a:ext cx="5765800" cy="6418346"/>
              </a:xfrm>
              <a:custGeom>
                <a:avLst/>
                <a:gdLst/>
                <a:ahLst/>
                <a:cxnLst/>
                <a:rect l="l" t="t" r="r" b="b"/>
                <a:pathLst>
                  <a:path w="5765800" h="5283431">
                    <a:moveTo>
                      <a:pt x="5765800" y="0"/>
                    </a:moveTo>
                    <a:lnTo>
                      <a:pt x="5765800" y="5280891"/>
                    </a:lnTo>
                    <a:lnTo>
                      <a:pt x="5406390" y="4789401"/>
                    </a:lnTo>
                    <a:lnTo>
                      <a:pt x="5050790" y="5283431"/>
                    </a:lnTo>
                    <a:lnTo>
                      <a:pt x="5043170" y="5283431"/>
                    </a:lnTo>
                    <a:lnTo>
                      <a:pt x="4686300" y="4789401"/>
                    </a:lnTo>
                    <a:lnTo>
                      <a:pt x="4330700" y="5283431"/>
                    </a:lnTo>
                    <a:lnTo>
                      <a:pt x="4323080" y="5283431"/>
                    </a:lnTo>
                    <a:lnTo>
                      <a:pt x="3967480" y="4789401"/>
                    </a:lnTo>
                    <a:lnTo>
                      <a:pt x="3611880" y="5283431"/>
                    </a:lnTo>
                    <a:lnTo>
                      <a:pt x="3604260" y="5283431"/>
                    </a:lnTo>
                    <a:lnTo>
                      <a:pt x="3248660" y="4789401"/>
                    </a:lnTo>
                    <a:lnTo>
                      <a:pt x="2893060" y="5283431"/>
                    </a:lnTo>
                    <a:lnTo>
                      <a:pt x="2885440" y="5283431"/>
                    </a:lnTo>
                    <a:lnTo>
                      <a:pt x="2528570" y="4789401"/>
                    </a:lnTo>
                    <a:lnTo>
                      <a:pt x="2172970" y="5283431"/>
                    </a:lnTo>
                    <a:lnTo>
                      <a:pt x="2165350" y="5283431"/>
                    </a:lnTo>
                    <a:lnTo>
                      <a:pt x="1809750" y="4789401"/>
                    </a:lnTo>
                    <a:lnTo>
                      <a:pt x="1452880" y="5283431"/>
                    </a:lnTo>
                    <a:lnTo>
                      <a:pt x="1446530" y="5283431"/>
                    </a:lnTo>
                    <a:lnTo>
                      <a:pt x="1089660" y="4789401"/>
                    </a:lnTo>
                    <a:lnTo>
                      <a:pt x="734060" y="5283431"/>
                    </a:lnTo>
                    <a:lnTo>
                      <a:pt x="725170" y="5283431"/>
                    </a:lnTo>
                    <a:lnTo>
                      <a:pt x="290830" y="4802101"/>
                    </a:lnTo>
                    <a:lnTo>
                      <a:pt x="1270" y="5283431"/>
                    </a:lnTo>
                    <a:lnTo>
                      <a:pt x="0" y="5283431"/>
                    </a:lnTo>
                    <a:lnTo>
                      <a:pt x="2540" y="4134832"/>
                    </a:lnTo>
                    <a:lnTo>
                      <a:pt x="7620" y="1024571"/>
                    </a:lnTo>
                    <a:lnTo>
                      <a:pt x="10160" y="0"/>
                    </a:lnTo>
                    <a:lnTo>
                      <a:pt x="57658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28575">
                <a:solidFill>
                  <a:schemeClr val="tx1"/>
                </a:solidFill>
              </a:ln>
            </p:spPr>
          </p:sp>
        </p:grpSp>
        <p:sp>
          <p:nvSpPr>
            <p:cNvPr id="95" name="TextBox 16">
              <a:extLst>
                <a:ext uri="{FF2B5EF4-FFF2-40B4-BE49-F238E27FC236}">
                  <a16:creationId xmlns:a16="http://schemas.microsoft.com/office/drawing/2014/main" id="{B3D595A4-5B4F-6613-49B0-CFA53CE9F311}"/>
                </a:ext>
              </a:extLst>
            </p:cNvPr>
            <p:cNvSpPr txBox="1"/>
            <p:nvPr/>
          </p:nvSpPr>
          <p:spPr>
            <a:xfrm>
              <a:off x="788657" y="4673330"/>
              <a:ext cx="3581400" cy="221599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>
                <a:spcBef>
                  <a:spcPct val="0"/>
                </a:spcBef>
              </a:pP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Bảy triệu không trăm bốn mươi hai nghìn năm trăm.</a:t>
              </a:r>
              <a:endParaRPr lang="en-US" sz="2400" b="1" i="1" spc="8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2" name="TextBox 16">
              <a:extLst>
                <a:ext uri="{FF2B5EF4-FFF2-40B4-BE49-F238E27FC236}">
                  <a16:creationId xmlns:a16="http://schemas.microsoft.com/office/drawing/2014/main" id="{3419CE5F-BCE0-9D33-CF3B-3EB94B14FD49}"/>
                </a:ext>
              </a:extLst>
            </p:cNvPr>
            <p:cNvSpPr txBox="1"/>
            <p:nvPr/>
          </p:nvSpPr>
          <p:spPr>
            <a:xfrm>
              <a:off x="917244" y="7087918"/>
              <a:ext cx="3512429" cy="166199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>
                <a:spcBef>
                  <a:spcPct val="0"/>
                </a:spcBef>
              </a:pP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Chữ số 7 </a:t>
              </a:r>
              <a:r>
                <a:rPr lang="vi-VN" sz="24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thuộc hàng triệu, lớp triệu.</a:t>
              </a:r>
              <a:endParaRPr lang="en-US" sz="2400" b="1" i="1" spc="8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3424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8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9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 animBg="1"/>
      <p:bldP spid="70" grpId="0"/>
      <p:bldP spid="7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109C214-6E28-4213-96EB-15F5EBFAB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941" y="354970"/>
            <a:ext cx="11706118" cy="614805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538A6CB-B4E7-459A-AB86-DB4ABF9E96EE}"/>
              </a:ext>
            </a:extLst>
          </p:cNvPr>
          <p:cNvSpPr txBox="1"/>
          <p:nvPr/>
        </p:nvSpPr>
        <p:spPr>
          <a:xfrm>
            <a:off x="1427232" y="403225"/>
            <a:ext cx="10421867" cy="1478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b)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Nêu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giá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trị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chữ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6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mỗi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sau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.</a:t>
            </a:r>
          </a:p>
          <a:p>
            <a:pPr lvl="0">
              <a:lnSpc>
                <a:spcPct val="150000"/>
              </a:lnSpc>
            </a:pP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12 631; 1 263 015; 41 263; 6 314 508; 276 310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91414CF-584D-4E3A-9653-0D47D33F47C4}"/>
              </a:ext>
            </a:extLst>
          </p:cNvPr>
          <p:cNvSpPr/>
          <p:nvPr/>
        </p:nvSpPr>
        <p:spPr>
          <a:xfrm>
            <a:off x="660400" y="355600"/>
            <a:ext cx="622300" cy="558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</a:t>
            </a:r>
          </a:p>
        </p:txBody>
      </p:sp>
      <p:graphicFrame>
        <p:nvGraphicFramePr>
          <p:cNvPr id="5" name="Group 136">
            <a:extLst>
              <a:ext uri="{FF2B5EF4-FFF2-40B4-BE49-F238E27FC236}">
                <a16:creationId xmlns:a16="http://schemas.microsoft.com/office/drawing/2014/main" id="{62FE0111-9FE2-53DA-8020-97CEFDBB827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50481516"/>
              </p:ext>
            </p:extLst>
          </p:nvPr>
        </p:nvGraphicFramePr>
        <p:xfrm>
          <a:off x="345440" y="2336806"/>
          <a:ext cx="11417935" cy="1976643"/>
        </p:xfrm>
        <a:graphic>
          <a:graphicData uri="http://schemas.openxmlformats.org/drawingml/2006/table">
            <a:tbl>
              <a:tblPr/>
              <a:tblGrid>
                <a:gridCol w="18371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2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9665">
                  <a:extLst>
                    <a:ext uri="{9D8B030D-6E8A-4147-A177-3AD203B41FA5}">
                      <a16:colId xmlns:a16="http://schemas.microsoft.com/office/drawing/2014/main" val="3029120153"/>
                    </a:ext>
                  </a:extLst>
                </a:gridCol>
                <a:gridCol w="16341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100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24025">
                  <a:extLst>
                    <a:ext uri="{9D8B030D-6E8A-4147-A177-3AD203B41FA5}">
                      <a16:colId xmlns:a16="http://schemas.microsoft.com/office/drawing/2014/main" val="3170484169"/>
                    </a:ext>
                  </a:extLst>
                </a:gridCol>
              </a:tblGrid>
              <a:tr h="10367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SỐ</a:t>
                      </a:r>
                    </a:p>
                  </a:txBody>
                  <a:tcPr marT="45734" marB="4573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12 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31</a:t>
                      </a: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1 2</a:t>
                      </a:r>
                      <a:r>
                        <a:rPr kumimoji="0" 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kumimoji="0" 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3 015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41 2</a:t>
                      </a:r>
                      <a:r>
                        <a:rPr kumimoji="0" 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kumimoji="0" 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itchFamily="34" charset="0"/>
                        </a:rPr>
                        <a:t>6</a:t>
                      </a: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itchFamily="34" charset="0"/>
                        </a:rPr>
                        <a:t> 314 508</a:t>
                      </a:r>
                      <a:endParaRPr kumimoji="0" lang="en-US" sz="2800" b="1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prstClr val="black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itchFamily="34" charset="0"/>
                        </a:rPr>
                        <a:t>27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itchFamily="34" charset="0"/>
                        </a:rPr>
                        <a:t>6</a:t>
                      </a:r>
                      <a:r>
                        <a:rPr lang="en-US" sz="2800" b="1" dirty="0">
                          <a:solidFill>
                            <a:prstClr val="black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itchFamily="34" charset="0"/>
                        </a:rPr>
                        <a:t> 310</a:t>
                      </a:r>
                      <a:endParaRPr kumimoji="0" lang="en-US" sz="2800" b="1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99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CCCC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T="45734" marB="4573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Text Box 120">
            <a:extLst>
              <a:ext uri="{FF2B5EF4-FFF2-40B4-BE49-F238E27FC236}">
                <a16:creationId xmlns:a16="http://schemas.microsoft.com/office/drawing/2014/main" id="{A40FD4AE-9103-1A01-96C0-A3AACEB6DC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90" y="3519384"/>
            <a:ext cx="16894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GIÁ TRỊ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Times New Roman" panose="02020603050405020304" pitchFamily="18" charset="0"/>
              <a:ea typeface="思源黑体 CN Normal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3F068DC-F014-AF94-2998-4C7D6976AA88}"/>
              </a:ext>
            </a:extLst>
          </p:cNvPr>
          <p:cNvSpPr txBox="1"/>
          <p:nvPr/>
        </p:nvSpPr>
        <p:spPr>
          <a:xfrm>
            <a:off x="2518329" y="3561839"/>
            <a:ext cx="1462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600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6D05F9C-97DB-6DDA-CDB0-ABE514F1FD04}"/>
              </a:ext>
            </a:extLst>
          </p:cNvPr>
          <p:cNvSpPr txBox="1"/>
          <p:nvPr/>
        </p:nvSpPr>
        <p:spPr>
          <a:xfrm>
            <a:off x="4356654" y="3485639"/>
            <a:ext cx="1558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60 000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059159F-ACB0-4E32-4371-1554388A23E4}"/>
              </a:ext>
            </a:extLst>
          </p:cNvPr>
          <p:cNvSpPr txBox="1"/>
          <p:nvPr/>
        </p:nvSpPr>
        <p:spPr>
          <a:xfrm>
            <a:off x="6194979" y="3447539"/>
            <a:ext cx="1558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52E0C99-855D-2A80-84DC-D76CFFCC50B9}"/>
              </a:ext>
            </a:extLst>
          </p:cNvPr>
          <p:cNvSpPr txBox="1"/>
          <p:nvPr/>
        </p:nvSpPr>
        <p:spPr>
          <a:xfrm>
            <a:off x="7909479" y="3495164"/>
            <a:ext cx="1853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6 000 000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E47086F-383A-0292-2C38-E61889696EA4}"/>
              </a:ext>
            </a:extLst>
          </p:cNvPr>
          <p:cNvSpPr txBox="1"/>
          <p:nvPr/>
        </p:nvSpPr>
        <p:spPr>
          <a:xfrm>
            <a:off x="10071654" y="3495164"/>
            <a:ext cx="1853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6 000</a:t>
            </a:r>
          </a:p>
        </p:txBody>
      </p:sp>
    </p:spTree>
    <p:extLst>
      <p:ext uri="{BB962C8B-B14F-4D97-AF65-F5344CB8AC3E}">
        <p14:creationId xmlns:p14="http://schemas.microsoft.com/office/powerpoint/2010/main" val="400006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 animBg="1"/>
      <p:bldP spid="6" grpId="0"/>
      <p:bldP spid="15" grpId="0"/>
      <p:bldP spid="18" grpId="0"/>
      <p:bldP spid="19" grpId="0"/>
      <p:bldP spid="20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109C214-6E28-4213-96EB-15F5EBFAB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941" y="354970"/>
            <a:ext cx="11706118" cy="614805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538A6CB-B4E7-459A-AB86-DB4ABF9E96EE}"/>
              </a:ext>
            </a:extLst>
          </p:cNvPr>
          <p:cNvSpPr txBox="1"/>
          <p:nvPr/>
        </p:nvSpPr>
        <p:spPr>
          <a:xfrm>
            <a:off x="1417708" y="355600"/>
            <a:ext cx="99741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a)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Sắp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xếp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5 612; 6 521; 6 251; 5 216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theo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thứ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tự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bé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đến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lớn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91414CF-584D-4E3A-9653-0D47D33F47C4}"/>
              </a:ext>
            </a:extLst>
          </p:cNvPr>
          <p:cNvSpPr/>
          <p:nvPr/>
        </p:nvSpPr>
        <p:spPr>
          <a:xfrm>
            <a:off x="660400" y="355600"/>
            <a:ext cx="622300" cy="558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3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8C38AB7-6688-DED6-08F1-A859682147D2}"/>
              </a:ext>
            </a:extLst>
          </p:cNvPr>
          <p:cNvGrpSpPr/>
          <p:nvPr/>
        </p:nvGrpSpPr>
        <p:grpSpPr>
          <a:xfrm rot="574917">
            <a:off x="607670" y="2008075"/>
            <a:ext cx="2316934" cy="1332486"/>
            <a:chOff x="767275" y="2701034"/>
            <a:chExt cx="2733040" cy="13324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CFE73A5-E652-231C-C0DB-4F89370F3066}"/>
                </a:ext>
              </a:extLst>
            </p:cNvPr>
            <p:cNvGrpSpPr/>
            <p:nvPr/>
          </p:nvGrpSpPr>
          <p:grpSpPr>
            <a:xfrm>
              <a:off x="767275" y="2701034"/>
              <a:ext cx="2733040" cy="1332486"/>
              <a:chOff x="1280160" y="3676394"/>
              <a:chExt cx="2733040" cy="1332486"/>
            </a:xfrm>
            <a:solidFill>
              <a:srgbClr val="92D050"/>
            </a:solidFill>
          </p:grpSpPr>
          <p:sp>
            <p:nvSpPr>
              <p:cNvPr id="5" name="Rounded Rectangle 3">
                <a:extLst>
                  <a:ext uri="{FF2B5EF4-FFF2-40B4-BE49-F238E27FC236}">
                    <a16:creationId xmlns:a16="http://schemas.microsoft.com/office/drawing/2014/main" id="{53CC6E6B-0FC6-47EC-A09B-C8E620B97C47}"/>
                  </a:ext>
                </a:extLst>
              </p:cNvPr>
              <p:cNvSpPr/>
              <p:nvPr/>
            </p:nvSpPr>
            <p:spPr>
              <a:xfrm rot="21040571">
                <a:off x="1280160" y="3870960"/>
                <a:ext cx="2733040" cy="985520"/>
              </a:xfrm>
              <a:prstGeom prst="roundRect">
                <a:avLst>
                  <a:gd name="adj" fmla="val 25823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BC285EC2-F71D-9A8F-7628-769B707D14A5}"/>
                  </a:ext>
                </a:extLst>
              </p:cNvPr>
              <p:cNvCxnSpPr/>
              <p:nvPr/>
            </p:nvCxnSpPr>
            <p:spPr>
              <a:xfrm>
                <a:off x="1412240" y="4094480"/>
                <a:ext cx="182880" cy="91440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E4CEE17F-8377-94C1-967E-A459F81E7823}"/>
                  </a:ext>
                </a:extLst>
              </p:cNvPr>
              <p:cNvCxnSpPr/>
              <p:nvPr/>
            </p:nvCxnSpPr>
            <p:spPr>
              <a:xfrm>
                <a:off x="3688080" y="3676394"/>
                <a:ext cx="182880" cy="946406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385835C-7535-F8D5-80B8-04FDC16ACD72}"/>
                </a:ext>
              </a:extLst>
            </p:cNvPr>
            <p:cNvSpPr txBox="1"/>
            <p:nvPr/>
          </p:nvSpPr>
          <p:spPr>
            <a:xfrm rot="20996529">
              <a:off x="1113895" y="2995058"/>
              <a:ext cx="177644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effectLst>
                    <a:glow rad="342900">
                      <a:schemeClr val="bg1">
                        <a:alpha val="94000"/>
                      </a:schemeClr>
                    </a:glo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5 216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5BE0623-D651-FA55-FBAF-1AF21FB99BDA}"/>
              </a:ext>
            </a:extLst>
          </p:cNvPr>
          <p:cNvGrpSpPr/>
          <p:nvPr/>
        </p:nvGrpSpPr>
        <p:grpSpPr>
          <a:xfrm rot="574917">
            <a:off x="3398497" y="2036649"/>
            <a:ext cx="2316934" cy="1332486"/>
            <a:chOff x="767275" y="2701034"/>
            <a:chExt cx="2733040" cy="133248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2A46220-5164-021C-3391-5357384B6C36}"/>
                </a:ext>
              </a:extLst>
            </p:cNvPr>
            <p:cNvGrpSpPr/>
            <p:nvPr/>
          </p:nvGrpSpPr>
          <p:grpSpPr>
            <a:xfrm>
              <a:off x="767275" y="2701034"/>
              <a:ext cx="2733040" cy="1332486"/>
              <a:chOff x="1280160" y="3676394"/>
              <a:chExt cx="2733040" cy="1332486"/>
            </a:xfrm>
            <a:solidFill>
              <a:srgbClr val="92D050"/>
            </a:solidFill>
          </p:grpSpPr>
          <p:sp>
            <p:nvSpPr>
              <p:cNvPr id="11" name="Rounded Rectangle 3">
                <a:extLst>
                  <a:ext uri="{FF2B5EF4-FFF2-40B4-BE49-F238E27FC236}">
                    <a16:creationId xmlns:a16="http://schemas.microsoft.com/office/drawing/2014/main" id="{65EEB4C4-B7EF-92CF-714F-9173A5B07947}"/>
                  </a:ext>
                </a:extLst>
              </p:cNvPr>
              <p:cNvSpPr/>
              <p:nvPr/>
            </p:nvSpPr>
            <p:spPr>
              <a:xfrm rot="21040571">
                <a:off x="1280160" y="3870960"/>
                <a:ext cx="2733040" cy="985520"/>
              </a:xfrm>
              <a:prstGeom prst="roundRect">
                <a:avLst>
                  <a:gd name="adj" fmla="val 25823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08FDF395-5C2D-F426-E4E6-F3FA2A06A06C}"/>
                  </a:ext>
                </a:extLst>
              </p:cNvPr>
              <p:cNvCxnSpPr/>
              <p:nvPr/>
            </p:nvCxnSpPr>
            <p:spPr>
              <a:xfrm>
                <a:off x="1412240" y="4094480"/>
                <a:ext cx="182880" cy="91440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D2AFBE4D-37A0-027F-E669-C2B596502045}"/>
                  </a:ext>
                </a:extLst>
              </p:cNvPr>
              <p:cNvCxnSpPr/>
              <p:nvPr/>
            </p:nvCxnSpPr>
            <p:spPr>
              <a:xfrm>
                <a:off x="3688080" y="3676394"/>
                <a:ext cx="182880" cy="946406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3FB5BCE-C13B-DA52-8DEF-42EA75BA7F76}"/>
                </a:ext>
              </a:extLst>
            </p:cNvPr>
            <p:cNvSpPr txBox="1"/>
            <p:nvPr/>
          </p:nvSpPr>
          <p:spPr>
            <a:xfrm rot="20996529">
              <a:off x="1072361" y="2939094"/>
              <a:ext cx="23144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effectLst>
                    <a:glow rad="342900">
                      <a:schemeClr val="bg1">
                        <a:alpha val="94000"/>
                      </a:schemeClr>
                    </a:glo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5 612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4FC5DF0-A5A0-5090-EA13-F2B677A65E62}"/>
              </a:ext>
            </a:extLst>
          </p:cNvPr>
          <p:cNvGrpSpPr/>
          <p:nvPr/>
        </p:nvGrpSpPr>
        <p:grpSpPr>
          <a:xfrm rot="574917">
            <a:off x="6236946" y="2065223"/>
            <a:ext cx="2316934" cy="1332486"/>
            <a:chOff x="767275" y="2701034"/>
            <a:chExt cx="2733040" cy="1332486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1AD7E95-ED0C-89B4-E3ED-DD66BCE26F71}"/>
                </a:ext>
              </a:extLst>
            </p:cNvPr>
            <p:cNvGrpSpPr/>
            <p:nvPr/>
          </p:nvGrpSpPr>
          <p:grpSpPr>
            <a:xfrm>
              <a:off x="767275" y="2701034"/>
              <a:ext cx="2733040" cy="1332486"/>
              <a:chOff x="1280160" y="3676394"/>
              <a:chExt cx="2733040" cy="1332486"/>
            </a:xfrm>
            <a:solidFill>
              <a:srgbClr val="92D050"/>
            </a:solidFill>
          </p:grpSpPr>
          <p:sp>
            <p:nvSpPr>
              <p:cNvPr id="18" name="Rounded Rectangle 3">
                <a:extLst>
                  <a:ext uri="{FF2B5EF4-FFF2-40B4-BE49-F238E27FC236}">
                    <a16:creationId xmlns:a16="http://schemas.microsoft.com/office/drawing/2014/main" id="{82315E8D-8629-8205-FF5F-41E7A6CDBE81}"/>
                  </a:ext>
                </a:extLst>
              </p:cNvPr>
              <p:cNvSpPr/>
              <p:nvPr/>
            </p:nvSpPr>
            <p:spPr>
              <a:xfrm rot="21040571">
                <a:off x="1280160" y="3870960"/>
                <a:ext cx="2733040" cy="985520"/>
              </a:xfrm>
              <a:prstGeom prst="roundRect">
                <a:avLst>
                  <a:gd name="adj" fmla="val 25823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038B329B-52C8-BA10-530D-55EFD72CE216}"/>
                  </a:ext>
                </a:extLst>
              </p:cNvPr>
              <p:cNvCxnSpPr/>
              <p:nvPr/>
            </p:nvCxnSpPr>
            <p:spPr>
              <a:xfrm>
                <a:off x="1412240" y="4094480"/>
                <a:ext cx="182880" cy="91440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B8990F83-FAAD-F4CE-8BA1-9749FD9C4EE2}"/>
                  </a:ext>
                </a:extLst>
              </p:cNvPr>
              <p:cNvCxnSpPr/>
              <p:nvPr/>
            </p:nvCxnSpPr>
            <p:spPr>
              <a:xfrm>
                <a:off x="3688080" y="3676394"/>
                <a:ext cx="182880" cy="946406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8C4E690-0094-B0DF-EE0A-610AB2565C95}"/>
                </a:ext>
              </a:extLst>
            </p:cNvPr>
            <p:cNvSpPr txBox="1"/>
            <p:nvPr/>
          </p:nvSpPr>
          <p:spPr>
            <a:xfrm rot="20996529">
              <a:off x="1072361" y="2939094"/>
              <a:ext cx="23144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effectLst>
                    <a:glow rad="342900">
                      <a:schemeClr val="bg1">
                        <a:alpha val="94000"/>
                      </a:schemeClr>
                    </a:glo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6 251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4A6296F-B968-CAE2-96D3-F69F3EA81655}"/>
              </a:ext>
            </a:extLst>
          </p:cNvPr>
          <p:cNvGrpSpPr/>
          <p:nvPr/>
        </p:nvGrpSpPr>
        <p:grpSpPr>
          <a:xfrm rot="574917">
            <a:off x="9084920" y="2055699"/>
            <a:ext cx="2316934" cy="1332486"/>
            <a:chOff x="767275" y="2701034"/>
            <a:chExt cx="2733040" cy="1332486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6D82B2F-3158-04D1-D907-E1ECFD963437}"/>
                </a:ext>
              </a:extLst>
            </p:cNvPr>
            <p:cNvGrpSpPr/>
            <p:nvPr/>
          </p:nvGrpSpPr>
          <p:grpSpPr>
            <a:xfrm>
              <a:off x="767275" y="2701034"/>
              <a:ext cx="2733040" cy="1332486"/>
              <a:chOff x="1280160" y="3676394"/>
              <a:chExt cx="2733040" cy="1332486"/>
            </a:xfrm>
            <a:solidFill>
              <a:srgbClr val="92D050"/>
            </a:solidFill>
          </p:grpSpPr>
          <p:sp>
            <p:nvSpPr>
              <p:cNvPr id="24" name="Rounded Rectangle 3">
                <a:extLst>
                  <a:ext uri="{FF2B5EF4-FFF2-40B4-BE49-F238E27FC236}">
                    <a16:creationId xmlns:a16="http://schemas.microsoft.com/office/drawing/2014/main" id="{588F2A2B-2A30-4B3F-D7E4-99B8BDEDC8E1}"/>
                  </a:ext>
                </a:extLst>
              </p:cNvPr>
              <p:cNvSpPr/>
              <p:nvPr/>
            </p:nvSpPr>
            <p:spPr>
              <a:xfrm rot="21040571">
                <a:off x="1280160" y="3870960"/>
                <a:ext cx="2733040" cy="985520"/>
              </a:xfrm>
              <a:prstGeom prst="roundRect">
                <a:avLst>
                  <a:gd name="adj" fmla="val 25823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3E84A8E7-0F4A-DA8B-8784-88B9F33A365B}"/>
                  </a:ext>
                </a:extLst>
              </p:cNvPr>
              <p:cNvCxnSpPr/>
              <p:nvPr/>
            </p:nvCxnSpPr>
            <p:spPr>
              <a:xfrm>
                <a:off x="1412240" y="4094480"/>
                <a:ext cx="182880" cy="91440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A1B6E78E-791B-CC8D-E854-84701074AF92}"/>
                  </a:ext>
                </a:extLst>
              </p:cNvPr>
              <p:cNvCxnSpPr/>
              <p:nvPr/>
            </p:nvCxnSpPr>
            <p:spPr>
              <a:xfrm>
                <a:off x="3688080" y="3676394"/>
                <a:ext cx="182880" cy="946406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A9D5A69-54CC-2DDB-2EEA-8EDCFAE2A6FB}"/>
                </a:ext>
              </a:extLst>
            </p:cNvPr>
            <p:cNvSpPr txBox="1"/>
            <p:nvPr/>
          </p:nvSpPr>
          <p:spPr>
            <a:xfrm rot="20996529">
              <a:off x="1072361" y="2939094"/>
              <a:ext cx="23144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effectLst>
                    <a:glow rad="342900">
                      <a:schemeClr val="bg1">
                        <a:alpha val="94000"/>
                      </a:schemeClr>
                    </a:glo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6 521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508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109C214-6E28-4213-96EB-15F5EBFAB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941" y="354970"/>
            <a:ext cx="11706118" cy="614805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538A6CB-B4E7-459A-AB86-DB4ABF9E96EE}"/>
              </a:ext>
            </a:extLst>
          </p:cNvPr>
          <p:cNvSpPr txBox="1"/>
          <p:nvPr/>
        </p:nvSpPr>
        <p:spPr>
          <a:xfrm>
            <a:off x="1417708" y="355600"/>
            <a:ext cx="99741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b)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Sắp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xếp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12 509; 21 025; 9 999: 20 152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theo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thứ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tự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lớn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đến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bé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91414CF-584D-4E3A-9653-0D47D33F47C4}"/>
              </a:ext>
            </a:extLst>
          </p:cNvPr>
          <p:cNvSpPr/>
          <p:nvPr/>
        </p:nvSpPr>
        <p:spPr>
          <a:xfrm>
            <a:off x="660400" y="355600"/>
            <a:ext cx="622300" cy="558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3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8C38AB7-6688-DED6-08F1-A859682147D2}"/>
              </a:ext>
            </a:extLst>
          </p:cNvPr>
          <p:cNvGrpSpPr/>
          <p:nvPr/>
        </p:nvGrpSpPr>
        <p:grpSpPr>
          <a:xfrm rot="574917">
            <a:off x="607670" y="2008075"/>
            <a:ext cx="2316934" cy="1332486"/>
            <a:chOff x="767275" y="2701034"/>
            <a:chExt cx="2733040" cy="13324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CFE73A5-E652-231C-C0DB-4F89370F3066}"/>
                </a:ext>
              </a:extLst>
            </p:cNvPr>
            <p:cNvGrpSpPr/>
            <p:nvPr/>
          </p:nvGrpSpPr>
          <p:grpSpPr>
            <a:xfrm>
              <a:off x="767275" y="2701034"/>
              <a:ext cx="2733040" cy="1332486"/>
              <a:chOff x="1280160" y="3676394"/>
              <a:chExt cx="2733040" cy="1332486"/>
            </a:xfrm>
            <a:solidFill>
              <a:srgbClr val="92D050"/>
            </a:solidFill>
          </p:grpSpPr>
          <p:sp>
            <p:nvSpPr>
              <p:cNvPr id="5" name="Rounded Rectangle 3">
                <a:extLst>
                  <a:ext uri="{FF2B5EF4-FFF2-40B4-BE49-F238E27FC236}">
                    <a16:creationId xmlns:a16="http://schemas.microsoft.com/office/drawing/2014/main" id="{53CC6E6B-0FC6-47EC-A09B-C8E620B97C47}"/>
                  </a:ext>
                </a:extLst>
              </p:cNvPr>
              <p:cNvSpPr/>
              <p:nvPr/>
            </p:nvSpPr>
            <p:spPr>
              <a:xfrm rot="21040571">
                <a:off x="1280160" y="3870960"/>
                <a:ext cx="2733040" cy="985520"/>
              </a:xfrm>
              <a:prstGeom prst="roundRect">
                <a:avLst>
                  <a:gd name="adj" fmla="val 25823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BC285EC2-F71D-9A8F-7628-769B707D14A5}"/>
                  </a:ext>
                </a:extLst>
              </p:cNvPr>
              <p:cNvCxnSpPr/>
              <p:nvPr/>
            </p:nvCxnSpPr>
            <p:spPr>
              <a:xfrm>
                <a:off x="1412240" y="4094480"/>
                <a:ext cx="182880" cy="91440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E4CEE17F-8377-94C1-967E-A459F81E7823}"/>
                  </a:ext>
                </a:extLst>
              </p:cNvPr>
              <p:cNvCxnSpPr/>
              <p:nvPr/>
            </p:nvCxnSpPr>
            <p:spPr>
              <a:xfrm>
                <a:off x="3688080" y="3676394"/>
                <a:ext cx="182880" cy="946406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385835C-7535-F8D5-80B8-04FDC16ACD72}"/>
                </a:ext>
              </a:extLst>
            </p:cNvPr>
            <p:cNvSpPr txBox="1"/>
            <p:nvPr/>
          </p:nvSpPr>
          <p:spPr>
            <a:xfrm rot="20996529">
              <a:off x="965402" y="2988026"/>
              <a:ext cx="233184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glow rad="342900">
                      <a:prstClr val="white">
                        <a:alpha val="94000"/>
                      </a:prstClr>
                    </a:glo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21 025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5BE0623-D651-FA55-FBAF-1AF21FB99BDA}"/>
              </a:ext>
            </a:extLst>
          </p:cNvPr>
          <p:cNvGrpSpPr/>
          <p:nvPr/>
        </p:nvGrpSpPr>
        <p:grpSpPr>
          <a:xfrm rot="574917">
            <a:off x="3398497" y="2036649"/>
            <a:ext cx="2316934" cy="1332486"/>
            <a:chOff x="767275" y="2701034"/>
            <a:chExt cx="2733040" cy="133248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2A46220-5164-021C-3391-5357384B6C36}"/>
                </a:ext>
              </a:extLst>
            </p:cNvPr>
            <p:cNvGrpSpPr/>
            <p:nvPr/>
          </p:nvGrpSpPr>
          <p:grpSpPr>
            <a:xfrm>
              <a:off x="767275" y="2701034"/>
              <a:ext cx="2733040" cy="1332486"/>
              <a:chOff x="1280160" y="3676394"/>
              <a:chExt cx="2733040" cy="1332486"/>
            </a:xfrm>
            <a:solidFill>
              <a:srgbClr val="92D050"/>
            </a:solidFill>
          </p:grpSpPr>
          <p:sp>
            <p:nvSpPr>
              <p:cNvPr id="11" name="Rounded Rectangle 3">
                <a:extLst>
                  <a:ext uri="{FF2B5EF4-FFF2-40B4-BE49-F238E27FC236}">
                    <a16:creationId xmlns:a16="http://schemas.microsoft.com/office/drawing/2014/main" id="{65EEB4C4-B7EF-92CF-714F-9173A5B07947}"/>
                  </a:ext>
                </a:extLst>
              </p:cNvPr>
              <p:cNvSpPr/>
              <p:nvPr/>
            </p:nvSpPr>
            <p:spPr>
              <a:xfrm rot="21040571">
                <a:off x="1280160" y="3870960"/>
                <a:ext cx="2733040" cy="985520"/>
              </a:xfrm>
              <a:prstGeom prst="roundRect">
                <a:avLst>
                  <a:gd name="adj" fmla="val 25823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08FDF395-5C2D-F426-E4E6-F3FA2A06A06C}"/>
                  </a:ext>
                </a:extLst>
              </p:cNvPr>
              <p:cNvCxnSpPr/>
              <p:nvPr/>
            </p:nvCxnSpPr>
            <p:spPr>
              <a:xfrm>
                <a:off x="1412240" y="4094480"/>
                <a:ext cx="182880" cy="91440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D2AFBE4D-37A0-027F-E669-C2B596502045}"/>
                  </a:ext>
                </a:extLst>
              </p:cNvPr>
              <p:cNvCxnSpPr/>
              <p:nvPr/>
            </p:nvCxnSpPr>
            <p:spPr>
              <a:xfrm>
                <a:off x="3688080" y="3676394"/>
                <a:ext cx="182880" cy="946406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3FB5BCE-C13B-DA52-8DEF-42EA75BA7F76}"/>
                </a:ext>
              </a:extLst>
            </p:cNvPr>
            <p:cNvSpPr txBox="1"/>
            <p:nvPr/>
          </p:nvSpPr>
          <p:spPr>
            <a:xfrm rot="20996529">
              <a:off x="1072361" y="2969872"/>
              <a:ext cx="231444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glow rad="342900">
                      <a:prstClr val="white">
                        <a:alpha val="94000"/>
                      </a:prstClr>
                    </a:glo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20 152 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4FC5DF0-A5A0-5090-EA13-F2B677A65E62}"/>
              </a:ext>
            </a:extLst>
          </p:cNvPr>
          <p:cNvGrpSpPr/>
          <p:nvPr/>
        </p:nvGrpSpPr>
        <p:grpSpPr>
          <a:xfrm rot="574917">
            <a:off x="6236946" y="2065223"/>
            <a:ext cx="2316934" cy="1332486"/>
            <a:chOff x="767275" y="2701034"/>
            <a:chExt cx="2733040" cy="1332486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1AD7E95-ED0C-89B4-E3ED-DD66BCE26F71}"/>
                </a:ext>
              </a:extLst>
            </p:cNvPr>
            <p:cNvGrpSpPr/>
            <p:nvPr/>
          </p:nvGrpSpPr>
          <p:grpSpPr>
            <a:xfrm>
              <a:off x="767275" y="2701034"/>
              <a:ext cx="2733040" cy="1332486"/>
              <a:chOff x="1280160" y="3676394"/>
              <a:chExt cx="2733040" cy="1332486"/>
            </a:xfrm>
            <a:solidFill>
              <a:srgbClr val="92D050"/>
            </a:solidFill>
          </p:grpSpPr>
          <p:sp>
            <p:nvSpPr>
              <p:cNvPr id="18" name="Rounded Rectangle 3">
                <a:extLst>
                  <a:ext uri="{FF2B5EF4-FFF2-40B4-BE49-F238E27FC236}">
                    <a16:creationId xmlns:a16="http://schemas.microsoft.com/office/drawing/2014/main" id="{82315E8D-8629-8205-FF5F-41E7A6CDBE81}"/>
                  </a:ext>
                </a:extLst>
              </p:cNvPr>
              <p:cNvSpPr/>
              <p:nvPr/>
            </p:nvSpPr>
            <p:spPr>
              <a:xfrm rot="21040571">
                <a:off x="1280160" y="3870960"/>
                <a:ext cx="2733040" cy="985520"/>
              </a:xfrm>
              <a:prstGeom prst="roundRect">
                <a:avLst>
                  <a:gd name="adj" fmla="val 25823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038B329B-52C8-BA10-530D-55EFD72CE216}"/>
                  </a:ext>
                </a:extLst>
              </p:cNvPr>
              <p:cNvCxnSpPr/>
              <p:nvPr/>
            </p:nvCxnSpPr>
            <p:spPr>
              <a:xfrm>
                <a:off x="1412240" y="4094480"/>
                <a:ext cx="182880" cy="91440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B8990F83-FAAD-F4CE-8BA1-9749FD9C4EE2}"/>
                  </a:ext>
                </a:extLst>
              </p:cNvPr>
              <p:cNvCxnSpPr/>
              <p:nvPr/>
            </p:nvCxnSpPr>
            <p:spPr>
              <a:xfrm>
                <a:off x="3688080" y="3676394"/>
                <a:ext cx="182880" cy="946406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8C4E690-0094-B0DF-EE0A-610AB2565C95}"/>
                </a:ext>
              </a:extLst>
            </p:cNvPr>
            <p:cNvSpPr txBox="1"/>
            <p:nvPr/>
          </p:nvSpPr>
          <p:spPr>
            <a:xfrm rot="20996529">
              <a:off x="1072361" y="2969872"/>
              <a:ext cx="231444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glow rad="342900">
                      <a:prstClr val="white">
                        <a:alpha val="94000"/>
                      </a:prstClr>
                    </a:glo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12 509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4A6296F-B968-CAE2-96D3-F69F3EA81655}"/>
              </a:ext>
            </a:extLst>
          </p:cNvPr>
          <p:cNvGrpSpPr/>
          <p:nvPr/>
        </p:nvGrpSpPr>
        <p:grpSpPr>
          <a:xfrm rot="574917">
            <a:off x="9084920" y="2055699"/>
            <a:ext cx="2316934" cy="1332486"/>
            <a:chOff x="767275" y="2701034"/>
            <a:chExt cx="2733040" cy="1332486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6D82B2F-3158-04D1-D907-E1ECFD963437}"/>
                </a:ext>
              </a:extLst>
            </p:cNvPr>
            <p:cNvGrpSpPr/>
            <p:nvPr/>
          </p:nvGrpSpPr>
          <p:grpSpPr>
            <a:xfrm>
              <a:off x="767275" y="2701034"/>
              <a:ext cx="2733040" cy="1332486"/>
              <a:chOff x="1280160" y="3676394"/>
              <a:chExt cx="2733040" cy="1332486"/>
            </a:xfrm>
            <a:solidFill>
              <a:srgbClr val="92D050"/>
            </a:solidFill>
          </p:grpSpPr>
          <p:sp>
            <p:nvSpPr>
              <p:cNvPr id="24" name="Rounded Rectangle 3">
                <a:extLst>
                  <a:ext uri="{FF2B5EF4-FFF2-40B4-BE49-F238E27FC236}">
                    <a16:creationId xmlns:a16="http://schemas.microsoft.com/office/drawing/2014/main" id="{588F2A2B-2A30-4B3F-D7E4-99B8BDEDC8E1}"/>
                  </a:ext>
                </a:extLst>
              </p:cNvPr>
              <p:cNvSpPr/>
              <p:nvPr/>
            </p:nvSpPr>
            <p:spPr>
              <a:xfrm rot="21040571">
                <a:off x="1280160" y="3870960"/>
                <a:ext cx="2733040" cy="985520"/>
              </a:xfrm>
              <a:prstGeom prst="roundRect">
                <a:avLst>
                  <a:gd name="adj" fmla="val 25823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3E84A8E7-0F4A-DA8B-8784-88B9F33A365B}"/>
                  </a:ext>
                </a:extLst>
              </p:cNvPr>
              <p:cNvCxnSpPr/>
              <p:nvPr/>
            </p:nvCxnSpPr>
            <p:spPr>
              <a:xfrm>
                <a:off x="1412240" y="4094480"/>
                <a:ext cx="182880" cy="91440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A1B6E78E-791B-CC8D-E854-84701074AF92}"/>
                  </a:ext>
                </a:extLst>
              </p:cNvPr>
              <p:cNvCxnSpPr/>
              <p:nvPr/>
            </p:nvCxnSpPr>
            <p:spPr>
              <a:xfrm>
                <a:off x="3688080" y="3676394"/>
                <a:ext cx="182880" cy="946406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A9D5A69-54CC-2DDB-2EEA-8EDCFAE2A6FB}"/>
                </a:ext>
              </a:extLst>
            </p:cNvPr>
            <p:cNvSpPr txBox="1"/>
            <p:nvPr/>
          </p:nvSpPr>
          <p:spPr>
            <a:xfrm rot="20996529">
              <a:off x="1072361" y="2969872"/>
              <a:ext cx="231444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glow rad="342900">
                      <a:prstClr val="white">
                        <a:alpha val="94000"/>
                      </a:prstClr>
                    </a:glo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9 999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7350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109C214-6E28-4213-96EB-15F5EBFAB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941" y="354970"/>
            <a:ext cx="11706118" cy="614805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538A6CB-B4E7-459A-AB86-DB4ABF9E96EE}"/>
              </a:ext>
            </a:extLst>
          </p:cNvPr>
          <p:cNvSpPr txBox="1"/>
          <p:nvPr/>
        </p:nvSpPr>
        <p:spPr>
          <a:xfrm>
            <a:off x="1417708" y="355600"/>
            <a:ext cx="9974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Đặt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tính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rồi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tính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91414CF-584D-4E3A-9653-0D47D33F47C4}"/>
              </a:ext>
            </a:extLst>
          </p:cNvPr>
          <p:cNvSpPr/>
          <p:nvPr/>
        </p:nvSpPr>
        <p:spPr>
          <a:xfrm>
            <a:off x="746125" y="431800"/>
            <a:ext cx="622300" cy="558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4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99262DC-B67C-1EE5-0398-BCA60ADCB171}"/>
              </a:ext>
            </a:extLst>
          </p:cNvPr>
          <p:cNvSpPr/>
          <p:nvPr/>
        </p:nvSpPr>
        <p:spPr>
          <a:xfrm>
            <a:off x="819150" y="1695450"/>
            <a:ext cx="3181350" cy="847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3 675 + 2 918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1D361DA-C805-47BB-154F-3B10036E3AAA}"/>
              </a:ext>
            </a:extLst>
          </p:cNvPr>
          <p:cNvSpPr/>
          <p:nvPr/>
        </p:nvSpPr>
        <p:spPr>
          <a:xfrm>
            <a:off x="828675" y="2933700"/>
            <a:ext cx="3181350" cy="847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7 641 – 2 815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E78FC0D-8396-6EDC-CD65-14AA4C7926AB}"/>
              </a:ext>
            </a:extLst>
          </p:cNvPr>
          <p:cNvSpPr/>
          <p:nvPr/>
        </p:nvSpPr>
        <p:spPr>
          <a:xfrm>
            <a:off x="6410325" y="1704975"/>
            <a:ext cx="3543300" cy="847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40 613 + 47 519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7A83F430-5EA7-F018-B2BD-CD42A63FA05B}"/>
              </a:ext>
            </a:extLst>
          </p:cNvPr>
          <p:cNvSpPr/>
          <p:nvPr/>
        </p:nvSpPr>
        <p:spPr>
          <a:xfrm>
            <a:off x="6419850" y="2943225"/>
            <a:ext cx="3581400" cy="847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62 748 – 35 261</a:t>
            </a:r>
          </a:p>
        </p:txBody>
      </p:sp>
    </p:spTree>
    <p:extLst>
      <p:ext uri="{BB962C8B-B14F-4D97-AF65-F5344CB8AC3E}">
        <p14:creationId xmlns:p14="http://schemas.microsoft.com/office/powerpoint/2010/main" val="1693156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 animBg="1"/>
      <p:bldP spid="27" grpId="0" animBg="1"/>
      <p:bldP spid="29" grpId="0" animBg="1"/>
      <p:bldP spid="30" grpId="0" animBg="1"/>
      <p:bldP spid="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defTabSz="457200">
              <a:defRPr/>
            </a:pPr>
            <a:r>
              <a:rPr lang="en-US" sz="6600" b="1" kern="0" dirty="0">
                <a:solidFill>
                  <a:srgbClr val="0064D2">
                    <a:lumMod val="50000"/>
                  </a:srgbClr>
                </a:solidFill>
                <a:ea typeface="微软雅黑"/>
                <a:cs typeface="Arial" panose="020B0604020202020204" pitchFamily="34" charset="0"/>
              </a:rPr>
              <a:t>3 675 + 2 918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4667249" y="1369297"/>
            <a:ext cx="45243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3 675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4733925" y="2634474"/>
            <a:ext cx="40581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2 918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4073092" y="28895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>
            <a:off x="4676775" y="4038601"/>
            <a:ext cx="3686176" cy="8889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435804" y="3861733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716141" y="385389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913459" y="386738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800600" y="3879398"/>
            <a:ext cx="903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4063567" y="28990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03343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7 641 – 2 815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4667249" y="1369297"/>
            <a:ext cx="45243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7 641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4733925" y="2634474"/>
            <a:ext cx="40581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2 815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4073092" y="28895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>
            <a:off x="4676775" y="4038601"/>
            <a:ext cx="3686176" cy="8889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435804" y="3861733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716141" y="385389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913459" y="386738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800600" y="3879398"/>
            <a:ext cx="903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76686702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40 613 + 47 519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4000501" y="1369297"/>
            <a:ext cx="51911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40 613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3990975" y="2634474"/>
            <a:ext cx="48011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47 519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482542" y="28990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>
            <a:off x="4019550" y="4038601"/>
            <a:ext cx="4343401" cy="85724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435804" y="3861733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716141" y="385389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913459" y="386738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800600" y="3879398"/>
            <a:ext cx="903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3473017" y="290857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80691A-9EBF-F43D-8800-4E357CFDBD88}"/>
              </a:ext>
            </a:extLst>
          </p:cNvPr>
          <p:cNvSpPr txBox="1"/>
          <p:nvPr/>
        </p:nvSpPr>
        <p:spPr>
          <a:xfrm>
            <a:off x="4057650" y="3888923"/>
            <a:ext cx="903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95988293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14" grpId="0" animBg="1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62 748 – 35 261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4000501" y="1369297"/>
            <a:ext cx="51911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62 748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3990975" y="2634474"/>
            <a:ext cx="48011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35 261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482542" y="28990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>
            <a:off x="4019550" y="4038601"/>
            <a:ext cx="4343401" cy="85724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435804" y="3861733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716141" y="385389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913459" y="386738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800600" y="3879398"/>
            <a:ext cx="903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80691A-9EBF-F43D-8800-4E357CFDBD88}"/>
              </a:ext>
            </a:extLst>
          </p:cNvPr>
          <p:cNvSpPr txBox="1"/>
          <p:nvPr/>
        </p:nvSpPr>
        <p:spPr>
          <a:xfrm>
            <a:off x="4057650" y="3869873"/>
            <a:ext cx="903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79845203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088886" y="6378620"/>
            <a:ext cx="931195" cy="95876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438547">
            <a:off x="54040" y="2388092"/>
            <a:ext cx="631761" cy="65046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506201" y="4083321"/>
            <a:ext cx="931195" cy="95876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630403" y="-646675"/>
            <a:ext cx="931195" cy="95876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alphaModFix amt="8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08686" y="685800"/>
            <a:ext cx="465598" cy="47938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alphaModFix amt="4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954054" y="6378620"/>
            <a:ext cx="465598" cy="47938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590290">
            <a:off x="9276907" y="312085"/>
            <a:ext cx="465598" cy="47938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504880">
            <a:off x="8811309" y="6172200"/>
            <a:ext cx="465598" cy="47938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" cstate="print">
            <a:alphaModFix amt="3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145353">
            <a:off x="11078699" y="3100564"/>
            <a:ext cx="465598" cy="47938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5154" y="3858024"/>
            <a:ext cx="2287407" cy="300974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134439" y="81745"/>
            <a:ext cx="2067708" cy="2457131"/>
          </a:xfrm>
          <a:prstGeom prst="rect">
            <a:avLst/>
          </a:prstGeom>
        </p:spPr>
      </p:pic>
      <p:pic>
        <p:nvPicPr>
          <p:cNvPr id="24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522031">
            <a:off x="9679469" y="4861438"/>
            <a:ext cx="2809284" cy="2022685"/>
          </a:xfrm>
          <a:prstGeom prst="rect">
            <a:avLst/>
          </a:prstGeom>
        </p:spPr>
      </p:pic>
      <p:pic>
        <p:nvPicPr>
          <p:cNvPr id="25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33976">
            <a:off x="-74273" y="-142307"/>
            <a:ext cx="2369325" cy="22616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EEAD94-6412-E3BC-4A87-7A92E7685A3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65217" y="501684"/>
            <a:ext cx="2956816" cy="21398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A2500D8-9093-275A-931C-90A6E9EF9F2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9790" y="2093467"/>
            <a:ext cx="11028620" cy="295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89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109C214-6E28-4213-96EB-15F5EBFAB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941" y="354970"/>
            <a:ext cx="11706118" cy="614805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538A6CB-B4E7-459A-AB86-DB4ABF9E96EE}"/>
              </a:ext>
            </a:extLst>
          </p:cNvPr>
          <p:cNvSpPr txBox="1"/>
          <p:nvPr/>
        </p:nvSpPr>
        <p:spPr>
          <a:xfrm>
            <a:off x="1417707" y="355600"/>
            <a:ext cx="1049806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Một khu vườn ươm cây giống dạng hình chữ nhật có chiều rộng 45 m, chiều dài gấp 2 lần chiều rộng. Người ta làm hàng rào xung quanh khu vườn đó và để cửa vào rộng 4 m. Hỏi hàng rào khu vườn đó dài bao nhiêu mét?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91414CF-584D-4E3A-9653-0D47D33F47C4}"/>
              </a:ext>
            </a:extLst>
          </p:cNvPr>
          <p:cNvSpPr/>
          <p:nvPr/>
        </p:nvSpPr>
        <p:spPr>
          <a:xfrm>
            <a:off x="746125" y="431800"/>
            <a:ext cx="622300" cy="558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5</a:t>
            </a:r>
          </a:p>
        </p:txBody>
      </p:sp>
      <p:pic>
        <p:nvPicPr>
          <p:cNvPr id="3" name="Picture 2" descr="A wheelbarrow and plants in a garden&#10;&#10;Description automatically generated">
            <a:extLst>
              <a:ext uri="{FF2B5EF4-FFF2-40B4-BE49-F238E27FC236}">
                <a16:creationId xmlns:a16="http://schemas.microsoft.com/office/drawing/2014/main" id="{0D5C5E7D-6F8F-4B50-E324-4BEC20864F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675" y="952500"/>
            <a:ext cx="3676650" cy="367665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52438D6-35B9-9336-3AF2-5ECF5536FEBB}"/>
              </a:ext>
            </a:extLst>
          </p:cNvPr>
          <p:cNvGrpSpPr/>
          <p:nvPr/>
        </p:nvGrpSpPr>
        <p:grpSpPr>
          <a:xfrm>
            <a:off x="4920791" y="3867150"/>
            <a:ext cx="6090109" cy="2403481"/>
            <a:chOff x="2221431" y="4235767"/>
            <a:chExt cx="6090109" cy="240348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5237627-FA4E-140E-9CDE-CC5C832C75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1431" y="4772795"/>
              <a:ext cx="2650766" cy="1866453"/>
            </a:xfrm>
            <a:prstGeom prst="rect">
              <a:avLst/>
            </a:prstGeom>
          </p:spPr>
        </p:pic>
        <p:sp>
          <p:nvSpPr>
            <p:cNvPr id="6" name="Oval Callout 46">
              <a:extLst>
                <a:ext uri="{FF2B5EF4-FFF2-40B4-BE49-F238E27FC236}">
                  <a16:creationId xmlns:a16="http://schemas.microsoft.com/office/drawing/2014/main" id="{ECDC6811-1DBF-BD2B-66C7-4259FB6F9FAF}"/>
                </a:ext>
              </a:extLst>
            </p:cNvPr>
            <p:cNvSpPr/>
            <p:nvPr/>
          </p:nvSpPr>
          <p:spPr>
            <a:xfrm>
              <a:off x="5001142" y="4235767"/>
              <a:ext cx="3310398" cy="1985406"/>
            </a:xfrm>
            <a:prstGeom prst="wedgeEllipseCallout">
              <a:avLst>
                <a:gd name="adj1" fmla="val -52327"/>
                <a:gd name="adj2" fmla="val 34223"/>
              </a:avLst>
            </a:prstGeom>
            <a:solidFill>
              <a:srgbClr val="DCF0C6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129C425-7F35-93E6-B795-04E4DBF6933F}"/>
                </a:ext>
              </a:extLst>
            </p:cNvPr>
            <p:cNvSpPr/>
            <p:nvPr/>
          </p:nvSpPr>
          <p:spPr>
            <a:xfrm>
              <a:off x="5200280" y="4613783"/>
              <a:ext cx="2930285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chiều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dài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vườn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ươm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9" name="Oval Callout 46">
            <a:extLst>
              <a:ext uri="{FF2B5EF4-FFF2-40B4-BE49-F238E27FC236}">
                <a16:creationId xmlns:a16="http://schemas.microsoft.com/office/drawing/2014/main" id="{7400EAE4-7593-CB33-9608-B03E4F1259B3}"/>
              </a:ext>
            </a:extLst>
          </p:cNvPr>
          <p:cNvSpPr/>
          <p:nvPr/>
        </p:nvSpPr>
        <p:spPr>
          <a:xfrm>
            <a:off x="1190625" y="2819400"/>
            <a:ext cx="3762375" cy="1985406"/>
          </a:xfrm>
          <a:prstGeom prst="wedgeEllipseCallout">
            <a:avLst>
              <a:gd name="adj1" fmla="val 59888"/>
              <a:gd name="adj2" fmla="val 43338"/>
            </a:avLst>
          </a:prstGeom>
          <a:solidFill>
            <a:srgbClr val="DCF0C6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chu vi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877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109C214-6E28-4213-96EB-15F5EBFAB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941" y="335920"/>
            <a:ext cx="11706118" cy="61480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CC180E3-EFAC-7382-6B87-58F92FB3EB58}"/>
              </a:ext>
            </a:extLst>
          </p:cNvPr>
          <p:cNvSpPr txBox="1"/>
          <p:nvPr/>
        </p:nvSpPr>
        <p:spPr>
          <a:xfrm>
            <a:off x="1504950" y="1295400"/>
            <a:ext cx="902017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0" u="sng" dirty="0" err="1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vi-VN" sz="3600" b="1" i="0" u="sng" dirty="0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giải:</a:t>
            </a:r>
            <a:endParaRPr lang="vi-VN" sz="3600" b="0" i="0" u="sng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 dài của khu vườn hình chữ nhật là:</a:t>
            </a:r>
          </a:p>
          <a:p>
            <a:pPr algn="ctr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45 × 2 = 90 (m)</a:t>
            </a:r>
          </a:p>
          <a:p>
            <a:pPr algn="ctr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 vi của khu vườn hình chữ nhật là:</a:t>
            </a:r>
          </a:p>
          <a:p>
            <a:pPr algn="ctr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(45 + 90) × 2 = 270 (m)</a:t>
            </a:r>
          </a:p>
          <a:p>
            <a:pPr algn="ctr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 rào khu vườn đó dài số mét là:</a:t>
            </a:r>
          </a:p>
          <a:p>
            <a:pPr algn="ctr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270 – 4 = 266 (m)</a:t>
            </a:r>
          </a:p>
          <a:p>
            <a:pPr algn="r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 266 m</a:t>
            </a:r>
          </a:p>
        </p:txBody>
      </p:sp>
    </p:spTree>
    <p:extLst>
      <p:ext uri="{BB962C8B-B14F-4D97-AF65-F5344CB8AC3E}">
        <p14:creationId xmlns:p14="http://schemas.microsoft.com/office/powerpoint/2010/main" val="222170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10" descr="Cute chef girl smiling in uniform mascot gesturing ok sign cartoon art  illustration 2335552 Vector Art at Vecteezy">
            <a:extLst>
              <a:ext uri="{FF2B5EF4-FFF2-40B4-BE49-F238E27FC236}">
                <a16:creationId xmlns:a16="http://schemas.microsoft.com/office/drawing/2014/main" id="{74B64A5D-95C6-495A-AB98-4C5150545B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DDFD4"/>
              </a:clrFrom>
              <a:clrTo>
                <a:srgbClr val="FDDF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8" t="-1268"/>
          <a:stretch/>
        </p:blipFill>
        <p:spPr bwMode="auto">
          <a:xfrm>
            <a:off x="0" y="953312"/>
            <a:ext cx="6510236" cy="590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0DFE44-7051-4AF9-9A9B-B138D6069350}"/>
              </a:ext>
            </a:extLst>
          </p:cNvPr>
          <p:cNvGrpSpPr/>
          <p:nvPr/>
        </p:nvGrpSpPr>
        <p:grpSpPr>
          <a:xfrm>
            <a:off x="5812739" y="585864"/>
            <a:ext cx="5842000" cy="2843137"/>
            <a:chOff x="5036310" y="257023"/>
            <a:chExt cx="5842000" cy="2843137"/>
          </a:xfrm>
        </p:grpSpPr>
        <p:sp>
          <p:nvSpPr>
            <p:cNvPr id="6" name="Speech Bubble: Oval 5">
              <a:extLst>
                <a:ext uri="{FF2B5EF4-FFF2-40B4-BE49-F238E27FC236}">
                  <a16:creationId xmlns:a16="http://schemas.microsoft.com/office/drawing/2014/main" id="{5B1FF689-9819-441C-B3A9-570A54425CE3}"/>
                </a:ext>
              </a:extLst>
            </p:cNvPr>
            <p:cNvSpPr/>
            <p:nvPr/>
          </p:nvSpPr>
          <p:spPr>
            <a:xfrm rot="10989257">
              <a:off x="5036310" y="257023"/>
              <a:ext cx="5842000" cy="2843137"/>
            </a:xfrm>
            <a:prstGeom prst="wedgeEllipseCallout">
              <a:avLst>
                <a:gd name="adj1" fmla="val 65538"/>
                <a:gd name="adj2" fmla="val -21096"/>
              </a:avLst>
            </a:prstGeom>
            <a:solidFill>
              <a:schemeClr val="bg1"/>
            </a:solidFill>
            <a:ln w="762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FC2F408-8F2C-42A8-B866-7937F5930BEE}"/>
                </a:ext>
              </a:extLst>
            </p:cNvPr>
            <p:cNvSpPr txBox="1"/>
            <p:nvPr/>
          </p:nvSpPr>
          <p:spPr>
            <a:xfrm>
              <a:off x="5661266" y="1058973"/>
              <a:ext cx="4387612" cy="123110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Vận</a:t>
              </a:r>
              <a:r>
                <a:rPr kumimoji="0" lang="en-US" sz="8000" b="1" i="0" u="none" strike="noStrike" kern="1200" cap="none" spc="0" normalizeH="0" baseline="0" noProof="0" dirty="0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endParaRPr kumimoji="0" lang="en-US" sz="8000" b="1" i="0" u="none" strike="noStrike" kern="1200" cap="none" spc="0" normalizeH="0" baseline="0" noProof="0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026" name="Picture 2" descr="Bakery Rye bread Baking, bread, food, baking png | PNGEgg">
            <a:extLst>
              <a:ext uri="{FF2B5EF4-FFF2-40B4-BE49-F238E27FC236}">
                <a16:creationId xmlns:a16="http://schemas.microsoft.com/office/drawing/2014/main" id="{41F2BF77-A7E3-46A7-8179-D65611968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2000" y1="41483" x2="64889" y2="48580"/>
                        <a14:foregroundMark x1="46333" y1="47634" x2="86889" y2="51893"/>
                        <a14:foregroundMark x1="43778" y1="50946" x2="59667" y2="61199"/>
                        <a14:foregroundMark x1="10000" y1="62776" x2="15000" y2="62776"/>
                        <a14:foregroundMark x1="56444" y1="34700" x2="61444" y2="41325"/>
                        <a14:foregroundMark x1="27556" y1="40221" x2="35000" y2="45110"/>
                        <a14:foregroundMark x1="56667" y1="55205" x2="72222" y2="58044"/>
                        <a14:foregroundMark x1="56222" y1="53470" x2="68222" y2="55205"/>
                        <a14:foregroundMark x1="8778" y1="66088" x2="11111" y2="66562"/>
                        <a14:backgroundMark x1="61111" y1="33596" x2="64000" y2="35016"/>
                        <a14:backgroundMark x1="62000" y1="32492" x2="64222" y2="33912"/>
                        <a14:backgroundMark x1="8889" y1="69085" x2="10333" y2="69243"/>
                        <a14:backgroundMark x1="12333" y1="67981" x2="12333" y2="67981"/>
                        <a14:backgroundMark x1="12111" y1="67981" x2="12889" y2="67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588" y="3587574"/>
            <a:ext cx="5039590" cy="355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51C4527F-226A-4707-A75F-FA5C77647F7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89150" y="87518"/>
            <a:ext cx="627889" cy="627889"/>
          </a:xfrm>
          <a:prstGeom prst="rect">
            <a:avLst/>
          </a:prstGeom>
        </p:spPr>
      </p:pic>
      <p:pic>
        <p:nvPicPr>
          <p:cNvPr id="12" name="tiếng trò chơi xuất hiện">
            <a:hlinkClick r:id="" action="ppaction://media"/>
            <a:extLst>
              <a:ext uri="{FF2B5EF4-FFF2-40B4-BE49-F238E27FC236}">
                <a16:creationId xmlns:a16="http://schemas.microsoft.com/office/drawing/2014/main" id="{FE48E4D3-AF5C-4D5D-B9DF-7099AC3C053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7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23925" y="6188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22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44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237">
            <a:extLst>
              <a:ext uri="{FF2B5EF4-FFF2-40B4-BE49-F238E27FC236}">
                <a16:creationId xmlns:a16="http://schemas.microsoft.com/office/drawing/2014/main" id="{21DBBBDF-4715-4F93-A1A3-0098C61E20A3}"/>
              </a:ext>
            </a:extLst>
          </p:cNvPr>
          <p:cNvSpPr/>
          <p:nvPr/>
        </p:nvSpPr>
        <p:spPr>
          <a:xfrm>
            <a:off x="4701005" y="5407825"/>
            <a:ext cx="5592505" cy="1450175"/>
          </a:xfrm>
          <a:custGeom>
            <a:avLst/>
            <a:gdLst>
              <a:gd name="connsiteX0" fmla="*/ 1193175 w 4534220"/>
              <a:gd name="connsiteY0" fmla="*/ 0 h 1149173"/>
              <a:gd name="connsiteX1" fmla="*/ 3341046 w 4534220"/>
              <a:gd name="connsiteY1" fmla="*/ 0 h 1149173"/>
              <a:gd name="connsiteX2" fmla="*/ 3708005 w 4534220"/>
              <a:gd name="connsiteY2" fmla="*/ 756632 h 1149173"/>
              <a:gd name="connsiteX3" fmla="*/ 4468795 w 4534220"/>
              <a:gd name="connsiteY3" fmla="*/ 756632 h 1149173"/>
              <a:gd name="connsiteX4" fmla="*/ 4534220 w 4534220"/>
              <a:gd name="connsiteY4" fmla="*/ 822057 h 1149173"/>
              <a:gd name="connsiteX5" fmla="*/ 4534220 w 4534220"/>
              <a:gd name="connsiteY5" fmla="*/ 1083748 h 1149173"/>
              <a:gd name="connsiteX6" fmla="*/ 4468795 w 4534220"/>
              <a:gd name="connsiteY6" fmla="*/ 1149173 h 1149173"/>
              <a:gd name="connsiteX7" fmla="*/ 65425 w 4534220"/>
              <a:gd name="connsiteY7" fmla="*/ 1149173 h 1149173"/>
              <a:gd name="connsiteX8" fmla="*/ 0 w 4534220"/>
              <a:gd name="connsiteY8" fmla="*/ 1083748 h 1149173"/>
              <a:gd name="connsiteX9" fmla="*/ 0 w 4534220"/>
              <a:gd name="connsiteY9" fmla="*/ 822057 h 1149173"/>
              <a:gd name="connsiteX10" fmla="*/ 65425 w 4534220"/>
              <a:gd name="connsiteY10" fmla="*/ 756632 h 1149173"/>
              <a:gd name="connsiteX11" fmla="*/ 826216 w 4534220"/>
              <a:gd name="connsiteY11" fmla="*/ 756632 h 1149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534220" h="1149173">
                <a:moveTo>
                  <a:pt x="1193175" y="0"/>
                </a:moveTo>
                <a:lnTo>
                  <a:pt x="3341046" y="0"/>
                </a:lnTo>
                <a:lnTo>
                  <a:pt x="3708005" y="756632"/>
                </a:lnTo>
                <a:lnTo>
                  <a:pt x="4468795" y="756632"/>
                </a:lnTo>
                <a:cubicBezTo>
                  <a:pt x="4504928" y="756632"/>
                  <a:pt x="4534220" y="785924"/>
                  <a:pt x="4534220" y="822057"/>
                </a:cubicBezTo>
                <a:lnTo>
                  <a:pt x="4534220" y="1083748"/>
                </a:lnTo>
                <a:cubicBezTo>
                  <a:pt x="4534220" y="1119881"/>
                  <a:pt x="4504928" y="1149173"/>
                  <a:pt x="4468795" y="1149173"/>
                </a:cubicBezTo>
                <a:lnTo>
                  <a:pt x="65425" y="1149173"/>
                </a:lnTo>
                <a:cubicBezTo>
                  <a:pt x="29292" y="1149173"/>
                  <a:pt x="0" y="1119881"/>
                  <a:pt x="0" y="1083748"/>
                </a:cubicBezTo>
                <a:lnTo>
                  <a:pt x="0" y="822057"/>
                </a:lnTo>
                <a:cubicBezTo>
                  <a:pt x="0" y="785924"/>
                  <a:pt x="29292" y="756632"/>
                  <a:pt x="65425" y="756632"/>
                </a:cubicBezTo>
                <a:lnTo>
                  <a:pt x="826216" y="756632"/>
                </a:lnTo>
                <a:close/>
              </a:path>
            </a:pathLst>
          </a:cu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ircle: Hollow 200">
            <a:extLst>
              <a:ext uri="{FF2B5EF4-FFF2-40B4-BE49-F238E27FC236}">
                <a16:creationId xmlns:a16="http://schemas.microsoft.com/office/drawing/2014/main" id="{DB9F5274-672D-4331-ACA3-C923D634DBE4}"/>
              </a:ext>
            </a:extLst>
          </p:cNvPr>
          <p:cNvSpPr/>
          <p:nvPr/>
        </p:nvSpPr>
        <p:spPr>
          <a:xfrm>
            <a:off x="4601670" y="371451"/>
            <a:ext cx="5691840" cy="5647884"/>
          </a:xfrm>
          <a:prstGeom prst="donut">
            <a:avLst>
              <a:gd name="adj" fmla="val 7995"/>
            </a:avLst>
          </a:prstGeom>
          <a:gradFill>
            <a:gsLst>
              <a:gs pos="0">
                <a:srgbClr val="FFFF00"/>
              </a:gs>
              <a:gs pos="42000">
                <a:schemeClr val="accent4">
                  <a:lumMod val="75000"/>
                </a:schemeClr>
              </a:gs>
              <a:gs pos="69000">
                <a:srgbClr val="FFC000"/>
              </a:gs>
              <a:gs pos="100000">
                <a:schemeClr val="accent4">
                  <a:lumMod val="7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F536E87-4E3F-4CC7-BAF4-32B8BADA7BB3}"/>
              </a:ext>
            </a:extLst>
          </p:cNvPr>
          <p:cNvSpPr/>
          <p:nvPr/>
        </p:nvSpPr>
        <p:spPr>
          <a:xfrm>
            <a:off x="9909583" y="3010882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4E88E96-4A9D-4530-9B57-AAE8C67F05AB}"/>
              </a:ext>
            </a:extLst>
          </p:cNvPr>
          <p:cNvSpPr/>
          <p:nvPr/>
        </p:nvSpPr>
        <p:spPr>
          <a:xfrm>
            <a:off x="9898671" y="4157465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FEC8EE4-A2F2-48E5-A509-15789D081FAE}"/>
              </a:ext>
            </a:extLst>
          </p:cNvPr>
          <p:cNvSpPr/>
          <p:nvPr/>
        </p:nvSpPr>
        <p:spPr>
          <a:xfrm>
            <a:off x="9431477" y="5041431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5CBADB5-379B-4BDA-9D24-CAB5ABFE0049}"/>
              </a:ext>
            </a:extLst>
          </p:cNvPr>
          <p:cNvSpPr/>
          <p:nvPr/>
        </p:nvSpPr>
        <p:spPr>
          <a:xfrm>
            <a:off x="8473920" y="5668091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32926B-3D3A-4E8C-9F8E-9FE2AE8F371C}"/>
              </a:ext>
            </a:extLst>
          </p:cNvPr>
          <p:cNvSpPr/>
          <p:nvPr/>
        </p:nvSpPr>
        <p:spPr>
          <a:xfrm>
            <a:off x="7272155" y="5648345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91C8033-4ED9-4DA3-83E7-406EFA66847E}"/>
              </a:ext>
            </a:extLst>
          </p:cNvPr>
          <p:cNvSpPr/>
          <p:nvPr/>
        </p:nvSpPr>
        <p:spPr>
          <a:xfrm>
            <a:off x="6281518" y="5083106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15CBB3F-5559-4F79-B25E-BBAAF5AB8133}"/>
              </a:ext>
            </a:extLst>
          </p:cNvPr>
          <p:cNvSpPr/>
          <p:nvPr/>
        </p:nvSpPr>
        <p:spPr>
          <a:xfrm>
            <a:off x="5757111" y="4157465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E329F6B-AF0C-4162-A3EE-07C6F7DAAC18}"/>
              </a:ext>
            </a:extLst>
          </p:cNvPr>
          <p:cNvSpPr/>
          <p:nvPr/>
        </p:nvSpPr>
        <p:spPr>
          <a:xfrm>
            <a:off x="5773580" y="2965736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4D64325-9D44-4878-B04E-40F83539C62B}"/>
              </a:ext>
            </a:extLst>
          </p:cNvPr>
          <p:cNvSpPr/>
          <p:nvPr/>
        </p:nvSpPr>
        <p:spPr>
          <a:xfrm>
            <a:off x="6300519" y="2062780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8D39F06-8A72-4BF3-91A6-99315375F899}"/>
              </a:ext>
            </a:extLst>
          </p:cNvPr>
          <p:cNvSpPr/>
          <p:nvPr/>
        </p:nvSpPr>
        <p:spPr>
          <a:xfrm>
            <a:off x="7272155" y="1530497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94CBD55-2E9A-4653-B97A-EC9DFFC644A2}"/>
              </a:ext>
            </a:extLst>
          </p:cNvPr>
          <p:cNvSpPr/>
          <p:nvPr/>
        </p:nvSpPr>
        <p:spPr>
          <a:xfrm>
            <a:off x="8369510" y="1513283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0E4EF22-43A8-48C2-BC6F-1B85E945A66D}"/>
              </a:ext>
            </a:extLst>
          </p:cNvPr>
          <p:cNvSpPr/>
          <p:nvPr/>
        </p:nvSpPr>
        <p:spPr>
          <a:xfrm>
            <a:off x="9326752" y="2082511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2B8A358-635F-4391-9A20-DD6D17A538A1}"/>
              </a:ext>
            </a:extLst>
          </p:cNvPr>
          <p:cNvGrpSpPr/>
          <p:nvPr/>
        </p:nvGrpSpPr>
        <p:grpSpPr>
          <a:xfrm>
            <a:off x="4896921" y="639780"/>
            <a:ext cx="5088487" cy="5040728"/>
            <a:chOff x="3913724" y="1095436"/>
            <a:chExt cx="4125579" cy="3994464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D609167-CDE9-49D5-ABEA-CC6C5704B77B}"/>
                </a:ext>
              </a:extLst>
            </p:cNvPr>
            <p:cNvGrpSpPr/>
            <p:nvPr/>
          </p:nvGrpSpPr>
          <p:grpSpPr>
            <a:xfrm>
              <a:off x="3913724" y="1095436"/>
              <a:ext cx="4125579" cy="3994464"/>
              <a:chOff x="4013144" y="1251025"/>
              <a:chExt cx="4125579" cy="3994464"/>
            </a:xfrm>
          </p:grpSpPr>
          <p:sp>
            <p:nvSpPr>
              <p:cNvPr id="30" name="Freeform: Shape 175">
                <a:extLst>
                  <a:ext uri="{FF2B5EF4-FFF2-40B4-BE49-F238E27FC236}">
                    <a16:creationId xmlns:a16="http://schemas.microsoft.com/office/drawing/2014/main" id="{D05997F9-80DC-4E4D-837B-BA2C20A4934A}"/>
                  </a:ext>
                </a:extLst>
              </p:cNvPr>
              <p:cNvSpPr/>
              <p:nvPr/>
            </p:nvSpPr>
            <p:spPr>
              <a:xfrm rot="9000000">
                <a:off x="5542155" y="1251025"/>
                <a:ext cx="911062" cy="1831573"/>
              </a:xfrm>
              <a:custGeom>
                <a:avLst/>
                <a:gdLst>
                  <a:gd name="connsiteX0" fmla="*/ 0 w 911062"/>
                  <a:gd name="connsiteY0" fmla="*/ 1578006 h 1831573"/>
                  <a:gd name="connsiteX1" fmla="*/ 911062 w 911062"/>
                  <a:gd name="connsiteY1" fmla="*/ 0 h 1831573"/>
                  <a:gd name="connsiteX2" fmla="*/ 911062 w 911062"/>
                  <a:gd name="connsiteY2" fmla="*/ 1831573 h 1831573"/>
                  <a:gd name="connsiteX3" fmla="*/ 722833 w 911062"/>
                  <a:gd name="connsiteY3" fmla="*/ 1817490 h 1831573"/>
                  <a:gd name="connsiteX4" fmla="*/ 159565 w 911062"/>
                  <a:gd name="connsiteY4" fmla="*/ 1659691 h 1831573"/>
                  <a:gd name="connsiteX5" fmla="*/ 0 w 911062"/>
                  <a:gd name="connsiteY5" fmla="*/ 1578006 h 1831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1062" h="1831573">
                    <a:moveTo>
                      <a:pt x="0" y="1578006"/>
                    </a:moveTo>
                    <a:lnTo>
                      <a:pt x="911062" y="0"/>
                    </a:lnTo>
                    <a:lnTo>
                      <a:pt x="911062" y="1831573"/>
                    </a:lnTo>
                    <a:lnTo>
                      <a:pt x="722833" y="1817490"/>
                    </a:lnTo>
                    <a:cubicBezTo>
                      <a:pt x="531925" y="1793801"/>
                      <a:pt x="342135" y="1741747"/>
                      <a:pt x="159565" y="1659691"/>
                    </a:cubicBezTo>
                    <a:lnTo>
                      <a:pt x="0" y="1578006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177">
                <a:extLst>
                  <a:ext uri="{FF2B5EF4-FFF2-40B4-BE49-F238E27FC236}">
                    <a16:creationId xmlns:a16="http://schemas.microsoft.com/office/drawing/2014/main" id="{308E873C-7B6E-4A2D-83C9-BB5D3AA3F85B}"/>
                  </a:ext>
                </a:extLst>
              </p:cNvPr>
              <p:cNvSpPr/>
              <p:nvPr/>
            </p:nvSpPr>
            <p:spPr>
              <a:xfrm rot="9000000">
                <a:off x="5545217" y="1330103"/>
                <a:ext cx="1645044" cy="1646576"/>
              </a:xfrm>
              <a:custGeom>
                <a:avLst/>
                <a:gdLst>
                  <a:gd name="connsiteX0" fmla="*/ 694393 w 1645044"/>
                  <a:gd name="connsiteY0" fmla="*/ 1646576 h 1646576"/>
                  <a:gd name="connsiteX1" fmla="*/ 543870 w 1645044"/>
                  <a:gd name="connsiteY1" fmla="*/ 1549232 h 1646576"/>
                  <a:gd name="connsiteX2" fmla="*/ 17671 w 1645044"/>
                  <a:gd name="connsiteY2" fmla="*/ 982015 h 1646576"/>
                  <a:gd name="connsiteX3" fmla="*/ 0 w 1645044"/>
                  <a:gd name="connsiteY3" fmla="*/ 949766 h 1646576"/>
                  <a:gd name="connsiteX4" fmla="*/ 1645044 w 1645044"/>
                  <a:gd name="connsiteY4" fmla="*/ 0 h 1646576"/>
                  <a:gd name="connsiteX5" fmla="*/ 694393 w 1645044"/>
                  <a:gd name="connsiteY5" fmla="*/ 1646576 h 1646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45044" h="1646576">
                    <a:moveTo>
                      <a:pt x="694393" y="1646576"/>
                    </a:moveTo>
                    <a:lnTo>
                      <a:pt x="543870" y="1549232"/>
                    </a:lnTo>
                    <a:cubicBezTo>
                      <a:pt x="327407" y="1393122"/>
                      <a:pt x="150716" y="1199229"/>
                      <a:pt x="17671" y="982015"/>
                    </a:cubicBezTo>
                    <a:lnTo>
                      <a:pt x="0" y="949766"/>
                    </a:lnTo>
                    <a:lnTo>
                      <a:pt x="1645044" y="0"/>
                    </a:lnTo>
                    <a:lnTo>
                      <a:pt x="694393" y="1646576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179">
                <a:extLst>
                  <a:ext uri="{FF2B5EF4-FFF2-40B4-BE49-F238E27FC236}">
                    <a16:creationId xmlns:a16="http://schemas.microsoft.com/office/drawing/2014/main" id="{4A55BA5B-E772-4480-A8F8-DFE1B5C486AF}"/>
                  </a:ext>
                </a:extLst>
              </p:cNvPr>
              <p:cNvSpPr/>
              <p:nvPr/>
            </p:nvSpPr>
            <p:spPr>
              <a:xfrm rot="9000000">
                <a:off x="4706923" y="1717225"/>
                <a:ext cx="963241" cy="1912325"/>
              </a:xfrm>
              <a:custGeom>
                <a:avLst/>
                <a:gdLst>
                  <a:gd name="connsiteX0" fmla="*/ 0 w 963241"/>
                  <a:gd name="connsiteY0" fmla="*/ 1912325 h 1912325"/>
                  <a:gd name="connsiteX1" fmla="*/ 0 w 963241"/>
                  <a:gd name="connsiteY1" fmla="*/ 2311 h 1912325"/>
                  <a:gd name="connsiteX2" fmla="*/ 1334 w 963241"/>
                  <a:gd name="connsiteY2" fmla="*/ 0 h 1912325"/>
                  <a:gd name="connsiteX3" fmla="*/ 963241 w 963241"/>
                  <a:gd name="connsiteY3" fmla="*/ 1666072 h 1912325"/>
                  <a:gd name="connsiteX4" fmla="*/ 876116 w 963241"/>
                  <a:gd name="connsiteY4" fmla="*/ 1713812 h 1912325"/>
                  <a:gd name="connsiteX5" fmla="*/ 147553 w 963241"/>
                  <a:gd name="connsiteY5" fmla="*/ 1909030 h 1912325"/>
                  <a:gd name="connsiteX6" fmla="*/ 0 w 963241"/>
                  <a:gd name="connsiteY6" fmla="*/ 1912325 h 1912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63241" h="1912325">
                    <a:moveTo>
                      <a:pt x="0" y="1912325"/>
                    </a:moveTo>
                    <a:lnTo>
                      <a:pt x="0" y="2311"/>
                    </a:lnTo>
                    <a:lnTo>
                      <a:pt x="1334" y="0"/>
                    </a:lnTo>
                    <a:lnTo>
                      <a:pt x="963241" y="1666072"/>
                    </a:lnTo>
                    <a:lnTo>
                      <a:pt x="876116" y="1713812"/>
                    </a:lnTo>
                    <a:cubicBezTo>
                      <a:pt x="648145" y="1824792"/>
                      <a:pt x="400470" y="1891156"/>
                      <a:pt x="147553" y="1909030"/>
                    </a:cubicBezTo>
                    <a:lnTo>
                      <a:pt x="0" y="1912325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181">
                <a:extLst>
                  <a:ext uri="{FF2B5EF4-FFF2-40B4-BE49-F238E27FC236}">
                    <a16:creationId xmlns:a16="http://schemas.microsoft.com/office/drawing/2014/main" id="{725AE515-686A-429B-B4D1-CCBC12B14A9E}"/>
                  </a:ext>
                </a:extLst>
              </p:cNvPr>
              <p:cNvSpPr/>
              <p:nvPr/>
            </p:nvSpPr>
            <p:spPr>
              <a:xfrm rot="9000000">
                <a:off x="5745596" y="1910095"/>
                <a:ext cx="1887402" cy="945448"/>
              </a:xfrm>
              <a:custGeom>
                <a:avLst/>
                <a:gdLst>
                  <a:gd name="connsiteX0" fmla="*/ 249840 w 1887402"/>
                  <a:gd name="connsiteY0" fmla="*/ 945448 h 945448"/>
                  <a:gd name="connsiteX1" fmla="*/ 197947 w 1887402"/>
                  <a:gd name="connsiteY1" fmla="*/ 850744 h 945448"/>
                  <a:gd name="connsiteX2" fmla="*/ 2729 w 1887402"/>
                  <a:gd name="connsiteY2" fmla="*/ 122181 h 945448"/>
                  <a:gd name="connsiteX3" fmla="*/ 0 w 1887402"/>
                  <a:gd name="connsiteY3" fmla="*/ 0 h 945448"/>
                  <a:gd name="connsiteX4" fmla="*/ 1887402 w 1887402"/>
                  <a:gd name="connsiteY4" fmla="*/ 1 h 945448"/>
                  <a:gd name="connsiteX5" fmla="*/ 249840 w 1887402"/>
                  <a:gd name="connsiteY5" fmla="*/ 945448 h 945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87402" h="945448">
                    <a:moveTo>
                      <a:pt x="249840" y="945448"/>
                    </a:moveTo>
                    <a:lnTo>
                      <a:pt x="197947" y="850744"/>
                    </a:lnTo>
                    <a:cubicBezTo>
                      <a:pt x="86967" y="622774"/>
                      <a:pt x="20603" y="375099"/>
                      <a:pt x="2729" y="122181"/>
                    </a:cubicBezTo>
                    <a:lnTo>
                      <a:pt x="0" y="0"/>
                    </a:lnTo>
                    <a:lnTo>
                      <a:pt x="1887402" y="1"/>
                    </a:lnTo>
                    <a:lnTo>
                      <a:pt x="249840" y="945448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183">
                <a:extLst>
                  <a:ext uri="{FF2B5EF4-FFF2-40B4-BE49-F238E27FC236}">
                    <a16:creationId xmlns:a16="http://schemas.microsoft.com/office/drawing/2014/main" id="{FBABB896-D747-439F-837E-A213FBD761C8}"/>
                  </a:ext>
                </a:extLst>
              </p:cNvPr>
              <p:cNvSpPr/>
              <p:nvPr/>
            </p:nvSpPr>
            <p:spPr>
              <a:xfrm rot="9000000">
                <a:off x="4086509" y="2144723"/>
                <a:ext cx="1661542" cy="1657839"/>
              </a:xfrm>
              <a:custGeom>
                <a:avLst/>
                <a:gdLst>
                  <a:gd name="connsiteX0" fmla="*/ 957153 w 1661542"/>
                  <a:gd name="connsiteY0" fmla="*/ 1657839 h 1657839"/>
                  <a:gd name="connsiteX1" fmla="*/ 0 w 1661542"/>
                  <a:gd name="connsiteY1" fmla="*/ 0 h 1657839"/>
                  <a:gd name="connsiteX2" fmla="*/ 1661542 w 1661542"/>
                  <a:gd name="connsiteY2" fmla="*/ 959292 h 1657839"/>
                  <a:gd name="connsiteX3" fmla="*/ 1564198 w 1661542"/>
                  <a:gd name="connsiteY3" fmla="*/ 1109816 h 1657839"/>
                  <a:gd name="connsiteX4" fmla="*/ 996981 w 1661542"/>
                  <a:gd name="connsiteY4" fmla="*/ 1636015 h 1657839"/>
                  <a:gd name="connsiteX5" fmla="*/ 957153 w 1661542"/>
                  <a:gd name="connsiteY5" fmla="*/ 1657839 h 165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61542" h="1657839">
                    <a:moveTo>
                      <a:pt x="957153" y="1657839"/>
                    </a:moveTo>
                    <a:lnTo>
                      <a:pt x="0" y="0"/>
                    </a:lnTo>
                    <a:lnTo>
                      <a:pt x="1661542" y="959292"/>
                    </a:lnTo>
                    <a:lnTo>
                      <a:pt x="1564198" y="1109816"/>
                    </a:lnTo>
                    <a:cubicBezTo>
                      <a:pt x="1408087" y="1326279"/>
                      <a:pt x="1214194" y="1502970"/>
                      <a:pt x="996981" y="1636015"/>
                    </a:cubicBezTo>
                    <a:lnTo>
                      <a:pt x="957153" y="1657839"/>
                    </a:ln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185">
                <a:extLst>
                  <a:ext uri="{FF2B5EF4-FFF2-40B4-BE49-F238E27FC236}">
                    <a16:creationId xmlns:a16="http://schemas.microsoft.com/office/drawing/2014/main" id="{6A52275D-49DD-4CE1-919B-EA433E219466}"/>
                  </a:ext>
                </a:extLst>
              </p:cNvPr>
              <p:cNvSpPr/>
              <p:nvPr/>
            </p:nvSpPr>
            <p:spPr>
              <a:xfrm rot="9000000">
                <a:off x="6262993" y="2744663"/>
                <a:ext cx="1875730" cy="936435"/>
              </a:xfrm>
              <a:custGeom>
                <a:avLst/>
                <a:gdLst>
                  <a:gd name="connsiteX0" fmla="*/ 503 w 1875730"/>
                  <a:gd name="connsiteY0" fmla="*/ 936435 h 936435"/>
                  <a:gd name="connsiteX1" fmla="*/ 0 w 1875730"/>
                  <a:gd name="connsiteY1" fmla="*/ 913889 h 936435"/>
                  <a:gd name="connsiteX2" fmla="*/ 172093 w 1875730"/>
                  <a:gd name="connsiteY2" fmla="*/ 159565 h 936435"/>
                  <a:gd name="connsiteX3" fmla="*/ 253778 w 1875730"/>
                  <a:gd name="connsiteY3" fmla="*/ 0 h 936435"/>
                  <a:gd name="connsiteX4" fmla="*/ 1875730 w 1875730"/>
                  <a:gd name="connsiteY4" fmla="*/ 936435 h 936435"/>
                  <a:gd name="connsiteX5" fmla="*/ 503 w 1875730"/>
                  <a:gd name="connsiteY5" fmla="*/ 936435 h 936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75730" h="936435">
                    <a:moveTo>
                      <a:pt x="503" y="936435"/>
                    </a:moveTo>
                    <a:lnTo>
                      <a:pt x="0" y="913889"/>
                    </a:lnTo>
                    <a:cubicBezTo>
                      <a:pt x="6614" y="659254"/>
                      <a:pt x="62686" y="402992"/>
                      <a:pt x="172093" y="159565"/>
                    </a:cubicBezTo>
                    <a:lnTo>
                      <a:pt x="253778" y="0"/>
                    </a:lnTo>
                    <a:lnTo>
                      <a:pt x="1875730" y="936435"/>
                    </a:lnTo>
                    <a:lnTo>
                      <a:pt x="503" y="93643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187">
                <a:extLst>
                  <a:ext uri="{FF2B5EF4-FFF2-40B4-BE49-F238E27FC236}">
                    <a16:creationId xmlns:a16="http://schemas.microsoft.com/office/drawing/2014/main" id="{359A5F7D-3100-44CD-A1D7-E6E677B066F6}"/>
                  </a:ext>
                </a:extLst>
              </p:cNvPr>
              <p:cNvSpPr/>
              <p:nvPr/>
            </p:nvSpPr>
            <p:spPr>
              <a:xfrm rot="9000000">
                <a:off x="4013144" y="2889393"/>
                <a:ext cx="1902124" cy="951673"/>
              </a:xfrm>
              <a:custGeom>
                <a:avLst/>
                <a:gdLst>
                  <a:gd name="connsiteX0" fmla="*/ 1648346 w 1902124"/>
                  <a:gd name="connsiteY0" fmla="*/ 951673 h 951673"/>
                  <a:gd name="connsiteX1" fmla="*/ 0 w 1902124"/>
                  <a:gd name="connsiteY1" fmla="*/ 0 h 951673"/>
                  <a:gd name="connsiteX2" fmla="*/ 1901280 w 1902124"/>
                  <a:gd name="connsiteY2" fmla="*/ 0 h 951673"/>
                  <a:gd name="connsiteX3" fmla="*/ 1902124 w 1902124"/>
                  <a:gd name="connsiteY3" fmla="*/ 37786 h 951673"/>
                  <a:gd name="connsiteX4" fmla="*/ 1730031 w 1902124"/>
                  <a:gd name="connsiteY4" fmla="*/ 792109 h 951673"/>
                  <a:gd name="connsiteX5" fmla="*/ 1648346 w 1902124"/>
                  <a:gd name="connsiteY5" fmla="*/ 951673 h 951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2124" h="951673">
                    <a:moveTo>
                      <a:pt x="1648346" y="951673"/>
                    </a:moveTo>
                    <a:lnTo>
                      <a:pt x="0" y="0"/>
                    </a:lnTo>
                    <a:lnTo>
                      <a:pt x="1901280" y="0"/>
                    </a:lnTo>
                    <a:lnTo>
                      <a:pt x="1902124" y="37786"/>
                    </a:lnTo>
                    <a:cubicBezTo>
                      <a:pt x="1895510" y="292420"/>
                      <a:pt x="1839438" y="548682"/>
                      <a:pt x="1730031" y="792109"/>
                    </a:cubicBezTo>
                    <a:lnTo>
                      <a:pt x="1648346" y="951673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189">
                <a:extLst>
                  <a:ext uri="{FF2B5EF4-FFF2-40B4-BE49-F238E27FC236}">
                    <a16:creationId xmlns:a16="http://schemas.microsoft.com/office/drawing/2014/main" id="{1F51D06B-63CA-476E-8F7C-714A91492850}"/>
                  </a:ext>
                </a:extLst>
              </p:cNvPr>
              <p:cNvSpPr/>
              <p:nvPr/>
            </p:nvSpPr>
            <p:spPr>
              <a:xfrm rot="9000000">
                <a:off x="5663890" y="3302477"/>
                <a:ext cx="977045" cy="1943012"/>
              </a:xfrm>
              <a:custGeom>
                <a:avLst/>
                <a:gdLst>
                  <a:gd name="connsiteX0" fmla="*/ 1765 w 977045"/>
                  <a:gd name="connsiteY0" fmla="*/ 1943012 h 1943012"/>
                  <a:gd name="connsiteX1" fmla="*/ 472 w 977045"/>
                  <a:gd name="connsiteY1" fmla="*/ 1942266 h 1943012"/>
                  <a:gd name="connsiteX2" fmla="*/ 0 w 977045"/>
                  <a:gd name="connsiteY2" fmla="*/ 1941448 h 1943012"/>
                  <a:gd name="connsiteX3" fmla="*/ 0 w 977045"/>
                  <a:gd name="connsiteY3" fmla="*/ 1411 h 1943012"/>
                  <a:gd name="connsiteX4" fmla="*/ 63157 w 977045"/>
                  <a:gd name="connsiteY4" fmla="*/ 0 h 1943012"/>
                  <a:gd name="connsiteX5" fmla="*/ 817481 w 977045"/>
                  <a:gd name="connsiteY5" fmla="*/ 172093 h 1943012"/>
                  <a:gd name="connsiteX6" fmla="*/ 977045 w 977045"/>
                  <a:gd name="connsiteY6" fmla="*/ 253778 h 1943012"/>
                  <a:gd name="connsiteX7" fmla="*/ 1765 w 977045"/>
                  <a:gd name="connsiteY7" fmla="*/ 1943012 h 1943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7045" h="1943012">
                    <a:moveTo>
                      <a:pt x="1765" y="1943012"/>
                    </a:moveTo>
                    <a:lnTo>
                      <a:pt x="472" y="1942266"/>
                    </a:lnTo>
                    <a:lnTo>
                      <a:pt x="0" y="1941448"/>
                    </a:lnTo>
                    <a:lnTo>
                      <a:pt x="0" y="1411"/>
                    </a:lnTo>
                    <a:lnTo>
                      <a:pt x="63157" y="0"/>
                    </a:lnTo>
                    <a:cubicBezTo>
                      <a:pt x="317792" y="6614"/>
                      <a:pt x="574054" y="62686"/>
                      <a:pt x="817481" y="172093"/>
                    </a:cubicBezTo>
                    <a:lnTo>
                      <a:pt x="977045" y="253778"/>
                    </a:lnTo>
                    <a:lnTo>
                      <a:pt x="1765" y="1943012"/>
                    </a:lnTo>
                    <a:close/>
                  </a:path>
                </a:pathLst>
              </a:cu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191">
                <a:extLst>
                  <a:ext uri="{FF2B5EF4-FFF2-40B4-BE49-F238E27FC236}">
                    <a16:creationId xmlns:a16="http://schemas.microsoft.com/office/drawing/2014/main" id="{B9402556-599A-4AC4-805D-C62208D821F4}"/>
                  </a:ext>
                </a:extLst>
              </p:cNvPr>
              <p:cNvSpPr/>
              <p:nvPr/>
            </p:nvSpPr>
            <p:spPr>
              <a:xfrm rot="9000000">
                <a:off x="6426030" y="2761065"/>
                <a:ext cx="1608755" cy="1612713"/>
              </a:xfrm>
              <a:custGeom>
                <a:avLst/>
                <a:gdLst>
                  <a:gd name="connsiteX0" fmla="*/ 1608755 w 1608755"/>
                  <a:gd name="connsiteY0" fmla="*/ 1612713 h 1612713"/>
                  <a:gd name="connsiteX1" fmla="*/ 0 w 1608755"/>
                  <a:gd name="connsiteY1" fmla="*/ 683898 h 1612713"/>
                  <a:gd name="connsiteX2" fmla="*/ 97344 w 1608755"/>
                  <a:gd name="connsiteY2" fmla="*/ 533374 h 1612713"/>
                  <a:gd name="connsiteX3" fmla="*/ 664561 w 1608755"/>
                  <a:gd name="connsiteY3" fmla="*/ 7176 h 1612713"/>
                  <a:gd name="connsiteX4" fmla="*/ 677655 w 1608755"/>
                  <a:gd name="connsiteY4" fmla="*/ 0 h 1612713"/>
                  <a:gd name="connsiteX5" fmla="*/ 1608755 w 1608755"/>
                  <a:gd name="connsiteY5" fmla="*/ 1612713 h 1612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8755" h="1612713">
                    <a:moveTo>
                      <a:pt x="1608755" y="1612713"/>
                    </a:moveTo>
                    <a:lnTo>
                      <a:pt x="0" y="683898"/>
                    </a:lnTo>
                    <a:lnTo>
                      <a:pt x="97344" y="533374"/>
                    </a:lnTo>
                    <a:cubicBezTo>
                      <a:pt x="253454" y="316912"/>
                      <a:pt x="447348" y="140221"/>
                      <a:pt x="664561" y="7176"/>
                    </a:cubicBezTo>
                    <a:lnTo>
                      <a:pt x="677655" y="0"/>
                    </a:lnTo>
                    <a:lnTo>
                      <a:pt x="1608755" y="1612713"/>
                    </a:ln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193">
                <a:extLst>
                  <a:ext uri="{FF2B5EF4-FFF2-40B4-BE49-F238E27FC236}">
                    <a16:creationId xmlns:a16="http://schemas.microsoft.com/office/drawing/2014/main" id="{FC0519B8-D642-4C02-99A2-3B3B2336066A}"/>
                  </a:ext>
                </a:extLst>
              </p:cNvPr>
              <p:cNvSpPr/>
              <p:nvPr/>
            </p:nvSpPr>
            <p:spPr>
              <a:xfrm rot="9000000">
                <a:off x="4524040" y="3716195"/>
                <a:ext cx="1887062" cy="941785"/>
              </a:xfrm>
              <a:custGeom>
                <a:avLst/>
                <a:gdLst>
                  <a:gd name="connsiteX0" fmla="*/ 0 w 1887062"/>
                  <a:gd name="connsiteY0" fmla="*/ 941785 h 941785"/>
                  <a:gd name="connsiteX1" fmla="*/ 1631219 w 1887062"/>
                  <a:gd name="connsiteY1" fmla="*/ 0 h 941785"/>
                  <a:gd name="connsiteX2" fmla="*/ 1689456 w 1887062"/>
                  <a:gd name="connsiteY2" fmla="*/ 106280 h 941785"/>
                  <a:gd name="connsiteX3" fmla="*/ 1884674 w 1887062"/>
                  <a:gd name="connsiteY3" fmla="*/ 834843 h 941785"/>
                  <a:gd name="connsiteX4" fmla="*/ 1887062 w 1887062"/>
                  <a:gd name="connsiteY4" fmla="*/ 941785 h 941785"/>
                  <a:gd name="connsiteX5" fmla="*/ 0 w 1887062"/>
                  <a:gd name="connsiteY5" fmla="*/ 941785 h 941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87062" h="941785">
                    <a:moveTo>
                      <a:pt x="0" y="941785"/>
                    </a:moveTo>
                    <a:lnTo>
                      <a:pt x="1631219" y="0"/>
                    </a:lnTo>
                    <a:lnTo>
                      <a:pt x="1689456" y="106280"/>
                    </a:lnTo>
                    <a:cubicBezTo>
                      <a:pt x="1800435" y="334251"/>
                      <a:pt x="1866799" y="581925"/>
                      <a:pt x="1884674" y="834843"/>
                    </a:cubicBezTo>
                    <a:lnTo>
                      <a:pt x="1887062" y="941785"/>
                    </a:lnTo>
                    <a:lnTo>
                      <a:pt x="0" y="941785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195">
                <a:extLst>
                  <a:ext uri="{FF2B5EF4-FFF2-40B4-BE49-F238E27FC236}">
                    <a16:creationId xmlns:a16="http://schemas.microsoft.com/office/drawing/2014/main" id="{2F5F4EEC-25AA-40E1-967F-67B19811FC8F}"/>
                  </a:ext>
                </a:extLst>
              </p:cNvPr>
              <p:cNvSpPr/>
              <p:nvPr/>
            </p:nvSpPr>
            <p:spPr>
              <a:xfrm rot="9000000">
                <a:off x="6551595" y="2926702"/>
                <a:ext cx="923991" cy="1859828"/>
              </a:xfrm>
              <a:custGeom>
                <a:avLst/>
                <a:gdLst>
                  <a:gd name="connsiteX0" fmla="*/ 923991 w 923991"/>
                  <a:gd name="connsiteY0" fmla="*/ 1859828 h 1859828"/>
                  <a:gd name="connsiteX1" fmla="*/ 0 w 923991"/>
                  <a:gd name="connsiteY1" fmla="*/ 259428 h 1859828"/>
                  <a:gd name="connsiteX2" fmla="*/ 113859 w 923991"/>
                  <a:gd name="connsiteY2" fmla="*/ 197039 h 1859828"/>
                  <a:gd name="connsiteX3" fmla="*/ 842422 w 923991"/>
                  <a:gd name="connsiteY3" fmla="*/ 1821 h 1859828"/>
                  <a:gd name="connsiteX4" fmla="*/ 923991 w 923991"/>
                  <a:gd name="connsiteY4" fmla="*/ 0 h 1859828"/>
                  <a:gd name="connsiteX5" fmla="*/ 923991 w 923991"/>
                  <a:gd name="connsiteY5" fmla="*/ 1859828 h 1859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3991" h="1859828">
                    <a:moveTo>
                      <a:pt x="923991" y="1859828"/>
                    </a:moveTo>
                    <a:lnTo>
                      <a:pt x="0" y="259428"/>
                    </a:lnTo>
                    <a:lnTo>
                      <a:pt x="113859" y="197039"/>
                    </a:lnTo>
                    <a:cubicBezTo>
                      <a:pt x="341829" y="86060"/>
                      <a:pt x="589504" y="19696"/>
                      <a:pt x="842422" y="1821"/>
                    </a:cubicBezTo>
                    <a:lnTo>
                      <a:pt x="923991" y="0"/>
                    </a:lnTo>
                    <a:lnTo>
                      <a:pt x="923991" y="1859828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197">
                <a:extLst>
                  <a:ext uri="{FF2B5EF4-FFF2-40B4-BE49-F238E27FC236}">
                    <a16:creationId xmlns:a16="http://schemas.microsoft.com/office/drawing/2014/main" id="{87990840-F46F-47EE-852B-C2DFF256C684}"/>
                  </a:ext>
                </a:extLst>
              </p:cNvPr>
              <p:cNvSpPr/>
              <p:nvPr/>
            </p:nvSpPr>
            <p:spPr>
              <a:xfrm rot="9000000">
                <a:off x="4962649" y="3605252"/>
                <a:ext cx="1625505" cy="1623719"/>
              </a:xfrm>
              <a:custGeom>
                <a:avLst/>
                <a:gdLst>
                  <a:gd name="connsiteX0" fmla="*/ 0 w 1625505"/>
                  <a:gd name="connsiteY0" fmla="*/ 1623719 h 1623719"/>
                  <a:gd name="connsiteX1" fmla="*/ 937454 w 1625505"/>
                  <a:gd name="connsiteY1" fmla="*/ 0 h 1623719"/>
                  <a:gd name="connsiteX2" fmla="*/ 1087979 w 1625505"/>
                  <a:gd name="connsiteY2" fmla="*/ 97344 h 1623719"/>
                  <a:gd name="connsiteX3" fmla="*/ 1614177 w 1625505"/>
                  <a:gd name="connsiteY3" fmla="*/ 664561 h 1623719"/>
                  <a:gd name="connsiteX4" fmla="*/ 1625505 w 1625505"/>
                  <a:gd name="connsiteY4" fmla="*/ 685233 h 1623719"/>
                  <a:gd name="connsiteX5" fmla="*/ 0 w 1625505"/>
                  <a:gd name="connsiteY5" fmla="*/ 1623719 h 1623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5505" h="1623719">
                    <a:moveTo>
                      <a:pt x="0" y="1623719"/>
                    </a:moveTo>
                    <a:lnTo>
                      <a:pt x="937454" y="0"/>
                    </a:lnTo>
                    <a:lnTo>
                      <a:pt x="1087979" y="97344"/>
                    </a:lnTo>
                    <a:cubicBezTo>
                      <a:pt x="1304441" y="253455"/>
                      <a:pt x="1481132" y="447348"/>
                      <a:pt x="1614177" y="664561"/>
                    </a:cubicBezTo>
                    <a:lnTo>
                      <a:pt x="1625505" y="685233"/>
                    </a:lnTo>
                    <a:lnTo>
                      <a:pt x="0" y="1623719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0D80562B-AFBC-4CBC-B197-17E054EEAFF3}"/>
                  </a:ext>
                </a:extLst>
              </p:cNvPr>
              <p:cNvSpPr/>
              <p:nvPr/>
            </p:nvSpPr>
            <p:spPr>
              <a:xfrm>
                <a:off x="5844505" y="3012286"/>
                <a:ext cx="492092" cy="492090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42000">
                    <a:schemeClr val="accent4">
                      <a:lumMod val="75000"/>
                    </a:schemeClr>
                  </a:gs>
                  <a:gs pos="69000">
                    <a:srgbClr val="FFC000"/>
                  </a:gs>
                  <a:gs pos="100000">
                    <a:schemeClr val="accent4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222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EEAB854-0CCD-4C1E-9032-347F1CA9D495}"/>
                </a:ext>
              </a:extLst>
            </p:cNvPr>
            <p:cNvSpPr txBox="1"/>
            <p:nvPr/>
          </p:nvSpPr>
          <p:spPr>
            <a:xfrm rot="18900000">
              <a:off x="6265862" y="2076738"/>
              <a:ext cx="1379029" cy="292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100 000 000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21B4200-05FF-4209-819E-213A6FEE04D0}"/>
                </a:ext>
              </a:extLst>
            </p:cNvPr>
            <p:cNvSpPr txBox="1"/>
            <p:nvPr/>
          </p:nvSpPr>
          <p:spPr>
            <a:xfrm rot="20826295">
              <a:off x="6578367" y="2649728"/>
              <a:ext cx="1379029" cy="292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635 909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A9586FF-1F81-453B-8F4B-FCCF91164235}"/>
                </a:ext>
              </a:extLst>
            </p:cNvPr>
            <p:cNvSpPr txBox="1"/>
            <p:nvPr/>
          </p:nvSpPr>
          <p:spPr>
            <a:xfrm rot="823021">
              <a:off x="6561832" y="3364547"/>
              <a:ext cx="1379029" cy="292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909 999 000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555EC59-E377-4A3D-B2C1-D3DE8DBB9D42}"/>
                </a:ext>
              </a:extLst>
            </p:cNvPr>
            <p:cNvSpPr txBox="1"/>
            <p:nvPr/>
          </p:nvSpPr>
          <p:spPr>
            <a:xfrm rot="2685929">
              <a:off x="6233995" y="3919542"/>
              <a:ext cx="1379029" cy="317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707 000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1DE6665-41B3-48E4-8F71-44A9EC985B40}"/>
                </a:ext>
              </a:extLst>
            </p:cNvPr>
            <p:cNvSpPr txBox="1"/>
            <p:nvPr/>
          </p:nvSpPr>
          <p:spPr>
            <a:xfrm rot="4655925">
              <a:off x="5573106" y="3939214"/>
              <a:ext cx="1379029" cy="299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889 999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A116507-5667-47E3-8962-74F96C789769}"/>
                </a:ext>
              </a:extLst>
            </p:cNvPr>
            <p:cNvSpPr txBox="1"/>
            <p:nvPr/>
          </p:nvSpPr>
          <p:spPr>
            <a:xfrm rot="6267848">
              <a:off x="4963824" y="4118655"/>
              <a:ext cx="1379029" cy="324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123 456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4D54EEF-0762-4D28-9359-0092FD6079CF}"/>
                </a:ext>
              </a:extLst>
            </p:cNvPr>
            <p:cNvSpPr txBox="1"/>
            <p:nvPr/>
          </p:nvSpPr>
          <p:spPr>
            <a:xfrm rot="8314163">
              <a:off x="4389222" y="3803386"/>
              <a:ext cx="1379029" cy="292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104 500 990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502DFEF-8656-47F4-AB6B-CC45F49B75DE}"/>
                </a:ext>
              </a:extLst>
            </p:cNvPr>
            <p:cNvSpPr txBox="1"/>
            <p:nvPr/>
          </p:nvSpPr>
          <p:spPr>
            <a:xfrm rot="10207448">
              <a:off x="4231112" y="3226222"/>
              <a:ext cx="1379029" cy="292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345 000 787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6562E2C-5D0D-440D-BD78-984225C148B5}"/>
                </a:ext>
              </a:extLst>
            </p:cNvPr>
            <p:cNvSpPr txBox="1"/>
            <p:nvPr/>
          </p:nvSpPr>
          <p:spPr>
            <a:xfrm rot="11499479">
              <a:off x="4135764" y="2650890"/>
              <a:ext cx="1379029" cy="292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234 878 999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7AE0122-31B5-4F4A-BC71-E7DDE4F0FCF2}"/>
                </a:ext>
              </a:extLst>
            </p:cNvPr>
            <p:cNvSpPr txBox="1"/>
            <p:nvPr/>
          </p:nvSpPr>
          <p:spPr>
            <a:xfrm rot="13358356">
              <a:off x="4593551" y="2242310"/>
              <a:ext cx="1379029" cy="317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256 777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69D7A7F-B543-4887-97C7-CED46D7E945A}"/>
                </a:ext>
              </a:extLst>
            </p:cNvPr>
            <p:cNvSpPr txBox="1"/>
            <p:nvPr/>
          </p:nvSpPr>
          <p:spPr>
            <a:xfrm rot="15311981">
              <a:off x="5034620" y="1896482"/>
              <a:ext cx="1379029" cy="324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500 99 88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446158D-8E1C-4F9E-B352-E831FF6B96DE}"/>
                </a:ext>
              </a:extLst>
            </p:cNvPr>
            <p:cNvSpPr txBox="1"/>
            <p:nvPr/>
          </p:nvSpPr>
          <p:spPr>
            <a:xfrm rot="17000997">
              <a:off x="5676308" y="1666619"/>
              <a:ext cx="1379029" cy="324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2 432 000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</p:grpSp>
      <p:sp>
        <p:nvSpPr>
          <p:cNvPr id="43" name="Freeform: Shape 227">
            <a:extLst>
              <a:ext uri="{FF2B5EF4-FFF2-40B4-BE49-F238E27FC236}">
                <a16:creationId xmlns:a16="http://schemas.microsoft.com/office/drawing/2014/main" id="{659C230E-3E02-4EC2-AF3A-D1C8C10DFB24}"/>
              </a:ext>
            </a:extLst>
          </p:cNvPr>
          <p:cNvSpPr/>
          <p:nvPr/>
        </p:nvSpPr>
        <p:spPr>
          <a:xfrm rot="10800000">
            <a:off x="7844674" y="4951429"/>
            <a:ext cx="192585" cy="981275"/>
          </a:xfrm>
          <a:custGeom>
            <a:avLst/>
            <a:gdLst>
              <a:gd name="connsiteX0" fmla="*/ 0 w 156142"/>
              <a:gd name="connsiteY0" fmla="*/ 0 h 885825"/>
              <a:gd name="connsiteX1" fmla="*/ 156142 w 156142"/>
              <a:gd name="connsiteY1" fmla="*/ 0 h 885825"/>
              <a:gd name="connsiteX2" fmla="*/ 156142 w 156142"/>
              <a:gd name="connsiteY2" fmla="*/ 738672 h 885825"/>
              <a:gd name="connsiteX3" fmla="*/ 78071 w 156142"/>
              <a:gd name="connsiteY3" fmla="*/ 885825 h 885825"/>
              <a:gd name="connsiteX4" fmla="*/ 0 w 156142"/>
              <a:gd name="connsiteY4" fmla="*/ 738672 h 885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142" h="885825">
                <a:moveTo>
                  <a:pt x="0" y="0"/>
                </a:moveTo>
                <a:lnTo>
                  <a:pt x="156142" y="0"/>
                </a:lnTo>
                <a:lnTo>
                  <a:pt x="156142" y="738672"/>
                </a:lnTo>
                <a:lnTo>
                  <a:pt x="78071" y="885825"/>
                </a:lnTo>
                <a:lnTo>
                  <a:pt x="0" y="738672"/>
                </a:lnTo>
                <a:close/>
              </a:path>
            </a:pathLst>
          </a:custGeom>
          <a:gradFill flip="none" rotWithShape="1">
            <a:gsLst>
              <a:gs pos="0">
                <a:srgbClr val="FFFF00"/>
              </a:gs>
              <a:gs pos="42000">
                <a:schemeClr val="accent4">
                  <a:lumMod val="75000"/>
                </a:schemeClr>
              </a:gs>
              <a:gs pos="69000">
                <a:srgbClr val="FFC000"/>
              </a:gs>
              <a:gs pos="100000">
                <a:schemeClr val="accent4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4EFF3A6F-2940-4811-B21D-81C9E8F35B7D}"/>
              </a:ext>
            </a:extLst>
          </p:cNvPr>
          <p:cNvSpPr/>
          <p:nvPr/>
        </p:nvSpPr>
        <p:spPr>
          <a:xfrm>
            <a:off x="7796177" y="5740939"/>
            <a:ext cx="272102" cy="27839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317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618" y="1953823"/>
            <a:ext cx="5749026" cy="3743268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28572" y="4840041"/>
            <a:ext cx="53223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kim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dừng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5342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088886" y="6378620"/>
            <a:ext cx="931195" cy="95876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438547">
            <a:off x="54040" y="2388092"/>
            <a:ext cx="631761" cy="65046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506201" y="4083321"/>
            <a:ext cx="931195" cy="95876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630403" y="-646675"/>
            <a:ext cx="931195" cy="95876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alphaModFix amt="8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08686" y="685800"/>
            <a:ext cx="465598" cy="47938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alphaModFix amt="4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954054" y="6378620"/>
            <a:ext cx="465598" cy="47938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590290">
            <a:off x="9276907" y="312085"/>
            <a:ext cx="465598" cy="47938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504880">
            <a:off x="8811309" y="6172200"/>
            <a:ext cx="465598" cy="47938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" cstate="print">
            <a:alphaModFix amt="3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145353">
            <a:off x="11078699" y="3100564"/>
            <a:ext cx="465598" cy="47938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5154" y="3858024"/>
            <a:ext cx="2287407" cy="300974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134439" y="81745"/>
            <a:ext cx="2067708" cy="2457131"/>
          </a:xfrm>
          <a:prstGeom prst="rect">
            <a:avLst/>
          </a:prstGeom>
        </p:spPr>
      </p:pic>
      <p:pic>
        <p:nvPicPr>
          <p:cNvPr id="24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522031">
            <a:off x="9679469" y="4861438"/>
            <a:ext cx="2809284" cy="2022685"/>
          </a:xfrm>
          <a:prstGeom prst="rect">
            <a:avLst/>
          </a:prstGeom>
        </p:spPr>
      </p:pic>
      <p:pic>
        <p:nvPicPr>
          <p:cNvPr id="25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33976">
            <a:off x="-74273" y="-142307"/>
            <a:ext cx="2369325" cy="2261629"/>
          </a:xfrm>
          <a:prstGeom prst="rect">
            <a:avLst/>
          </a:prstGeom>
        </p:spPr>
      </p:pic>
      <p:sp>
        <p:nvSpPr>
          <p:cNvPr id="19" name="文本框 32">
            <a:extLst>
              <a:ext uri="{FF2B5EF4-FFF2-40B4-BE49-F238E27FC236}">
                <a16:creationId xmlns:a16="http://schemas.microsoft.com/office/drawing/2014/main" id="{7BB0F483-2DFA-4EFB-A38E-2954B9550AE9}"/>
              </a:ext>
            </a:extLst>
          </p:cNvPr>
          <p:cNvSpPr txBox="1"/>
          <p:nvPr/>
        </p:nvSpPr>
        <p:spPr>
          <a:xfrm>
            <a:off x="2061758" y="1953295"/>
            <a:ext cx="8154614" cy="3180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Tạm</a:t>
            </a:r>
            <a:r>
              <a:rPr kumimoji="0" lang="en-US" altLang="zh-CN" sz="8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biệt</a:t>
            </a:r>
            <a:endParaRPr kumimoji="0" lang="en-US" altLang="zh-CN" sz="8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các em</a:t>
            </a:r>
          </a:p>
        </p:txBody>
      </p:sp>
    </p:spTree>
    <p:extLst>
      <p:ext uri="{BB962C8B-B14F-4D97-AF65-F5344CB8AC3E}">
        <p14:creationId xmlns:p14="http://schemas.microsoft.com/office/powerpoint/2010/main" val="387574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F1DC2B-4C73-4C6E-A1CD-DCB5C17F39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076" y="1400782"/>
            <a:ext cx="6821850" cy="5457218"/>
          </a:xfrm>
          <a:prstGeom prst="rect">
            <a:avLst/>
          </a:prstGeom>
        </p:spPr>
      </p:pic>
      <p:pic>
        <p:nvPicPr>
          <p:cNvPr id="6" name="Picture 4" descr="Premium Vector | Set of cupcake cartoon illustration">
            <a:extLst>
              <a:ext uri="{FF2B5EF4-FFF2-40B4-BE49-F238E27FC236}">
                <a16:creationId xmlns:a16="http://schemas.microsoft.com/office/drawing/2014/main" id="{B82117AD-0C84-4015-90BE-AD04F01E52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20538176">
            <a:off x="-323848" y="3875046"/>
            <a:ext cx="2790061" cy="304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Premium Vector | Set of cupcake cartoon illustration">
            <a:extLst>
              <a:ext uri="{FF2B5EF4-FFF2-40B4-BE49-F238E27FC236}">
                <a16:creationId xmlns:a16="http://schemas.microsoft.com/office/drawing/2014/main" id="{2DFD83F8-B216-4A17-9B44-88FA49F99B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1352808" y="1445430"/>
            <a:ext cx="2854022" cy="311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Premium Vector | Set of cupcake cartoon illustration">
            <a:extLst>
              <a:ext uri="{FF2B5EF4-FFF2-40B4-BE49-F238E27FC236}">
                <a16:creationId xmlns:a16="http://schemas.microsoft.com/office/drawing/2014/main" id="{BDCD1043-4E77-44D5-BD1B-A7435A1065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21323900">
            <a:off x="9788121" y="1983683"/>
            <a:ext cx="2454333" cy="240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id="{E944A605-295A-49F2-9D77-E018473F4F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7907271" y="3905928"/>
            <a:ext cx="2788108" cy="272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hlinkClick r:id="rId7" action="ppaction://hlinksldjump"/>
            <a:extLst>
              <a:ext uri="{FF2B5EF4-FFF2-40B4-BE49-F238E27FC236}">
                <a16:creationId xmlns:a16="http://schemas.microsoft.com/office/drawing/2014/main" id="{E79CB5B0-95C6-4B24-8EF7-350A306FBB3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435" y="6019682"/>
            <a:ext cx="1960807" cy="743187"/>
          </a:xfrm>
          <a:prstGeom prst="rect">
            <a:avLst/>
          </a:prstGeom>
        </p:spPr>
      </p:pic>
      <p:pic>
        <p:nvPicPr>
          <p:cNvPr id="13" name="tiếng trò chơi xuất hiện">
            <a:hlinkClick r:id="" action="ppaction://media"/>
            <a:extLst>
              <a:ext uri="{FF2B5EF4-FFF2-40B4-BE49-F238E27FC236}">
                <a16:creationId xmlns:a16="http://schemas.microsoft.com/office/drawing/2014/main" id="{1C1B2736-534B-442E-83E7-BBFE7D41724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7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23925" y="6188075"/>
            <a:ext cx="406400" cy="406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C761D86-6D9A-D6C9-D357-4A0CC9E9154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73903" y="0"/>
            <a:ext cx="8967993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824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07407E-6 L -4.16667E-7 0.02847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44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10" descr="Cute chef girl smiling in uniform mascot gesturing ok sign cartoon art  illustration 2335552 Vector Art at Vecteezy">
            <a:extLst>
              <a:ext uri="{FF2B5EF4-FFF2-40B4-BE49-F238E27FC236}">
                <a16:creationId xmlns:a16="http://schemas.microsoft.com/office/drawing/2014/main" id="{74B64A5D-95C6-495A-AB98-4C5150545B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DDFD4"/>
              </a:clrFrom>
              <a:clrTo>
                <a:srgbClr val="FDDF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8" t="-1268"/>
          <a:stretch/>
        </p:blipFill>
        <p:spPr bwMode="auto">
          <a:xfrm>
            <a:off x="0" y="953312"/>
            <a:ext cx="6510236" cy="590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0DFE44-7051-4AF9-9A9B-B138D6069350}"/>
              </a:ext>
            </a:extLst>
          </p:cNvPr>
          <p:cNvGrpSpPr/>
          <p:nvPr/>
        </p:nvGrpSpPr>
        <p:grpSpPr>
          <a:xfrm>
            <a:off x="5812739" y="585864"/>
            <a:ext cx="5842000" cy="2843137"/>
            <a:chOff x="5036310" y="257023"/>
            <a:chExt cx="5842000" cy="2843137"/>
          </a:xfrm>
        </p:grpSpPr>
        <p:sp>
          <p:nvSpPr>
            <p:cNvPr id="6" name="Speech Bubble: Oval 5">
              <a:extLst>
                <a:ext uri="{FF2B5EF4-FFF2-40B4-BE49-F238E27FC236}">
                  <a16:creationId xmlns:a16="http://schemas.microsoft.com/office/drawing/2014/main" id="{5B1FF689-9819-441C-B3A9-570A54425CE3}"/>
                </a:ext>
              </a:extLst>
            </p:cNvPr>
            <p:cNvSpPr/>
            <p:nvPr/>
          </p:nvSpPr>
          <p:spPr>
            <a:xfrm rot="10989257">
              <a:off x="5036310" y="257023"/>
              <a:ext cx="5842000" cy="2843137"/>
            </a:xfrm>
            <a:prstGeom prst="wedgeEllipseCallout">
              <a:avLst>
                <a:gd name="adj1" fmla="val 65538"/>
                <a:gd name="adj2" fmla="val -21096"/>
              </a:avLst>
            </a:prstGeom>
            <a:solidFill>
              <a:schemeClr val="bg1"/>
            </a:solidFill>
            <a:ln w="762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FC2F408-8F2C-42A8-B866-7937F5930BEE}"/>
                </a:ext>
              </a:extLst>
            </p:cNvPr>
            <p:cNvSpPr txBox="1"/>
            <p:nvPr/>
          </p:nvSpPr>
          <p:spPr>
            <a:xfrm>
              <a:off x="5425122" y="679746"/>
              <a:ext cx="4950073" cy="203132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 w="31750">
                    <a:noFill/>
                  </a:ln>
                  <a:solidFill>
                    <a:srgbClr val="0070C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Chúng</a:t>
              </a:r>
              <a:r>
                <a:rPr kumimoji="0" lang="en-US" sz="4400" b="1" i="0" u="none" strike="noStrike" kern="1200" cap="none" spc="0" normalizeH="0" baseline="0" noProof="0" dirty="0">
                  <a:ln w="31750">
                    <a:noFill/>
                  </a:ln>
                  <a:solidFill>
                    <a:srgbClr val="0070C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31750">
                    <a:noFill/>
                  </a:ln>
                  <a:solidFill>
                    <a:srgbClr val="0070C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mình</a:t>
              </a:r>
              <a:r>
                <a:rPr kumimoji="0" lang="en-US" sz="4400" b="1" i="0" u="none" strike="noStrike" kern="1200" cap="none" spc="0" normalizeH="0" baseline="0" noProof="0" dirty="0">
                  <a:ln w="31750">
                    <a:noFill/>
                  </a:ln>
                  <a:solidFill>
                    <a:srgbClr val="0070C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31750">
                    <a:noFill/>
                  </a:ln>
                  <a:solidFill>
                    <a:srgbClr val="0070C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cùng</a:t>
              </a:r>
              <a:endParaRPr kumimoji="0" lang="en-US" sz="4400" b="1" i="0" u="none" strike="noStrike" kern="1200" cap="none" spc="0" normalizeH="0" baseline="0" noProof="0" dirty="0">
                <a:ln w="31750">
                  <a:noFill/>
                </a:ln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 w="31750">
                    <a:noFill/>
                  </a:ln>
                  <a:solidFill>
                    <a:srgbClr val="0070C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làm</a:t>
              </a:r>
              <a:r>
                <a:rPr kumimoji="0" lang="en-US" sz="4400" b="1" i="0" u="none" strike="noStrike" kern="1200" cap="none" spc="0" normalizeH="0" baseline="0" noProof="0" dirty="0">
                  <a:ln w="31750">
                    <a:noFill/>
                  </a:ln>
                  <a:solidFill>
                    <a:srgbClr val="0070C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bánh</a:t>
              </a:r>
            </a:p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 w="31750">
                    <a:noFill/>
                  </a:ln>
                  <a:solidFill>
                    <a:srgbClr val="0070C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tặng</a:t>
              </a:r>
              <a:r>
                <a:rPr kumimoji="0" lang="en-US" sz="4400" b="1" i="0" u="none" strike="noStrike" kern="1200" cap="none" spc="0" normalizeH="0" baseline="0" noProof="0" dirty="0">
                  <a:ln w="31750">
                    <a:noFill/>
                  </a:ln>
                  <a:solidFill>
                    <a:srgbClr val="0070C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31750">
                    <a:noFill/>
                  </a:ln>
                  <a:solidFill>
                    <a:srgbClr val="0070C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Mẹ</a:t>
              </a:r>
              <a:r>
                <a:rPr kumimoji="0" lang="en-US" sz="4400" b="1" i="0" u="none" strike="noStrike" kern="1200" cap="none" spc="0" normalizeH="0" baseline="0" noProof="0" dirty="0">
                  <a:ln w="31750">
                    <a:noFill/>
                  </a:ln>
                  <a:solidFill>
                    <a:srgbClr val="0070C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31750">
                    <a:noFill/>
                  </a:ln>
                  <a:solidFill>
                    <a:srgbClr val="0070C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nhé</a:t>
              </a:r>
              <a:r>
                <a:rPr kumimoji="0" lang="en-US" sz="4400" b="1" i="0" u="none" strike="noStrike" kern="1200" cap="none" spc="0" normalizeH="0" baseline="0" noProof="0" dirty="0">
                  <a:ln w="31750">
                    <a:noFill/>
                  </a:ln>
                  <a:solidFill>
                    <a:srgbClr val="0070C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!</a:t>
              </a:r>
            </a:p>
          </p:txBody>
        </p:sp>
      </p:grpSp>
      <p:pic>
        <p:nvPicPr>
          <p:cNvPr id="1026" name="Picture 2" descr="Bakery Rye bread Baking, bread, food, baking png | PNGEgg">
            <a:extLst>
              <a:ext uri="{FF2B5EF4-FFF2-40B4-BE49-F238E27FC236}">
                <a16:creationId xmlns:a16="http://schemas.microsoft.com/office/drawing/2014/main" id="{41F2BF77-A7E3-46A7-8179-D65611968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2000" y1="41483" x2="64889" y2="48580"/>
                        <a14:foregroundMark x1="46333" y1="47634" x2="86889" y2="51893"/>
                        <a14:foregroundMark x1="43778" y1="50946" x2="59667" y2="61199"/>
                        <a14:foregroundMark x1="10000" y1="62776" x2="15000" y2="62776"/>
                        <a14:foregroundMark x1="56444" y1="34700" x2="61444" y2="41325"/>
                        <a14:foregroundMark x1="27556" y1="40221" x2="35000" y2="45110"/>
                        <a14:foregroundMark x1="56667" y1="55205" x2="72222" y2="58044"/>
                        <a14:foregroundMark x1="56222" y1="53470" x2="68222" y2="55205"/>
                        <a14:foregroundMark x1="8778" y1="66088" x2="11111" y2="66562"/>
                        <a14:backgroundMark x1="61111" y1="33596" x2="64000" y2="35016"/>
                        <a14:backgroundMark x1="62000" y1="32492" x2="64222" y2="33912"/>
                        <a14:backgroundMark x1="8889" y1="69085" x2="10333" y2="69243"/>
                        <a14:backgroundMark x1="12333" y1="67981" x2="12333" y2="67981"/>
                        <a14:backgroundMark x1="12111" y1="67981" x2="12889" y2="67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588" y="3587574"/>
            <a:ext cx="5039590" cy="355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51C4527F-226A-4707-A75F-FA5C77647F7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89150" y="87518"/>
            <a:ext cx="627889" cy="627889"/>
          </a:xfrm>
          <a:prstGeom prst="rect">
            <a:avLst/>
          </a:prstGeom>
        </p:spPr>
      </p:pic>
      <p:pic>
        <p:nvPicPr>
          <p:cNvPr id="12" name="tiếng trò chơi xuất hiện">
            <a:hlinkClick r:id="" action="ppaction://media"/>
            <a:extLst>
              <a:ext uri="{FF2B5EF4-FFF2-40B4-BE49-F238E27FC236}">
                <a16:creationId xmlns:a16="http://schemas.microsoft.com/office/drawing/2014/main" id="{FE48E4D3-AF5C-4D5D-B9DF-7099AC3C053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7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23925" y="6188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34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44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BB1D247-55C8-4FC2-A0AF-8ECF74306018}"/>
              </a:ext>
            </a:extLst>
          </p:cNvPr>
          <p:cNvSpPr/>
          <p:nvPr/>
        </p:nvSpPr>
        <p:spPr>
          <a:xfrm>
            <a:off x="509756" y="353292"/>
            <a:ext cx="9982200" cy="2286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F467D3-3613-4797-93F5-7BEE87561738}"/>
              </a:ext>
            </a:extLst>
          </p:cNvPr>
          <p:cNvSpPr txBox="1"/>
          <p:nvPr/>
        </p:nvSpPr>
        <p:spPr>
          <a:xfrm>
            <a:off x="1113593" y="927511"/>
            <a:ext cx="8395528" cy="83099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31750"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</a:t>
            </a:r>
            <a:r>
              <a:rPr kumimoji="0" lang="en-US" sz="5400" b="1" i="0" u="none" strike="noStrike" kern="1200" cap="none" spc="0" normalizeH="0" baseline="0" noProof="0" dirty="0" err="1">
                <a:ln w="31750"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yến</a:t>
            </a:r>
            <a:r>
              <a:rPr kumimoji="0" lang="en-US" sz="5400" b="1" i="0" u="none" strike="noStrike" kern="1200" cap="none" spc="0" normalizeH="0" baseline="0" noProof="0" dirty="0">
                <a:ln w="31750"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 kg = …?... kg</a:t>
            </a:r>
          </a:p>
        </p:txBody>
      </p:sp>
      <p:pic>
        <p:nvPicPr>
          <p:cNvPr id="5" name="Picture 8" descr="Cute Bakery chef girl welcome smiling cartoon art illustration 1936523  Vector Art at Vecteezy">
            <a:extLst>
              <a:ext uri="{FF2B5EF4-FFF2-40B4-BE49-F238E27FC236}">
                <a16:creationId xmlns:a16="http://schemas.microsoft.com/office/drawing/2014/main" id="{A591D19F-7944-44B0-B5C8-4A3CAB626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DE0DC"/>
              </a:clrFrom>
              <a:clrTo>
                <a:srgbClr val="FDE0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629" y="-70320"/>
            <a:ext cx="4011444" cy="3209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74787AE-977C-484F-A4D3-134D488C06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777" y="5084830"/>
            <a:ext cx="5139373" cy="140220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0B3826-757F-4822-8375-6E691C2A02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72" y="2997649"/>
            <a:ext cx="5581366" cy="182569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233E4C5-F9D7-4880-82FF-12646D09C4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303" y="2982891"/>
            <a:ext cx="5386207" cy="1826728"/>
          </a:xfrm>
          <a:prstGeom prst="rect">
            <a:avLst/>
          </a:prstGeom>
        </p:spPr>
      </p:pic>
      <p:pic>
        <p:nvPicPr>
          <p:cNvPr id="14" name="Picture 4" descr="Premium Vector | Set of cupcake cartoon illustration">
            <a:extLst>
              <a:ext uri="{FF2B5EF4-FFF2-40B4-BE49-F238E27FC236}">
                <a16:creationId xmlns:a16="http://schemas.microsoft.com/office/drawing/2014/main" id="{B0BA4015-244D-45D0-BAA1-4908952BA8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10902680" y="5033028"/>
            <a:ext cx="1620218" cy="158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D134283-56F9-4B69-AB8A-21DE4AF931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6" y="5059498"/>
            <a:ext cx="5581366" cy="1402202"/>
          </a:xfrm>
          <a:prstGeom prst="rect">
            <a:avLst/>
          </a:prstGeom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id="{11EE26D2-5BE8-4B6C-B41A-922E5EE12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1021458">
            <a:off x="10816431" y="3158583"/>
            <a:ext cx="1549094" cy="169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remium Vector | Set of cupcake cartoon illustration">
            <a:extLst>
              <a:ext uri="{FF2B5EF4-FFF2-40B4-BE49-F238E27FC236}">
                <a16:creationId xmlns:a16="http://schemas.microsoft.com/office/drawing/2014/main" id="{89A01C87-476F-4EC6-91C9-6708E28ED7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5082854" y="3027390"/>
            <a:ext cx="1658522" cy="181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remium Vector | Set of cupcake cartoon illustration">
            <a:extLst>
              <a:ext uri="{FF2B5EF4-FFF2-40B4-BE49-F238E27FC236}">
                <a16:creationId xmlns:a16="http://schemas.microsoft.com/office/drawing/2014/main" id="{694158C1-79A2-4BE2-BA2C-3EB5C04D86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847047">
            <a:off x="5099354" y="5121875"/>
            <a:ext cx="1426256" cy="139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421AB93-982B-4089-859C-98A062CB9C2B}"/>
              </a:ext>
            </a:extLst>
          </p:cNvPr>
          <p:cNvSpPr txBox="1"/>
          <p:nvPr/>
        </p:nvSpPr>
        <p:spPr>
          <a:xfrm>
            <a:off x="2617802" y="3576091"/>
            <a:ext cx="3860463" cy="56432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9BDEAAE-089C-4E31-BD81-F8B1855AC1F6}"/>
              </a:ext>
            </a:extLst>
          </p:cNvPr>
          <p:cNvSpPr txBox="1"/>
          <p:nvPr/>
        </p:nvSpPr>
        <p:spPr>
          <a:xfrm>
            <a:off x="2534782" y="5446914"/>
            <a:ext cx="783869" cy="564322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87F48E-DA84-45DC-BD9F-46E2D7318CEC}"/>
              </a:ext>
            </a:extLst>
          </p:cNvPr>
          <p:cNvSpPr txBox="1"/>
          <p:nvPr/>
        </p:nvSpPr>
        <p:spPr>
          <a:xfrm>
            <a:off x="7476977" y="3102790"/>
            <a:ext cx="4012172" cy="430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 w="0"/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0E9AAC-5E65-4464-AEF4-A2113D3E9490}"/>
              </a:ext>
            </a:extLst>
          </p:cNvPr>
          <p:cNvSpPr txBox="1"/>
          <p:nvPr/>
        </p:nvSpPr>
        <p:spPr>
          <a:xfrm>
            <a:off x="8518577" y="5487739"/>
            <a:ext cx="1045158" cy="564322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67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3200</a:t>
            </a:r>
            <a:endParaRPr kumimoji="0" lang="en-US" sz="36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4" name="AmthanhThua">
            <a:hlinkClick r:id="" action="ppaction://media"/>
            <a:extLst>
              <a:ext uri="{FF2B5EF4-FFF2-40B4-BE49-F238E27FC236}">
                <a16:creationId xmlns:a16="http://schemas.microsoft.com/office/drawing/2014/main" id="{90BF4F3A-CED4-446B-B1E6-D5D0614B9C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5012" y="4688449"/>
            <a:ext cx="487363" cy="48736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E2DF8A1-59F4-4F66-B687-F79555C50E6E}"/>
              </a:ext>
            </a:extLst>
          </p:cNvPr>
          <p:cNvSpPr txBox="1"/>
          <p:nvPr/>
        </p:nvSpPr>
        <p:spPr>
          <a:xfrm>
            <a:off x="-1878087" y="2036999"/>
            <a:ext cx="17876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392F84-F2F5-4BBC-AD06-1D8DD356EF98}"/>
              </a:ext>
            </a:extLst>
          </p:cNvPr>
          <p:cNvSpPr txBox="1"/>
          <p:nvPr/>
        </p:nvSpPr>
        <p:spPr>
          <a:xfrm>
            <a:off x="-1754111" y="3625083"/>
            <a:ext cx="15440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Sai</a:t>
            </a:r>
          </a:p>
        </p:txBody>
      </p:sp>
      <p:pic>
        <p:nvPicPr>
          <p:cNvPr id="37" name="59c3c5f047238">
            <a:hlinkClick r:id="" action="ppaction://media"/>
            <a:extLst>
              <a:ext uri="{FF2B5EF4-FFF2-40B4-BE49-F238E27FC236}">
                <a16:creationId xmlns:a16="http://schemas.microsoft.com/office/drawing/2014/main" id="{13761E0A-87F5-4495-A58E-66FBEFF493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5012" y="1348651"/>
            <a:ext cx="487363" cy="487363"/>
          </a:xfrm>
          <a:prstGeom prst="rect">
            <a:avLst/>
          </a:prstGeom>
        </p:spPr>
      </p:pic>
      <p:pic>
        <p:nvPicPr>
          <p:cNvPr id="38" name="AmthanhThua">
            <a:hlinkClick r:id="" action="ppaction://media"/>
            <a:extLst>
              <a:ext uri="{FF2B5EF4-FFF2-40B4-BE49-F238E27FC236}">
                <a16:creationId xmlns:a16="http://schemas.microsoft.com/office/drawing/2014/main" id="{57B5F1A1-40BD-4BF0-8F2C-5670EBD76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52490" y="5312368"/>
            <a:ext cx="487363" cy="487363"/>
          </a:xfrm>
          <a:prstGeom prst="rect">
            <a:avLst/>
          </a:prstGeom>
        </p:spPr>
      </p:pic>
      <p:pic>
        <p:nvPicPr>
          <p:cNvPr id="39" name="AmthanhThua">
            <a:hlinkClick r:id="" action="ppaction://media"/>
            <a:extLst>
              <a:ext uri="{FF2B5EF4-FFF2-40B4-BE49-F238E27FC236}">
                <a16:creationId xmlns:a16="http://schemas.microsoft.com/office/drawing/2014/main" id="{1B41B71D-98CC-47DF-A190-E2EEFB901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37935" y="5936241"/>
            <a:ext cx="487363" cy="487363"/>
          </a:xfrm>
          <a:prstGeom prst="rect">
            <a:avLst/>
          </a:prstGeom>
        </p:spPr>
      </p:pic>
      <p:pic>
        <p:nvPicPr>
          <p:cNvPr id="40" name="Picture 39">
            <a:hlinkClick r:id="rId16" action="ppaction://hlinksldjump"/>
            <a:extLst>
              <a:ext uri="{FF2B5EF4-FFF2-40B4-BE49-F238E27FC236}">
                <a16:creationId xmlns:a16="http://schemas.microsoft.com/office/drawing/2014/main" id="{67F41AD4-DED0-4CF7-BAF6-826FE673188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89150" y="87518"/>
            <a:ext cx="627889" cy="627889"/>
          </a:xfrm>
          <a:prstGeom prst="rect">
            <a:avLst/>
          </a:prstGeom>
        </p:spPr>
      </p:pic>
      <p:pic>
        <p:nvPicPr>
          <p:cNvPr id="2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5274616" y="363228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297526" y="528932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217837" y="362505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099800" y="525086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Premium Vector | Set of cupcake cartoon illustration">
            <a:extLst>
              <a:ext uri="{FF2B5EF4-FFF2-40B4-BE49-F238E27FC236}">
                <a16:creationId xmlns:a16="http://schemas.microsoft.com/office/drawing/2014/main" id="{C6E0F3ED-95B5-4C81-966A-41622AA1E6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4581150" y="2157534"/>
            <a:ext cx="3929408" cy="4293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855A3C-8A3C-427A-BCF4-AD714A028B55}"/>
              </a:ext>
            </a:extLst>
          </p:cNvPr>
          <p:cNvSpPr txBox="1"/>
          <p:nvPr/>
        </p:nvSpPr>
        <p:spPr>
          <a:xfrm>
            <a:off x="12865100" y="457200"/>
            <a:ext cx="2933700" cy="35394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-Click vào A/B/C/D để ra đáp án.</a:t>
            </a:r>
          </a:p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Click vào cô bé để ra phần quà.</a:t>
            </a:r>
          </a:p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click vào &gt; để qua slide tiếp theo.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421AB93-982B-4089-859C-98A062CB9C2B}"/>
              </a:ext>
            </a:extLst>
          </p:cNvPr>
          <p:cNvSpPr txBox="1"/>
          <p:nvPr/>
        </p:nvSpPr>
        <p:spPr>
          <a:xfrm>
            <a:off x="8929306" y="3497639"/>
            <a:ext cx="3860463" cy="56432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320</a:t>
            </a:r>
          </a:p>
        </p:txBody>
      </p:sp>
    </p:spTree>
    <p:extLst>
      <p:ext uri="{BB962C8B-B14F-4D97-AF65-F5344CB8AC3E}">
        <p14:creationId xmlns:p14="http://schemas.microsoft.com/office/powerpoint/2010/main" val="183402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4" presetClass="entr" presetSubtype="1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00"/>
                            </p:stCondLst>
                            <p:childTnLst>
                              <p:par>
                                <p:cTn id="7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500"/>
                            </p:stCondLst>
                            <p:childTnLst>
                              <p:par>
                                <p:cTn id="7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4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BB1D247-55C8-4FC2-A0AF-8ECF74306018}"/>
              </a:ext>
            </a:extLst>
          </p:cNvPr>
          <p:cNvSpPr/>
          <p:nvPr/>
        </p:nvSpPr>
        <p:spPr>
          <a:xfrm>
            <a:off x="509756" y="353292"/>
            <a:ext cx="9982200" cy="2286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F467D3-3613-4797-93F5-7BEE87561738}"/>
              </a:ext>
            </a:extLst>
          </p:cNvPr>
          <p:cNvSpPr txBox="1"/>
          <p:nvPr/>
        </p:nvSpPr>
        <p:spPr>
          <a:xfrm>
            <a:off x="893404" y="533909"/>
            <a:ext cx="9038522" cy="67710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60 kg = …?... </a:t>
            </a:r>
            <a:r>
              <a:rPr lang="en-US" sz="44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Times New Roman" panose="02020603050405020304" pitchFamily="18" charset="0"/>
              </a:rPr>
              <a:t>y</a:t>
            </a:r>
            <a:r>
              <a:rPr kumimoji="0" lang="en-US" sz="4400" b="1" i="0" u="none" strike="noStrike" kern="1200" cap="none" spc="0" normalizeH="0" baseline="0" noProof="0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ến</a:t>
            </a:r>
            <a:endParaRPr kumimoji="0" lang="en-US" sz="4400" b="1" i="0" u="none" strike="noStrike" kern="1200" cap="none" spc="0" normalizeH="0" baseline="0" noProof="0" dirty="0">
              <a:ln w="31750">
                <a:solidFill>
                  <a:srgbClr val="002060"/>
                </a:solidFill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8" descr="Cute Bakery chef girl welcome smiling cartoon art illustration 1936523  Vector Art at Vecteezy">
            <a:extLst>
              <a:ext uri="{FF2B5EF4-FFF2-40B4-BE49-F238E27FC236}">
                <a16:creationId xmlns:a16="http://schemas.microsoft.com/office/drawing/2014/main" id="{A591D19F-7944-44B0-B5C8-4A3CAB626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DE0DC"/>
              </a:clrFrom>
              <a:clrTo>
                <a:srgbClr val="FDE0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7076" y="238206"/>
            <a:ext cx="3747345" cy="299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74787AE-977C-484F-A4D3-134D488C06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389" y="5113012"/>
            <a:ext cx="5139373" cy="140220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0B3826-757F-4822-8375-6E691C2A02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67" y="2951432"/>
            <a:ext cx="5139373" cy="140220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233E4C5-F9D7-4880-82FF-12646D09C4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409" y="2951314"/>
            <a:ext cx="5139373" cy="1402202"/>
          </a:xfrm>
          <a:prstGeom prst="rect">
            <a:avLst/>
          </a:prstGeom>
        </p:spPr>
      </p:pic>
      <p:pic>
        <p:nvPicPr>
          <p:cNvPr id="14" name="Picture 4" descr="Premium Vector | Set of cupcake cartoon illustration">
            <a:extLst>
              <a:ext uri="{FF2B5EF4-FFF2-40B4-BE49-F238E27FC236}">
                <a16:creationId xmlns:a16="http://schemas.microsoft.com/office/drawing/2014/main" id="{B0BA4015-244D-45D0-BAA1-4908952BA8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10795786" y="5266321"/>
            <a:ext cx="1620218" cy="158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D134283-56F9-4B69-AB8A-21DE4AF931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96" y="5087678"/>
            <a:ext cx="5139373" cy="1402202"/>
          </a:xfrm>
          <a:prstGeom prst="rect">
            <a:avLst/>
          </a:prstGeom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id="{11EE26D2-5BE8-4B6C-B41A-922E5EE12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1021458">
            <a:off x="10517016" y="3315664"/>
            <a:ext cx="1549094" cy="169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remium Vector | Set of cupcake cartoon illustration">
            <a:extLst>
              <a:ext uri="{FF2B5EF4-FFF2-40B4-BE49-F238E27FC236}">
                <a16:creationId xmlns:a16="http://schemas.microsoft.com/office/drawing/2014/main" id="{89A01C87-476F-4EC6-91C9-6708E28ED7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4843530" y="3168965"/>
            <a:ext cx="1658522" cy="181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remium Vector | Set of cupcake cartoon illustration">
            <a:extLst>
              <a:ext uri="{FF2B5EF4-FFF2-40B4-BE49-F238E27FC236}">
                <a16:creationId xmlns:a16="http://schemas.microsoft.com/office/drawing/2014/main" id="{694158C1-79A2-4BE2-BA2C-3EB5C04D86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847047">
            <a:off x="4744240" y="5424695"/>
            <a:ext cx="1426256" cy="139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421AB93-982B-4089-859C-98A062CB9C2B}"/>
              </a:ext>
            </a:extLst>
          </p:cNvPr>
          <p:cNvSpPr txBox="1"/>
          <p:nvPr/>
        </p:nvSpPr>
        <p:spPr>
          <a:xfrm>
            <a:off x="2517591" y="3286436"/>
            <a:ext cx="3948672" cy="61555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6 000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9BDEAAE-089C-4E31-BD81-F8B1855AC1F6}"/>
              </a:ext>
            </a:extLst>
          </p:cNvPr>
          <p:cNvSpPr txBox="1"/>
          <p:nvPr/>
        </p:nvSpPr>
        <p:spPr>
          <a:xfrm>
            <a:off x="2940640" y="5463268"/>
            <a:ext cx="512962" cy="61555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87F48E-DA84-45DC-BD9F-46E2D7318CEC}"/>
              </a:ext>
            </a:extLst>
          </p:cNvPr>
          <p:cNvSpPr txBox="1"/>
          <p:nvPr/>
        </p:nvSpPr>
        <p:spPr>
          <a:xfrm>
            <a:off x="8654370" y="3263934"/>
            <a:ext cx="4100871" cy="61555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6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0E9AAC-5E65-4464-AEF4-A2113D3E9490}"/>
              </a:ext>
            </a:extLst>
          </p:cNvPr>
          <p:cNvSpPr txBox="1"/>
          <p:nvPr/>
        </p:nvSpPr>
        <p:spPr>
          <a:xfrm>
            <a:off x="9019829" y="5437604"/>
            <a:ext cx="769441" cy="61555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600</a:t>
            </a:r>
          </a:p>
        </p:txBody>
      </p:sp>
      <p:pic>
        <p:nvPicPr>
          <p:cNvPr id="34" name="AmthanhThua">
            <a:hlinkClick r:id="" action="ppaction://media"/>
            <a:extLst>
              <a:ext uri="{FF2B5EF4-FFF2-40B4-BE49-F238E27FC236}">
                <a16:creationId xmlns:a16="http://schemas.microsoft.com/office/drawing/2014/main" id="{90BF4F3A-CED4-446B-B1E6-D5D0614B9C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5012" y="4407924"/>
            <a:ext cx="487363" cy="48736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E2DF8A1-59F4-4F66-B687-F79555C50E6E}"/>
              </a:ext>
            </a:extLst>
          </p:cNvPr>
          <p:cNvSpPr txBox="1"/>
          <p:nvPr/>
        </p:nvSpPr>
        <p:spPr>
          <a:xfrm>
            <a:off x="-1759464" y="2036999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392F84-F2F5-4BBC-AD06-1D8DD356EF98}"/>
              </a:ext>
            </a:extLst>
          </p:cNvPr>
          <p:cNvSpPr txBox="1"/>
          <p:nvPr/>
        </p:nvSpPr>
        <p:spPr>
          <a:xfrm>
            <a:off x="-1645108" y="3625083"/>
            <a:ext cx="13260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  <p:pic>
        <p:nvPicPr>
          <p:cNvPr id="37" name="59c3c5f047238">
            <a:hlinkClick r:id="" action="ppaction://media"/>
            <a:extLst>
              <a:ext uri="{FF2B5EF4-FFF2-40B4-BE49-F238E27FC236}">
                <a16:creationId xmlns:a16="http://schemas.microsoft.com/office/drawing/2014/main" id="{13761E0A-87F5-4495-A58E-66FBEFF493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5012" y="1348651"/>
            <a:ext cx="487363" cy="487363"/>
          </a:xfrm>
          <a:prstGeom prst="rect">
            <a:avLst/>
          </a:prstGeom>
        </p:spPr>
      </p:pic>
      <p:pic>
        <p:nvPicPr>
          <p:cNvPr id="38" name="AmthanhThua">
            <a:hlinkClick r:id="" action="ppaction://media"/>
            <a:extLst>
              <a:ext uri="{FF2B5EF4-FFF2-40B4-BE49-F238E27FC236}">
                <a16:creationId xmlns:a16="http://schemas.microsoft.com/office/drawing/2014/main" id="{57B5F1A1-40BD-4BF0-8F2C-5670EBD76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52490" y="5031843"/>
            <a:ext cx="487363" cy="487363"/>
          </a:xfrm>
          <a:prstGeom prst="rect">
            <a:avLst/>
          </a:prstGeom>
        </p:spPr>
      </p:pic>
      <p:pic>
        <p:nvPicPr>
          <p:cNvPr id="39" name="AmthanhThua">
            <a:hlinkClick r:id="" action="ppaction://media"/>
            <a:extLst>
              <a:ext uri="{FF2B5EF4-FFF2-40B4-BE49-F238E27FC236}">
                <a16:creationId xmlns:a16="http://schemas.microsoft.com/office/drawing/2014/main" id="{1B41B71D-98CC-47DF-A190-E2EEFB901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37935" y="5655716"/>
            <a:ext cx="487363" cy="487363"/>
          </a:xfrm>
          <a:prstGeom prst="rect">
            <a:avLst/>
          </a:prstGeom>
        </p:spPr>
      </p:pic>
      <p:pic>
        <p:nvPicPr>
          <p:cNvPr id="40" name="Picture 39">
            <a:hlinkClick r:id="rId16" action="ppaction://hlinksldjump"/>
            <a:extLst>
              <a:ext uri="{FF2B5EF4-FFF2-40B4-BE49-F238E27FC236}">
                <a16:creationId xmlns:a16="http://schemas.microsoft.com/office/drawing/2014/main" id="{67F41AD4-DED0-4CF7-BAF6-826FE673188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89150" y="87518"/>
            <a:ext cx="627889" cy="627889"/>
          </a:xfrm>
          <a:prstGeom prst="rect">
            <a:avLst/>
          </a:prstGeom>
        </p:spPr>
      </p:pic>
      <p:pic>
        <p:nvPicPr>
          <p:cNvPr id="2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54768" y="385227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987169" y="562133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43934" y="369414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91426" y="565121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Premium Vector | Set of cupcake cartoon illustration">
            <a:extLst>
              <a:ext uri="{FF2B5EF4-FFF2-40B4-BE49-F238E27FC236}">
                <a16:creationId xmlns:a16="http://schemas.microsoft.com/office/drawing/2014/main" id="{FE10E0FE-5CBD-4AE1-B86F-068983E5A8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1021458">
            <a:off x="2954542" y="420425"/>
            <a:ext cx="5517423" cy="6028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AAE1123D-6B01-4446-8BD3-0443F00350E2}"/>
              </a:ext>
            </a:extLst>
          </p:cNvPr>
          <p:cNvSpPr txBox="1"/>
          <p:nvPr/>
        </p:nvSpPr>
        <p:spPr>
          <a:xfrm>
            <a:off x="12865100" y="457200"/>
            <a:ext cx="2933700" cy="310854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-Click vào A/B/C/D để ra đáp án.</a:t>
            </a:r>
          </a:p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Click vào cô bé để ra phần quà.</a:t>
            </a:r>
          </a:p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click vào &gt; để qua slide tiếp theo.</a:t>
            </a:r>
          </a:p>
        </p:txBody>
      </p:sp>
    </p:spTree>
    <p:extLst>
      <p:ext uri="{BB962C8B-B14F-4D97-AF65-F5344CB8AC3E}">
        <p14:creationId xmlns:p14="http://schemas.microsoft.com/office/powerpoint/2010/main" val="301746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500"/>
                            </p:stCondLst>
                            <p:childTnLst>
                              <p:par>
                                <p:cTn id="6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000"/>
                            </p:stCondLst>
                            <p:childTnLst>
                              <p:par>
                                <p:cTn id="7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BB1D247-55C8-4FC2-A0AF-8ECF74306018}"/>
              </a:ext>
            </a:extLst>
          </p:cNvPr>
          <p:cNvSpPr/>
          <p:nvPr/>
        </p:nvSpPr>
        <p:spPr>
          <a:xfrm>
            <a:off x="509756" y="353292"/>
            <a:ext cx="9982200" cy="2286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F467D3-3613-4797-93F5-7BEE87561738}"/>
              </a:ext>
            </a:extLst>
          </p:cNvPr>
          <p:cNvSpPr txBox="1"/>
          <p:nvPr/>
        </p:nvSpPr>
        <p:spPr>
          <a:xfrm>
            <a:off x="1113593" y="927511"/>
            <a:ext cx="8395528" cy="101566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 </a:t>
            </a:r>
            <a:r>
              <a:rPr kumimoji="0" lang="en-US" sz="6600" b="1" i="0" u="none" strike="noStrike" kern="1200" cap="none" spc="0" normalizeH="0" baseline="0" noProof="0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tạ</a:t>
            </a:r>
            <a:r>
              <a:rPr kumimoji="0" lang="en-US" sz="6600" b="1" i="0" u="none" strike="noStrike" kern="1200" cap="none" spc="0" normalizeH="0" baseline="0" noProof="0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= ..?.. kg</a:t>
            </a:r>
            <a:endParaRPr kumimoji="0" lang="vi-VN" sz="6600" b="1" i="0" u="none" strike="noStrike" kern="1200" cap="none" spc="0" normalizeH="0" baseline="0" noProof="0" dirty="0">
              <a:ln w="31750">
                <a:solidFill>
                  <a:srgbClr val="002060"/>
                </a:solidFill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8" descr="Cute Bakery chef girl welcome smiling cartoon art illustration 1936523  Vector Art at Vecteezy">
            <a:extLst>
              <a:ext uri="{FF2B5EF4-FFF2-40B4-BE49-F238E27FC236}">
                <a16:creationId xmlns:a16="http://schemas.microsoft.com/office/drawing/2014/main" id="{A591D19F-7944-44B0-B5C8-4A3CAB626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DE0DC"/>
              </a:clrFrom>
              <a:clrTo>
                <a:srgbClr val="FDE0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629" y="-70320"/>
            <a:ext cx="4011444" cy="3209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74787AE-977C-484F-A4D3-134D488C06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777" y="5084830"/>
            <a:ext cx="5139373" cy="140220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0B3826-757F-4822-8375-6E691C2A02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72" y="2997649"/>
            <a:ext cx="5581366" cy="182569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233E4C5-F9D7-4880-82FF-12646D09C4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303" y="2982891"/>
            <a:ext cx="5386207" cy="1826728"/>
          </a:xfrm>
          <a:prstGeom prst="rect">
            <a:avLst/>
          </a:prstGeom>
        </p:spPr>
      </p:pic>
      <p:pic>
        <p:nvPicPr>
          <p:cNvPr id="14" name="Picture 4" descr="Premium Vector | Set of cupcake cartoon illustration">
            <a:extLst>
              <a:ext uri="{FF2B5EF4-FFF2-40B4-BE49-F238E27FC236}">
                <a16:creationId xmlns:a16="http://schemas.microsoft.com/office/drawing/2014/main" id="{B0BA4015-244D-45D0-BAA1-4908952BA8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10902680" y="5033028"/>
            <a:ext cx="1620218" cy="158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D134283-56F9-4B69-AB8A-21DE4AF931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6" y="5059498"/>
            <a:ext cx="5581366" cy="1402202"/>
          </a:xfrm>
          <a:prstGeom prst="rect">
            <a:avLst/>
          </a:prstGeom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id="{11EE26D2-5BE8-4B6C-B41A-922E5EE12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1021458">
            <a:off x="10816431" y="3158583"/>
            <a:ext cx="1549094" cy="169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remium Vector | Set of cupcake cartoon illustration">
            <a:extLst>
              <a:ext uri="{FF2B5EF4-FFF2-40B4-BE49-F238E27FC236}">
                <a16:creationId xmlns:a16="http://schemas.microsoft.com/office/drawing/2014/main" id="{89A01C87-476F-4EC6-91C9-6708E28ED7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5082854" y="3027390"/>
            <a:ext cx="1658522" cy="181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remium Vector | Set of cupcake cartoon illustration">
            <a:extLst>
              <a:ext uri="{FF2B5EF4-FFF2-40B4-BE49-F238E27FC236}">
                <a16:creationId xmlns:a16="http://schemas.microsoft.com/office/drawing/2014/main" id="{694158C1-79A2-4BE2-BA2C-3EB5C04D86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847047">
            <a:off x="5099354" y="5121875"/>
            <a:ext cx="1426256" cy="139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421AB93-982B-4089-859C-98A062CB9C2B}"/>
              </a:ext>
            </a:extLst>
          </p:cNvPr>
          <p:cNvSpPr txBox="1"/>
          <p:nvPr/>
        </p:nvSpPr>
        <p:spPr>
          <a:xfrm>
            <a:off x="2617802" y="3576091"/>
            <a:ext cx="3860463" cy="67710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9BDEAAE-089C-4E31-BD81-F8B1855AC1F6}"/>
              </a:ext>
            </a:extLst>
          </p:cNvPr>
          <p:cNvSpPr txBox="1"/>
          <p:nvPr/>
        </p:nvSpPr>
        <p:spPr>
          <a:xfrm>
            <a:off x="2534782" y="5446914"/>
            <a:ext cx="628377" cy="677108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87F48E-DA84-45DC-BD9F-46E2D7318CEC}"/>
              </a:ext>
            </a:extLst>
          </p:cNvPr>
          <p:cNvSpPr txBox="1"/>
          <p:nvPr/>
        </p:nvSpPr>
        <p:spPr>
          <a:xfrm>
            <a:off x="7476977" y="3102790"/>
            <a:ext cx="4012172" cy="430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 w="0"/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0E9AAC-5E65-4464-AEF4-A2113D3E9490}"/>
              </a:ext>
            </a:extLst>
          </p:cNvPr>
          <p:cNvSpPr txBox="1"/>
          <p:nvPr/>
        </p:nvSpPr>
        <p:spPr>
          <a:xfrm>
            <a:off x="8518577" y="5487739"/>
            <a:ext cx="1413849" cy="677108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5 000</a:t>
            </a:r>
          </a:p>
        </p:txBody>
      </p:sp>
      <p:pic>
        <p:nvPicPr>
          <p:cNvPr id="34" name="AmthanhThua">
            <a:hlinkClick r:id="" action="ppaction://media"/>
            <a:extLst>
              <a:ext uri="{FF2B5EF4-FFF2-40B4-BE49-F238E27FC236}">
                <a16:creationId xmlns:a16="http://schemas.microsoft.com/office/drawing/2014/main" id="{90BF4F3A-CED4-446B-B1E6-D5D0614B9C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5012" y="4688449"/>
            <a:ext cx="487363" cy="48736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E2DF8A1-59F4-4F66-B687-F79555C50E6E}"/>
              </a:ext>
            </a:extLst>
          </p:cNvPr>
          <p:cNvSpPr txBox="1"/>
          <p:nvPr/>
        </p:nvSpPr>
        <p:spPr>
          <a:xfrm>
            <a:off x="-1878087" y="2036999"/>
            <a:ext cx="17876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392F84-F2F5-4BBC-AD06-1D8DD356EF98}"/>
              </a:ext>
            </a:extLst>
          </p:cNvPr>
          <p:cNvSpPr txBox="1"/>
          <p:nvPr/>
        </p:nvSpPr>
        <p:spPr>
          <a:xfrm>
            <a:off x="-1754111" y="3625083"/>
            <a:ext cx="15440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Sai</a:t>
            </a:r>
          </a:p>
        </p:txBody>
      </p:sp>
      <p:pic>
        <p:nvPicPr>
          <p:cNvPr id="37" name="59c3c5f047238">
            <a:hlinkClick r:id="" action="ppaction://media"/>
            <a:extLst>
              <a:ext uri="{FF2B5EF4-FFF2-40B4-BE49-F238E27FC236}">
                <a16:creationId xmlns:a16="http://schemas.microsoft.com/office/drawing/2014/main" id="{13761E0A-87F5-4495-A58E-66FBEFF493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5012" y="1348651"/>
            <a:ext cx="487363" cy="487363"/>
          </a:xfrm>
          <a:prstGeom prst="rect">
            <a:avLst/>
          </a:prstGeom>
        </p:spPr>
      </p:pic>
      <p:pic>
        <p:nvPicPr>
          <p:cNvPr id="38" name="AmthanhThua">
            <a:hlinkClick r:id="" action="ppaction://media"/>
            <a:extLst>
              <a:ext uri="{FF2B5EF4-FFF2-40B4-BE49-F238E27FC236}">
                <a16:creationId xmlns:a16="http://schemas.microsoft.com/office/drawing/2014/main" id="{57B5F1A1-40BD-4BF0-8F2C-5670EBD76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52490" y="5312368"/>
            <a:ext cx="487363" cy="487363"/>
          </a:xfrm>
          <a:prstGeom prst="rect">
            <a:avLst/>
          </a:prstGeom>
        </p:spPr>
      </p:pic>
      <p:pic>
        <p:nvPicPr>
          <p:cNvPr id="39" name="AmthanhThua">
            <a:hlinkClick r:id="" action="ppaction://media"/>
            <a:extLst>
              <a:ext uri="{FF2B5EF4-FFF2-40B4-BE49-F238E27FC236}">
                <a16:creationId xmlns:a16="http://schemas.microsoft.com/office/drawing/2014/main" id="{1B41B71D-98CC-47DF-A190-E2EEFB901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37935" y="5936241"/>
            <a:ext cx="487363" cy="487363"/>
          </a:xfrm>
          <a:prstGeom prst="rect">
            <a:avLst/>
          </a:prstGeom>
        </p:spPr>
      </p:pic>
      <p:pic>
        <p:nvPicPr>
          <p:cNvPr id="40" name="Picture 39">
            <a:hlinkClick r:id="rId16" action="ppaction://hlinksldjump"/>
            <a:extLst>
              <a:ext uri="{FF2B5EF4-FFF2-40B4-BE49-F238E27FC236}">
                <a16:creationId xmlns:a16="http://schemas.microsoft.com/office/drawing/2014/main" id="{67F41AD4-DED0-4CF7-BAF6-826FE673188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89150" y="87518"/>
            <a:ext cx="627889" cy="627889"/>
          </a:xfrm>
          <a:prstGeom prst="rect">
            <a:avLst/>
          </a:prstGeom>
        </p:spPr>
      </p:pic>
      <p:pic>
        <p:nvPicPr>
          <p:cNvPr id="2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5274616" y="363228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297526" y="528932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217837" y="362505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099800" y="525086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>
            <a:extLst>
              <a:ext uri="{FF2B5EF4-FFF2-40B4-BE49-F238E27FC236}">
                <a16:creationId xmlns:a16="http://schemas.microsoft.com/office/drawing/2014/main" id="{C6E0F3ED-95B5-4C81-966A-41622AA1E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" r="4733"/>
          <a:stretch/>
        </p:blipFill>
        <p:spPr bwMode="auto">
          <a:xfrm rot="568457">
            <a:off x="4581150" y="2157534"/>
            <a:ext cx="3929408" cy="4293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855A3C-8A3C-427A-BCF4-AD714A028B55}"/>
              </a:ext>
            </a:extLst>
          </p:cNvPr>
          <p:cNvSpPr txBox="1"/>
          <p:nvPr/>
        </p:nvSpPr>
        <p:spPr>
          <a:xfrm>
            <a:off x="12865100" y="457200"/>
            <a:ext cx="2933700" cy="35394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-Click vào A/B/C/D để ra đáp án.</a:t>
            </a:r>
          </a:p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Click vào cô bé để ra phần quà.</a:t>
            </a:r>
          </a:p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click vào &gt; để qua slide tiếp theo.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421AB93-982B-4089-859C-98A062CB9C2B}"/>
              </a:ext>
            </a:extLst>
          </p:cNvPr>
          <p:cNvSpPr txBox="1"/>
          <p:nvPr/>
        </p:nvSpPr>
        <p:spPr>
          <a:xfrm>
            <a:off x="8929306" y="3497639"/>
            <a:ext cx="3860463" cy="67710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45684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4" presetClass="entr" presetSubtype="1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00"/>
                            </p:stCondLst>
                            <p:childTnLst>
                              <p:par>
                                <p:cTn id="7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500"/>
                            </p:stCondLst>
                            <p:childTnLst>
                              <p:par>
                                <p:cTn id="7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4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12" descr="Cute Chef girl smiling cartoon art holding label illustration logo. Premium  Vector Stock Vector | Adobe Stock">
            <a:extLst>
              <a:ext uri="{FF2B5EF4-FFF2-40B4-BE49-F238E27FC236}">
                <a16:creationId xmlns:a16="http://schemas.microsoft.com/office/drawing/2014/main" id="{7A5ACB37-27E5-4471-838B-1F43A379A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56" b="97222" l="5111" r="92222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177" y="97276"/>
            <a:ext cx="9237831" cy="7390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B08EFC5-B057-4387-8694-800B9985BB9B}"/>
              </a:ext>
            </a:extLst>
          </p:cNvPr>
          <p:cNvGrpSpPr/>
          <p:nvPr/>
        </p:nvGrpSpPr>
        <p:grpSpPr>
          <a:xfrm>
            <a:off x="162871" y="222701"/>
            <a:ext cx="5610733" cy="2843137"/>
            <a:chOff x="5539527" y="-288430"/>
            <a:chExt cx="5610733" cy="2843137"/>
          </a:xfrm>
        </p:grpSpPr>
        <p:sp>
          <p:nvSpPr>
            <p:cNvPr id="8" name="Speech Bubble: Oval 7">
              <a:extLst>
                <a:ext uri="{FF2B5EF4-FFF2-40B4-BE49-F238E27FC236}">
                  <a16:creationId xmlns:a16="http://schemas.microsoft.com/office/drawing/2014/main" id="{7A7C5CDC-326B-489F-9D81-59FB47876ABC}"/>
                </a:ext>
              </a:extLst>
            </p:cNvPr>
            <p:cNvSpPr/>
            <p:nvPr/>
          </p:nvSpPr>
          <p:spPr>
            <a:xfrm rot="10989257">
              <a:off x="5539527" y="-288430"/>
              <a:ext cx="5610733" cy="2843137"/>
            </a:xfrm>
            <a:prstGeom prst="wedgeEllipseCallout">
              <a:avLst>
                <a:gd name="adj1" fmla="val -24952"/>
                <a:gd name="adj2" fmla="val -77089"/>
              </a:avLst>
            </a:prstGeom>
            <a:solidFill>
              <a:schemeClr val="bg1"/>
            </a:solidFill>
            <a:ln w="762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50E73AF-DA31-4980-8944-8C7C1A877759}"/>
                </a:ext>
              </a:extLst>
            </p:cNvPr>
            <p:cNvSpPr txBox="1"/>
            <p:nvPr/>
          </p:nvSpPr>
          <p:spPr>
            <a:xfrm>
              <a:off x="5729549" y="420305"/>
              <a:ext cx="5374869" cy="166199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+mj-lt"/>
                  <a:ea typeface="+mn-ea"/>
                  <a:cs typeface="+mn-cs"/>
                </a:rPr>
                <a:t>Những</a:t>
              </a:r>
              <a:r>
                <a:rPr kumimoji="0" lang="en-US" sz="5400" b="1" i="0" u="none" strike="noStrike" kern="1200" cap="none" spc="0" normalizeH="0" baseline="0" noProof="0" dirty="0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+mj-lt"/>
                  <a:ea typeface="+mn-ea"/>
                  <a:cs typeface="+mn-cs"/>
                </a:rPr>
                <a:t>chiếc</a:t>
              </a:r>
              <a:r>
                <a:rPr kumimoji="0" lang="en-US" sz="5400" b="1" i="0" u="none" strike="noStrike" kern="1200" cap="none" spc="0" normalizeH="0" baseline="0" noProof="0" dirty="0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+mj-lt"/>
                  <a:ea typeface="+mn-ea"/>
                  <a:cs typeface="+mn-cs"/>
                </a:rPr>
                <a:t> bánh</a:t>
              </a:r>
            </a:p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+mj-lt"/>
                  <a:ea typeface="+mn-ea"/>
                  <a:cs typeface="+mn-cs"/>
                </a:rPr>
                <a:t>thật</a:t>
              </a:r>
              <a:r>
                <a:rPr kumimoji="0" lang="en-US" sz="5400" b="1" i="0" u="none" strike="noStrike" kern="1200" cap="none" spc="0" normalizeH="0" baseline="0" noProof="0" dirty="0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+mj-lt"/>
                  <a:ea typeface="+mn-ea"/>
                  <a:cs typeface="+mn-cs"/>
                </a:rPr>
                <a:t>là</a:t>
              </a:r>
              <a:r>
                <a:rPr kumimoji="0" lang="en-US" sz="5400" b="1" i="0" u="none" strike="noStrike" kern="1200" cap="none" spc="0" normalizeH="0" baseline="0" noProof="0" dirty="0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+mj-lt"/>
                  <a:ea typeface="+mn-ea"/>
                  <a:cs typeface="+mn-cs"/>
                </a:rPr>
                <a:t>ngon</a:t>
              </a:r>
              <a:r>
                <a:rPr kumimoji="0" lang="en-US" sz="5400" b="1" i="0" u="none" strike="noStrike" kern="1200" cap="none" spc="0" normalizeH="0" baseline="0" noProof="0" dirty="0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+mj-lt"/>
                  <a:ea typeface="+mn-ea"/>
                  <a:cs typeface="+mn-cs"/>
                </a:rPr>
                <a:t> !</a:t>
              </a:r>
            </a:p>
          </p:txBody>
        </p:sp>
      </p:grpSp>
      <p:pic>
        <p:nvPicPr>
          <p:cNvPr id="12" name="Picture 12" descr="Cute Chef girl smiling cartoon art holding label illustration logo. Premium  Vector Stock Vector | Adobe Stock">
            <a:extLst>
              <a:ext uri="{FF2B5EF4-FFF2-40B4-BE49-F238E27FC236}">
                <a16:creationId xmlns:a16="http://schemas.microsoft.com/office/drawing/2014/main" id="{D5A6B07A-C7E8-471C-9612-CAF952A4AC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56" b="97222" l="5111" r="92222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58" t="67271" r="16184"/>
          <a:stretch/>
        </p:blipFill>
        <p:spPr bwMode="auto">
          <a:xfrm>
            <a:off x="-1" y="5068782"/>
            <a:ext cx="12192001" cy="2418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Premium Vector | Set of cupcake cartoon illustration">
            <a:extLst>
              <a:ext uri="{FF2B5EF4-FFF2-40B4-BE49-F238E27FC236}">
                <a16:creationId xmlns:a16="http://schemas.microsoft.com/office/drawing/2014/main" id="{47D67241-0058-4E6F-89F2-2E1095322A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20538176">
            <a:off x="-497213" y="3840577"/>
            <a:ext cx="2790061" cy="304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Premium Vector | Set of cupcake cartoon illustration">
            <a:extLst>
              <a:ext uri="{FF2B5EF4-FFF2-40B4-BE49-F238E27FC236}">
                <a16:creationId xmlns:a16="http://schemas.microsoft.com/office/drawing/2014/main" id="{11752D3F-563A-473A-9697-31AB0816E5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1690314" y="3526010"/>
            <a:ext cx="2854022" cy="311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Premium Vector | Set of cupcake cartoon illustration">
            <a:extLst>
              <a:ext uri="{FF2B5EF4-FFF2-40B4-BE49-F238E27FC236}">
                <a16:creationId xmlns:a16="http://schemas.microsoft.com/office/drawing/2014/main" id="{472112B2-53B7-4305-AE70-130AD49AA0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21323900">
            <a:off x="8394248" y="4264690"/>
            <a:ext cx="2454333" cy="240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Premium Vector | Set of cupcake cartoon illustration">
            <a:extLst>
              <a:ext uri="{FF2B5EF4-FFF2-40B4-BE49-F238E27FC236}">
                <a16:creationId xmlns:a16="http://schemas.microsoft.com/office/drawing/2014/main" id="{300B3E55-DAFE-47D8-A879-840B856698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9744071" y="4154414"/>
            <a:ext cx="2788108" cy="272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EB8F4836-37DA-42E4-87EF-DFADF0A1B2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73175" y="5927421"/>
            <a:ext cx="1025525" cy="102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86775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1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CCCC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6099" y="538996"/>
            <a:ext cx="10642410" cy="5586377"/>
          </a:xfrm>
          <a:prstGeom prst="rect">
            <a:avLst/>
          </a:prstGeom>
          <a:solidFill>
            <a:srgbClr val="FDF6F2"/>
          </a:solidFill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6222189"/>
            <a:ext cx="629117" cy="72001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927102">
            <a:off x="403983" y="4437687"/>
            <a:ext cx="392691" cy="44943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alphaModFix amt="2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891311">
            <a:off x="3256710" y="-148675"/>
            <a:ext cx="629117" cy="72001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-162433" y="752794"/>
            <a:ext cx="629117" cy="72001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712751" y="2125278"/>
            <a:ext cx="314559" cy="36000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alphaModFix amt="61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257096">
            <a:off x="880786" y="-580858"/>
            <a:ext cx="1048411" cy="119989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339743">
            <a:off x="11430526" y="4062454"/>
            <a:ext cx="1048411" cy="119989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339743">
            <a:off x="76123" y="2829051"/>
            <a:ext cx="1048411" cy="119989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3174444" y="6439500"/>
            <a:ext cx="314559" cy="36000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11348921" y="3248996"/>
            <a:ext cx="314559" cy="36000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311854">
            <a:off x="5845329" y="-289773"/>
            <a:ext cx="875686" cy="100221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 cstate="print">
            <a:alphaModFix amt="4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7847787" y="77583"/>
            <a:ext cx="314559" cy="36000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11587417" y="1356681"/>
            <a:ext cx="314559" cy="36000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891311">
            <a:off x="9005770" y="6336645"/>
            <a:ext cx="629117" cy="72001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891311">
            <a:off x="8451023" y="-782720"/>
            <a:ext cx="1069441" cy="122396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891311">
            <a:off x="11016915" y="348785"/>
            <a:ext cx="501579" cy="57405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4">
            <a:alphaModFix amt="7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339743">
            <a:off x="5250197" y="6096706"/>
            <a:ext cx="1048411" cy="1199898"/>
          </a:xfrm>
          <a:prstGeom prst="rect">
            <a:avLst/>
          </a:prstGeom>
        </p:spPr>
      </p:pic>
      <p:pic>
        <p:nvPicPr>
          <p:cNvPr id="43" name="Picture 10" descr="Cute chef girl smiling in uniform mascot gesturing ok sign cartoon art  illustration 2335552 Vector Art at Vecteezy">
            <a:extLst>
              <a:ext uri="{FF2B5EF4-FFF2-40B4-BE49-F238E27FC236}">
                <a16:creationId xmlns:a16="http://schemas.microsoft.com/office/drawing/2014/main" id="{2B79CB84-8336-46E1-B87A-1E6D76E822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DDFD4"/>
              </a:clrFrom>
              <a:clrTo>
                <a:srgbClr val="FDDFD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846" b="91298" l="19509" r="91044">
                        <a14:foregroundMark x1="52310" y1="7846" x2="52310" y2="7846"/>
                        <a14:foregroundMark x1="49401" y1="91298" x2="49401" y2="91298"/>
                        <a14:backgroundMark x1="71592" y1="26106" x2="72904" y2="58702"/>
                        <a14:backgroundMark x1="26469" y1="23181" x2="22875" y2="37233"/>
                        <a14:backgroundMark x1="22875" y1="37233" x2="23788" y2="57632"/>
                        <a14:backgroundMark x1="23788" y1="57632" x2="41643" y2="84379"/>
                        <a14:backgroundMark x1="41643" y1="84379" x2="41072" y2="87019"/>
                        <a14:backgroundMark x1="57273" y1="85735" x2="55448" y2="932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78" t="3148" r="27092"/>
          <a:stretch/>
        </p:blipFill>
        <p:spPr bwMode="auto">
          <a:xfrm>
            <a:off x="-878717" y="1808700"/>
            <a:ext cx="3775795" cy="5428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alphaModFix amt="6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891311">
            <a:off x="10700820" y="5663516"/>
            <a:ext cx="1069441" cy="1223967"/>
          </a:xfrm>
          <a:prstGeom prst="rect">
            <a:avLst/>
          </a:prstGeom>
        </p:spPr>
      </p:pic>
      <p:sp>
        <p:nvSpPr>
          <p:cNvPr id="26" name="文本框 32">
            <a:extLst>
              <a:ext uri="{FF2B5EF4-FFF2-40B4-BE49-F238E27FC236}">
                <a16:creationId xmlns:a16="http://schemas.microsoft.com/office/drawing/2014/main" id="{3625C243-1058-4B47-86EA-20CFF4F4624D}"/>
              </a:ext>
            </a:extLst>
          </p:cNvPr>
          <p:cNvSpPr txBox="1"/>
          <p:nvPr/>
        </p:nvSpPr>
        <p:spPr>
          <a:xfrm>
            <a:off x="2906543" y="2447479"/>
            <a:ext cx="7292228" cy="1688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 w="0"/>
                <a:solidFill>
                  <a:sysClr val="windowText" lastClr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LUYỆN TẬP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8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906</Words>
  <Application>Microsoft Office PowerPoint</Application>
  <PresentationFormat>Widescreen</PresentationFormat>
  <Paragraphs>207</Paragraphs>
  <Slides>24</Slides>
  <Notes>4</Notes>
  <HiddenSlides>0</HiddenSlides>
  <MMClips>16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24</vt:i4>
      </vt:variant>
    </vt:vector>
  </HeadingPairs>
  <TitlesOfParts>
    <vt:vector size="41" baseType="lpstr">
      <vt:lpstr>Love Ya Like A Sister</vt:lpstr>
      <vt:lpstr>Arial</vt:lpstr>
      <vt:lpstr>Bebas Neue</vt:lpstr>
      <vt:lpstr>Calibri</vt:lpstr>
      <vt:lpstr>Calibri Light</vt:lpstr>
      <vt:lpstr>Cambria</vt:lpstr>
      <vt:lpstr>Karla</vt:lpstr>
      <vt:lpstr>Tahoma</vt:lpstr>
      <vt:lpstr>Times New Roman</vt:lpstr>
      <vt:lpstr>Tw Cen MT</vt:lpstr>
      <vt:lpstr>UTM Avo</vt:lpstr>
      <vt:lpstr>10_Office Theme</vt:lpstr>
      <vt:lpstr>11_Office Theme</vt:lpstr>
      <vt:lpstr>1_Office Theme</vt:lpstr>
      <vt:lpstr>Printable Number Sense Activities for Pre-K by Slidesgo</vt:lpstr>
      <vt:lpstr>Custom Design</vt:lpstr>
      <vt:lpstr>8_Office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39</cp:revision>
  <dcterms:created xsi:type="dcterms:W3CDTF">2023-10-17T13:25:03Z</dcterms:created>
  <dcterms:modified xsi:type="dcterms:W3CDTF">2023-10-18T05:42:50Z</dcterms:modified>
</cp:coreProperties>
</file>