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58" r:id="rId4"/>
    <p:sldId id="268" r:id="rId5"/>
    <p:sldId id="280" r:id="rId6"/>
    <p:sldId id="278" r:id="rId7"/>
    <p:sldId id="279" r:id="rId8"/>
    <p:sldId id="526" r:id="rId9"/>
    <p:sldId id="266" r:id="rId10"/>
    <p:sldId id="270" r:id="rId11"/>
    <p:sldId id="271" r:id="rId12"/>
    <p:sldId id="272" r:id="rId13"/>
    <p:sldId id="273" r:id="rId14"/>
    <p:sldId id="500" r:id="rId15"/>
    <p:sldId id="277" r:id="rId1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520" autoAdjust="0"/>
  </p:normalViewPr>
  <p:slideViewPr>
    <p:cSldViewPr>
      <p:cViewPr>
        <p:scale>
          <a:sx n="36" d="100"/>
          <a:sy n="36" d="100"/>
        </p:scale>
        <p:origin x="-1530" y="-54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89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0301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7.gif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 HOẰNG LONG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94519" y="4343401"/>
            <a:ext cx="13117903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37: CHIA SỐ CÓ BA CHỮ SỐ CHO SỐ CÓ MỘT CHỮ SỐ (Tiết1)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CÁC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5427" y="65813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257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468437" cy="992290"/>
            <a:chOff x="4539228" y="172432"/>
            <a:chExt cx="6359295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359295" cy="992290"/>
              <a:chOff x="4539228" y="172432"/>
              <a:chExt cx="6359295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3592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16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28240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66155" y="1928794"/>
            <a:ext cx="2027509" cy="681454"/>
            <a:chOff x="1274154" y="1943100"/>
            <a:chExt cx="215273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274154" y="1943100"/>
              <a:ext cx="679253" cy="646331"/>
              <a:chOff x="1540854" y="1943100"/>
              <a:chExt cx="679253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540854" y="2014538"/>
                <a:ext cx="587188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16704" y="1943100"/>
                <a:ext cx="6034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2050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644"/>
          <a:stretch/>
        </p:blipFill>
        <p:spPr bwMode="auto">
          <a:xfrm>
            <a:off x="2280403" y="2786050"/>
            <a:ext cx="3429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17335" y="2475130"/>
            <a:ext cx="67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2052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76" r="24669"/>
          <a:stretch/>
        </p:blipFill>
        <p:spPr bwMode="auto">
          <a:xfrm>
            <a:off x="6280931" y="2857488"/>
            <a:ext cx="4572000" cy="52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36"/>
          <a:stretch/>
        </p:blipFill>
        <p:spPr bwMode="auto">
          <a:xfrm>
            <a:off x="10119519" y="2841206"/>
            <a:ext cx="4114800" cy="514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2868" y="1285852"/>
            <a:ext cx="3214709" cy="11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55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468437" cy="992290"/>
            <a:chOff x="4539228" y="172432"/>
            <a:chExt cx="6359295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359295" cy="992290"/>
              <a:chOff x="4539228" y="172432"/>
              <a:chExt cx="6359295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3592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16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425278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08965" y="2000232"/>
            <a:ext cx="2379941" cy="717769"/>
            <a:chOff x="2066089" y="2119294"/>
            <a:chExt cx="2379941" cy="717769"/>
          </a:xfrm>
        </p:grpSpPr>
        <p:grpSp>
          <p:nvGrpSpPr>
            <p:cNvPr id="10" name="Group 9"/>
            <p:cNvGrpSpPr/>
            <p:nvPr/>
          </p:nvGrpSpPr>
          <p:grpSpPr>
            <a:xfrm>
              <a:off x="2066089" y="2190732"/>
              <a:ext cx="533400" cy="646331"/>
              <a:chOff x="2332789" y="2190732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332789" y="2190732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404227" y="219073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137659" y="2119294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7335" y="2475131"/>
            <a:ext cx="82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3074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587"/>
          <a:stretch/>
        </p:blipFill>
        <p:spPr bwMode="auto">
          <a:xfrm>
            <a:off x="2477065" y="2819400"/>
            <a:ext cx="291805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69" r="30736"/>
          <a:stretch/>
        </p:blipFill>
        <p:spPr bwMode="auto">
          <a:xfrm>
            <a:off x="6280931" y="2857488"/>
            <a:ext cx="3124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01"/>
          <a:stretch/>
        </p:blipFill>
        <p:spPr bwMode="auto">
          <a:xfrm>
            <a:off x="10119519" y="2819400"/>
            <a:ext cx="3200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1364" y="857224"/>
            <a:ext cx="2928958" cy="11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095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468437" cy="1077218"/>
            <a:chOff x="4539228" y="172432"/>
            <a:chExt cx="6359295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359295" cy="1077218"/>
              <a:chOff x="4539228" y="172432"/>
              <a:chExt cx="6359295" cy="107721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35929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16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2024</a:t>
                </a:r>
                <a:endParaRPr lang="en-US" sz="3200" b="1" i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56815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85119" y="2133600"/>
            <a:ext cx="14448273" cy="1851005"/>
            <a:chOff x="1470819" y="1943100"/>
            <a:chExt cx="14448273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800573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354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2820" y="4505173"/>
            <a:ext cx="1138240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354 : 6 = 59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59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0296685-5034-B3C4-BA8E-8F65B89AC542}"/>
              </a:ext>
            </a:extLst>
          </p:cNvPr>
          <p:cNvCxnSpPr/>
          <p:nvPr/>
        </p:nvCxnSpPr>
        <p:spPr>
          <a:xfrm>
            <a:off x="5402015" y="2743200"/>
            <a:ext cx="27363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9D943CC-6CF4-0EE5-CCD3-BC3CB0DBCCF3}"/>
              </a:ext>
            </a:extLst>
          </p:cNvPr>
          <p:cNvCxnSpPr/>
          <p:nvPr/>
        </p:nvCxnSpPr>
        <p:spPr>
          <a:xfrm>
            <a:off x="3385791" y="3347864"/>
            <a:ext cx="41475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40FA9AE-C3DD-B02F-4E1E-5B8B0F1C81A3}"/>
              </a:ext>
            </a:extLst>
          </p:cNvPr>
          <p:cNvCxnSpPr/>
          <p:nvPr/>
        </p:nvCxnSpPr>
        <p:spPr>
          <a:xfrm>
            <a:off x="10802615" y="3347864"/>
            <a:ext cx="48245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4AE27F5-7EAE-7B94-549C-438044DA1CE2}"/>
              </a:ext>
            </a:extLst>
          </p:cNvPr>
          <p:cNvCxnSpPr/>
          <p:nvPr/>
        </p:nvCxnSpPr>
        <p:spPr>
          <a:xfrm>
            <a:off x="2332820" y="3984605"/>
            <a:ext cx="141301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38"/>
            <a:ext cx="2423280" cy="10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06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468437" cy="992290"/>
            <a:chOff x="4539228" y="172432"/>
            <a:chExt cx="6359295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359295" cy="992290"/>
              <a:chOff x="4539228" y="172432"/>
              <a:chExt cx="6359295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3592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16 </a:t>
                </a:r>
                <a:r>
                  <a:rPr lang="en-US" sz="3200" b="1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b="1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2024</a:t>
                </a:r>
                <a:endParaRPr lang="en-US" sz="32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28240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94519" y="2143108"/>
            <a:ext cx="1980250" cy="646331"/>
            <a:chOff x="1470819" y="1751359"/>
            <a:chExt cx="2144064" cy="102339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51359"/>
              <a:ext cx="533400" cy="1023396"/>
              <a:chOff x="1737519" y="1751359"/>
              <a:chExt cx="533400" cy="102339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37519" y="1751359"/>
                <a:ext cx="451955" cy="1023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38554" y="1864476"/>
              <a:ext cx="13763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4098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7527" y="2802222"/>
            <a:ext cx="12841767" cy="63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646819" y="4616768"/>
            <a:ext cx="614680" cy="614157"/>
            <a:chOff x="789802" y="4261701"/>
            <a:chExt cx="491744" cy="488405"/>
          </a:xfrm>
        </p:grpSpPr>
        <p:sp>
          <p:nvSpPr>
            <p:cNvPr id="15" name="Rounded Rectangle 14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802" y="4282667"/>
              <a:ext cx="481158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33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715399" y="7797800"/>
            <a:ext cx="614680" cy="614157"/>
            <a:chOff x="789802" y="4261701"/>
            <a:chExt cx="491744" cy="488405"/>
          </a:xfrm>
        </p:grpSpPr>
        <p:sp>
          <p:nvSpPr>
            <p:cNvPr id="18" name="Rounded Rectangle 17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9802" y="4282667"/>
              <a:ext cx="481158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53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41400" y="3209057"/>
            <a:ext cx="809838" cy="614157"/>
            <a:chOff x="708522" y="4261701"/>
            <a:chExt cx="647870" cy="488405"/>
          </a:xfrm>
        </p:grpSpPr>
        <p:sp>
          <p:nvSpPr>
            <p:cNvPr id="24" name="Rounded Rectangle 23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8522" y="4282667"/>
              <a:ext cx="647870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138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928" y="1071538"/>
            <a:ext cx="2643207" cy="11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3993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19"/>
          <a:stretch/>
        </p:blipFill>
        <p:spPr>
          <a:xfrm flipH="1">
            <a:off x="11927799" y="5435871"/>
            <a:ext cx="4589811" cy="3704420"/>
          </a:xfrm>
          <a:prstGeom prst="rect">
            <a:avLst/>
          </a:prstGeom>
        </p:spPr>
      </p:pic>
      <p:pic>
        <p:nvPicPr>
          <p:cNvPr id="24" name="Picture 23" descr="Derrick.Maze | Tynker"/>
          <p:cNvPicPr/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2" t="4014" r="57605" b="3130"/>
          <a:stretch/>
        </p:blipFill>
        <p:spPr bwMode="auto">
          <a:xfrm>
            <a:off x="1953467" y="870859"/>
            <a:ext cx="6516256" cy="711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857435" y="2235201"/>
            <a:ext cx="1828800" cy="502766"/>
          </a:xfrm>
          <a:prstGeom prst="rect">
            <a:avLst/>
          </a:prstGeom>
          <a:solidFill>
            <a:srgbClr val="F9BFD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67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482 : 2 </a:t>
            </a:r>
            <a:r>
              <a:rPr lang="en-US" sz="266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05447" y="4286233"/>
            <a:ext cx="1828800" cy="502766"/>
          </a:xfrm>
          <a:prstGeom prst="rect">
            <a:avLst/>
          </a:prstGeom>
          <a:solidFill>
            <a:srgbClr val="F9BFD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6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540:9=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20024" y="6299201"/>
            <a:ext cx="1828800" cy="502766"/>
          </a:xfrm>
          <a:prstGeom prst="rect">
            <a:avLst/>
          </a:prstGeom>
          <a:solidFill>
            <a:srgbClr val="F9BFD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67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567 : 7 = </a:t>
            </a:r>
            <a:r>
              <a:rPr lang="en-US" sz="266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4523" y="6295329"/>
            <a:ext cx="1828800" cy="502766"/>
          </a:xfrm>
          <a:prstGeom prst="rect">
            <a:avLst/>
          </a:prstGeom>
          <a:solidFill>
            <a:srgbClr val="F9BFD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6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360:6= 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39867" y="4534587"/>
            <a:ext cx="18288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6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480:8= ?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48498" l="1700" r="99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000"/>
          <a:stretch/>
        </p:blipFill>
        <p:spPr>
          <a:xfrm>
            <a:off x="4686236" y="4754883"/>
            <a:ext cx="955644" cy="46314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48498" l="1700" r="99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000"/>
          <a:stretch/>
        </p:blipFill>
        <p:spPr>
          <a:xfrm>
            <a:off x="3445144" y="6825571"/>
            <a:ext cx="955644" cy="46314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48498" l="1700" r="99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000"/>
          <a:stretch/>
        </p:blipFill>
        <p:spPr>
          <a:xfrm>
            <a:off x="6250845" y="6824937"/>
            <a:ext cx="955644" cy="46314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48498" l="1700" r="99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000"/>
          <a:stretch/>
        </p:blipFill>
        <p:spPr>
          <a:xfrm>
            <a:off x="7714128" y="5021623"/>
            <a:ext cx="955644" cy="46314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2891" l="0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0628" y="609600"/>
            <a:ext cx="823320" cy="86860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2891" l="0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3483" y="3204428"/>
            <a:ext cx="823320" cy="86860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09727" y="2228613"/>
            <a:ext cx="2784444" cy="502766"/>
          </a:xfrm>
          <a:prstGeom prst="rect">
            <a:avLst/>
          </a:prstGeom>
          <a:solidFill>
            <a:srgbClr val="F9BFD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67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482 : 2 = </a:t>
            </a:r>
            <a:r>
              <a:rPr lang="en-US" sz="2667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241</a:t>
            </a:r>
            <a:endParaRPr lang="en-US" sz="26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48498" l="1700" r="99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000"/>
          <a:stretch/>
        </p:blipFill>
        <p:spPr>
          <a:xfrm>
            <a:off x="3294013" y="2734529"/>
            <a:ext cx="955644" cy="4631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2891" l="0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2731" y="5068067"/>
            <a:ext cx="823320" cy="86860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320629" y="4283083"/>
            <a:ext cx="1798439" cy="502766"/>
          </a:xfrm>
          <a:prstGeom prst="rect">
            <a:avLst/>
          </a:prstGeom>
          <a:solidFill>
            <a:srgbClr val="F9BFD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6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540:9= </a:t>
            </a:r>
            <a:r>
              <a:rPr lang="en-US" sz="26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2891" l="0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1823" y="6970733"/>
            <a:ext cx="823320" cy="86860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084809" y="6311003"/>
            <a:ext cx="2174403" cy="502766"/>
          </a:xfrm>
          <a:prstGeom prst="rect">
            <a:avLst/>
          </a:prstGeom>
          <a:solidFill>
            <a:srgbClr val="F9BFD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67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567 : 7 = </a:t>
            </a:r>
            <a:r>
              <a:rPr lang="en-US" sz="2667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81</a:t>
            </a:r>
            <a:endParaRPr lang="en-US" sz="26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2891" l="0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9184" y="7405035"/>
            <a:ext cx="823320" cy="86860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854229" y="6320897"/>
            <a:ext cx="1765717" cy="502766"/>
          </a:xfrm>
          <a:prstGeom prst="rect">
            <a:avLst/>
          </a:prstGeom>
          <a:solidFill>
            <a:srgbClr val="F9BFD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6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360:6= </a:t>
            </a:r>
            <a:r>
              <a:rPr lang="en-US" sz="26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2891" l="0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0288" y="5484767"/>
            <a:ext cx="823320" cy="86860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7467164" y="4517582"/>
            <a:ext cx="18288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6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480:8= </a:t>
            </a:r>
            <a:r>
              <a:rPr lang="en-US" sz="26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35" y="-41915"/>
            <a:ext cx="1602864" cy="188041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2891" l="0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7723" y="6102131"/>
            <a:ext cx="823320" cy="868603"/>
          </a:xfrm>
          <a:prstGeom prst="rect">
            <a:avLst/>
          </a:prstGeom>
        </p:spPr>
      </p:pic>
      <p:pic>
        <p:nvPicPr>
          <p:cNvPr id="76" name="Picture 75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8032" b="83133" l="7718" r="89933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553"/>
          <a:stretch/>
        </p:blipFill>
        <p:spPr bwMode="auto">
          <a:xfrm>
            <a:off x="9198811" y="5933160"/>
            <a:ext cx="2431963" cy="1232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7" name="Cloud Callout 76"/>
          <p:cNvSpPr/>
          <p:nvPr/>
        </p:nvSpPr>
        <p:spPr>
          <a:xfrm>
            <a:off x="10918432" y="7420877"/>
            <a:ext cx="2107808" cy="870363"/>
          </a:xfrm>
          <a:prstGeom prst="cloudCallout">
            <a:avLst>
              <a:gd name="adj1" fmla="val 93071"/>
              <a:gd name="adj2" fmla="val 775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A!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8" name="Right Arrow 77"/>
          <p:cNvSpPr/>
          <p:nvPr/>
        </p:nvSpPr>
        <p:spPr>
          <a:xfrm>
            <a:off x="8745335" y="5068067"/>
            <a:ext cx="1190141" cy="609999"/>
          </a:xfrm>
          <a:prstGeom prst="rightArrow">
            <a:avLst/>
          </a:prstGeom>
          <a:solidFill>
            <a:srgbClr val="36A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9" name="Rectangle 78"/>
          <p:cNvSpPr/>
          <p:nvPr/>
        </p:nvSpPr>
        <p:spPr>
          <a:xfrm>
            <a:off x="6984612" y="932089"/>
            <a:ext cx="2044912" cy="2199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15BA95-3BA2-2DED-8269-35101ACBDC0A}"/>
              </a:ext>
            </a:extLst>
          </p:cNvPr>
          <p:cNvSpPr txBox="1"/>
          <p:nvPr/>
        </p:nvSpPr>
        <p:spPr>
          <a:xfrm>
            <a:off x="6119068" y="736412"/>
            <a:ext cx="820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CHƠI: TÌM ĐƯỜNG VỀ NHÀ CHO THỎ BỐ</a:t>
            </a:r>
          </a:p>
        </p:txBody>
      </p:sp>
    </p:spTree>
    <p:extLst>
      <p:ext uri="{BB962C8B-B14F-4D97-AF65-F5344CB8AC3E}">
        <p14:creationId xmlns:p14="http://schemas.microsoft.com/office/powerpoint/2010/main" xmlns="" val="23237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-0.0612 0.23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1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2 0.23495 L 0.02018 0.445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1053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8 0.44583 L -0.05495 0.5678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" y="608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5 0.56782 L 0.10169 0.6011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66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69 0.60116 L 0.2207 0.4791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-611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7 0.47916 L 0.37734 0.3902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-444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34 0.39028 L 0.37799 0.3958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82 0.52291 L 0.42357 0.5229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 animBg="1"/>
      <p:bldP spid="55" grpId="0" animBg="1"/>
      <p:bldP spid="57" grpId="0" animBg="1"/>
      <p:bldP spid="59" grpId="0" animBg="1"/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143240"/>
            <a:ext cx="15617822" cy="2857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026"/>
              </a:avLst>
            </a:prstTxWarp>
          </a:bodyPr>
          <a:lstStyle/>
          <a:p>
            <a:pPr algn="ctr"/>
            <a:r>
              <a:rPr lang="vi-VN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Arial"/>
              </a:rPr>
              <a:t>XIN CHÂN THÀNH CẢM ƠN </a:t>
            </a:r>
            <a:r>
              <a:rPr lang="en-US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Arial"/>
              </a:rPr>
              <a:t> </a:t>
            </a:r>
          </a:p>
          <a:p>
            <a:pPr algn="ctr"/>
            <a:r>
              <a:rPr lang="en-US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Arial"/>
              </a:rPr>
              <a:t>CÁC</a:t>
            </a:r>
            <a:r>
              <a:rPr lang="vi-VN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Arial"/>
              </a:rPr>
              <a:t> THẦY CÔ GIÁO </a:t>
            </a:r>
            <a:endParaRPr lang="en-US" sz="57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  <a:cs typeface="Arial"/>
            </a:endParaRPr>
          </a:p>
          <a:p>
            <a:pPr algn="ctr"/>
            <a:r>
              <a:rPr lang="vi-VN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Arial"/>
              </a:rPr>
              <a:t>VÀ CÁC EM</a:t>
            </a:r>
            <a:r>
              <a:rPr lang="en-US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195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D417408-4965-F772-E291-AC35E6AF1144}"/>
              </a:ext>
            </a:extLst>
          </p:cNvPr>
          <p:cNvGrpSpPr/>
          <p:nvPr/>
        </p:nvGrpSpPr>
        <p:grpSpPr>
          <a:xfrm>
            <a:off x="5007280" y="111473"/>
            <a:ext cx="6468437" cy="992290"/>
            <a:chOff x="4539228" y="172432"/>
            <a:chExt cx="6359295" cy="9922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18587B7-CEDF-301E-6697-513B07719F5E}"/>
                </a:ext>
              </a:extLst>
            </p:cNvPr>
            <p:cNvGrpSpPr/>
            <p:nvPr/>
          </p:nvGrpSpPr>
          <p:grpSpPr>
            <a:xfrm>
              <a:off x="4539228" y="172432"/>
              <a:ext cx="6359295" cy="992290"/>
              <a:chOff x="4539228" y="172432"/>
              <a:chExt cx="6359295" cy="99229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A6FB035-1B31-8E46-F027-238651F38A2D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3592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16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0EFFD4C-C2CB-497C-2FA9-62AF234D7F6E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59B02F3A-EB15-FBA3-6DEC-ED6320553ACF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>
            <a:extLst>
              <a:ext uri="{FF2B5EF4-FFF2-40B4-BE49-F238E27FC236}">
                <a16:creationId xmlns:a16="http://schemas.microsoft.com/office/drawing/2014/main" xmlns="" id="{A3F76073-79CD-C409-FA10-DC80D21C1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709" y="2051720"/>
            <a:ext cx="318621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BÀI 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CŨ: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xmlns="" id="{D8F4C513-53F4-6C63-D7EC-BB58658E7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609" y="2071670"/>
            <a:ext cx="32403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Đặt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rồi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tính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FCEC626F-E2D2-5509-07CE-A4119A87E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841" y="3143241"/>
            <a:ext cx="314954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24 : 2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60F3A5BB-699D-800D-FE26-1B0E21192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6881" y="3143240"/>
            <a:ext cx="324036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35 : 6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617BAC83-C3DC-ACFA-51B1-1175F1C68474}"/>
              </a:ext>
            </a:extLst>
          </p:cNvPr>
          <p:cNvGrpSpPr/>
          <p:nvPr/>
        </p:nvGrpSpPr>
        <p:grpSpPr>
          <a:xfrm>
            <a:off x="3025751" y="4213145"/>
            <a:ext cx="1984172" cy="3364747"/>
            <a:chOff x="3041777" y="4213145"/>
            <a:chExt cx="1984172" cy="336474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62956BF-CF13-047E-9FD2-4721AE8E554E}"/>
                </a:ext>
              </a:extLst>
            </p:cNvPr>
            <p:cNvSpPr/>
            <p:nvPr/>
          </p:nvSpPr>
          <p:spPr>
            <a:xfrm>
              <a:off x="3137656" y="5044548"/>
              <a:ext cx="77651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0684C016-0F91-E8C5-E601-833538EAC531}"/>
                </a:ext>
              </a:extLst>
            </p:cNvPr>
            <p:cNvSpPr/>
            <p:nvPr/>
          </p:nvSpPr>
          <p:spPr>
            <a:xfrm>
              <a:off x="3257348" y="6900784"/>
              <a:ext cx="77651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0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AF61547E-688E-EF6A-534C-6BBFDABC68B4}"/>
                </a:ext>
              </a:extLst>
            </p:cNvPr>
            <p:cNvGrpSpPr/>
            <p:nvPr/>
          </p:nvGrpSpPr>
          <p:grpSpPr>
            <a:xfrm>
              <a:off x="3041777" y="4213145"/>
              <a:ext cx="1984172" cy="2820407"/>
              <a:chOff x="3039301" y="4213145"/>
              <a:chExt cx="1984172" cy="2820407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F36BA9C4-FCD8-0700-FE3C-3F91EEFC06F5}"/>
                  </a:ext>
                </a:extLst>
              </p:cNvPr>
              <p:cNvGrpSpPr/>
              <p:nvPr/>
            </p:nvGrpSpPr>
            <p:grpSpPr>
              <a:xfrm>
                <a:off x="3997859" y="4213145"/>
                <a:ext cx="990600" cy="1524000"/>
                <a:chOff x="3794919" y="3429000"/>
                <a:chExt cx="990600" cy="1524000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xmlns="" id="{D3BA105A-F176-4BE4-4B35-9512BB21CD59}"/>
                    </a:ext>
                  </a:extLst>
                </p:cNvPr>
                <p:cNvCxnSpPr/>
                <p:nvPr/>
              </p:nvCxnSpPr>
              <p:spPr>
                <a:xfrm>
                  <a:off x="3794919" y="3429000"/>
                  <a:ext cx="0" cy="15240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xmlns="" id="{1638AC50-3B54-9E06-FC19-B173B11F43DD}"/>
                    </a:ext>
                  </a:extLst>
                </p:cNvPr>
                <p:cNvCxnSpPr/>
                <p:nvPr/>
              </p:nvCxnSpPr>
              <p:spPr>
                <a:xfrm>
                  <a:off x="3794919" y="4228917"/>
                  <a:ext cx="9906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0413144F-A6A7-403B-5AC8-CC3FED0F20A8}"/>
                  </a:ext>
                </a:extLst>
              </p:cNvPr>
              <p:cNvSpPr/>
              <p:nvPr/>
            </p:nvSpPr>
            <p:spPr>
              <a:xfrm>
                <a:off x="4261543" y="4398948"/>
                <a:ext cx="492400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8A6DDB97-4218-C223-3F63-4AB830B8FAD0}"/>
                  </a:ext>
                </a:extLst>
              </p:cNvPr>
              <p:cNvSpPr/>
              <p:nvPr/>
            </p:nvSpPr>
            <p:spPr>
              <a:xfrm>
                <a:off x="3152256" y="4397542"/>
                <a:ext cx="1025623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24</a:t>
                </a:r>
                <a:endPara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CD9DF668-6B35-8002-8691-1D23C2EEF44E}"/>
                  </a:ext>
                </a:extLst>
              </p:cNvPr>
              <p:cNvSpPr/>
              <p:nvPr/>
            </p:nvSpPr>
            <p:spPr>
              <a:xfrm>
                <a:off x="4246958" y="5050979"/>
                <a:ext cx="776515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74D45BFB-0C7A-2F88-336E-D74E9852A8FA}"/>
                  </a:ext>
                </a:extLst>
              </p:cNvPr>
              <p:cNvSpPr/>
              <p:nvPr/>
            </p:nvSpPr>
            <p:spPr>
              <a:xfrm>
                <a:off x="3096795" y="5728087"/>
                <a:ext cx="776515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04</a:t>
                </a:r>
                <a:endPara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CB4B4F94-EE67-BAD3-4693-73EA08C38920}"/>
                  </a:ext>
                </a:extLst>
              </p:cNvPr>
              <p:cNvSpPr/>
              <p:nvPr/>
            </p:nvSpPr>
            <p:spPr>
              <a:xfrm>
                <a:off x="3104692" y="6356444"/>
                <a:ext cx="776515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4</a:t>
                </a:r>
                <a:endPara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ABE5C547-4E59-E73E-D599-4210744F34C2}"/>
                  </a:ext>
                </a:extLst>
              </p:cNvPr>
              <p:cNvCxnSpPr/>
              <p:nvPr/>
            </p:nvCxnSpPr>
            <p:spPr>
              <a:xfrm>
                <a:off x="3039301" y="5721656"/>
                <a:ext cx="6063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ECBA0987-C7C9-63CC-5847-687BDF37F817}"/>
                  </a:ext>
                </a:extLst>
              </p:cNvPr>
              <p:cNvCxnSpPr/>
              <p:nvPr/>
            </p:nvCxnSpPr>
            <p:spPr>
              <a:xfrm>
                <a:off x="3152256" y="6900784"/>
                <a:ext cx="72105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FB11F5F-9391-4302-6F69-84CAFB46E00D}"/>
              </a:ext>
            </a:extLst>
          </p:cNvPr>
          <p:cNvGrpSpPr/>
          <p:nvPr/>
        </p:nvGrpSpPr>
        <p:grpSpPr>
          <a:xfrm>
            <a:off x="8786391" y="4251062"/>
            <a:ext cx="1947942" cy="2089840"/>
            <a:chOff x="8786391" y="4251062"/>
            <a:chExt cx="1947942" cy="208984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3BE2DDF7-17D7-74E4-E652-FF03070D43D4}"/>
                </a:ext>
              </a:extLst>
            </p:cNvPr>
            <p:cNvGrpSpPr/>
            <p:nvPr/>
          </p:nvGrpSpPr>
          <p:grpSpPr>
            <a:xfrm>
              <a:off x="9743733" y="4251062"/>
              <a:ext cx="990600" cy="1524000"/>
              <a:chOff x="3794919" y="3429000"/>
              <a:chExt cx="990600" cy="152400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42E5C434-202E-5EE6-F7F4-0D437FCFA9C9}"/>
                  </a:ext>
                </a:extLst>
              </p:cNvPr>
              <p:cNvCxnSpPr/>
              <p:nvPr/>
            </p:nvCxnSpPr>
            <p:spPr>
              <a:xfrm>
                <a:off x="3794919" y="3429000"/>
                <a:ext cx="0" cy="152400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194B0DC8-0A2A-DC05-37C0-82B668EA6168}"/>
                  </a:ext>
                </a:extLst>
              </p:cNvPr>
              <p:cNvCxnSpPr/>
              <p:nvPr/>
            </p:nvCxnSpPr>
            <p:spPr>
              <a:xfrm>
                <a:off x="3794919" y="4228917"/>
                <a:ext cx="9906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4C3C96A-A702-CDF8-42AC-F36C5B55244A}"/>
                </a:ext>
              </a:extLst>
            </p:cNvPr>
            <p:cNvSpPr/>
            <p:nvPr/>
          </p:nvSpPr>
          <p:spPr>
            <a:xfrm>
              <a:off x="9992833" y="4261854"/>
              <a:ext cx="4924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A26CBB74-0549-7E2E-046B-9E9D449EAF75}"/>
                </a:ext>
              </a:extLst>
            </p:cNvPr>
            <p:cNvSpPr/>
            <p:nvPr/>
          </p:nvSpPr>
          <p:spPr>
            <a:xfrm>
              <a:off x="8800965" y="4291334"/>
              <a:ext cx="77651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262FDFB1-2174-6533-2FB9-DBB79CF2F6E7}"/>
                </a:ext>
              </a:extLst>
            </p:cNvPr>
            <p:cNvSpPr/>
            <p:nvPr/>
          </p:nvSpPr>
          <p:spPr>
            <a:xfrm>
              <a:off x="8795276" y="4986686"/>
              <a:ext cx="77651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F5DADE1-F447-1A13-D829-561BD60319EA}"/>
                </a:ext>
              </a:extLst>
            </p:cNvPr>
            <p:cNvSpPr/>
            <p:nvPr/>
          </p:nvSpPr>
          <p:spPr>
            <a:xfrm>
              <a:off x="9923752" y="5044548"/>
              <a:ext cx="77651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5D7BEFD3-A68A-36D2-EC56-3D994829C9D5}"/>
                </a:ext>
              </a:extLst>
            </p:cNvPr>
            <p:cNvSpPr/>
            <p:nvPr/>
          </p:nvSpPr>
          <p:spPr>
            <a:xfrm>
              <a:off x="8786391" y="5663794"/>
              <a:ext cx="77651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5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EE7E95B-42EF-AA18-AB51-DFBD49D75228}"/>
                </a:ext>
              </a:extLst>
            </p:cNvPr>
            <p:cNvCxnSpPr/>
            <p:nvPr/>
          </p:nvCxnSpPr>
          <p:spPr>
            <a:xfrm>
              <a:off x="8795276" y="5737145"/>
              <a:ext cx="7676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4">
            <a:extLst>
              <a:ext uri="{FF2B5EF4-FFF2-40B4-BE49-F238E27FC236}">
                <a16:creationId xmlns:a16="http://schemas.microsoft.com/office/drawing/2014/main" xmlns="" id="{A3F76073-79CD-C409-FA10-DC80D21C1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709" y="2071670"/>
            <a:ext cx="318621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BÀI 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CŨ: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56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468437" cy="992290"/>
            <a:chOff x="4539228" y="172432"/>
            <a:chExt cx="6359295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359295" cy="992290"/>
              <a:chOff x="4539228" y="172432"/>
              <a:chExt cx="6359295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3592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16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23279" y="1041400"/>
            <a:ext cx="115015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95" t="43306" r="37131" b="49914"/>
          <a:stretch/>
        </p:blipFill>
        <p:spPr bwMode="auto">
          <a:xfrm>
            <a:off x="1302012" y="1828800"/>
            <a:ext cx="2395016" cy="96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94585" y="1571604"/>
            <a:ext cx="13868399" cy="6860821"/>
            <a:chOff x="1432719" y="1617378"/>
            <a:chExt cx="13868399" cy="686082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105" t="42778" r="7787" b="22593"/>
            <a:stretch/>
          </p:blipFill>
          <p:spPr bwMode="auto">
            <a:xfrm>
              <a:off x="5753099" y="1617378"/>
              <a:ext cx="9548019" cy="6860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839" t="51823" r="34895" b="22593"/>
            <a:stretch/>
          </p:blipFill>
          <p:spPr bwMode="auto">
            <a:xfrm>
              <a:off x="1432719" y="3409406"/>
              <a:ext cx="4320380" cy="5068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CAFC59F-7E29-9AF8-CC89-1A88DAE81EAE}"/>
              </a:ext>
            </a:extLst>
          </p:cNvPr>
          <p:cNvSpPr/>
          <p:nvPr/>
        </p:nvSpPr>
        <p:spPr>
          <a:xfrm>
            <a:off x="5886973" y="2267744"/>
            <a:ext cx="419556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7049F3C-6064-F8EF-734D-87E840F7592D}"/>
              </a:ext>
            </a:extLst>
          </p:cNvPr>
          <p:cNvSpPr/>
          <p:nvPr/>
        </p:nvSpPr>
        <p:spPr>
          <a:xfrm>
            <a:off x="10461675" y="2267744"/>
            <a:ext cx="4661420" cy="1872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39C91CD-4EF4-4DD5-8BA9-DD8A784FD5CE}"/>
              </a:ext>
            </a:extLst>
          </p:cNvPr>
          <p:cNvSpPr/>
          <p:nvPr/>
        </p:nvSpPr>
        <p:spPr>
          <a:xfrm>
            <a:off x="1945631" y="3575054"/>
            <a:ext cx="2736304" cy="964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65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468437" cy="992290"/>
            <a:chOff x="4539228" y="172432"/>
            <a:chExt cx="6359295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359295" cy="992290"/>
              <a:chOff x="4539228" y="172432"/>
              <a:chExt cx="6359295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3592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16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35384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1775" y="2438400"/>
            <a:ext cx="1104944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6051" y="243840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312 : 2 = 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47319" y="3429000"/>
            <a:ext cx="990600" cy="1524000"/>
            <a:chOff x="3794919" y="3429000"/>
            <a:chExt cx="990600" cy="1524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794919" y="3429000"/>
              <a:ext cx="0" cy="1524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94919" y="4228917"/>
              <a:ext cx="990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2569311" y="4740215"/>
            <a:ext cx="609600" cy="42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6519" y="5940841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80449" y="7198379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6186" y="3275973"/>
            <a:ext cx="769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chia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2;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38119" y="4649499"/>
            <a:ext cx="867975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11; 11 chia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10;11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68311" y="5998458"/>
            <a:ext cx="8839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12; 12 chia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12; 12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52567" y="7858148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312 : 2 = 156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49962" y="3508653"/>
            <a:ext cx="9996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312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40719" y="3513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64519" y="4275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44770" y="406310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43911" y="474451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16277" y="4743230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23419" y="426701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50319" y="5321350"/>
            <a:ext cx="6795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80449" y="5998458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519" y="600434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13138" y="426878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83349" y="6585949"/>
            <a:ext cx="6829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99249" y="722783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95" t="43306" r="37131" b="49914"/>
          <a:stretch/>
        </p:blipFill>
        <p:spPr bwMode="auto">
          <a:xfrm>
            <a:off x="0" y="1928794"/>
            <a:ext cx="1851775" cy="86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112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2" grpId="0"/>
      <p:bldP spid="23" grpId="0"/>
      <p:bldP spid="24" grpId="0"/>
      <p:bldP spid="25" grpId="0"/>
      <p:bldP spid="27" grpId="0"/>
      <p:bldP spid="28" grpId="0"/>
      <p:bldP spid="29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468437" cy="992290"/>
            <a:chOff x="4539228" y="172432"/>
            <a:chExt cx="6359295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359295" cy="992290"/>
              <a:chOff x="4539228" y="172432"/>
              <a:chExt cx="6359295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3592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16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23279" y="1041400"/>
            <a:ext cx="115015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95" t="43306" r="37131" b="49914"/>
          <a:stretch/>
        </p:blipFill>
        <p:spPr bwMode="auto">
          <a:xfrm>
            <a:off x="1302012" y="1828800"/>
            <a:ext cx="2395016" cy="96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94585" y="1571604"/>
            <a:ext cx="13868399" cy="6860821"/>
            <a:chOff x="1432719" y="1617378"/>
            <a:chExt cx="13868399" cy="686082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105" t="42778" r="7787" b="22593"/>
            <a:stretch/>
          </p:blipFill>
          <p:spPr bwMode="auto">
            <a:xfrm>
              <a:off x="5753099" y="1617378"/>
              <a:ext cx="9548019" cy="6860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839" t="51823" r="34895" b="22593"/>
            <a:stretch/>
          </p:blipFill>
          <p:spPr bwMode="auto">
            <a:xfrm>
              <a:off x="1432719" y="3409406"/>
              <a:ext cx="4320380" cy="5068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0290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468437" cy="992290"/>
            <a:chOff x="4539228" y="172432"/>
            <a:chExt cx="6359295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359295" cy="992290"/>
              <a:chOff x="4539228" y="172432"/>
              <a:chExt cx="6359295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3592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16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35383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6089" y="2438400"/>
            <a:ext cx="89063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b)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47319" y="3429000"/>
            <a:ext cx="990600" cy="1524000"/>
            <a:chOff x="3794919" y="3429000"/>
            <a:chExt cx="990600" cy="1524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794919" y="3429000"/>
              <a:ext cx="0" cy="1524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94919" y="4228917"/>
              <a:ext cx="990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2569311" y="4740215"/>
            <a:ext cx="609600" cy="42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28119" y="5940841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6186" y="3275973"/>
            <a:ext cx="769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chia 5 được 3, viết 3.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nhân 3 bằng 15; 15 trừ 15 bằng 0.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8119" y="4649499"/>
            <a:ext cx="72390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 6, 6 chia 5 được 1, viết 1.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nhân 5 bằng 5; 6 trừ 5 bằng 1.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9962" y="3508653"/>
            <a:ext cx="9996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40719" y="3513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4519" y="4275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44769" y="4063107"/>
            <a:ext cx="7639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69119" y="474451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519" y="4743230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23419" y="426701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99482" y="5321350"/>
            <a:ext cx="6795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23119" y="5998458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76051" y="243840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 156 : 5 = 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59870" y="6675566"/>
            <a:ext cx="4400268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 156 : 5 = 31 (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xmlns="" val="357709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  <p:bldP spid="29" grpId="0"/>
      <p:bldP spid="35" grpId="0"/>
      <p:bldP spid="36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CC51465-875F-E988-1043-2767689AC381}"/>
              </a:ext>
            </a:extLst>
          </p:cNvPr>
          <p:cNvGrpSpPr/>
          <p:nvPr/>
        </p:nvGrpSpPr>
        <p:grpSpPr>
          <a:xfrm>
            <a:off x="5007280" y="111473"/>
            <a:ext cx="6468437" cy="992290"/>
            <a:chOff x="4539228" y="172432"/>
            <a:chExt cx="6359295" cy="9922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AB77944-1072-4EE8-742B-8EAE0F07B460}"/>
                </a:ext>
              </a:extLst>
            </p:cNvPr>
            <p:cNvGrpSpPr/>
            <p:nvPr/>
          </p:nvGrpSpPr>
          <p:grpSpPr>
            <a:xfrm>
              <a:off x="4539228" y="172432"/>
              <a:ext cx="6359295" cy="992290"/>
              <a:chOff x="4539228" y="172432"/>
              <a:chExt cx="6359295" cy="99229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695917E-F583-8921-C088-82B25A197540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3592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16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FE051E6-CA4E-3992-ADAA-1A0B0F90F1B8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982B3484-19C7-2959-4FB8-85CF59A5686D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>
            <a:extLst>
              <a:ext uri="{FF2B5EF4-FFF2-40B4-BE49-F238E27FC236}">
                <a16:creationId xmlns:a16="http://schemas.microsoft.com/office/drawing/2014/main" xmlns="" id="{426B3899-F153-D1EA-8821-19BFDA309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279" y="1041400"/>
            <a:ext cx="115015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83B37EB-6322-14E9-8B44-340D73562E89}"/>
              </a:ext>
            </a:extLst>
          </p:cNvPr>
          <p:cNvSpPr/>
          <p:nvPr/>
        </p:nvSpPr>
        <p:spPr>
          <a:xfrm>
            <a:off x="3818318" y="3520464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6E70724-41DB-310D-8E68-BEA267492F86}"/>
              </a:ext>
            </a:extLst>
          </p:cNvPr>
          <p:cNvSpPr/>
          <p:nvPr/>
        </p:nvSpPr>
        <p:spPr>
          <a:xfrm>
            <a:off x="2780449" y="5998458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E13E201-DABC-9532-869D-7CDC634EBA84}"/>
              </a:ext>
            </a:extLst>
          </p:cNvPr>
          <p:cNvSpPr/>
          <p:nvPr/>
        </p:nvSpPr>
        <p:spPr>
          <a:xfrm>
            <a:off x="3048519" y="600434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D10DF05-062B-6DDC-2883-45F176DBEBEF}"/>
              </a:ext>
            </a:extLst>
          </p:cNvPr>
          <p:cNvSpPr/>
          <p:nvPr/>
        </p:nvSpPr>
        <p:spPr>
          <a:xfrm>
            <a:off x="2999249" y="722783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8F38ED6-9668-963C-786E-A2DDE1AF7987}"/>
              </a:ext>
            </a:extLst>
          </p:cNvPr>
          <p:cNvGrpSpPr/>
          <p:nvPr/>
        </p:nvGrpSpPr>
        <p:grpSpPr>
          <a:xfrm>
            <a:off x="2637081" y="3347864"/>
            <a:ext cx="2116862" cy="3839296"/>
            <a:chOff x="2526866" y="3423761"/>
            <a:chExt cx="2116862" cy="383929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B4A123D-C8A8-7AC7-0292-FA8433F709A0}"/>
                </a:ext>
              </a:extLst>
            </p:cNvPr>
            <p:cNvSpPr/>
            <p:nvPr/>
          </p:nvSpPr>
          <p:spPr>
            <a:xfrm>
              <a:off x="2549962" y="3508653"/>
              <a:ext cx="99962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312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6C4F8D8C-788A-1F87-221F-3A85D30B0786}"/>
                </a:ext>
              </a:extLst>
            </p:cNvPr>
            <p:cNvGrpSpPr/>
            <p:nvPr/>
          </p:nvGrpSpPr>
          <p:grpSpPr>
            <a:xfrm>
              <a:off x="3592799" y="3423761"/>
              <a:ext cx="990600" cy="1524000"/>
              <a:chOff x="3794919" y="3429000"/>
              <a:chExt cx="990600" cy="152400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D5EFD26E-DB52-597F-C133-8ACB02913E17}"/>
                  </a:ext>
                </a:extLst>
              </p:cNvPr>
              <p:cNvCxnSpPr/>
              <p:nvPr/>
            </p:nvCxnSpPr>
            <p:spPr>
              <a:xfrm>
                <a:off x="3794919" y="3429000"/>
                <a:ext cx="0" cy="152400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5C15AA40-ECC2-8439-BDE5-B81E291DF2E1}"/>
                  </a:ext>
                </a:extLst>
              </p:cNvPr>
              <p:cNvCxnSpPr/>
              <p:nvPr/>
            </p:nvCxnSpPr>
            <p:spPr>
              <a:xfrm>
                <a:off x="3794919" y="4228917"/>
                <a:ext cx="9906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7DEB217-D7FB-6550-C2ED-A919D9ABEE7D}"/>
                </a:ext>
              </a:extLst>
            </p:cNvPr>
            <p:cNvSpPr/>
            <p:nvPr/>
          </p:nvSpPr>
          <p:spPr>
            <a:xfrm>
              <a:off x="3653129" y="4320381"/>
              <a:ext cx="99059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156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8C750D6-9336-B7EF-4DCF-27E2EEE0C798}"/>
                </a:ext>
              </a:extLst>
            </p:cNvPr>
            <p:cNvSpPr/>
            <p:nvPr/>
          </p:nvSpPr>
          <p:spPr>
            <a:xfrm>
              <a:off x="2565515" y="4061520"/>
              <a:ext cx="4924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21D38D8-511C-9805-2387-F3CD826F344C}"/>
                </a:ext>
              </a:extLst>
            </p:cNvPr>
            <p:cNvSpPr/>
            <p:nvPr/>
          </p:nvSpPr>
          <p:spPr>
            <a:xfrm>
              <a:off x="2526866" y="4721018"/>
              <a:ext cx="74366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364A329-9F0D-F628-414A-9FFD66BED519}"/>
                </a:ext>
              </a:extLst>
            </p:cNvPr>
            <p:cNvSpPr/>
            <p:nvPr/>
          </p:nvSpPr>
          <p:spPr>
            <a:xfrm>
              <a:off x="2550319" y="5321350"/>
              <a:ext cx="67953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F8FE6A79-C75C-0818-8F54-7B55E9AF4A54}"/>
                </a:ext>
              </a:extLst>
            </p:cNvPr>
            <p:cNvSpPr/>
            <p:nvPr/>
          </p:nvSpPr>
          <p:spPr>
            <a:xfrm>
              <a:off x="2670254" y="6585949"/>
              <a:ext cx="79599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0E078C5-4D23-67D1-0EA3-38D16DDEF637}"/>
                </a:ext>
              </a:extLst>
            </p:cNvPr>
            <p:cNvCxnSpPr/>
            <p:nvPr/>
          </p:nvCxnSpPr>
          <p:spPr>
            <a:xfrm>
              <a:off x="2550319" y="4740215"/>
              <a:ext cx="6795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3FDBF3D-2929-D535-7FBB-1C5F521C50EF}"/>
              </a:ext>
            </a:extLst>
          </p:cNvPr>
          <p:cNvCxnSpPr>
            <a:endCxn id="22" idx="0"/>
          </p:cNvCxnSpPr>
          <p:nvPr/>
        </p:nvCxnSpPr>
        <p:spPr>
          <a:xfrm>
            <a:off x="2550319" y="5998458"/>
            <a:ext cx="744400" cy="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0557C86-B254-1C3A-54D8-77037EFFBA1E}"/>
              </a:ext>
            </a:extLst>
          </p:cNvPr>
          <p:cNvCxnSpPr/>
          <p:nvPr/>
        </p:nvCxnSpPr>
        <p:spPr>
          <a:xfrm>
            <a:off x="2816277" y="7227837"/>
            <a:ext cx="724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5E9E400-AA51-ED22-7C79-97E92BFCB6B4}"/>
              </a:ext>
            </a:extLst>
          </p:cNvPr>
          <p:cNvSpPr/>
          <p:nvPr/>
        </p:nvSpPr>
        <p:spPr>
          <a:xfrm>
            <a:off x="8412594" y="3520464"/>
            <a:ext cx="9996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C88056F-AC56-D916-6A96-8DDF4E7A4DC1}"/>
              </a:ext>
            </a:extLst>
          </p:cNvPr>
          <p:cNvGrpSpPr/>
          <p:nvPr/>
        </p:nvGrpSpPr>
        <p:grpSpPr>
          <a:xfrm>
            <a:off x="9578479" y="3406179"/>
            <a:ext cx="990600" cy="1524000"/>
            <a:chOff x="3794919" y="3429000"/>
            <a:chExt cx="990600" cy="1524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A138E4B5-64BF-58AB-430B-950B63E23815}"/>
                </a:ext>
              </a:extLst>
            </p:cNvPr>
            <p:cNvCxnSpPr/>
            <p:nvPr/>
          </p:nvCxnSpPr>
          <p:spPr>
            <a:xfrm>
              <a:off x="3794919" y="3429000"/>
              <a:ext cx="0" cy="1524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A700409E-3174-8932-D5A8-B6345EB96721}"/>
                </a:ext>
              </a:extLst>
            </p:cNvPr>
            <p:cNvCxnSpPr/>
            <p:nvPr/>
          </p:nvCxnSpPr>
          <p:spPr>
            <a:xfrm>
              <a:off x="3794919" y="4228917"/>
              <a:ext cx="990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1BAD32D-B51E-0ACD-CD91-DE38646F5D62}"/>
              </a:ext>
            </a:extLst>
          </p:cNvPr>
          <p:cNvSpPr/>
          <p:nvPr/>
        </p:nvSpPr>
        <p:spPr>
          <a:xfrm>
            <a:off x="9756135" y="3528988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95AC597-E4BA-B6BF-3B36-C06DA92B1564}"/>
              </a:ext>
            </a:extLst>
          </p:cNvPr>
          <p:cNvSpPr/>
          <p:nvPr/>
        </p:nvSpPr>
        <p:spPr>
          <a:xfrm>
            <a:off x="8384111" y="4197572"/>
            <a:ext cx="7431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6C05C76C-EB55-A49B-5AB0-73468B158EEF}"/>
              </a:ext>
            </a:extLst>
          </p:cNvPr>
          <p:cNvCxnSpPr/>
          <p:nvPr/>
        </p:nvCxnSpPr>
        <p:spPr>
          <a:xfrm>
            <a:off x="8386486" y="4788024"/>
            <a:ext cx="9759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0120AFE-3416-8077-ABEE-412A6957E814}"/>
              </a:ext>
            </a:extLst>
          </p:cNvPr>
          <p:cNvSpPr/>
          <p:nvPr/>
        </p:nvSpPr>
        <p:spPr>
          <a:xfrm>
            <a:off x="8642729" y="4779554"/>
            <a:ext cx="7431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06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1FBFC09-4D73-A684-DFB9-663679298ABE}"/>
              </a:ext>
            </a:extLst>
          </p:cNvPr>
          <p:cNvSpPr/>
          <p:nvPr/>
        </p:nvSpPr>
        <p:spPr>
          <a:xfrm>
            <a:off x="8870055" y="5370006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69215657-CC41-3B0E-9351-708C6EEBEF57}"/>
              </a:ext>
            </a:extLst>
          </p:cNvPr>
          <p:cNvCxnSpPr/>
          <p:nvPr/>
        </p:nvCxnSpPr>
        <p:spPr>
          <a:xfrm>
            <a:off x="8580753" y="5998458"/>
            <a:ext cx="8314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7079EA55-34C0-9DDF-0AC5-6D4B0421A849}"/>
              </a:ext>
            </a:extLst>
          </p:cNvPr>
          <p:cNvSpPr/>
          <p:nvPr/>
        </p:nvSpPr>
        <p:spPr>
          <a:xfrm>
            <a:off x="9771050" y="4236402"/>
            <a:ext cx="7980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4CFCC0B7-BB2D-664C-41F7-25FE3EC0E77F}"/>
              </a:ext>
            </a:extLst>
          </p:cNvPr>
          <p:cNvSpPr/>
          <p:nvPr/>
        </p:nvSpPr>
        <p:spPr>
          <a:xfrm>
            <a:off x="8860248" y="5998458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5DDF4DE-CF8E-BDC0-479E-E6EFB42806B4}"/>
              </a:ext>
            </a:extLst>
          </p:cNvPr>
          <p:cNvSpPr txBox="1"/>
          <p:nvPr/>
        </p:nvSpPr>
        <p:spPr>
          <a:xfrm>
            <a:off x="2294318" y="7898818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312 : 2 = 156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F8F81C7-EF0E-BDCA-6333-EE822D2B81B6}"/>
              </a:ext>
            </a:extLst>
          </p:cNvPr>
          <p:cNvSpPr txBox="1"/>
          <p:nvPr/>
        </p:nvSpPr>
        <p:spPr>
          <a:xfrm>
            <a:off x="7711726" y="7874928"/>
            <a:ext cx="4400268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156 : 5 = 31 (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FE051E6-CA4E-3992-ADAA-1A0B0F90F1B8}"/>
              </a:ext>
            </a:extLst>
          </p:cNvPr>
          <p:cNvSpPr txBox="1"/>
          <p:nvPr/>
        </p:nvSpPr>
        <p:spPr>
          <a:xfrm>
            <a:off x="3066221" y="2214546"/>
            <a:ext cx="9001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454F7CF-08F8-9ADD-314C-7861C7062E71}"/>
              </a:ext>
            </a:extLst>
          </p:cNvPr>
          <p:cNvGrpSpPr/>
          <p:nvPr/>
        </p:nvGrpSpPr>
        <p:grpSpPr>
          <a:xfrm>
            <a:off x="4904100" y="82570"/>
            <a:ext cx="6468437" cy="992290"/>
            <a:chOff x="4539228" y="172432"/>
            <a:chExt cx="6359295" cy="9922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0CA9DBFB-CA7C-C18B-0FF2-310123CC1855}"/>
                </a:ext>
              </a:extLst>
            </p:cNvPr>
            <p:cNvGrpSpPr/>
            <p:nvPr/>
          </p:nvGrpSpPr>
          <p:grpSpPr>
            <a:xfrm>
              <a:off x="4539228" y="172432"/>
              <a:ext cx="6359295" cy="992290"/>
              <a:chOff x="4539228" y="172432"/>
              <a:chExt cx="6359295" cy="99229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C1B5833-7DC6-44CD-A94E-DEA0E786BD46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3592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16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730D8CD-3150-713C-7ABE-3CA7FDAE2C6E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4F608D60-3CF4-A686-9CBA-890C20405A88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>
            <a:extLst>
              <a:ext uri="{FF2B5EF4-FFF2-40B4-BE49-F238E27FC236}">
                <a16:creationId xmlns:a16="http://schemas.microsoft.com/office/drawing/2014/main" xmlns="" id="{880AE3E1-D79A-176D-97A3-C1D87D093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279" y="1041400"/>
            <a:ext cx="115015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8AEB66C4-4C1D-379E-88B3-EC45369E9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583" y="2411760"/>
            <a:ext cx="115015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chia</a:t>
            </a: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125 : 6,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Mai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85A239-3097-CB98-1813-FE2A52F34000}"/>
              </a:ext>
            </a:extLst>
          </p:cNvPr>
          <p:cNvSpPr txBox="1"/>
          <p:nvPr/>
        </p:nvSpPr>
        <p:spPr>
          <a:xfrm>
            <a:off x="8352633" y="3286116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D49FD9-C7E3-0573-A479-836B8CC156E2}"/>
              </a:ext>
            </a:extLst>
          </p:cNvPr>
          <p:cNvSpPr txBox="1"/>
          <p:nvPr/>
        </p:nvSpPr>
        <p:spPr>
          <a:xfrm>
            <a:off x="2566155" y="321467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FC5B228-3B7C-F82F-F69D-B98152C2351C}"/>
              </a:ext>
            </a:extLst>
          </p:cNvPr>
          <p:cNvGrpSpPr/>
          <p:nvPr/>
        </p:nvGrpSpPr>
        <p:grpSpPr>
          <a:xfrm>
            <a:off x="3121630" y="4213145"/>
            <a:ext cx="1888293" cy="3346790"/>
            <a:chOff x="3137656" y="4213145"/>
            <a:chExt cx="1888293" cy="334679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94F607E-95E1-C410-16D1-DEE6B157B08B}"/>
                </a:ext>
              </a:extLst>
            </p:cNvPr>
            <p:cNvSpPr/>
            <p:nvPr/>
          </p:nvSpPr>
          <p:spPr>
            <a:xfrm>
              <a:off x="3137656" y="5044548"/>
              <a:ext cx="77651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2BD161F-90B5-BCFF-0B4F-AE24F96E8513}"/>
                </a:ext>
              </a:extLst>
            </p:cNvPr>
            <p:cNvSpPr/>
            <p:nvPr/>
          </p:nvSpPr>
          <p:spPr>
            <a:xfrm>
              <a:off x="3510224" y="6882827"/>
              <a:ext cx="77651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0412B518-39EC-6951-0E17-FABCB10E906F}"/>
                </a:ext>
              </a:extLst>
            </p:cNvPr>
            <p:cNvGrpSpPr/>
            <p:nvPr/>
          </p:nvGrpSpPr>
          <p:grpSpPr>
            <a:xfrm>
              <a:off x="3154732" y="4213145"/>
              <a:ext cx="1871217" cy="2761053"/>
              <a:chOff x="3152256" y="4213145"/>
              <a:chExt cx="1871217" cy="276105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34B8C0AE-2DC3-58B5-4A50-F32DDD6B3FA4}"/>
                  </a:ext>
                </a:extLst>
              </p:cNvPr>
              <p:cNvGrpSpPr/>
              <p:nvPr/>
            </p:nvGrpSpPr>
            <p:grpSpPr>
              <a:xfrm>
                <a:off x="3997859" y="4213145"/>
                <a:ext cx="990600" cy="1524000"/>
                <a:chOff x="3794919" y="3429000"/>
                <a:chExt cx="990600" cy="152400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22ECE910-D50E-EA85-DC1E-94749C2D0B21}"/>
                    </a:ext>
                  </a:extLst>
                </p:cNvPr>
                <p:cNvCxnSpPr/>
                <p:nvPr/>
              </p:nvCxnSpPr>
              <p:spPr>
                <a:xfrm>
                  <a:off x="3794919" y="3429000"/>
                  <a:ext cx="0" cy="15240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43D57146-AE6A-D606-584C-4B33BE4E3C88}"/>
                    </a:ext>
                  </a:extLst>
                </p:cNvPr>
                <p:cNvCxnSpPr/>
                <p:nvPr/>
              </p:nvCxnSpPr>
              <p:spPr>
                <a:xfrm>
                  <a:off x="3794919" y="4228917"/>
                  <a:ext cx="9906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3E970657-70B4-E392-230A-2E204524751E}"/>
                  </a:ext>
                </a:extLst>
              </p:cNvPr>
              <p:cNvSpPr/>
              <p:nvPr/>
            </p:nvSpPr>
            <p:spPr>
              <a:xfrm>
                <a:off x="4261543" y="4398948"/>
                <a:ext cx="492400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926F239C-4920-4471-9422-D42C587C4956}"/>
                  </a:ext>
                </a:extLst>
              </p:cNvPr>
              <p:cNvSpPr/>
              <p:nvPr/>
            </p:nvSpPr>
            <p:spPr>
              <a:xfrm>
                <a:off x="3152256" y="4397542"/>
                <a:ext cx="1025623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125</a:t>
                </a:r>
                <a:endPara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C9C724A9-6D1C-A50C-162D-111B22C0F484}"/>
                  </a:ext>
                </a:extLst>
              </p:cNvPr>
              <p:cNvSpPr/>
              <p:nvPr/>
            </p:nvSpPr>
            <p:spPr>
              <a:xfrm>
                <a:off x="4246958" y="5050979"/>
                <a:ext cx="776515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20</a:t>
                </a:r>
                <a:endPara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05EECF88-0844-E9D3-C350-8BC7C31A9FEF}"/>
                  </a:ext>
                </a:extLst>
              </p:cNvPr>
              <p:cNvSpPr/>
              <p:nvPr/>
            </p:nvSpPr>
            <p:spPr>
              <a:xfrm>
                <a:off x="3414914" y="5652120"/>
                <a:ext cx="776515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05</a:t>
                </a:r>
                <a:endPara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6235CE77-05DF-7B7E-3352-088C633C9A26}"/>
                  </a:ext>
                </a:extLst>
              </p:cNvPr>
              <p:cNvSpPr/>
              <p:nvPr/>
            </p:nvSpPr>
            <p:spPr>
              <a:xfrm>
                <a:off x="3437610" y="6297090"/>
                <a:ext cx="776515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  <a:endPara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113455ED-7A4B-3155-CC6A-D4A774CB0C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5085" y="5721656"/>
                <a:ext cx="77277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EA4D3DD3-B184-7441-EEA5-439AF7251CDD}"/>
                  </a:ext>
                </a:extLst>
              </p:cNvPr>
              <p:cNvCxnSpPr/>
              <p:nvPr/>
            </p:nvCxnSpPr>
            <p:spPr>
              <a:xfrm>
                <a:off x="3414914" y="6882827"/>
                <a:ext cx="72105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D8DB4329-4EA1-5AD7-B24E-49440AA41267}"/>
              </a:ext>
            </a:extLst>
          </p:cNvPr>
          <p:cNvGrpSpPr/>
          <p:nvPr/>
        </p:nvGrpSpPr>
        <p:grpSpPr>
          <a:xfrm>
            <a:off x="9619919" y="4317279"/>
            <a:ext cx="1888293" cy="2116083"/>
            <a:chOff x="3137656" y="4213145"/>
            <a:chExt cx="1888293" cy="211608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69AC5807-ED73-E8E9-33C2-1171CFD388AE}"/>
                </a:ext>
              </a:extLst>
            </p:cNvPr>
            <p:cNvSpPr/>
            <p:nvPr/>
          </p:nvSpPr>
          <p:spPr>
            <a:xfrm>
              <a:off x="3137656" y="5044548"/>
              <a:ext cx="77651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EB147702-C21D-3E08-7228-03E0725AAA92}"/>
                </a:ext>
              </a:extLst>
            </p:cNvPr>
            <p:cNvGrpSpPr/>
            <p:nvPr/>
          </p:nvGrpSpPr>
          <p:grpSpPr>
            <a:xfrm>
              <a:off x="3154732" y="4213145"/>
              <a:ext cx="1871217" cy="2116083"/>
              <a:chOff x="3152256" y="4213145"/>
              <a:chExt cx="1871217" cy="2116083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xmlns="" id="{C7A72415-7CAB-9BC7-7B7C-30E7E0E58205}"/>
                  </a:ext>
                </a:extLst>
              </p:cNvPr>
              <p:cNvGrpSpPr/>
              <p:nvPr/>
            </p:nvGrpSpPr>
            <p:grpSpPr>
              <a:xfrm>
                <a:off x="3997859" y="4213145"/>
                <a:ext cx="990600" cy="1524000"/>
                <a:chOff x="3794919" y="3429000"/>
                <a:chExt cx="990600" cy="1524000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xmlns="" id="{94F245C8-60CE-D368-DC1D-A79C3A277387}"/>
                    </a:ext>
                  </a:extLst>
                </p:cNvPr>
                <p:cNvCxnSpPr/>
                <p:nvPr/>
              </p:nvCxnSpPr>
              <p:spPr>
                <a:xfrm>
                  <a:off x="3794919" y="3429000"/>
                  <a:ext cx="0" cy="15240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xmlns="" id="{BED8E719-28C5-BD65-681D-F1F795BEE9DB}"/>
                    </a:ext>
                  </a:extLst>
                </p:cNvPr>
                <p:cNvCxnSpPr/>
                <p:nvPr/>
              </p:nvCxnSpPr>
              <p:spPr>
                <a:xfrm>
                  <a:off x="3794919" y="4228917"/>
                  <a:ext cx="9906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CEDE1EE4-E618-39A8-D444-D93D8720F4EE}"/>
                  </a:ext>
                </a:extLst>
              </p:cNvPr>
              <p:cNvSpPr/>
              <p:nvPr/>
            </p:nvSpPr>
            <p:spPr>
              <a:xfrm>
                <a:off x="4261543" y="4398948"/>
                <a:ext cx="492400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541328F3-7596-4728-3CAB-7827E70FD69E}"/>
                  </a:ext>
                </a:extLst>
              </p:cNvPr>
              <p:cNvSpPr/>
              <p:nvPr/>
            </p:nvSpPr>
            <p:spPr>
              <a:xfrm>
                <a:off x="3152256" y="4397542"/>
                <a:ext cx="1025623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125</a:t>
                </a:r>
                <a:endPara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249E790F-A706-4E88-2199-5DBF602AC400}"/>
                  </a:ext>
                </a:extLst>
              </p:cNvPr>
              <p:cNvSpPr/>
              <p:nvPr/>
            </p:nvSpPr>
            <p:spPr>
              <a:xfrm>
                <a:off x="4246958" y="5050979"/>
                <a:ext cx="776515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F1819965-F03A-1168-9A0F-A76B7EEFC20B}"/>
                  </a:ext>
                </a:extLst>
              </p:cNvPr>
              <p:cNvSpPr/>
              <p:nvPr/>
            </p:nvSpPr>
            <p:spPr>
              <a:xfrm>
                <a:off x="3414914" y="5652120"/>
                <a:ext cx="776515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05</a:t>
                </a:r>
                <a:endPara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44FC6FC9-D739-122E-BE0F-56CF8458B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5085" y="5721656"/>
                <a:ext cx="77277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6BDC408-6100-B183-DF1A-E47D48F85119}"/>
              </a:ext>
            </a:extLst>
          </p:cNvPr>
          <p:cNvSpPr txBox="1"/>
          <p:nvPr/>
        </p:nvSpPr>
        <p:spPr>
          <a:xfrm>
            <a:off x="2843070" y="7733622"/>
            <a:ext cx="330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125 : 6 = 20 ( dư 5)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9A92801-5DB7-D1D7-65CC-650564DDF266}"/>
              </a:ext>
            </a:extLst>
          </p:cNvPr>
          <p:cNvSpPr txBox="1"/>
          <p:nvPr/>
        </p:nvSpPr>
        <p:spPr>
          <a:xfrm>
            <a:off x="8831475" y="7709127"/>
            <a:ext cx="330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125 : 6 = 20 ( dư 5)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04"/>
            <a:ext cx="2494717" cy="10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9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468437" cy="992290"/>
            <a:chOff x="4539228" y="172432"/>
            <a:chExt cx="6359295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359295" cy="992290"/>
              <a:chOff x="4539228" y="172432"/>
              <a:chExt cx="6359295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3592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16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b="1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28240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51907" y="2143108"/>
            <a:ext cx="1855747" cy="781262"/>
            <a:chOff x="1470819" y="1943100"/>
            <a:chExt cx="2001976" cy="74525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16541"/>
              <a:chOff x="1737519" y="1943100"/>
              <a:chExt cx="533400" cy="61654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1653" y="1943100"/>
                <a:ext cx="328454" cy="616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64423" y="2011245"/>
              <a:ext cx="130837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026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0403" y="3071802"/>
            <a:ext cx="12801600" cy="525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1365" y="1285852"/>
            <a:ext cx="2786082" cy="9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474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3458</TotalTime>
  <Words>825</Words>
  <Application>Microsoft Office PowerPoint</Application>
  <PresentationFormat>Custom</PresentationFormat>
  <Paragraphs>171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220</cp:revision>
  <dcterms:created xsi:type="dcterms:W3CDTF">2022-07-10T01:37:20Z</dcterms:created>
  <dcterms:modified xsi:type="dcterms:W3CDTF">2024-12-18T15:38:06Z</dcterms:modified>
</cp:coreProperties>
</file>