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2" r:id="rId3"/>
  </p:sldMasterIdLst>
  <p:notesMasterIdLst>
    <p:notesMasterId r:id="rId29"/>
  </p:notesMasterIdLst>
  <p:sldIdLst>
    <p:sldId id="388" r:id="rId4"/>
    <p:sldId id="399" r:id="rId5"/>
    <p:sldId id="397" r:id="rId6"/>
    <p:sldId id="385" r:id="rId7"/>
    <p:sldId id="262" r:id="rId8"/>
    <p:sldId id="398" r:id="rId9"/>
    <p:sldId id="261" r:id="rId10"/>
    <p:sldId id="267" r:id="rId11"/>
    <p:sldId id="270" r:id="rId12"/>
    <p:sldId id="269" r:id="rId13"/>
    <p:sldId id="387" r:id="rId14"/>
    <p:sldId id="273" r:id="rId15"/>
    <p:sldId id="389" r:id="rId16"/>
    <p:sldId id="272" r:id="rId17"/>
    <p:sldId id="390" r:id="rId18"/>
    <p:sldId id="271" r:id="rId19"/>
    <p:sldId id="274" r:id="rId20"/>
    <p:sldId id="391" r:id="rId21"/>
    <p:sldId id="392" r:id="rId22"/>
    <p:sldId id="361" r:id="rId23"/>
    <p:sldId id="393" r:id="rId24"/>
    <p:sldId id="394" r:id="rId25"/>
    <p:sldId id="395" r:id="rId26"/>
    <p:sldId id="396" r:id="rId27"/>
    <p:sldId id="26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562DD-47E6-4C2A-9BAE-61FEAF5C2813}" type="datetimeFigureOut">
              <a:rPr lang="en-US" smtClean="0"/>
              <a:t>12/14/2024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CE7F0-C69D-4ADF-9506-73ECFD1BB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5C9F3D5-09D9-4DEE-A550-66AA49E5549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9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76200"/>
            <a:ext cx="1143000" cy="11430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42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373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665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3048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marL="1219200" lvl="1" indent="-30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800" lvl="2" indent="-3048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3pPr>
            <a:lvl4pPr marL="24384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8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6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2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8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4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800" lvl="2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8000" lvl="4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600" lvl="5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8016875" y="1028700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2428875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800" lvl="2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8000" lvl="4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600" lvl="5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5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5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200" lvl="1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800" lvl="2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400" lvl="3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8000" lvl="4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600" lvl="5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200" lvl="6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800" lvl="7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400" lvl="8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 panose="020F0502020204030204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600" lvl="0" indent="-304800" algn="l">
              <a:spcBef>
                <a:spcPts val="53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5">
                <a:solidFill>
                  <a:srgbClr val="888888"/>
                </a:solidFill>
              </a:defRPr>
            </a:lvl1pPr>
            <a:lvl2pPr marL="1219200" lvl="1" indent="-3048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800" lvl="2" indent="-304800" algn="l"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5">
                <a:solidFill>
                  <a:srgbClr val="888888"/>
                </a:solidFill>
              </a:defRPr>
            </a:lvl3pPr>
            <a:lvl4pPr marL="2438400" lvl="3" indent="-3048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5">
                <a:solidFill>
                  <a:srgbClr val="888888"/>
                </a:solidFill>
              </a:defRPr>
            </a:lvl4pPr>
            <a:lvl5pPr marL="3048000" lvl="4" indent="-3048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5">
                <a:solidFill>
                  <a:srgbClr val="888888"/>
                </a:solidFill>
              </a:defRPr>
            </a:lvl5pPr>
            <a:lvl6pPr marL="3657600" lvl="5" indent="-3048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5">
                <a:solidFill>
                  <a:srgbClr val="888888"/>
                </a:solidFill>
              </a:defRPr>
            </a:lvl6pPr>
            <a:lvl7pPr marL="4267200" lvl="6" indent="-3048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5">
                <a:solidFill>
                  <a:srgbClr val="888888"/>
                </a:solidFill>
              </a:defRPr>
            </a:lvl7pPr>
            <a:lvl8pPr marL="4876800" lvl="7" indent="-3048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5">
                <a:solidFill>
                  <a:srgbClr val="888888"/>
                </a:solidFill>
              </a:defRPr>
            </a:lvl8pPr>
            <a:lvl9pPr marL="5486400" lvl="8" indent="-304800" algn="l"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5416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5"/>
            </a:lvl1pPr>
            <a:lvl2pPr marL="1219200" lvl="1" indent="-5080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800" lvl="2" indent="-474345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3pPr>
            <a:lvl4pPr marL="2438400" lvl="3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8000" lvl="4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600" lvl="5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200" lvl="6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800" lvl="7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400" lvl="8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5416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5"/>
            </a:lvl1pPr>
            <a:lvl2pPr marL="1219200" lvl="1" indent="-5080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800" lvl="2" indent="-474345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3pPr>
            <a:lvl4pPr marL="2438400" lvl="3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8000" lvl="4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600" lvl="5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200" lvl="6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800" lvl="7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400" lvl="8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600" lvl="0" indent="-304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200" lvl="1" indent="-3048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/>
            </a:lvl2pPr>
            <a:lvl3pPr marL="1828800" lvl="2" indent="-30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400" lvl="3" indent="-3048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4pPr>
            <a:lvl5pPr marL="3048000" lvl="4" indent="-3048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5pPr>
            <a:lvl6pPr marL="3657600" lvl="5" indent="-3048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6pPr>
            <a:lvl7pPr marL="4267200" lvl="6" indent="-3048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7pPr>
            <a:lvl8pPr marL="4876800" lvl="7" indent="-3048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8pPr>
            <a:lvl9pPr marL="5486400" lvl="8" indent="-3048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5080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200" lvl="1" indent="-474345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5"/>
            </a:lvl2pPr>
            <a:lvl3pPr marL="1828800" lvl="2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400" lvl="3" indent="-4400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5"/>
            </a:lvl4pPr>
            <a:lvl5pPr marL="3048000" lvl="4" indent="-4400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5"/>
            </a:lvl5pPr>
            <a:lvl6pPr marL="3657600" lvl="5" indent="-4400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5"/>
            </a:lvl6pPr>
            <a:lvl7pPr marL="4267200" lvl="6" indent="-4400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5"/>
            </a:lvl7pPr>
            <a:lvl8pPr marL="4876800" lvl="7" indent="-4400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5"/>
            </a:lvl8pPr>
            <a:lvl9pPr marL="5486400" lvl="8" indent="-4400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5"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600" lvl="0" indent="-304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200" lvl="1" indent="-304800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 b="1"/>
            </a:lvl2pPr>
            <a:lvl3pPr marL="1828800" lvl="2" indent="-3048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400" lvl="3" indent="-3048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4pPr>
            <a:lvl5pPr marL="3048000" lvl="4" indent="-3048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5pPr>
            <a:lvl6pPr marL="3657600" lvl="5" indent="-3048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6pPr>
            <a:lvl7pPr marL="4267200" lvl="6" indent="-3048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7pPr>
            <a:lvl8pPr marL="4876800" lvl="7" indent="-3048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8pPr>
            <a:lvl9pPr marL="5486400" lvl="8" indent="-304800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5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5080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200" lvl="1" indent="-474345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5"/>
            </a:lvl2pPr>
            <a:lvl3pPr marL="1828800" lvl="2" indent="-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400" lvl="3" indent="-4400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5"/>
            </a:lvl4pPr>
            <a:lvl5pPr marL="3048000" lvl="4" indent="-4400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5"/>
            </a:lvl5pPr>
            <a:lvl6pPr marL="3657600" lvl="5" indent="-4400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5"/>
            </a:lvl6pPr>
            <a:lvl7pPr marL="4267200" lvl="6" indent="-4400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5"/>
            </a:lvl7pPr>
            <a:lvl8pPr marL="4876800" lvl="7" indent="-4400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5"/>
            </a:lvl8pPr>
            <a:lvl9pPr marL="5486400" lvl="8" indent="-440055" algn="l"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5"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 panose="020F0502020204030204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575945" algn="l">
              <a:spcBef>
                <a:spcPts val="855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5"/>
            </a:lvl1pPr>
            <a:lvl2pPr marL="1219200" lvl="1" indent="-541655" algn="l">
              <a:spcBef>
                <a:spcPts val="745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3735"/>
            </a:lvl2pPr>
            <a:lvl3pPr marL="1828800" lvl="2" indent="-5080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400" lvl="3" indent="-474345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5"/>
            </a:lvl4pPr>
            <a:lvl5pPr marL="3048000" lvl="4" indent="-474345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5"/>
            </a:lvl5pPr>
            <a:lvl6pPr marL="3657600" lvl="5" indent="-474345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6pPr>
            <a:lvl7pPr marL="4267200" lvl="6" indent="-474345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7pPr>
            <a:lvl8pPr marL="4876800" lvl="7" indent="-474345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8pPr>
            <a:lvl9pPr marL="5486400" lvl="8" indent="-474345" algn="l">
              <a:spcBef>
                <a:spcPts val="53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5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600" lvl="0" indent="-304800" algn="l"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5"/>
            </a:lvl1pPr>
            <a:lvl2pPr marL="1219200" lvl="1" indent="-30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800" lvl="2" indent="-304800" algn="l">
              <a:spcBef>
                <a:spcPts val="26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5"/>
            </a:lvl3pPr>
            <a:lvl4pPr marL="2438400" lvl="3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8000" lvl="4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600" lvl="5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200" lvl="6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800" lvl="7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400" lvl="8" indent="-30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2" name="Picture 1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4749" y="304186"/>
            <a:ext cx="1648440" cy="16484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Char char="•"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–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–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»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5" y="304186"/>
            <a:ext cx="1641066" cy="164106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vvvv"/>
          <p:cNvPicPr>
            <a:picLocks noChangeAspect="1"/>
          </p:cNvPicPr>
          <p:nvPr/>
        </p:nvPicPr>
        <p:blipFill>
          <a:blip r:embed="rId3"/>
          <a:srcRect b="73034"/>
          <a:stretch>
            <a:fillRect/>
          </a:stretch>
        </p:blipFill>
        <p:spPr>
          <a:xfrm>
            <a:off x="0" y="5542280"/>
            <a:ext cx="12192000" cy="1371600"/>
          </a:xfrm>
          <a:prstGeom prst="rect">
            <a:avLst/>
          </a:prstGeom>
        </p:spPr>
      </p:pic>
      <p:pic>
        <p:nvPicPr>
          <p:cNvPr id="64" name="图片 63" descr="8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81" y="1899602"/>
            <a:ext cx="2091690" cy="12776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8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478" y="1678939"/>
            <a:ext cx="722630" cy="4413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9"/>
          <p:cNvSpPr/>
          <p:nvPr/>
        </p:nvSpPr>
        <p:spPr>
          <a:xfrm>
            <a:off x="1171574" y="344780"/>
            <a:ext cx="10010775" cy="969671"/>
          </a:xfrm>
          <a:custGeom>
            <a:avLst/>
            <a:gdLst>
              <a:gd name="connsiteX0" fmla="*/ 0 w 10010775"/>
              <a:gd name="connsiteY0" fmla="*/ 161615 h 969671"/>
              <a:gd name="connsiteX1" fmla="*/ 161615 w 10010775"/>
              <a:gd name="connsiteY1" fmla="*/ 0 h 969671"/>
              <a:gd name="connsiteX2" fmla="*/ 9849160 w 10010775"/>
              <a:gd name="connsiteY2" fmla="*/ 0 h 969671"/>
              <a:gd name="connsiteX3" fmla="*/ 10010775 w 10010775"/>
              <a:gd name="connsiteY3" fmla="*/ 161615 h 969671"/>
              <a:gd name="connsiteX4" fmla="*/ 10010775 w 10010775"/>
              <a:gd name="connsiteY4" fmla="*/ 808056 h 969671"/>
              <a:gd name="connsiteX5" fmla="*/ 9849160 w 10010775"/>
              <a:gd name="connsiteY5" fmla="*/ 969671 h 969671"/>
              <a:gd name="connsiteX6" fmla="*/ 161615 w 10010775"/>
              <a:gd name="connsiteY6" fmla="*/ 969671 h 969671"/>
              <a:gd name="connsiteX7" fmla="*/ 0 w 10010775"/>
              <a:gd name="connsiteY7" fmla="*/ 808056 h 969671"/>
              <a:gd name="connsiteX8" fmla="*/ 0 w 10010775"/>
              <a:gd name="connsiteY8" fmla="*/ 161615 h 9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10775" h="969671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4085037" y="-61902"/>
                  <a:pt x="7218665" y="-101778"/>
                  <a:pt x="9849160" y="0"/>
                </a:cubicBezTo>
                <a:cubicBezTo>
                  <a:pt x="9923820" y="-4577"/>
                  <a:pt x="10013115" y="69240"/>
                  <a:pt x="10010775" y="161615"/>
                </a:cubicBezTo>
                <a:cubicBezTo>
                  <a:pt x="10062643" y="299025"/>
                  <a:pt x="10000463" y="623147"/>
                  <a:pt x="10010775" y="808056"/>
                </a:cubicBezTo>
                <a:cubicBezTo>
                  <a:pt x="10005848" y="894901"/>
                  <a:pt x="9935906" y="958064"/>
                  <a:pt x="9849160" y="969671"/>
                </a:cubicBezTo>
                <a:cubicBezTo>
                  <a:pt x="5715810" y="827279"/>
                  <a:pt x="2243237" y="1080772"/>
                  <a:pt x="161615" y="969671"/>
                </a:cubicBezTo>
                <a:cubicBezTo>
                  <a:pt x="66061" y="972821"/>
                  <a:pt x="-944" y="901616"/>
                  <a:pt x="0" y="808056"/>
                </a:cubicBezTo>
                <a:cubicBezTo>
                  <a:pt x="-31240" y="732583"/>
                  <a:pt x="-41581" y="337734"/>
                  <a:pt x="0" y="161615"/>
                </a:cubicBezTo>
                <a:close/>
              </a:path>
              <a:path w="10010775" h="969671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3939307" y="-164947"/>
                  <a:pt x="7175113" y="-52288"/>
                  <a:pt x="9849160" y="0"/>
                </a:cubicBezTo>
                <a:cubicBezTo>
                  <a:pt x="9938124" y="-4594"/>
                  <a:pt x="10003572" y="73511"/>
                  <a:pt x="10010775" y="161615"/>
                </a:cubicBezTo>
                <a:cubicBezTo>
                  <a:pt x="10021671" y="426929"/>
                  <a:pt x="10065203" y="503134"/>
                  <a:pt x="10010775" y="808056"/>
                </a:cubicBezTo>
                <a:cubicBezTo>
                  <a:pt x="10013436" y="900749"/>
                  <a:pt x="9933426" y="960589"/>
                  <a:pt x="9849160" y="969671"/>
                </a:cubicBezTo>
                <a:cubicBezTo>
                  <a:pt x="5310135" y="1128212"/>
                  <a:pt x="1372087" y="827835"/>
                  <a:pt x="161615" y="969671"/>
                </a:cubicBezTo>
                <a:cubicBezTo>
                  <a:pt x="71550" y="983854"/>
                  <a:pt x="3474" y="896105"/>
                  <a:pt x="0" y="808056"/>
                </a:cubicBezTo>
                <a:cubicBezTo>
                  <a:pt x="-29324" y="530259"/>
                  <a:pt x="38050" y="444642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kumimoji="0" lang="en-US" sz="3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TR</a:t>
            </a:r>
            <a:r>
              <a:rPr lang="vi-VN" sz="3300" b="1" kern="0" dirty="0" smtClean="0">
                <a:solidFill>
                  <a:prstClr val="black"/>
                </a:solidFill>
                <a:latin typeface="Calibri" panose="020F0502020204030204"/>
              </a:rPr>
              <a:t>ƯỜNG</a:t>
            </a:r>
            <a:r>
              <a:rPr lang="en-US" sz="3300" b="1" kern="0" dirty="0">
                <a:solidFill>
                  <a:prstClr val="black"/>
                </a:solidFill>
                <a:latin typeface="Calibri" panose="020F0502020204030204"/>
              </a:rPr>
              <a:t> TIỂU HỌC </a:t>
            </a:r>
            <a:r>
              <a:rPr lang="en-US" sz="3300" b="1" kern="0" dirty="0" smtClean="0">
                <a:solidFill>
                  <a:prstClr val="black"/>
                </a:solidFill>
                <a:latin typeface="Calibri" panose="020F0502020204030204"/>
              </a:rPr>
              <a:t>HOẰNG LONG</a:t>
            </a:r>
            <a:endParaRPr kumimoji="1" lang="zh-CN" altLang="en-US" sz="3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HappyZcool-2016" charset="-122"/>
            </a:endParaRPr>
          </a:p>
        </p:txBody>
      </p:sp>
      <p:sp>
        <p:nvSpPr>
          <p:cNvPr id="9" name="Speech Bubble: Rectangle with Corners Rounded 17"/>
          <p:cNvSpPr/>
          <p:nvPr/>
        </p:nvSpPr>
        <p:spPr>
          <a:xfrm>
            <a:off x="1582220" y="4848224"/>
            <a:ext cx="7547637" cy="1192979"/>
          </a:xfrm>
          <a:prstGeom prst="wedgeRoundRectCallout">
            <a:avLst>
              <a:gd name="adj1" fmla="val 55549"/>
              <a:gd name="adj2" fmla="val -1717"/>
              <a:gd name="adj3" fmla="val 16667"/>
            </a:avLst>
          </a:prstGeom>
          <a:solidFill>
            <a:srgbClr val="FFFF00"/>
          </a:solidFill>
          <a:ln w="12700" cap="flat" cmpd="sng" algn="ctr">
            <a:solidFill>
              <a:srgbClr val="726857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en-US" sz="3600" b="1" kern="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Giaso</a:t>
            </a: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600" b="1" kern="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Hải</a:t>
            </a:r>
            <a:endParaRPr kumimoji="0" lang="en-US" sz="36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848" y="1314451"/>
            <a:ext cx="3512379" cy="1494772"/>
          </a:xfrm>
          <a:prstGeom prst="rect">
            <a:avLst/>
          </a:prstGeom>
        </p:spPr>
      </p:pic>
      <p:sp>
        <p:nvSpPr>
          <p:cNvPr id="11" name="Rectangle: Rounded Corners 6"/>
          <p:cNvSpPr/>
          <p:nvPr/>
        </p:nvSpPr>
        <p:spPr>
          <a:xfrm>
            <a:off x="4163627" y="2985453"/>
            <a:ext cx="2565647" cy="936224"/>
          </a:xfrm>
          <a:custGeom>
            <a:avLst/>
            <a:gdLst>
              <a:gd name="connsiteX0" fmla="*/ 0 w 4162426"/>
              <a:gd name="connsiteY0" fmla="*/ 163202 h 979195"/>
              <a:gd name="connsiteX1" fmla="*/ 163202 w 4162426"/>
              <a:gd name="connsiteY1" fmla="*/ 0 h 979195"/>
              <a:gd name="connsiteX2" fmla="*/ 3999224 w 4162426"/>
              <a:gd name="connsiteY2" fmla="*/ 0 h 979195"/>
              <a:gd name="connsiteX3" fmla="*/ 4162426 w 4162426"/>
              <a:gd name="connsiteY3" fmla="*/ 163202 h 979195"/>
              <a:gd name="connsiteX4" fmla="*/ 4162426 w 4162426"/>
              <a:gd name="connsiteY4" fmla="*/ 815993 h 979195"/>
              <a:gd name="connsiteX5" fmla="*/ 3999224 w 4162426"/>
              <a:gd name="connsiteY5" fmla="*/ 979195 h 979195"/>
              <a:gd name="connsiteX6" fmla="*/ 163202 w 4162426"/>
              <a:gd name="connsiteY6" fmla="*/ 979195 h 979195"/>
              <a:gd name="connsiteX7" fmla="*/ 0 w 4162426"/>
              <a:gd name="connsiteY7" fmla="*/ 815993 h 979195"/>
              <a:gd name="connsiteX8" fmla="*/ 0 w 4162426"/>
              <a:gd name="connsiteY8" fmla="*/ 163202 h 979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26" h="979195" fill="none" extrusionOk="0">
                <a:moveTo>
                  <a:pt x="0" y="163202"/>
                </a:moveTo>
                <a:cubicBezTo>
                  <a:pt x="-9556" y="69071"/>
                  <a:pt x="78564" y="6256"/>
                  <a:pt x="163202" y="0"/>
                </a:cubicBezTo>
                <a:cubicBezTo>
                  <a:pt x="1154288" y="-61902"/>
                  <a:pt x="3318225" y="-101778"/>
                  <a:pt x="3999224" y="0"/>
                </a:cubicBezTo>
                <a:cubicBezTo>
                  <a:pt x="4079125" y="-3208"/>
                  <a:pt x="4164842" y="69848"/>
                  <a:pt x="4162426" y="163202"/>
                </a:cubicBezTo>
                <a:cubicBezTo>
                  <a:pt x="4154719" y="415072"/>
                  <a:pt x="4105514" y="508745"/>
                  <a:pt x="4162426" y="815993"/>
                </a:cubicBezTo>
                <a:cubicBezTo>
                  <a:pt x="4156558" y="903254"/>
                  <a:pt x="4085862" y="963034"/>
                  <a:pt x="3999224" y="979195"/>
                </a:cubicBezTo>
                <a:cubicBezTo>
                  <a:pt x="3352585" y="836803"/>
                  <a:pt x="2059947" y="1090296"/>
                  <a:pt x="163202" y="979195"/>
                </a:cubicBezTo>
                <a:cubicBezTo>
                  <a:pt x="71525" y="979967"/>
                  <a:pt x="-1233" y="911749"/>
                  <a:pt x="0" y="815993"/>
                </a:cubicBezTo>
                <a:cubicBezTo>
                  <a:pt x="38513" y="498710"/>
                  <a:pt x="-17459" y="325721"/>
                  <a:pt x="0" y="163202"/>
                </a:cubicBezTo>
                <a:close/>
              </a:path>
              <a:path w="4162426" h="979195" stroke="0" extrusionOk="0">
                <a:moveTo>
                  <a:pt x="0" y="163202"/>
                </a:moveTo>
                <a:cubicBezTo>
                  <a:pt x="-2283" y="70050"/>
                  <a:pt x="68698" y="-7310"/>
                  <a:pt x="163202" y="0"/>
                </a:cubicBezTo>
                <a:cubicBezTo>
                  <a:pt x="1373132" y="-164947"/>
                  <a:pt x="3596960" y="-52288"/>
                  <a:pt x="3999224" y="0"/>
                </a:cubicBezTo>
                <a:cubicBezTo>
                  <a:pt x="4088517" y="-13179"/>
                  <a:pt x="4160240" y="73418"/>
                  <a:pt x="4162426" y="163202"/>
                </a:cubicBezTo>
                <a:cubicBezTo>
                  <a:pt x="4107560" y="271914"/>
                  <a:pt x="4206940" y="504038"/>
                  <a:pt x="4162426" y="815993"/>
                </a:cubicBezTo>
                <a:cubicBezTo>
                  <a:pt x="4169190" y="914860"/>
                  <a:pt x="4087414" y="975657"/>
                  <a:pt x="3999224" y="979195"/>
                </a:cubicBezTo>
                <a:cubicBezTo>
                  <a:pt x="2838855" y="1137736"/>
                  <a:pt x="1471626" y="837359"/>
                  <a:pt x="163202" y="979195"/>
                </a:cubicBezTo>
                <a:cubicBezTo>
                  <a:pt x="72945" y="981360"/>
                  <a:pt x="1707" y="905534"/>
                  <a:pt x="0" y="815993"/>
                </a:cubicBezTo>
                <a:cubicBezTo>
                  <a:pt x="52698" y="736487"/>
                  <a:pt x="39311" y="477917"/>
                  <a:pt x="0" y="163202"/>
                </a:cubicBezTo>
                <a:close/>
              </a:path>
            </a:pathLst>
          </a:custGeom>
          <a:solidFill>
            <a:srgbClr val="CCFFCC"/>
          </a:solidFill>
          <a:ln w="5715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300" b="1" kern="0" dirty="0" smtClean="0">
                <a:solidFill>
                  <a:prstClr val="black"/>
                </a:solidFill>
                <a:latin typeface="Calibri" panose="020F0502020204030204"/>
              </a:rPr>
              <a:t>LỚP 4C</a:t>
            </a:r>
            <a:endParaRPr kumimoji="1" lang="zh-CN" altLang="en-US" sz="3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HappyZcool-2016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0"/>
          <a:stretch>
            <a:fillRect/>
          </a:stretch>
        </p:blipFill>
        <p:spPr>
          <a:xfrm>
            <a:off x="8485519" y="3257550"/>
            <a:ext cx="3388432" cy="317733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2781300"/>
            <a:ext cx="5572125" cy="3745290"/>
            <a:chOff x="2645524" y="2281688"/>
            <a:chExt cx="6772337" cy="4547814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7" name="Picture 6" descr="A picture containing toy, doll&#10;&#10;Description automatically generated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7750" y="354233"/>
            <a:ext cx="8077900" cy="2225233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447675" y="371475"/>
            <a:ext cx="11277600" cy="620077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98389" y="0"/>
            <a:ext cx="10583960" cy="1314451"/>
            <a:chOff x="2455764" y="552449"/>
            <a:chExt cx="10583960" cy="1314451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3028949" y="897229"/>
              <a:ext cx="10010775" cy="969671"/>
            </a:xfrm>
            <a:custGeom>
              <a:avLst/>
              <a:gdLst>
                <a:gd name="connsiteX0" fmla="*/ 0 w 10010775"/>
                <a:gd name="connsiteY0" fmla="*/ 161615 h 969671"/>
                <a:gd name="connsiteX1" fmla="*/ 161615 w 10010775"/>
                <a:gd name="connsiteY1" fmla="*/ 0 h 969671"/>
                <a:gd name="connsiteX2" fmla="*/ 9849160 w 10010775"/>
                <a:gd name="connsiteY2" fmla="*/ 0 h 969671"/>
                <a:gd name="connsiteX3" fmla="*/ 10010775 w 10010775"/>
                <a:gd name="connsiteY3" fmla="*/ 161615 h 969671"/>
                <a:gd name="connsiteX4" fmla="*/ 10010775 w 10010775"/>
                <a:gd name="connsiteY4" fmla="*/ 808056 h 969671"/>
                <a:gd name="connsiteX5" fmla="*/ 9849160 w 10010775"/>
                <a:gd name="connsiteY5" fmla="*/ 969671 h 969671"/>
                <a:gd name="connsiteX6" fmla="*/ 161615 w 10010775"/>
                <a:gd name="connsiteY6" fmla="*/ 969671 h 969671"/>
                <a:gd name="connsiteX7" fmla="*/ 0 w 10010775"/>
                <a:gd name="connsiteY7" fmla="*/ 808056 h 969671"/>
                <a:gd name="connsiteX8" fmla="*/ 0 w 10010775"/>
                <a:gd name="connsiteY8" fmla="*/ 161615 h 96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10775" h="969671" fill="none" extrusionOk="0">
                  <a:moveTo>
                    <a:pt x="0" y="161615"/>
                  </a:moveTo>
                  <a:cubicBezTo>
                    <a:pt x="-8053" y="68990"/>
                    <a:pt x="76714" y="4958"/>
                    <a:pt x="161615" y="0"/>
                  </a:cubicBezTo>
                  <a:cubicBezTo>
                    <a:pt x="4085037" y="-61902"/>
                    <a:pt x="7218665" y="-101778"/>
                    <a:pt x="9849160" y="0"/>
                  </a:cubicBezTo>
                  <a:cubicBezTo>
                    <a:pt x="9923820" y="-4577"/>
                    <a:pt x="10013115" y="69240"/>
                    <a:pt x="10010775" y="161615"/>
                  </a:cubicBezTo>
                  <a:cubicBezTo>
                    <a:pt x="10062643" y="299025"/>
                    <a:pt x="10000463" y="623147"/>
                    <a:pt x="10010775" y="808056"/>
                  </a:cubicBezTo>
                  <a:cubicBezTo>
                    <a:pt x="10005848" y="894901"/>
                    <a:pt x="9935906" y="958064"/>
                    <a:pt x="9849160" y="969671"/>
                  </a:cubicBezTo>
                  <a:cubicBezTo>
                    <a:pt x="5715810" y="827279"/>
                    <a:pt x="2243237" y="1080772"/>
                    <a:pt x="161615" y="969671"/>
                  </a:cubicBezTo>
                  <a:cubicBezTo>
                    <a:pt x="66061" y="972821"/>
                    <a:pt x="-944" y="901616"/>
                    <a:pt x="0" y="808056"/>
                  </a:cubicBezTo>
                  <a:cubicBezTo>
                    <a:pt x="-31240" y="732583"/>
                    <a:pt x="-41581" y="337734"/>
                    <a:pt x="0" y="161615"/>
                  </a:cubicBezTo>
                  <a:close/>
                </a:path>
                <a:path w="10010775" h="969671" stroke="0" extrusionOk="0">
                  <a:moveTo>
                    <a:pt x="0" y="161615"/>
                  </a:moveTo>
                  <a:cubicBezTo>
                    <a:pt x="-10265" y="58792"/>
                    <a:pt x="63334" y="-15095"/>
                    <a:pt x="161615" y="0"/>
                  </a:cubicBezTo>
                  <a:cubicBezTo>
                    <a:pt x="3939307" y="-164947"/>
                    <a:pt x="7175113" y="-52288"/>
                    <a:pt x="9849160" y="0"/>
                  </a:cubicBezTo>
                  <a:cubicBezTo>
                    <a:pt x="9938124" y="-4594"/>
                    <a:pt x="10003572" y="73511"/>
                    <a:pt x="10010775" y="161615"/>
                  </a:cubicBezTo>
                  <a:cubicBezTo>
                    <a:pt x="10021671" y="426929"/>
                    <a:pt x="10065203" y="503134"/>
                    <a:pt x="10010775" y="808056"/>
                  </a:cubicBezTo>
                  <a:cubicBezTo>
                    <a:pt x="10013436" y="900749"/>
                    <a:pt x="9933426" y="960589"/>
                    <a:pt x="9849160" y="969671"/>
                  </a:cubicBezTo>
                  <a:cubicBezTo>
                    <a:pt x="5310135" y="1128212"/>
                    <a:pt x="1372087" y="827835"/>
                    <a:pt x="161615" y="969671"/>
                  </a:cubicBezTo>
                  <a:cubicBezTo>
                    <a:pt x="71550" y="983854"/>
                    <a:pt x="3474" y="896105"/>
                    <a:pt x="0" y="808056"/>
                  </a:cubicBezTo>
                  <a:cubicBezTo>
                    <a:pt x="-29324" y="530259"/>
                    <a:pt x="38050" y="444642"/>
                    <a:pt x="0" y="161615"/>
                  </a:cubicBezTo>
                  <a:close/>
                </a:path>
              </a:pathLst>
            </a:custGeom>
            <a:solidFill>
              <a:srgbClr val="CCFFCC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Quan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sát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hình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biết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nào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không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nên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làm</a:t>
              </a:r>
              <a:r>
                <a:rPr lang="en-US" sz="33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Vì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3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sao</a:t>
              </a:r>
              <a:r>
                <a:rPr kumimoji="0" lang="en-US" sz="3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  <a:endParaRPr kumimoji="1" lang="zh-CN" alt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HappyZcool-2016" charset="-122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5764" y="552449"/>
              <a:ext cx="1069729" cy="1069729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087" y="1457325"/>
            <a:ext cx="2124075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075" y="1443037"/>
            <a:ext cx="2247900" cy="2847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8862" y="1428750"/>
            <a:ext cx="2257425" cy="2781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2025" y="1400175"/>
            <a:ext cx="2190750" cy="2781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1607" y="3879616"/>
            <a:ext cx="2990393" cy="2720958"/>
          </a:xfrm>
          <a:prstGeom prst="rect">
            <a:avLst/>
          </a:prstGeom>
        </p:spPr>
      </p:pic>
      <p:sp>
        <p:nvSpPr>
          <p:cNvPr id="18" name="Speech Bubble: Rectangle with Corners Rounded 17"/>
          <p:cNvSpPr/>
          <p:nvPr/>
        </p:nvSpPr>
        <p:spPr>
          <a:xfrm>
            <a:off x="1582220" y="4848224"/>
            <a:ext cx="7547637" cy="1192979"/>
          </a:xfrm>
          <a:prstGeom prst="wedgeRoundRectCallout">
            <a:avLst>
              <a:gd name="adj1" fmla="val 55549"/>
              <a:gd name="adj2" fmla="val -1717"/>
              <a:gd name="adj3" fmla="val 16667"/>
            </a:avLst>
          </a:prstGeom>
          <a:solidFill>
            <a:srgbClr val="FFFF00"/>
          </a:solidFill>
          <a:ln>
            <a:solidFill>
              <a:srgbClr val="72685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/>
          <p:cNvSpPr>
            <a:spLocks noChangeAspect="1"/>
          </p:cNvSpPr>
          <p:nvPr/>
        </p:nvSpPr>
        <p:spPr>
          <a:xfrm>
            <a:off x="4062662" y="0"/>
            <a:ext cx="4062163" cy="1251582"/>
          </a:xfrm>
          <a:prstGeom prst="flowChartTerminator">
            <a:avLst/>
          </a:prstGeom>
          <a:solidFill>
            <a:srgbClr val="FFFF00"/>
          </a:solidFill>
          <a:ln w="38100">
            <a:solidFill>
              <a:schemeClr val="bg1">
                <a:lumMod val="65000"/>
              </a:schemeClr>
            </a:solidFill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ln w="0"/>
                <a:solidFill>
                  <a:srgbClr val="1C34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400" b="1" dirty="0">
                <a:ln w="0"/>
                <a:solidFill>
                  <a:srgbClr val="1C34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1C34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400" b="1" dirty="0">
                <a:ln w="0"/>
                <a:solidFill>
                  <a:srgbClr val="1C34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1C34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endParaRPr lang="en-US" sz="4400" b="1" dirty="0">
              <a:ln w="0"/>
              <a:solidFill>
                <a:srgbClr val="1C34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0775" y="1500187"/>
            <a:ext cx="2562225" cy="3246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124" y="1457325"/>
            <a:ext cx="2562225" cy="3252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ectangle: Rounded Corners 10"/>
          <p:cNvSpPr/>
          <p:nvPr/>
        </p:nvSpPr>
        <p:spPr>
          <a:xfrm>
            <a:off x="1800224" y="5383505"/>
            <a:ext cx="9058275" cy="969671"/>
          </a:xfrm>
          <a:custGeom>
            <a:avLst/>
            <a:gdLst>
              <a:gd name="connsiteX0" fmla="*/ 0 w 9058275"/>
              <a:gd name="connsiteY0" fmla="*/ 161615 h 969671"/>
              <a:gd name="connsiteX1" fmla="*/ 161615 w 9058275"/>
              <a:gd name="connsiteY1" fmla="*/ 0 h 969671"/>
              <a:gd name="connsiteX2" fmla="*/ 8896660 w 9058275"/>
              <a:gd name="connsiteY2" fmla="*/ 0 h 969671"/>
              <a:gd name="connsiteX3" fmla="*/ 9058275 w 9058275"/>
              <a:gd name="connsiteY3" fmla="*/ 161615 h 969671"/>
              <a:gd name="connsiteX4" fmla="*/ 9058275 w 9058275"/>
              <a:gd name="connsiteY4" fmla="*/ 808056 h 969671"/>
              <a:gd name="connsiteX5" fmla="*/ 8896660 w 9058275"/>
              <a:gd name="connsiteY5" fmla="*/ 969671 h 969671"/>
              <a:gd name="connsiteX6" fmla="*/ 161615 w 9058275"/>
              <a:gd name="connsiteY6" fmla="*/ 969671 h 969671"/>
              <a:gd name="connsiteX7" fmla="*/ 0 w 9058275"/>
              <a:gd name="connsiteY7" fmla="*/ 808056 h 969671"/>
              <a:gd name="connsiteX8" fmla="*/ 0 w 9058275"/>
              <a:gd name="connsiteY8" fmla="*/ 161615 h 9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8275" h="969671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3730932" y="-61902"/>
                  <a:pt x="6596591" y="-101778"/>
                  <a:pt x="8896660" y="0"/>
                </a:cubicBezTo>
                <a:cubicBezTo>
                  <a:pt x="8971320" y="-4577"/>
                  <a:pt x="9060615" y="69240"/>
                  <a:pt x="9058275" y="161615"/>
                </a:cubicBezTo>
                <a:cubicBezTo>
                  <a:pt x="9110143" y="299025"/>
                  <a:pt x="9047963" y="623147"/>
                  <a:pt x="9058275" y="808056"/>
                </a:cubicBezTo>
                <a:cubicBezTo>
                  <a:pt x="9053348" y="894901"/>
                  <a:pt x="8983406" y="958064"/>
                  <a:pt x="8896660" y="969671"/>
                </a:cubicBezTo>
                <a:cubicBezTo>
                  <a:pt x="7299498" y="827279"/>
                  <a:pt x="3270317" y="1080772"/>
                  <a:pt x="161615" y="969671"/>
                </a:cubicBezTo>
                <a:cubicBezTo>
                  <a:pt x="66061" y="972821"/>
                  <a:pt x="-944" y="901616"/>
                  <a:pt x="0" y="808056"/>
                </a:cubicBezTo>
                <a:cubicBezTo>
                  <a:pt x="-31240" y="732583"/>
                  <a:pt x="-41581" y="337734"/>
                  <a:pt x="0" y="161615"/>
                </a:cubicBezTo>
                <a:close/>
              </a:path>
              <a:path w="9058275" h="969671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2637259" y="-164947"/>
                  <a:pt x="6913369" y="-52288"/>
                  <a:pt x="8896660" y="0"/>
                </a:cubicBezTo>
                <a:cubicBezTo>
                  <a:pt x="8985624" y="-4594"/>
                  <a:pt x="9051072" y="73511"/>
                  <a:pt x="9058275" y="161615"/>
                </a:cubicBezTo>
                <a:cubicBezTo>
                  <a:pt x="9069171" y="426929"/>
                  <a:pt x="9112703" y="503134"/>
                  <a:pt x="9058275" y="808056"/>
                </a:cubicBezTo>
                <a:cubicBezTo>
                  <a:pt x="9060936" y="900749"/>
                  <a:pt x="8980926" y="960589"/>
                  <a:pt x="8896660" y="969671"/>
                </a:cubicBezTo>
                <a:cubicBezTo>
                  <a:pt x="5454291" y="1128212"/>
                  <a:pt x="3254749" y="827835"/>
                  <a:pt x="161615" y="969671"/>
                </a:cubicBezTo>
                <a:cubicBezTo>
                  <a:pt x="71550" y="983854"/>
                  <a:pt x="3474" y="896105"/>
                  <a:pt x="0" y="808056"/>
                </a:cubicBezTo>
                <a:cubicBezTo>
                  <a:pt x="-29324" y="530259"/>
                  <a:pt x="38050" y="444642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dầu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gội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xoa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xà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rửa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Việc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tiết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kiệm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HappyZcool-2016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Terminator 3"/>
          <p:cNvSpPr>
            <a:spLocks noChangeAspect="1"/>
          </p:cNvSpPr>
          <p:nvPr/>
        </p:nvSpPr>
        <p:spPr>
          <a:xfrm>
            <a:off x="2819400" y="0"/>
            <a:ext cx="6457950" cy="1251582"/>
          </a:xfrm>
          <a:prstGeom prst="flowChartTerminator">
            <a:avLst/>
          </a:prstGeom>
          <a:solidFill>
            <a:srgbClr val="FFFF00"/>
          </a:solidFill>
          <a:ln w="38100">
            <a:solidFill>
              <a:schemeClr val="bg1">
                <a:lumMod val="65000"/>
              </a:schemeClr>
            </a:solidFill>
            <a:prstDash val="sysDot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1C34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1C34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1C34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1C34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1C34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1C34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1C34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1C34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1733549" y="5364455"/>
            <a:ext cx="9058275" cy="1007770"/>
          </a:xfrm>
          <a:custGeom>
            <a:avLst/>
            <a:gdLst>
              <a:gd name="connsiteX0" fmla="*/ 0 w 9058275"/>
              <a:gd name="connsiteY0" fmla="*/ 167965 h 1007770"/>
              <a:gd name="connsiteX1" fmla="*/ 167965 w 9058275"/>
              <a:gd name="connsiteY1" fmla="*/ 0 h 1007770"/>
              <a:gd name="connsiteX2" fmla="*/ 8890310 w 9058275"/>
              <a:gd name="connsiteY2" fmla="*/ 0 h 1007770"/>
              <a:gd name="connsiteX3" fmla="*/ 9058275 w 9058275"/>
              <a:gd name="connsiteY3" fmla="*/ 167965 h 1007770"/>
              <a:gd name="connsiteX4" fmla="*/ 9058275 w 9058275"/>
              <a:gd name="connsiteY4" fmla="*/ 839805 h 1007770"/>
              <a:gd name="connsiteX5" fmla="*/ 8890310 w 9058275"/>
              <a:gd name="connsiteY5" fmla="*/ 1007770 h 1007770"/>
              <a:gd name="connsiteX6" fmla="*/ 167965 w 9058275"/>
              <a:gd name="connsiteY6" fmla="*/ 1007770 h 1007770"/>
              <a:gd name="connsiteX7" fmla="*/ 0 w 9058275"/>
              <a:gd name="connsiteY7" fmla="*/ 839805 h 1007770"/>
              <a:gd name="connsiteX8" fmla="*/ 0 w 9058275"/>
              <a:gd name="connsiteY8" fmla="*/ 167965 h 100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58275" h="1007770" fill="none" extrusionOk="0">
                <a:moveTo>
                  <a:pt x="0" y="167965"/>
                </a:moveTo>
                <a:cubicBezTo>
                  <a:pt x="-8423" y="71677"/>
                  <a:pt x="80996" y="6598"/>
                  <a:pt x="167965" y="0"/>
                </a:cubicBezTo>
                <a:cubicBezTo>
                  <a:pt x="2568633" y="-61902"/>
                  <a:pt x="4576793" y="-101778"/>
                  <a:pt x="8890310" y="0"/>
                </a:cubicBezTo>
                <a:cubicBezTo>
                  <a:pt x="8974331" y="-2742"/>
                  <a:pt x="9060280" y="72529"/>
                  <a:pt x="9058275" y="167965"/>
                </a:cubicBezTo>
                <a:cubicBezTo>
                  <a:pt x="9048827" y="408838"/>
                  <a:pt x="9009515" y="580129"/>
                  <a:pt x="9058275" y="839805"/>
                </a:cubicBezTo>
                <a:cubicBezTo>
                  <a:pt x="9049402" y="928226"/>
                  <a:pt x="8982047" y="1003019"/>
                  <a:pt x="8890310" y="1007770"/>
                </a:cubicBezTo>
                <a:cubicBezTo>
                  <a:pt x="5545877" y="865378"/>
                  <a:pt x="3162616" y="1118871"/>
                  <a:pt x="167965" y="1007770"/>
                </a:cubicBezTo>
                <a:cubicBezTo>
                  <a:pt x="66122" y="1012312"/>
                  <a:pt x="-1356" y="938754"/>
                  <a:pt x="0" y="839805"/>
                </a:cubicBezTo>
                <a:cubicBezTo>
                  <a:pt x="41016" y="586350"/>
                  <a:pt x="-17546" y="497385"/>
                  <a:pt x="0" y="167965"/>
                </a:cubicBezTo>
                <a:close/>
              </a:path>
              <a:path w="9058275" h="1007770" stroke="0" extrusionOk="0">
                <a:moveTo>
                  <a:pt x="0" y="167965"/>
                </a:moveTo>
                <a:cubicBezTo>
                  <a:pt x="-2356" y="72086"/>
                  <a:pt x="72589" y="-4367"/>
                  <a:pt x="167965" y="0"/>
                </a:cubicBezTo>
                <a:cubicBezTo>
                  <a:pt x="1307320" y="-164947"/>
                  <a:pt x="4770630" y="-52288"/>
                  <a:pt x="8890310" y="0"/>
                </a:cubicBezTo>
                <a:cubicBezTo>
                  <a:pt x="8982044" y="-16152"/>
                  <a:pt x="9052870" y="76065"/>
                  <a:pt x="9058275" y="167965"/>
                </a:cubicBezTo>
                <a:cubicBezTo>
                  <a:pt x="9015182" y="374063"/>
                  <a:pt x="9008898" y="591543"/>
                  <a:pt x="9058275" y="839805"/>
                </a:cubicBezTo>
                <a:cubicBezTo>
                  <a:pt x="9059014" y="933525"/>
                  <a:pt x="8977082" y="996865"/>
                  <a:pt x="8890310" y="1007770"/>
                </a:cubicBezTo>
                <a:cubicBezTo>
                  <a:pt x="5128150" y="1166311"/>
                  <a:pt x="4295128" y="865934"/>
                  <a:pt x="167965" y="1007770"/>
                </a:cubicBezTo>
                <a:cubicBezTo>
                  <a:pt x="74276" y="1024005"/>
                  <a:pt x="13696" y="927808"/>
                  <a:pt x="0" y="839805"/>
                </a:cubicBezTo>
                <a:cubicBezTo>
                  <a:pt x="-38790" y="520888"/>
                  <a:pt x="-50369" y="493772"/>
                  <a:pt x="0" y="16796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dầu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gội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xoa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xà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rửa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vẫn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mở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gây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lãng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HappyZcool-2016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287" y="1457325"/>
            <a:ext cx="2614613" cy="3564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8412" y="1495425"/>
            <a:ext cx="2783127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"/>
          <p:cNvSpPr/>
          <p:nvPr/>
        </p:nvSpPr>
        <p:spPr>
          <a:xfrm>
            <a:off x="1089061" y="311980"/>
            <a:ext cx="10715946" cy="71899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kiệm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Sáu yếu tố quyết định mật độ tưới nước cho cây r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385888"/>
            <a:ext cx="6029325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1340527" y="5655076"/>
            <a:ext cx="4126823" cy="936224"/>
          </a:xfrm>
          <a:custGeom>
            <a:avLst/>
            <a:gdLst>
              <a:gd name="connsiteX0" fmla="*/ 0 w 4162426"/>
              <a:gd name="connsiteY0" fmla="*/ 163202 h 979195"/>
              <a:gd name="connsiteX1" fmla="*/ 163202 w 4162426"/>
              <a:gd name="connsiteY1" fmla="*/ 0 h 979195"/>
              <a:gd name="connsiteX2" fmla="*/ 3999224 w 4162426"/>
              <a:gd name="connsiteY2" fmla="*/ 0 h 979195"/>
              <a:gd name="connsiteX3" fmla="*/ 4162426 w 4162426"/>
              <a:gd name="connsiteY3" fmla="*/ 163202 h 979195"/>
              <a:gd name="connsiteX4" fmla="*/ 4162426 w 4162426"/>
              <a:gd name="connsiteY4" fmla="*/ 815993 h 979195"/>
              <a:gd name="connsiteX5" fmla="*/ 3999224 w 4162426"/>
              <a:gd name="connsiteY5" fmla="*/ 979195 h 979195"/>
              <a:gd name="connsiteX6" fmla="*/ 163202 w 4162426"/>
              <a:gd name="connsiteY6" fmla="*/ 979195 h 979195"/>
              <a:gd name="connsiteX7" fmla="*/ 0 w 4162426"/>
              <a:gd name="connsiteY7" fmla="*/ 815993 h 979195"/>
              <a:gd name="connsiteX8" fmla="*/ 0 w 4162426"/>
              <a:gd name="connsiteY8" fmla="*/ 163202 h 979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26" h="979195" fill="none" extrusionOk="0">
                <a:moveTo>
                  <a:pt x="0" y="163202"/>
                </a:moveTo>
                <a:cubicBezTo>
                  <a:pt x="-9556" y="69071"/>
                  <a:pt x="78564" y="6256"/>
                  <a:pt x="163202" y="0"/>
                </a:cubicBezTo>
                <a:cubicBezTo>
                  <a:pt x="1154288" y="-61902"/>
                  <a:pt x="3318225" y="-101778"/>
                  <a:pt x="3999224" y="0"/>
                </a:cubicBezTo>
                <a:cubicBezTo>
                  <a:pt x="4079125" y="-3208"/>
                  <a:pt x="4164842" y="69848"/>
                  <a:pt x="4162426" y="163202"/>
                </a:cubicBezTo>
                <a:cubicBezTo>
                  <a:pt x="4154719" y="415072"/>
                  <a:pt x="4105514" y="508745"/>
                  <a:pt x="4162426" y="815993"/>
                </a:cubicBezTo>
                <a:cubicBezTo>
                  <a:pt x="4156558" y="903254"/>
                  <a:pt x="4085862" y="963034"/>
                  <a:pt x="3999224" y="979195"/>
                </a:cubicBezTo>
                <a:cubicBezTo>
                  <a:pt x="3352585" y="836803"/>
                  <a:pt x="2059947" y="1090296"/>
                  <a:pt x="163202" y="979195"/>
                </a:cubicBezTo>
                <a:cubicBezTo>
                  <a:pt x="71525" y="979967"/>
                  <a:pt x="-1233" y="911749"/>
                  <a:pt x="0" y="815993"/>
                </a:cubicBezTo>
                <a:cubicBezTo>
                  <a:pt x="38513" y="498710"/>
                  <a:pt x="-17459" y="325721"/>
                  <a:pt x="0" y="163202"/>
                </a:cubicBezTo>
                <a:close/>
              </a:path>
              <a:path w="4162426" h="979195" stroke="0" extrusionOk="0">
                <a:moveTo>
                  <a:pt x="0" y="163202"/>
                </a:moveTo>
                <a:cubicBezTo>
                  <a:pt x="-2283" y="70050"/>
                  <a:pt x="68698" y="-7310"/>
                  <a:pt x="163202" y="0"/>
                </a:cubicBezTo>
                <a:cubicBezTo>
                  <a:pt x="1373132" y="-164947"/>
                  <a:pt x="3596960" y="-52288"/>
                  <a:pt x="3999224" y="0"/>
                </a:cubicBezTo>
                <a:cubicBezTo>
                  <a:pt x="4088517" y="-13179"/>
                  <a:pt x="4160240" y="73418"/>
                  <a:pt x="4162426" y="163202"/>
                </a:cubicBezTo>
                <a:cubicBezTo>
                  <a:pt x="4107560" y="271914"/>
                  <a:pt x="4206940" y="504038"/>
                  <a:pt x="4162426" y="815993"/>
                </a:cubicBezTo>
                <a:cubicBezTo>
                  <a:pt x="4169190" y="914860"/>
                  <a:pt x="4087414" y="975657"/>
                  <a:pt x="3999224" y="979195"/>
                </a:cubicBezTo>
                <a:cubicBezTo>
                  <a:pt x="2838855" y="1137736"/>
                  <a:pt x="1471626" y="837359"/>
                  <a:pt x="163202" y="979195"/>
                </a:cubicBezTo>
                <a:cubicBezTo>
                  <a:pt x="72945" y="981360"/>
                  <a:pt x="1707" y="905534"/>
                  <a:pt x="0" y="815993"/>
                </a:cubicBezTo>
                <a:cubicBezTo>
                  <a:pt x="52698" y="736487"/>
                  <a:pt x="39311" y="477917"/>
                  <a:pt x="0" y="163202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rửa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tưới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cây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HappyZcool-2016" charset="-122"/>
            </a:endParaRPr>
          </a:p>
        </p:txBody>
      </p:sp>
      <p:pic>
        <p:nvPicPr>
          <p:cNvPr id="1028" name="Picture 4" descr="Bật mí bí kíp tiết kiệm nước khi sử dụng đồng hồ nước hiệu quả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447800"/>
            <a:ext cx="5357813" cy="393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/>
          <p:cNvSpPr/>
          <p:nvPr/>
        </p:nvSpPr>
        <p:spPr>
          <a:xfrm>
            <a:off x="7229475" y="5631155"/>
            <a:ext cx="4162426" cy="979195"/>
          </a:xfrm>
          <a:custGeom>
            <a:avLst/>
            <a:gdLst>
              <a:gd name="connsiteX0" fmla="*/ 0 w 4162426"/>
              <a:gd name="connsiteY0" fmla="*/ 163202 h 979195"/>
              <a:gd name="connsiteX1" fmla="*/ 163202 w 4162426"/>
              <a:gd name="connsiteY1" fmla="*/ 0 h 979195"/>
              <a:gd name="connsiteX2" fmla="*/ 3999224 w 4162426"/>
              <a:gd name="connsiteY2" fmla="*/ 0 h 979195"/>
              <a:gd name="connsiteX3" fmla="*/ 4162426 w 4162426"/>
              <a:gd name="connsiteY3" fmla="*/ 163202 h 979195"/>
              <a:gd name="connsiteX4" fmla="*/ 4162426 w 4162426"/>
              <a:gd name="connsiteY4" fmla="*/ 815993 h 979195"/>
              <a:gd name="connsiteX5" fmla="*/ 3999224 w 4162426"/>
              <a:gd name="connsiteY5" fmla="*/ 979195 h 979195"/>
              <a:gd name="connsiteX6" fmla="*/ 163202 w 4162426"/>
              <a:gd name="connsiteY6" fmla="*/ 979195 h 979195"/>
              <a:gd name="connsiteX7" fmla="*/ 0 w 4162426"/>
              <a:gd name="connsiteY7" fmla="*/ 815993 h 979195"/>
              <a:gd name="connsiteX8" fmla="*/ 0 w 4162426"/>
              <a:gd name="connsiteY8" fmla="*/ 163202 h 979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62426" h="979195" fill="none" extrusionOk="0">
                <a:moveTo>
                  <a:pt x="0" y="163202"/>
                </a:moveTo>
                <a:cubicBezTo>
                  <a:pt x="-9556" y="69071"/>
                  <a:pt x="78564" y="6256"/>
                  <a:pt x="163202" y="0"/>
                </a:cubicBezTo>
                <a:cubicBezTo>
                  <a:pt x="1154288" y="-61902"/>
                  <a:pt x="3318225" y="-101778"/>
                  <a:pt x="3999224" y="0"/>
                </a:cubicBezTo>
                <a:cubicBezTo>
                  <a:pt x="4079125" y="-3208"/>
                  <a:pt x="4164842" y="69848"/>
                  <a:pt x="4162426" y="163202"/>
                </a:cubicBezTo>
                <a:cubicBezTo>
                  <a:pt x="4154719" y="415072"/>
                  <a:pt x="4105514" y="508745"/>
                  <a:pt x="4162426" y="815993"/>
                </a:cubicBezTo>
                <a:cubicBezTo>
                  <a:pt x="4156558" y="903254"/>
                  <a:pt x="4085862" y="963034"/>
                  <a:pt x="3999224" y="979195"/>
                </a:cubicBezTo>
                <a:cubicBezTo>
                  <a:pt x="3352585" y="836803"/>
                  <a:pt x="2059947" y="1090296"/>
                  <a:pt x="163202" y="979195"/>
                </a:cubicBezTo>
                <a:cubicBezTo>
                  <a:pt x="71525" y="979967"/>
                  <a:pt x="-1233" y="911749"/>
                  <a:pt x="0" y="815993"/>
                </a:cubicBezTo>
                <a:cubicBezTo>
                  <a:pt x="38513" y="498710"/>
                  <a:pt x="-17459" y="325721"/>
                  <a:pt x="0" y="163202"/>
                </a:cubicBezTo>
                <a:close/>
              </a:path>
              <a:path w="4162426" h="979195" stroke="0" extrusionOk="0">
                <a:moveTo>
                  <a:pt x="0" y="163202"/>
                </a:moveTo>
                <a:cubicBezTo>
                  <a:pt x="-2283" y="70050"/>
                  <a:pt x="68698" y="-7310"/>
                  <a:pt x="163202" y="0"/>
                </a:cubicBezTo>
                <a:cubicBezTo>
                  <a:pt x="1373132" y="-164947"/>
                  <a:pt x="3596960" y="-52288"/>
                  <a:pt x="3999224" y="0"/>
                </a:cubicBezTo>
                <a:cubicBezTo>
                  <a:pt x="4088517" y="-13179"/>
                  <a:pt x="4160240" y="73418"/>
                  <a:pt x="4162426" y="163202"/>
                </a:cubicBezTo>
                <a:cubicBezTo>
                  <a:pt x="4107560" y="271914"/>
                  <a:pt x="4206940" y="504038"/>
                  <a:pt x="4162426" y="815993"/>
                </a:cubicBezTo>
                <a:cubicBezTo>
                  <a:pt x="4169190" y="914860"/>
                  <a:pt x="4087414" y="975657"/>
                  <a:pt x="3999224" y="979195"/>
                </a:cubicBezTo>
                <a:cubicBezTo>
                  <a:pt x="2838855" y="1137736"/>
                  <a:pt x="1471626" y="837359"/>
                  <a:pt x="163202" y="979195"/>
                </a:cubicBezTo>
                <a:cubicBezTo>
                  <a:pt x="72945" y="981360"/>
                  <a:pt x="1707" y="905534"/>
                  <a:pt x="0" y="815993"/>
                </a:cubicBezTo>
                <a:cubicBezTo>
                  <a:pt x="52698" y="736487"/>
                  <a:pt x="39311" y="477917"/>
                  <a:pt x="0" y="163202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Tắt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endParaRPr kumimoji="1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Microsoft YaHei" panose="020B0503020204020204" pitchFamily="34" charset="-122"/>
              <a:cs typeface="HappyZcool-2016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350784" y="0"/>
            <a:ext cx="12542784" cy="6858000"/>
            <a:chOff x="-350784" y="0"/>
            <a:chExt cx="12542784" cy="68580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096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30"/>
            <a:stretch>
              <a:fillRect/>
            </a:stretch>
          </p:blipFill>
          <p:spPr>
            <a:xfrm>
              <a:off x="-350784" y="891755"/>
              <a:ext cx="6362639" cy="596624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015103" y="3552825"/>
            <a:ext cx="6995505" cy="830997"/>
          </a:xfrm>
          <a:prstGeom prst="rect">
            <a:avLst/>
          </a:prstGeom>
          <a:solidFill>
            <a:srgbClr val="017F4D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Một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số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cách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làm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sạch</a:t>
            </a:r>
            <a:r>
              <a:rPr kumimoji="0" lang="en-US" altLang="zh-CN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nước</a:t>
            </a:r>
            <a:endParaRPr kumimoji="0" lang="zh-CN" altLang="en-US" sz="48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29" y="461757"/>
            <a:ext cx="3382741" cy="338274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770718" y="1837326"/>
            <a:ext cx="140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04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466726" y="152400"/>
          <a:ext cx="11249025" cy="6343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5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7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400">
                <a:tc gridSpan="3"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số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cách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làm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sạch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</a:rPr>
                        <a:t>nước</a:t>
                      </a:r>
                      <a:endParaRPr lang="en-US" sz="3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69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78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1663" y="900113"/>
            <a:ext cx="2882048" cy="19288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0549" y="1009650"/>
            <a:ext cx="7905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 </a:t>
            </a:r>
            <a:r>
              <a:rPr lang="en-US" sz="3200" dirty="0" err="1"/>
              <a:t>Lọc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505448" y="809625"/>
            <a:ext cx="61341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/>
              <a:t>Cắt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chai </a:t>
            </a:r>
            <a:r>
              <a:rPr lang="en-US" sz="2200" dirty="0" err="1"/>
              <a:t>nhựa</a:t>
            </a:r>
            <a:r>
              <a:rPr lang="en-US" sz="2200" dirty="0"/>
              <a:t>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hai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A </a:t>
            </a:r>
            <a:r>
              <a:rPr lang="en-US" sz="2200" dirty="0" err="1"/>
              <a:t>và</a:t>
            </a:r>
            <a:r>
              <a:rPr lang="en-US" sz="2200" dirty="0"/>
              <a:t> B. </a:t>
            </a:r>
            <a:r>
              <a:rPr lang="en-US" sz="2200" dirty="0" err="1"/>
              <a:t>Đục</a:t>
            </a:r>
            <a:r>
              <a:rPr lang="en-US" sz="2200" dirty="0"/>
              <a:t> </a:t>
            </a:r>
            <a:r>
              <a:rPr lang="en-US" sz="2200" dirty="0" err="1"/>
              <a:t>nhiều</a:t>
            </a:r>
            <a:r>
              <a:rPr lang="en-US" sz="2200" dirty="0"/>
              <a:t> </a:t>
            </a:r>
            <a:r>
              <a:rPr lang="en-US" sz="2200" dirty="0" err="1"/>
              <a:t>lỗ</a:t>
            </a:r>
            <a:r>
              <a:rPr lang="en-US" sz="2200" dirty="0"/>
              <a:t> </a:t>
            </a:r>
            <a:r>
              <a:rPr lang="en-US" sz="2200" dirty="0" err="1"/>
              <a:t>nhỏ</a:t>
            </a:r>
            <a:r>
              <a:rPr lang="en-US" sz="2200" dirty="0"/>
              <a:t> ở </a:t>
            </a:r>
            <a:r>
              <a:rPr lang="en-US" sz="2200" dirty="0" err="1"/>
              <a:t>nắp</a:t>
            </a:r>
            <a:r>
              <a:rPr lang="en-US" sz="2200" dirty="0"/>
              <a:t> chai </a:t>
            </a:r>
            <a:r>
              <a:rPr lang="en-US" sz="2200" dirty="0" err="1"/>
              <a:t>phần</a:t>
            </a:r>
            <a:r>
              <a:rPr lang="en-US" sz="2200" dirty="0"/>
              <a:t> A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lỗ</a:t>
            </a:r>
            <a:r>
              <a:rPr lang="en-US" sz="2200" dirty="0"/>
              <a:t> ở </a:t>
            </a:r>
            <a:r>
              <a:rPr lang="en-US" sz="2200" dirty="0" err="1"/>
              <a:t>phía</a:t>
            </a:r>
            <a:r>
              <a:rPr lang="en-US" sz="2200" dirty="0"/>
              <a:t> </a:t>
            </a:r>
            <a:r>
              <a:rPr lang="en-US" sz="2200" dirty="0" err="1"/>
              <a:t>trên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5448" y="1838325"/>
            <a:ext cx="61341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 err="1"/>
              <a:t>Lật</a:t>
            </a:r>
            <a:r>
              <a:rPr lang="en-US" sz="2200" dirty="0"/>
              <a:t> </a:t>
            </a:r>
            <a:r>
              <a:rPr lang="en-US" sz="2200" dirty="0" err="1"/>
              <a:t>ngược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A </a:t>
            </a:r>
            <a:r>
              <a:rPr lang="en-US" sz="2200" dirty="0" err="1"/>
              <a:t>đặt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B </a:t>
            </a:r>
            <a:r>
              <a:rPr lang="en-US" sz="2200" dirty="0" err="1"/>
              <a:t>như</a:t>
            </a:r>
            <a:r>
              <a:rPr lang="en-US" sz="2200" dirty="0"/>
              <a:t> </a:t>
            </a:r>
            <a:r>
              <a:rPr lang="en-US" sz="2200" dirty="0" err="1"/>
              <a:t>hình</a:t>
            </a:r>
            <a:r>
              <a:rPr lang="en-US" sz="2200" dirty="0"/>
              <a:t> 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53073" y="2257425"/>
            <a:ext cx="613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Cho </a:t>
            </a:r>
            <a:r>
              <a:rPr lang="en-US" sz="2200" dirty="0" err="1"/>
              <a:t>lần</a:t>
            </a:r>
            <a:r>
              <a:rPr lang="en-US" sz="2200" dirty="0"/>
              <a:t> </a:t>
            </a:r>
            <a:r>
              <a:rPr lang="en-US" sz="2200" dirty="0" err="1"/>
              <a:t>lượt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A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ít</a:t>
            </a:r>
            <a:r>
              <a:rPr lang="en-US" sz="2200" dirty="0"/>
              <a:t> </a:t>
            </a:r>
            <a:r>
              <a:rPr lang="en-US" sz="2200" dirty="0" err="1"/>
              <a:t>bông</a:t>
            </a:r>
            <a:r>
              <a:rPr lang="en-US" sz="2200" dirty="0"/>
              <a:t>, </a:t>
            </a:r>
            <a:r>
              <a:rPr lang="en-US" sz="2200" dirty="0" err="1"/>
              <a:t>cát</a:t>
            </a:r>
            <a:r>
              <a:rPr lang="en-US" sz="2200" dirty="0"/>
              <a:t>, </a:t>
            </a:r>
            <a:r>
              <a:rPr lang="en-US" sz="2200" dirty="0" err="1"/>
              <a:t>sỏi</a:t>
            </a:r>
            <a:r>
              <a:rPr lang="en-US" sz="2200" dirty="0"/>
              <a:t>. Sau </a:t>
            </a:r>
            <a:r>
              <a:rPr lang="en-US" sz="2200" dirty="0" err="1"/>
              <a:t>đó</a:t>
            </a:r>
            <a:r>
              <a:rPr lang="en-US" sz="2200" dirty="0"/>
              <a:t>, </a:t>
            </a:r>
            <a:r>
              <a:rPr lang="en-US" sz="2200" dirty="0" err="1"/>
              <a:t>từ</a:t>
            </a:r>
            <a:r>
              <a:rPr lang="en-US" sz="2200" dirty="0"/>
              <a:t> </a:t>
            </a:r>
            <a:r>
              <a:rPr lang="en-US" sz="2200" dirty="0" err="1"/>
              <a:t>từ</a:t>
            </a:r>
            <a:r>
              <a:rPr lang="en-US" sz="2200" dirty="0"/>
              <a:t> </a:t>
            </a:r>
            <a:r>
              <a:rPr lang="en-US" sz="2200" dirty="0" err="1"/>
              <a:t>đổ</a:t>
            </a:r>
            <a:r>
              <a:rPr lang="en-US" sz="2200" dirty="0"/>
              <a:t>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cần</a:t>
            </a:r>
            <a:r>
              <a:rPr lang="en-US" sz="2200" dirty="0"/>
              <a:t> </a:t>
            </a:r>
            <a:r>
              <a:rPr lang="en-US" sz="2200" dirty="0" err="1"/>
              <a:t>lọc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</a:t>
            </a:r>
            <a:r>
              <a:rPr lang="en-US" sz="2200" dirty="0" err="1"/>
              <a:t>phần</a:t>
            </a:r>
            <a:r>
              <a:rPr lang="en-US" sz="2200" dirty="0"/>
              <a:t> 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6724" y="3171825"/>
            <a:ext cx="9334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b) </a:t>
            </a:r>
            <a:r>
              <a:rPr lang="en-US" sz="2600" dirty="0" err="1"/>
              <a:t>Khử</a:t>
            </a:r>
            <a:r>
              <a:rPr lang="en-US" sz="2600" dirty="0"/>
              <a:t> </a:t>
            </a:r>
            <a:r>
              <a:rPr lang="en-US" sz="2600" dirty="0" err="1"/>
              <a:t>trùng</a:t>
            </a:r>
            <a:endParaRPr lang="en-US" sz="2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050" y="3046903"/>
            <a:ext cx="2319337" cy="16012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591173" y="3143250"/>
            <a:ext cx="61341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Cho </a:t>
            </a:r>
            <a:r>
              <a:rPr lang="en-US" sz="2200" dirty="0" err="1"/>
              <a:t>nước</a:t>
            </a:r>
            <a:r>
              <a:rPr lang="en-US" sz="2200" dirty="0"/>
              <a:t> </a:t>
            </a:r>
            <a:r>
              <a:rPr lang="en-US" sz="2200" dirty="0" err="1"/>
              <a:t>cần</a:t>
            </a:r>
            <a:r>
              <a:rPr lang="en-US" sz="2200" dirty="0"/>
              <a:t> </a:t>
            </a:r>
            <a:r>
              <a:rPr lang="en-US" sz="2200" dirty="0" err="1"/>
              <a:t>làm</a:t>
            </a:r>
            <a:r>
              <a:rPr lang="en-US" sz="2200" dirty="0"/>
              <a:t> </a:t>
            </a:r>
            <a:r>
              <a:rPr lang="en-US" sz="2200" dirty="0" err="1"/>
              <a:t>sạch</a:t>
            </a:r>
            <a:r>
              <a:rPr lang="en-US" sz="2200" dirty="0"/>
              <a:t> </a:t>
            </a:r>
            <a:r>
              <a:rPr lang="en-US" sz="2200" dirty="0" err="1"/>
              <a:t>vào</a:t>
            </a:r>
            <a:r>
              <a:rPr lang="en-US" sz="2200" dirty="0"/>
              <a:t> chai.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24498" y="3648075"/>
            <a:ext cx="6134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200" dirty="0"/>
              <a:t>Cho </a:t>
            </a:r>
            <a:r>
              <a:rPr lang="en-US" sz="2200" dirty="0" err="1"/>
              <a:t>vào</a:t>
            </a:r>
            <a:r>
              <a:rPr lang="en-US" sz="2200" dirty="0"/>
              <a:t> chai </a:t>
            </a:r>
            <a:r>
              <a:rPr lang="en-US" sz="2200" dirty="0" err="1"/>
              <a:t>một</a:t>
            </a:r>
            <a:r>
              <a:rPr lang="en-US" sz="2200" dirty="0"/>
              <a:t> </a:t>
            </a:r>
            <a:r>
              <a:rPr lang="en-US" sz="2200" dirty="0" err="1"/>
              <a:t>lượng</a:t>
            </a:r>
            <a:r>
              <a:rPr lang="en-US" sz="2200" dirty="0"/>
              <a:t> </a:t>
            </a:r>
            <a:r>
              <a:rPr lang="en-US" sz="2200" dirty="0" err="1"/>
              <a:t>nhỏ</a:t>
            </a:r>
            <a:r>
              <a:rPr lang="en-US" sz="2200" dirty="0"/>
              <a:t> </a:t>
            </a:r>
            <a:r>
              <a:rPr lang="en-US" sz="2200" dirty="0" err="1"/>
              <a:t>chất</a:t>
            </a:r>
            <a:r>
              <a:rPr lang="en-US" sz="2200" dirty="0"/>
              <a:t> </a:t>
            </a:r>
            <a:r>
              <a:rPr lang="en-US" sz="2200" dirty="0" err="1"/>
              <a:t>khử</a:t>
            </a:r>
            <a:r>
              <a:rPr lang="en-US" sz="2200" dirty="0"/>
              <a:t> </a:t>
            </a:r>
            <a:r>
              <a:rPr lang="en-US" sz="2200" dirty="0" err="1"/>
              <a:t>trùng</a:t>
            </a:r>
            <a:r>
              <a:rPr lang="en-US" sz="2200" dirty="0"/>
              <a:t> (</a:t>
            </a:r>
            <a:r>
              <a:rPr lang="en-US" sz="2200" dirty="0" err="1"/>
              <a:t>hình</a:t>
            </a:r>
            <a:r>
              <a:rPr lang="en-US" sz="2200" dirty="0"/>
              <a:t> 6), </a:t>
            </a:r>
            <a:r>
              <a:rPr lang="en-US" sz="2200" dirty="0" err="1"/>
              <a:t>đậy</a:t>
            </a:r>
            <a:r>
              <a:rPr lang="en-US" sz="2200" dirty="0"/>
              <a:t> </a:t>
            </a:r>
            <a:r>
              <a:rPr lang="en-US" sz="2200" dirty="0" err="1"/>
              <a:t>nắp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lắc</a:t>
            </a:r>
            <a:r>
              <a:rPr lang="en-US" sz="2200" dirty="0"/>
              <a:t> chai.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2449" y="4752975"/>
            <a:ext cx="93345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c) </a:t>
            </a:r>
            <a:r>
              <a:rPr lang="en-US" sz="2600" dirty="0" err="1"/>
              <a:t>Đun</a:t>
            </a:r>
            <a:r>
              <a:rPr lang="en-US" sz="2600" dirty="0"/>
              <a:t> </a:t>
            </a:r>
            <a:r>
              <a:rPr lang="en-US" sz="2600" dirty="0" err="1"/>
              <a:t>sôi</a:t>
            </a:r>
            <a:endParaRPr lang="en-US" sz="26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9324" y="4763318"/>
            <a:ext cx="2752725" cy="16803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591173" y="4743450"/>
            <a:ext cx="6134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 dirty="0"/>
              <a:t>Cho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sạch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 </a:t>
            </a:r>
            <a:r>
              <a:rPr lang="en-US" sz="3200" dirty="0" err="1"/>
              <a:t>ấm</a:t>
            </a:r>
            <a:r>
              <a:rPr lang="en-US" sz="3200" dirty="0"/>
              <a:t> </a:t>
            </a:r>
            <a:r>
              <a:rPr lang="en-US" sz="3200" dirty="0" err="1"/>
              <a:t>đun</a:t>
            </a:r>
            <a:r>
              <a:rPr lang="en-US" sz="3200" dirty="0"/>
              <a:t> </a:t>
            </a:r>
            <a:r>
              <a:rPr lang="en-US" sz="3200" dirty="0" err="1"/>
              <a:t>sôi</a:t>
            </a:r>
            <a:r>
              <a:rPr lang="en-US" sz="3200" dirty="0"/>
              <a:t> (</a:t>
            </a:r>
            <a:r>
              <a:rPr lang="en-US" sz="3200" dirty="0" err="1"/>
              <a:t>hình</a:t>
            </a:r>
            <a:r>
              <a:rPr lang="en-US" sz="3200" dirty="0"/>
              <a:t> 7)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0050" y="371475"/>
            <a:ext cx="11325225" cy="6200775"/>
          </a:xfrm>
          <a:prstGeom prst="roundRect">
            <a:avLst>
              <a:gd name="adj" fmla="val 7143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276349" y="573380"/>
            <a:ext cx="10258426" cy="969671"/>
          </a:xfrm>
          <a:custGeom>
            <a:avLst/>
            <a:gdLst>
              <a:gd name="connsiteX0" fmla="*/ 0 w 10258426"/>
              <a:gd name="connsiteY0" fmla="*/ 161615 h 969671"/>
              <a:gd name="connsiteX1" fmla="*/ 161615 w 10258426"/>
              <a:gd name="connsiteY1" fmla="*/ 0 h 969671"/>
              <a:gd name="connsiteX2" fmla="*/ 10096811 w 10258426"/>
              <a:gd name="connsiteY2" fmla="*/ 0 h 969671"/>
              <a:gd name="connsiteX3" fmla="*/ 10258426 w 10258426"/>
              <a:gd name="connsiteY3" fmla="*/ 161615 h 969671"/>
              <a:gd name="connsiteX4" fmla="*/ 10258426 w 10258426"/>
              <a:gd name="connsiteY4" fmla="*/ 808056 h 969671"/>
              <a:gd name="connsiteX5" fmla="*/ 10096811 w 10258426"/>
              <a:gd name="connsiteY5" fmla="*/ 969671 h 969671"/>
              <a:gd name="connsiteX6" fmla="*/ 161615 w 10258426"/>
              <a:gd name="connsiteY6" fmla="*/ 969671 h 969671"/>
              <a:gd name="connsiteX7" fmla="*/ 0 w 10258426"/>
              <a:gd name="connsiteY7" fmla="*/ 808056 h 969671"/>
              <a:gd name="connsiteX8" fmla="*/ 0 w 10258426"/>
              <a:gd name="connsiteY8" fmla="*/ 161615 h 96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58426" h="969671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3037711" y="-61902"/>
                  <a:pt x="7599085" y="-101778"/>
                  <a:pt x="10096811" y="0"/>
                </a:cubicBezTo>
                <a:cubicBezTo>
                  <a:pt x="10171471" y="-4577"/>
                  <a:pt x="10260766" y="69240"/>
                  <a:pt x="10258426" y="161615"/>
                </a:cubicBezTo>
                <a:cubicBezTo>
                  <a:pt x="10310294" y="299025"/>
                  <a:pt x="10248114" y="623147"/>
                  <a:pt x="10258426" y="808056"/>
                </a:cubicBezTo>
                <a:cubicBezTo>
                  <a:pt x="10253499" y="894901"/>
                  <a:pt x="10183557" y="958064"/>
                  <a:pt x="10096811" y="969671"/>
                </a:cubicBezTo>
                <a:cubicBezTo>
                  <a:pt x="6561981" y="827279"/>
                  <a:pt x="1982327" y="1080772"/>
                  <a:pt x="161615" y="969671"/>
                </a:cubicBezTo>
                <a:cubicBezTo>
                  <a:pt x="66061" y="972821"/>
                  <a:pt x="-944" y="901616"/>
                  <a:pt x="0" y="808056"/>
                </a:cubicBezTo>
                <a:cubicBezTo>
                  <a:pt x="-31240" y="732583"/>
                  <a:pt x="-41581" y="337734"/>
                  <a:pt x="0" y="161615"/>
                </a:cubicBezTo>
                <a:close/>
              </a:path>
              <a:path w="10258426" h="969671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1889713" y="-164947"/>
                  <a:pt x="7467979" y="-52288"/>
                  <a:pt x="10096811" y="0"/>
                </a:cubicBezTo>
                <a:cubicBezTo>
                  <a:pt x="10185775" y="-4594"/>
                  <a:pt x="10251223" y="73511"/>
                  <a:pt x="10258426" y="161615"/>
                </a:cubicBezTo>
                <a:cubicBezTo>
                  <a:pt x="10269322" y="426929"/>
                  <a:pt x="10312854" y="503134"/>
                  <a:pt x="10258426" y="808056"/>
                </a:cubicBezTo>
                <a:cubicBezTo>
                  <a:pt x="10261087" y="900749"/>
                  <a:pt x="10181077" y="960589"/>
                  <a:pt x="10096811" y="969671"/>
                </a:cubicBezTo>
                <a:cubicBezTo>
                  <a:pt x="8912580" y="1128212"/>
                  <a:pt x="4747332" y="827835"/>
                  <a:pt x="161615" y="969671"/>
                </a:cubicBezTo>
                <a:cubicBezTo>
                  <a:pt x="71550" y="983854"/>
                  <a:pt x="3474" y="896105"/>
                  <a:pt x="0" y="808056"/>
                </a:cubicBezTo>
                <a:cubicBezTo>
                  <a:pt x="-29324" y="530259"/>
                  <a:pt x="38050" y="444642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thông tin về một số cách làm sạch nước và cho biết cách nào: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" y="571500"/>
            <a:ext cx="657225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8700" y="1676400"/>
            <a:ext cx="10553700" cy="449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rtl="0">
              <a:lnSpc>
                <a:spcPct val="2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Loại bỏ được các chất không tan trong nước.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 rtl="0">
              <a:lnSpc>
                <a:spcPct val="2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Loại được hầu hết vi khuẩn và các chất gây mùi cho nước.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rtl="0">
              <a:lnSpc>
                <a:spcPct val="2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6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Loại được vi khuẩn trong nước.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/>
          <p:cNvSpPr/>
          <p:nvPr/>
        </p:nvSpPr>
        <p:spPr>
          <a:xfrm>
            <a:off x="10267950" y="2076450"/>
            <a:ext cx="1857375" cy="581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lọc</a:t>
            </a:r>
            <a:endParaRPr lang="en-US" sz="3600" b="1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2990850" y="4362450"/>
            <a:ext cx="3143250" cy="581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đun</a:t>
            </a:r>
            <a:r>
              <a:rPr lang="en-US" sz="3600" b="1" dirty="0"/>
              <a:t> </a:t>
            </a:r>
            <a:r>
              <a:rPr lang="en-US" sz="3600" b="1" dirty="0" err="1"/>
              <a:t>sôi</a:t>
            </a:r>
            <a:endParaRPr lang="en-US" sz="3600" b="1" dirty="0"/>
          </a:p>
        </p:txBody>
      </p:sp>
      <p:sp>
        <p:nvSpPr>
          <p:cNvPr id="15" name="Rectangle: Rounded Corners 14"/>
          <p:cNvSpPr/>
          <p:nvPr/>
        </p:nvSpPr>
        <p:spPr>
          <a:xfrm>
            <a:off x="7953375" y="5476875"/>
            <a:ext cx="3143250" cy="581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Cách</a:t>
            </a:r>
            <a:r>
              <a:rPr lang="en-US" sz="3600" b="1" dirty="0"/>
              <a:t> </a:t>
            </a:r>
            <a:r>
              <a:rPr lang="en-US" sz="3600" b="1" dirty="0" err="1"/>
              <a:t>khử</a:t>
            </a:r>
            <a:r>
              <a:rPr lang="en-US" sz="3600" b="1" dirty="0"/>
              <a:t> </a:t>
            </a:r>
            <a:r>
              <a:rPr lang="en-US" sz="3600" b="1" dirty="0" err="1"/>
              <a:t>trùng</a:t>
            </a:r>
            <a:endParaRPr lang="en-US" sz="3600" b="1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0050" y="371475"/>
            <a:ext cx="11325225" cy="6200775"/>
          </a:xfrm>
          <a:prstGeom prst="roundRect">
            <a:avLst>
              <a:gd name="adj" fmla="val 7143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1276349" y="573380"/>
            <a:ext cx="10258426" cy="1436395"/>
          </a:xfrm>
          <a:custGeom>
            <a:avLst/>
            <a:gdLst>
              <a:gd name="connsiteX0" fmla="*/ 0 w 10258426"/>
              <a:gd name="connsiteY0" fmla="*/ 239404 h 1436395"/>
              <a:gd name="connsiteX1" fmla="*/ 239404 w 10258426"/>
              <a:gd name="connsiteY1" fmla="*/ 0 h 1436395"/>
              <a:gd name="connsiteX2" fmla="*/ 10019022 w 10258426"/>
              <a:gd name="connsiteY2" fmla="*/ 0 h 1436395"/>
              <a:gd name="connsiteX3" fmla="*/ 10258426 w 10258426"/>
              <a:gd name="connsiteY3" fmla="*/ 239404 h 1436395"/>
              <a:gd name="connsiteX4" fmla="*/ 10258426 w 10258426"/>
              <a:gd name="connsiteY4" fmla="*/ 1196991 h 1436395"/>
              <a:gd name="connsiteX5" fmla="*/ 10019022 w 10258426"/>
              <a:gd name="connsiteY5" fmla="*/ 1436395 h 1436395"/>
              <a:gd name="connsiteX6" fmla="*/ 239404 w 10258426"/>
              <a:gd name="connsiteY6" fmla="*/ 1436395 h 1436395"/>
              <a:gd name="connsiteX7" fmla="*/ 0 w 10258426"/>
              <a:gd name="connsiteY7" fmla="*/ 1196991 h 1436395"/>
              <a:gd name="connsiteX8" fmla="*/ 0 w 10258426"/>
              <a:gd name="connsiteY8" fmla="*/ 239404 h 143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58426" h="1436395" fill="none" extrusionOk="0">
                <a:moveTo>
                  <a:pt x="0" y="239404"/>
                </a:moveTo>
                <a:cubicBezTo>
                  <a:pt x="-2554" y="106117"/>
                  <a:pt x="113634" y="7341"/>
                  <a:pt x="239404" y="0"/>
                </a:cubicBezTo>
                <a:cubicBezTo>
                  <a:pt x="4645795" y="-61902"/>
                  <a:pt x="6227580" y="-101778"/>
                  <a:pt x="10019022" y="0"/>
                </a:cubicBezTo>
                <a:cubicBezTo>
                  <a:pt x="10149354" y="-592"/>
                  <a:pt x="10266494" y="96433"/>
                  <a:pt x="10258426" y="239404"/>
                </a:cubicBezTo>
                <a:cubicBezTo>
                  <a:pt x="10251257" y="462383"/>
                  <a:pt x="10245613" y="1098425"/>
                  <a:pt x="10258426" y="1196991"/>
                </a:cubicBezTo>
                <a:cubicBezTo>
                  <a:pt x="10253762" y="1326927"/>
                  <a:pt x="10147759" y="1420303"/>
                  <a:pt x="10019022" y="1436395"/>
                </a:cubicBezTo>
                <a:cubicBezTo>
                  <a:pt x="8796005" y="1294003"/>
                  <a:pt x="2393002" y="1547496"/>
                  <a:pt x="239404" y="1436395"/>
                </a:cubicBezTo>
                <a:cubicBezTo>
                  <a:pt x="104523" y="1437727"/>
                  <a:pt x="-1530" y="1336184"/>
                  <a:pt x="0" y="1196991"/>
                </a:cubicBezTo>
                <a:cubicBezTo>
                  <a:pt x="38546" y="1001910"/>
                  <a:pt x="9243" y="440991"/>
                  <a:pt x="0" y="239404"/>
                </a:cubicBezTo>
                <a:close/>
              </a:path>
              <a:path w="10258426" h="1436395" stroke="0" extrusionOk="0">
                <a:moveTo>
                  <a:pt x="0" y="239404"/>
                </a:moveTo>
                <a:cubicBezTo>
                  <a:pt x="-1312" y="105451"/>
                  <a:pt x="100886" y="-10537"/>
                  <a:pt x="239404" y="0"/>
                </a:cubicBezTo>
                <a:cubicBezTo>
                  <a:pt x="1693093" y="-164947"/>
                  <a:pt x="6320456" y="-52288"/>
                  <a:pt x="10019022" y="0"/>
                </a:cubicBezTo>
                <a:cubicBezTo>
                  <a:pt x="10150255" y="-15444"/>
                  <a:pt x="10248142" y="108831"/>
                  <a:pt x="10258426" y="239404"/>
                </a:cubicBezTo>
                <a:cubicBezTo>
                  <a:pt x="10332559" y="438377"/>
                  <a:pt x="10182743" y="808535"/>
                  <a:pt x="10258426" y="1196991"/>
                </a:cubicBezTo>
                <a:cubicBezTo>
                  <a:pt x="10272361" y="1347202"/>
                  <a:pt x="10145314" y="1425609"/>
                  <a:pt x="10019022" y="1436395"/>
                </a:cubicBezTo>
                <a:cubicBezTo>
                  <a:pt x="6896239" y="1594936"/>
                  <a:pt x="1832392" y="1294559"/>
                  <a:pt x="239404" y="1436395"/>
                </a:cubicBezTo>
                <a:cubicBezTo>
                  <a:pt x="105750" y="1461601"/>
                  <a:pt x="14660" y="1324112"/>
                  <a:pt x="0" y="1196991"/>
                </a:cubicBezTo>
                <a:cubicBezTo>
                  <a:pt x="-12123" y="911584"/>
                  <a:pt x="-39101" y="564159"/>
                  <a:pt x="0" y="239404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 một cách phù hợp để làm sạch: nước máy, nước trong bể bơi, nước đục. Nước sau khi được làm sạch, ở trường hợp nào có thể uống được?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619125"/>
            <a:ext cx="533400" cy="552450"/>
          </a:xfrm>
          <a:prstGeom prst="rect">
            <a:avLst/>
          </a:prstGeom>
        </p:spPr>
      </p:pic>
      <p:grpSp>
        <p:nvGrpSpPr>
          <p:cNvPr id="5" name="Nhóm 13"/>
          <p:cNvGrpSpPr/>
          <p:nvPr/>
        </p:nvGrpSpPr>
        <p:grpSpPr>
          <a:xfrm>
            <a:off x="1162051" y="1802854"/>
            <a:ext cx="10077449" cy="2940595"/>
            <a:chOff x="59774" y="1701668"/>
            <a:chExt cx="6994085" cy="2205447"/>
          </a:xfrm>
        </p:grpSpPr>
        <p:sp>
          <p:nvSpPr>
            <p:cNvPr id="6" name="Hộp Văn bản 14"/>
            <p:cNvSpPr txBox="1"/>
            <p:nvPr/>
          </p:nvSpPr>
          <p:spPr>
            <a:xfrm>
              <a:off x="366128" y="2721560"/>
              <a:ext cx="4572831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200">
                <a:buClr>
                  <a:srgbClr val="000000"/>
                </a:buClr>
                <a:defRPr/>
              </a:pPr>
              <a:endParaRPr lang="vi-VN" sz="3200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sp>
          <p:nvSpPr>
            <p:cNvPr id="7" name="Hình chữ nhật: Góc Tròn 15"/>
            <p:cNvSpPr/>
            <p:nvPr/>
          </p:nvSpPr>
          <p:spPr>
            <a:xfrm>
              <a:off x="451708" y="2707271"/>
              <a:ext cx="6602151" cy="1199844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indent="-457200" algn="just" defTabSz="121920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phù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sạch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máy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đun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sôi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pPr marL="457200" indent="-457200" algn="just" defTabSz="121920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sạch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bể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bơi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khử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trùng</a:t>
              </a:r>
              <a:endPara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 defTabSz="121920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sạch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đục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lọc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b="1" dirty="0">
                  <a:solidFill>
                    <a:srgbClr val="003399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" name="Nhóm 16"/>
            <p:cNvGrpSpPr/>
            <p:nvPr/>
          </p:nvGrpSpPr>
          <p:grpSpPr>
            <a:xfrm>
              <a:off x="59774" y="1701668"/>
              <a:ext cx="948667" cy="1346521"/>
              <a:chOff x="571969" y="3166978"/>
              <a:chExt cx="1914956" cy="2337138"/>
            </a:xfrm>
          </p:grpSpPr>
          <p:sp>
            <p:nvSpPr>
              <p:cNvPr id="10" name="Hình Bầu dục 17"/>
              <p:cNvSpPr/>
              <p:nvPr/>
            </p:nvSpPr>
            <p:spPr>
              <a:xfrm>
                <a:off x="905734" y="4378130"/>
                <a:ext cx="1535577" cy="708072"/>
              </a:xfrm>
              <a:prstGeom prst="ellipse">
                <a:avLst/>
              </a:prstGeom>
              <a:solidFill>
                <a:schemeClr val="accent4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>
                  <a:buClr>
                    <a:srgbClr val="000000"/>
                  </a:buClr>
                  <a:defRPr/>
                </a:pPr>
                <a:endParaRPr lang="en-US" sz="1865" kern="0" dirty="0">
                  <a:solidFill>
                    <a:srgbClr val="F9FAF0"/>
                  </a:solidFill>
                  <a:latin typeface="Calibri" panose="020F0502020204030204"/>
                  <a:sym typeface="Arial" panose="020B0604020202020204"/>
                </a:endParaRPr>
              </a:p>
            </p:txBody>
          </p:sp>
          <p:pic>
            <p:nvPicPr>
              <p:cNvPr id="16" name="Hình ảnh 18"/>
              <p:cNvPicPr>
                <a:picLocks noChangeAspect="1"/>
              </p:cNvPicPr>
              <p:nvPr/>
            </p:nvPicPr>
            <p:blipFill rotWithShape="1">
              <a:blip r:embed="rId4"/>
              <a:srcRect l="17411" t="39570" r="62444" b="16721"/>
              <a:stretch>
                <a:fillRect/>
              </a:stretch>
            </p:blipFill>
            <p:spPr>
              <a:xfrm>
                <a:off x="571969" y="3166978"/>
                <a:ext cx="1914956" cy="2337138"/>
              </a:xfrm>
              <a:prstGeom prst="ellipse">
                <a:avLst/>
              </a:prstGeom>
            </p:spPr>
          </p:pic>
        </p:grpSp>
      </p:grpSp>
      <p:grpSp>
        <p:nvGrpSpPr>
          <p:cNvPr id="17" name="Nhóm 2"/>
          <p:cNvGrpSpPr/>
          <p:nvPr/>
        </p:nvGrpSpPr>
        <p:grpSpPr>
          <a:xfrm>
            <a:off x="2530342" y="5145700"/>
            <a:ext cx="8385308" cy="769325"/>
            <a:chOff x="464811" y="3320263"/>
            <a:chExt cx="7844037" cy="967528"/>
          </a:xfrm>
        </p:grpSpPr>
        <p:sp>
          <p:nvSpPr>
            <p:cNvPr id="18" name="Hình chữ nhật: Góc Tròn 6"/>
            <p:cNvSpPr/>
            <p:nvPr/>
          </p:nvSpPr>
          <p:spPr>
            <a:xfrm>
              <a:off x="464811" y="3320263"/>
              <a:ext cx="7803238" cy="967528"/>
            </a:xfrm>
            <a:custGeom>
              <a:avLst/>
              <a:gdLst>
                <a:gd name="connsiteX0" fmla="*/ 0 w 7803238"/>
                <a:gd name="connsiteY0" fmla="*/ 161258 h 967528"/>
                <a:gd name="connsiteX1" fmla="*/ 161258 w 7803238"/>
                <a:gd name="connsiteY1" fmla="*/ 0 h 967528"/>
                <a:gd name="connsiteX2" fmla="*/ 691709 w 7803238"/>
                <a:gd name="connsiteY2" fmla="*/ 0 h 967528"/>
                <a:gd name="connsiteX3" fmla="*/ 1222160 w 7803238"/>
                <a:gd name="connsiteY3" fmla="*/ 0 h 967528"/>
                <a:gd name="connsiteX4" fmla="*/ 1977033 w 7803238"/>
                <a:gd name="connsiteY4" fmla="*/ 0 h 967528"/>
                <a:gd name="connsiteX5" fmla="*/ 2432677 w 7803238"/>
                <a:gd name="connsiteY5" fmla="*/ 0 h 967528"/>
                <a:gd name="connsiteX6" fmla="*/ 3112743 w 7803238"/>
                <a:gd name="connsiteY6" fmla="*/ 0 h 967528"/>
                <a:gd name="connsiteX7" fmla="*/ 3867616 w 7803238"/>
                <a:gd name="connsiteY7" fmla="*/ 0 h 967528"/>
                <a:gd name="connsiteX8" fmla="*/ 4697296 w 7803238"/>
                <a:gd name="connsiteY8" fmla="*/ 0 h 967528"/>
                <a:gd name="connsiteX9" fmla="*/ 5152940 w 7803238"/>
                <a:gd name="connsiteY9" fmla="*/ 0 h 967528"/>
                <a:gd name="connsiteX10" fmla="*/ 5907813 w 7803238"/>
                <a:gd name="connsiteY10" fmla="*/ 0 h 967528"/>
                <a:gd name="connsiteX11" fmla="*/ 6363457 w 7803238"/>
                <a:gd name="connsiteY11" fmla="*/ 0 h 967528"/>
                <a:gd name="connsiteX12" fmla="*/ 6893908 w 7803238"/>
                <a:gd name="connsiteY12" fmla="*/ 0 h 967528"/>
                <a:gd name="connsiteX13" fmla="*/ 7641980 w 7803238"/>
                <a:gd name="connsiteY13" fmla="*/ 0 h 967528"/>
                <a:gd name="connsiteX14" fmla="*/ 7803238 w 7803238"/>
                <a:gd name="connsiteY14" fmla="*/ 161258 h 967528"/>
                <a:gd name="connsiteX15" fmla="*/ 7803238 w 7803238"/>
                <a:gd name="connsiteY15" fmla="*/ 806270 h 967528"/>
                <a:gd name="connsiteX16" fmla="*/ 7641980 w 7803238"/>
                <a:gd name="connsiteY16" fmla="*/ 967528 h 967528"/>
                <a:gd name="connsiteX17" fmla="*/ 6961914 w 7803238"/>
                <a:gd name="connsiteY17" fmla="*/ 967528 h 967528"/>
                <a:gd name="connsiteX18" fmla="*/ 6132234 w 7803238"/>
                <a:gd name="connsiteY18" fmla="*/ 967528 h 967528"/>
                <a:gd name="connsiteX19" fmla="*/ 5377361 w 7803238"/>
                <a:gd name="connsiteY19" fmla="*/ 967528 h 967528"/>
                <a:gd name="connsiteX20" fmla="*/ 4846910 w 7803238"/>
                <a:gd name="connsiteY20" fmla="*/ 967528 h 967528"/>
                <a:gd name="connsiteX21" fmla="*/ 4166845 w 7803238"/>
                <a:gd name="connsiteY21" fmla="*/ 967528 h 967528"/>
                <a:gd name="connsiteX22" fmla="*/ 3636393 w 7803238"/>
                <a:gd name="connsiteY22" fmla="*/ 967528 h 967528"/>
                <a:gd name="connsiteX23" fmla="*/ 3180749 w 7803238"/>
                <a:gd name="connsiteY23" fmla="*/ 967528 h 967528"/>
                <a:gd name="connsiteX24" fmla="*/ 2575491 w 7803238"/>
                <a:gd name="connsiteY24" fmla="*/ 967528 h 967528"/>
                <a:gd name="connsiteX25" fmla="*/ 2119847 w 7803238"/>
                <a:gd name="connsiteY25" fmla="*/ 967528 h 967528"/>
                <a:gd name="connsiteX26" fmla="*/ 1364974 w 7803238"/>
                <a:gd name="connsiteY26" fmla="*/ 967528 h 967528"/>
                <a:gd name="connsiteX27" fmla="*/ 161258 w 7803238"/>
                <a:gd name="connsiteY27" fmla="*/ 967528 h 967528"/>
                <a:gd name="connsiteX28" fmla="*/ 0 w 7803238"/>
                <a:gd name="connsiteY28" fmla="*/ 806270 h 967528"/>
                <a:gd name="connsiteX29" fmla="*/ 0 w 7803238"/>
                <a:gd name="connsiteY29" fmla="*/ 161258 h 96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03238" h="967528" fill="none" extrusionOk="0">
                  <a:moveTo>
                    <a:pt x="0" y="161258"/>
                  </a:moveTo>
                  <a:cubicBezTo>
                    <a:pt x="1896" y="64620"/>
                    <a:pt x="85039" y="1984"/>
                    <a:pt x="161258" y="0"/>
                  </a:cubicBezTo>
                  <a:cubicBezTo>
                    <a:pt x="388421" y="-1605"/>
                    <a:pt x="450287" y="-11397"/>
                    <a:pt x="691709" y="0"/>
                  </a:cubicBezTo>
                  <a:cubicBezTo>
                    <a:pt x="933131" y="11397"/>
                    <a:pt x="1087421" y="13143"/>
                    <a:pt x="1222160" y="0"/>
                  </a:cubicBezTo>
                  <a:cubicBezTo>
                    <a:pt x="1356899" y="-13143"/>
                    <a:pt x="1708641" y="18741"/>
                    <a:pt x="1977033" y="0"/>
                  </a:cubicBezTo>
                  <a:cubicBezTo>
                    <a:pt x="2245425" y="-18741"/>
                    <a:pt x="2308744" y="8572"/>
                    <a:pt x="2432677" y="0"/>
                  </a:cubicBezTo>
                  <a:cubicBezTo>
                    <a:pt x="2556610" y="-8572"/>
                    <a:pt x="2871746" y="398"/>
                    <a:pt x="3112743" y="0"/>
                  </a:cubicBezTo>
                  <a:cubicBezTo>
                    <a:pt x="3353740" y="-398"/>
                    <a:pt x="3522740" y="-36635"/>
                    <a:pt x="3867616" y="0"/>
                  </a:cubicBezTo>
                  <a:cubicBezTo>
                    <a:pt x="4212492" y="36635"/>
                    <a:pt x="4331927" y="-39263"/>
                    <a:pt x="4697296" y="0"/>
                  </a:cubicBezTo>
                  <a:cubicBezTo>
                    <a:pt x="5062665" y="39263"/>
                    <a:pt x="5005310" y="-7643"/>
                    <a:pt x="5152940" y="0"/>
                  </a:cubicBezTo>
                  <a:cubicBezTo>
                    <a:pt x="5300570" y="7643"/>
                    <a:pt x="5664483" y="28872"/>
                    <a:pt x="5907813" y="0"/>
                  </a:cubicBezTo>
                  <a:cubicBezTo>
                    <a:pt x="6151143" y="-28872"/>
                    <a:pt x="6208272" y="4988"/>
                    <a:pt x="6363457" y="0"/>
                  </a:cubicBezTo>
                  <a:cubicBezTo>
                    <a:pt x="6518642" y="-4988"/>
                    <a:pt x="6679304" y="4619"/>
                    <a:pt x="6893908" y="0"/>
                  </a:cubicBezTo>
                  <a:cubicBezTo>
                    <a:pt x="7108512" y="-4619"/>
                    <a:pt x="7332076" y="24600"/>
                    <a:pt x="7641980" y="0"/>
                  </a:cubicBezTo>
                  <a:cubicBezTo>
                    <a:pt x="7726622" y="-1377"/>
                    <a:pt x="7798804" y="80179"/>
                    <a:pt x="7803238" y="161258"/>
                  </a:cubicBezTo>
                  <a:cubicBezTo>
                    <a:pt x="7832042" y="356936"/>
                    <a:pt x="7821680" y="512091"/>
                    <a:pt x="7803238" y="806270"/>
                  </a:cubicBezTo>
                  <a:cubicBezTo>
                    <a:pt x="7789316" y="897377"/>
                    <a:pt x="7735363" y="970505"/>
                    <a:pt x="7641980" y="967528"/>
                  </a:cubicBezTo>
                  <a:cubicBezTo>
                    <a:pt x="7390120" y="957379"/>
                    <a:pt x="7193940" y="962365"/>
                    <a:pt x="6961914" y="967528"/>
                  </a:cubicBezTo>
                  <a:cubicBezTo>
                    <a:pt x="6729888" y="972691"/>
                    <a:pt x="6545768" y="954894"/>
                    <a:pt x="6132234" y="967528"/>
                  </a:cubicBezTo>
                  <a:cubicBezTo>
                    <a:pt x="5718700" y="980162"/>
                    <a:pt x="5676207" y="950058"/>
                    <a:pt x="5377361" y="967528"/>
                  </a:cubicBezTo>
                  <a:cubicBezTo>
                    <a:pt x="5078515" y="984998"/>
                    <a:pt x="5034887" y="982809"/>
                    <a:pt x="4846910" y="967528"/>
                  </a:cubicBezTo>
                  <a:cubicBezTo>
                    <a:pt x="4658933" y="952247"/>
                    <a:pt x="4443007" y="959209"/>
                    <a:pt x="4166845" y="967528"/>
                  </a:cubicBezTo>
                  <a:cubicBezTo>
                    <a:pt x="3890683" y="975847"/>
                    <a:pt x="3807538" y="958350"/>
                    <a:pt x="3636393" y="967528"/>
                  </a:cubicBezTo>
                  <a:cubicBezTo>
                    <a:pt x="3465248" y="976706"/>
                    <a:pt x="3352317" y="965070"/>
                    <a:pt x="3180749" y="967528"/>
                  </a:cubicBezTo>
                  <a:cubicBezTo>
                    <a:pt x="3009181" y="969986"/>
                    <a:pt x="2846844" y="990202"/>
                    <a:pt x="2575491" y="967528"/>
                  </a:cubicBezTo>
                  <a:cubicBezTo>
                    <a:pt x="2304138" y="944854"/>
                    <a:pt x="2215860" y="947762"/>
                    <a:pt x="2119847" y="967528"/>
                  </a:cubicBezTo>
                  <a:cubicBezTo>
                    <a:pt x="2023834" y="987294"/>
                    <a:pt x="1546219" y="955184"/>
                    <a:pt x="1364974" y="967528"/>
                  </a:cubicBezTo>
                  <a:cubicBezTo>
                    <a:pt x="1183729" y="979872"/>
                    <a:pt x="521739" y="1007381"/>
                    <a:pt x="161258" y="967528"/>
                  </a:cubicBezTo>
                  <a:cubicBezTo>
                    <a:pt x="75887" y="964393"/>
                    <a:pt x="-2794" y="913721"/>
                    <a:pt x="0" y="806270"/>
                  </a:cubicBezTo>
                  <a:cubicBezTo>
                    <a:pt x="-11656" y="503147"/>
                    <a:pt x="16011" y="369051"/>
                    <a:pt x="0" y="161258"/>
                  </a:cubicBezTo>
                  <a:close/>
                </a:path>
                <a:path w="7803238" h="967528" stroke="0" extrusionOk="0">
                  <a:moveTo>
                    <a:pt x="0" y="161258"/>
                  </a:moveTo>
                  <a:cubicBezTo>
                    <a:pt x="2557" y="71769"/>
                    <a:pt x="71769" y="17501"/>
                    <a:pt x="161258" y="0"/>
                  </a:cubicBezTo>
                  <a:cubicBezTo>
                    <a:pt x="333163" y="-12266"/>
                    <a:pt x="412417" y="-6976"/>
                    <a:pt x="616902" y="0"/>
                  </a:cubicBezTo>
                  <a:cubicBezTo>
                    <a:pt x="821387" y="6976"/>
                    <a:pt x="853738" y="12184"/>
                    <a:pt x="1072546" y="0"/>
                  </a:cubicBezTo>
                  <a:cubicBezTo>
                    <a:pt x="1291354" y="-12184"/>
                    <a:pt x="1378606" y="23709"/>
                    <a:pt x="1677804" y="0"/>
                  </a:cubicBezTo>
                  <a:cubicBezTo>
                    <a:pt x="1977002" y="-23709"/>
                    <a:pt x="2286514" y="-29419"/>
                    <a:pt x="2507484" y="0"/>
                  </a:cubicBezTo>
                  <a:cubicBezTo>
                    <a:pt x="2728454" y="29419"/>
                    <a:pt x="2780819" y="-1978"/>
                    <a:pt x="2963128" y="0"/>
                  </a:cubicBezTo>
                  <a:cubicBezTo>
                    <a:pt x="3145437" y="1978"/>
                    <a:pt x="3319027" y="-15664"/>
                    <a:pt x="3493580" y="0"/>
                  </a:cubicBezTo>
                  <a:cubicBezTo>
                    <a:pt x="3668133" y="15664"/>
                    <a:pt x="3778996" y="474"/>
                    <a:pt x="4024031" y="0"/>
                  </a:cubicBezTo>
                  <a:cubicBezTo>
                    <a:pt x="4269066" y="-474"/>
                    <a:pt x="4445510" y="24897"/>
                    <a:pt x="4629289" y="0"/>
                  </a:cubicBezTo>
                  <a:cubicBezTo>
                    <a:pt x="4813068" y="-24897"/>
                    <a:pt x="5026415" y="-11571"/>
                    <a:pt x="5309355" y="0"/>
                  </a:cubicBezTo>
                  <a:cubicBezTo>
                    <a:pt x="5592295" y="11571"/>
                    <a:pt x="5639628" y="-8074"/>
                    <a:pt x="5764999" y="0"/>
                  </a:cubicBezTo>
                  <a:cubicBezTo>
                    <a:pt x="5890370" y="8074"/>
                    <a:pt x="6094840" y="4577"/>
                    <a:pt x="6295450" y="0"/>
                  </a:cubicBezTo>
                  <a:cubicBezTo>
                    <a:pt x="6496060" y="-4577"/>
                    <a:pt x="6729962" y="-11165"/>
                    <a:pt x="7050323" y="0"/>
                  </a:cubicBezTo>
                  <a:cubicBezTo>
                    <a:pt x="7370684" y="11165"/>
                    <a:pt x="7480336" y="22251"/>
                    <a:pt x="7641980" y="0"/>
                  </a:cubicBezTo>
                  <a:cubicBezTo>
                    <a:pt x="7729025" y="-17014"/>
                    <a:pt x="7797227" y="90481"/>
                    <a:pt x="7803238" y="161258"/>
                  </a:cubicBezTo>
                  <a:cubicBezTo>
                    <a:pt x="7793683" y="414190"/>
                    <a:pt x="7778691" y="566940"/>
                    <a:pt x="7803238" y="806270"/>
                  </a:cubicBezTo>
                  <a:cubicBezTo>
                    <a:pt x="7803047" y="887417"/>
                    <a:pt x="7727662" y="966449"/>
                    <a:pt x="7641980" y="967528"/>
                  </a:cubicBezTo>
                  <a:cubicBezTo>
                    <a:pt x="7519769" y="960634"/>
                    <a:pt x="7354907" y="985352"/>
                    <a:pt x="7186336" y="967528"/>
                  </a:cubicBezTo>
                  <a:cubicBezTo>
                    <a:pt x="7017765" y="949704"/>
                    <a:pt x="6785705" y="932851"/>
                    <a:pt x="6431463" y="967528"/>
                  </a:cubicBezTo>
                  <a:cubicBezTo>
                    <a:pt x="6077221" y="1002205"/>
                    <a:pt x="5843595" y="944190"/>
                    <a:pt x="5601783" y="967528"/>
                  </a:cubicBezTo>
                  <a:cubicBezTo>
                    <a:pt x="5359971" y="990866"/>
                    <a:pt x="5163452" y="928865"/>
                    <a:pt x="4772103" y="967528"/>
                  </a:cubicBezTo>
                  <a:cubicBezTo>
                    <a:pt x="4380754" y="1006191"/>
                    <a:pt x="4238651" y="996504"/>
                    <a:pt x="4092037" y="967528"/>
                  </a:cubicBezTo>
                  <a:cubicBezTo>
                    <a:pt x="3945423" y="938552"/>
                    <a:pt x="3673370" y="990755"/>
                    <a:pt x="3411972" y="967528"/>
                  </a:cubicBezTo>
                  <a:cubicBezTo>
                    <a:pt x="3150575" y="944301"/>
                    <a:pt x="3044037" y="982562"/>
                    <a:pt x="2806713" y="967528"/>
                  </a:cubicBezTo>
                  <a:cubicBezTo>
                    <a:pt x="2569389" y="952494"/>
                    <a:pt x="2497154" y="963865"/>
                    <a:pt x="2276262" y="967528"/>
                  </a:cubicBezTo>
                  <a:cubicBezTo>
                    <a:pt x="2055370" y="971191"/>
                    <a:pt x="1874804" y="942296"/>
                    <a:pt x="1745811" y="967528"/>
                  </a:cubicBezTo>
                  <a:cubicBezTo>
                    <a:pt x="1616818" y="992760"/>
                    <a:pt x="1428232" y="944043"/>
                    <a:pt x="1140553" y="967528"/>
                  </a:cubicBezTo>
                  <a:cubicBezTo>
                    <a:pt x="852874" y="991013"/>
                    <a:pt x="479708" y="985568"/>
                    <a:pt x="161258" y="967528"/>
                  </a:cubicBezTo>
                  <a:cubicBezTo>
                    <a:pt x="66606" y="967307"/>
                    <a:pt x="-1142" y="893283"/>
                    <a:pt x="0" y="806270"/>
                  </a:cubicBezTo>
                  <a:cubicBezTo>
                    <a:pt x="18556" y="659132"/>
                    <a:pt x="14923" y="433933"/>
                    <a:pt x="0" y="16125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02A783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F9FAF0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19" name="Hộp Văn bản 7"/>
            <p:cNvSpPr txBox="1"/>
            <p:nvPr/>
          </p:nvSpPr>
          <p:spPr>
            <a:xfrm>
              <a:off x="810405" y="3418610"/>
              <a:ext cx="7498443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Nước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máy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sau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khi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đun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sôi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có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thể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uống</a:t>
              </a:r>
              <a:r>
                <a:rPr lang="en-US" sz="32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được</a:t>
              </a:r>
              <a:endPara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859" y="3196973"/>
            <a:ext cx="2302904" cy="3661027"/>
          </a:xfrm>
          <a:prstGeom prst="rect">
            <a:avLst/>
          </a:prstGeom>
        </p:spPr>
      </p:pic>
      <p:sp>
        <p:nvSpPr>
          <p:cNvPr id="4" name="Bong bóng Lời nói: Hình bầu dục 12"/>
          <p:cNvSpPr/>
          <p:nvPr/>
        </p:nvSpPr>
        <p:spPr>
          <a:xfrm>
            <a:off x="1638299" y="447675"/>
            <a:ext cx="10049511" cy="2699406"/>
          </a:xfrm>
          <a:prstGeom prst="wedgeEllipseCallout">
            <a:avLst>
              <a:gd name="adj1" fmla="val 42682"/>
              <a:gd name="adj2" fmla="val 5012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r>
              <a:rPr lang="vi-VN" sz="3735" b="1" kern="0" dirty="0">
                <a:solidFill>
                  <a:srgbClr val="080808"/>
                </a:solidFill>
                <a:latin typeface="Calibri" panose="020F0502020204030204"/>
                <a:sym typeface="Arial" panose="020B0604020202020204"/>
              </a:rPr>
              <a:t>Gia đình em đang sử dụng nguồn nước nào? Hãy kể tên cách làm sạch nước ở gia đình hoặc địa phương em đang áp dụng.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9858" y="806359"/>
            <a:ext cx="6072142" cy="5035732"/>
          </a:xfrm>
          <a:prstGeom prst="rect">
            <a:avLst/>
          </a:prstGeom>
        </p:spPr>
      </p:pic>
      <p:pic>
        <p:nvPicPr>
          <p:cNvPr id="3" name="图片 3" descr="ccxz"/>
          <p:cNvPicPr>
            <a:picLocks noChangeAspect="1"/>
          </p:cNvPicPr>
          <p:nvPr/>
        </p:nvPicPr>
        <p:blipFill>
          <a:blip r:embed="rId3"/>
          <a:srcRect l="22863" t="18799" r="11123" b="16087"/>
          <a:stretch>
            <a:fillRect/>
          </a:stretch>
        </p:blipFill>
        <p:spPr>
          <a:xfrm>
            <a:off x="786765" y="623570"/>
            <a:ext cx="5426075" cy="534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94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F3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3" y="109440"/>
            <a:ext cx="12058933" cy="663911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/>
          <p:cNvGrpSpPr/>
          <p:nvPr/>
        </p:nvGrpSpPr>
        <p:grpSpPr>
          <a:xfrm>
            <a:off x="2273167" y="297475"/>
            <a:ext cx="8004308" cy="921725"/>
            <a:chOff x="464811" y="3320263"/>
            <a:chExt cx="7844037" cy="967528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5" name="Hình chữ nhật: Góc Tròn 6"/>
            <p:cNvSpPr/>
            <p:nvPr/>
          </p:nvSpPr>
          <p:spPr>
            <a:xfrm>
              <a:off x="464811" y="3320263"/>
              <a:ext cx="7803238" cy="967528"/>
            </a:xfrm>
            <a:custGeom>
              <a:avLst/>
              <a:gdLst>
                <a:gd name="connsiteX0" fmla="*/ 0 w 7803238"/>
                <a:gd name="connsiteY0" fmla="*/ 161258 h 967528"/>
                <a:gd name="connsiteX1" fmla="*/ 161258 w 7803238"/>
                <a:gd name="connsiteY1" fmla="*/ 0 h 967528"/>
                <a:gd name="connsiteX2" fmla="*/ 691709 w 7803238"/>
                <a:gd name="connsiteY2" fmla="*/ 0 h 967528"/>
                <a:gd name="connsiteX3" fmla="*/ 1222160 w 7803238"/>
                <a:gd name="connsiteY3" fmla="*/ 0 h 967528"/>
                <a:gd name="connsiteX4" fmla="*/ 1977033 w 7803238"/>
                <a:gd name="connsiteY4" fmla="*/ 0 h 967528"/>
                <a:gd name="connsiteX5" fmla="*/ 2432677 w 7803238"/>
                <a:gd name="connsiteY5" fmla="*/ 0 h 967528"/>
                <a:gd name="connsiteX6" fmla="*/ 3112743 w 7803238"/>
                <a:gd name="connsiteY6" fmla="*/ 0 h 967528"/>
                <a:gd name="connsiteX7" fmla="*/ 3867616 w 7803238"/>
                <a:gd name="connsiteY7" fmla="*/ 0 h 967528"/>
                <a:gd name="connsiteX8" fmla="*/ 4697296 w 7803238"/>
                <a:gd name="connsiteY8" fmla="*/ 0 h 967528"/>
                <a:gd name="connsiteX9" fmla="*/ 5152940 w 7803238"/>
                <a:gd name="connsiteY9" fmla="*/ 0 h 967528"/>
                <a:gd name="connsiteX10" fmla="*/ 5907813 w 7803238"/>
                <a:gd name="connsiteY10" fmla="*/ 0 h 967528"/>
                <a:gd name="connsiteX11" fmla="*/ 6363457 w 7803238"/>
                <a:gd name="connsiteY11" fmla="*/ 0 h 967528"/>
                <a:gd name="connsiteX12" fmla="*/ 6893908 w 7803238"/>
                <a:gd name="connsiteY12" fmla="*/ 0 h 967528"/>
                <a:gd name="connsiteX13" fmla="*/ 7641980 w 7803238"/>
                <a:gd name="connsiteY13" fmla="*/ 0 h 967528"/>
                <a:gd name="connsiteX14" fmla="*/ 7803238 w 7803238"/>
                <a:gd name="connsiteY14" fmla="*/ 161258 h 967528"/>
                <a:gd name="connsiteX15" fmla="*/ 7803238 w 7803238"/>
                <a:gd name="connsiteY15" fmla="*/ 806270 h 967528"/>
                <a:gd name="connsiteX16" fmla="*/ 7641980 w 7803238"/>
                <a:gd name="connsiteY16" fmla="*/ 967528 h 967528"/>
                <a:gd name="connsiteX17" fmla="*/ 6961914 w 7803238"/>
                <a:gd name="connsiteY17" fmla="*/ 967528 h 967528"/>
                <a:gd name="connsiteX18" fmla="*/ 6132234 w 7803238"/>
                <a:gd name="connsiteY18" fmla="*/ 967528 h 967528"/>
                <a:gd name="connsiteX19" fmla="*/ 5377361 w 7803238"/>
                <a:gd name="connsiteY19" fmla="*/ 967528 h 967528"/>
                <a:gd name="connsiteX20" fmla="*/ 4846910 w 7803238"/>
                <a:gd name="connsiteY20" fmla="*/ 967528 h 967528"/>
                <a:gd name="connsiteX21" fmla="*/ 4166845 w 7803238"/>
                <a:gd name="connsiteY21" fmla="*/ 967528 h 967528"/>
                <a:gd name="connsiteX22" fmla="*/ 3636393 w 7803238"/>
                <a:gd name="connsiteY22" fmla="*/ 967528 h 967528"/>
                <a:gd name="connsiteX23" fmla="*/ 3180749 w 7803238"/>
                <a:gd name="connsiteY23" fmla="*/ 967528 h 967528"/>
                <a:gd name="connsiteX24" fmla="*/ 2575491 w 7803238"/>
                <a:gd name="connsiteY24" fmla="*/ 967528 h 967528"/>
                <a:gd name="connsiteX25" fmla="*/ 2119847 w 7803238"/>
                <a:gd name="connsiteY25" fmla="*/ 967528 h 967528"/>
                <a:gd name="connsiteX26" fmla="*/ 1364974 w 7803238"/>
                <a:gd name="connsiteY26" fmla="*/ 967528 h 967528"/>
                <a:gd name="connsiteX27" fmla="*/ 161258 w 7803238"/>
                <a:gd name="connsiteY27" fmla="*/ 967528 h 967528"/>
                <a:gd name="connsiteX28" fmla="*/ 0 w 7803238"/>
                <a:gd name="connsiteY28" fmla="*/ 806270 h 967528"/>
                <a:gd name="connsiteX29" fmla="*/ 0 w 7803238"/>
                <a:gd name="connsiteY29" fmla="*/ 161258 h 967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803238" h="967528" fill="none" extrusionOk="0">
                  <a:moveTo>
                    <a:pt x="0" y="161258"/>
                  </a:moveTo>
                  <a:cubicBezTo>
                    <a:pt x="1896" y="64620"/>
                    <a:pt x="85039" y="1984"/>
                    <a:pt x="161258" y="0"/>
                  </a:cubicBezTo>
                  <a:cubicBezTo>
                    <a:pt x="388421" y="-1605"/>
                    <a:pt x="450287" y="-11397"/>
                    <a:pt x="691709" y="0"/>
                  </a:cubicBezTo>
                  <a:cubicBezTo>
                    <a:pt x="933131" y="11397"/>
                    <a:pt x="1087421" y="13143"/>
                    <a:pt x="1222160" y="0"/>
                  </a:cubicBezTo>
                  <a:cubicBezTo>
                    <a:pt x="1356899" y="-13143"/>
                    <a:pt x="1708641" y="18741"/>
                    <a:pt x="1977033" y="0"/>
                  </a:cubicBezTo>
                  <a:cubicBezTo>
                    <a:pt x="2245425" y="-18741"/>
                    <a:pt x="2308744" y="8572"/>
                    <a:pt x="2432677" y="0"/>
                  </a:cubicBezTo>
                  <a:cubicBezTo>
                    <a:pt x="2556610" y="-8572"/>
                    <a:pt x="2871746" y="398"/>
                    <a:pt x="3112743" y="0"/>
                  </a:cubicBezTo>
                  <a:cubicBezTo>
                    <a:pt x="3353740" y="-398"/>
                    <a:pt x="3522740" y="-36635"/>
                    <a:pt x="3867616" y="0"/>
                  </a:cubicBezTo>
                  <a:cubicBezTo>
                    <a:pt x="4212492" y="36635"/>
                    <a:pt x="4331927" y="-39263"/>
                    <a:pt x="4697296" y="0"/>
                  </a:cubicBezTo>
                  <a:cubicBezTo>
                    <a:pt x="5062665" y="39263"/>
                    <a:pt x="5005310" y="-7643"/>
                    <a:pt x="5152940" y="0"/>
                  </a:cubicBezTo>
                  <a:cubicBezTo>
                    <a:pt x="5300570" y="7643"/>
                    <a:pt x="5664483" y="28872"/>
                    <a:pt x="5907813" y="0"/>
                  </a:cubicBezTo>
                  <a:cubicBezTo>
                    <a:pt x="6151143" y="-28872"/>
                    <a:pt x="6208272" y="4988"/>
                    <a:pt x="6363457" y="0"/>
                  </a:cubicBezTo>
                  <a:cubicBezTo>
                    <a:pt x="6518642" y="-4988"/>
                    <a:pt x="6679304" y="4619"/>
                    <a:pt x="6893908" y="0"/>
                  </a:cubicBezTo>
                  <a:cubicBezTo>
                    <a:pt x="7108512" y="-4619"/>
                    <a:pt x="7332076" y="24600"/>
                    <a:pt x="7641980" y="0"/>
                  </a:cubicBezTo>
                  <a:cubicBezTo>
                    <a:pt x="7726622" y="-1377"/>
                    <a:pt x="7798804" y="80179"/>
                    <a:pt x="7803238" y="161258"/>
                  </a:cubicBezTo>
                  <a:cubicBezTo>
                    <a:pt x="7832042" y="356936"/>
                    <a:pt x="7821680" y="512091"/>
                    <a:pt x="7803238" y="806270"/>
                  </a:cubicBezTo>
                  <a:cubicBezTo>
                    <a:pt x="7789316" y="897377"/>
                    <a:pt x="7735363" y="970505"/>
                    <a:pt x="7641980" y="967528"/>
                  </a:cubicBezTo>
                  <a:cubicBezTo>
                    <a:pt x="7390120" y="957379"/>
                    <a:pt x="7193940" y="962365"/>
                    <a:pt x="6961914" y="967528"/>
                  </a:cubicBezTo>
                  <a:cubicBezTo>
                    <a:pt x="6729888" y="972691"/>
                    <a:pt x="6545768" y="954894"/>
                    <a:pt x="6132234" y="967528"/>
                  </a:cubicBezTo>
                  <a:cubicBezTo>
                    <a:pt x="5718700" y="980162"/>
                    <a:pt x="5676207" y="950058"/>
                    <a:pt x="5377361" y="967528"/>
                  </a:cubicBezTo>
                  <a:cubicBezTo>
                    <a:pt x="5078515" y="984998"/>
                    <a:pt x="5034887" y="982809"/>
                    <a:pt x="4846910" y="967528"/>
                  </a:cubicBezTo>
                  <a:cubicBezTo>
                    <a:pt x="4658933" y="952247"/>
                    <a:pt x="4443007" y="959209"/>
                    <a:pt x="4166845" y="967528"/>
                  </a:cubicBezTo>
                  <a:cubicBezTo>
                    <a:pt x="3890683" y="975847"/>
                    <a:pt x="3807538" y="958350"/>
                    <a:pt x="3636393" y="967528"/>
                  </a:cubicBezTo>
                  <a:cubicBezTo>
                    <a:pt x="3465248" y="976706"/>
                    <a:pt x="3352317" y="965070"/>
                    <a:pt x="3180749" y="967528"/>
                  </a:cubicBezTo>
                  <a:cubicBezTo>
                    <a:pt x="3009181" y="969986"/>
                    <a:pt x="2846844" y="990202"/>
                    <a:pt x="2575491" y="967528"/>
                  </a:cubicBezTo>
                  <a:cubicBezTo>
                    <a:pt x="2304138" y="944854"/>
                    <a:pt x="2215860" y="947762"/>
                    <a:pt x="2119847" y="967528"/>
                  </a:cubicBezTo>
                  <a:cubicBezTo>
                    <a:pt x="2023834" y="987294"/>
                    <a:pt x="1546219" y="955184"/>
                    <a:pt x="1364974" y="967528"/>
                  </a:cubicBezTo>
                  <a:cubicBezTo>
                    <a:pt x="1183729" y="979872"/>
                    <a:pt x="521739" y="1007381"/>
                    <a:pt x="161258" y="967528"/>
                  </a:cubicBezTo>
                  <a:cubicBezTo>
                    <a:pt x="75887" y="964393"/>
                    <a:pt x="-2794" y="913721"/>
                    <a:pt x="0" y="806270"/>
                  </a:cubicBezTo>
                  <a:cubicBezTo>
                    <a:pt x="-11656" y="503147"/>
                    <a:pt x="16011" y="369051"/>
                    <a:pt x="0" y="161258"/>
                  </a:cubicBezTo>
                  <a:close/>
                </a:path>
                <a:path w="7803238" h="967528" stroke="0" extrusionOk="0">
                  <a:moveTo>
                    <a:pt x="0" y="161258"/>
                  </a:moveTo>
                  <a:cubicBezTo>
                    <a:pt x="2557" y="71769"/>
                    <a:pt x="71769" y="17501"/>
                    <a:pt x="161258" y="0"/>
                  </a:cubicBezTo>
                  <a:cubicBezTo>
                    <a:pt x="333163" y="-12266"/>
                    <a:pt x="412417" y="-6976"/>
                    <a:pt x="616902" y="0"/>
                  </a:cubicBezTo>
                  <a:cubicBezTo>
                    <a:pt x="821387" y="6976"/>
                    <a:pt x="853738" y="12184"/>
                    <a:pt x="1072546" y="0"/>
                  </a:cubicBezTo>
                  <a:cubicBezTo>
                    <a:pt x="1291354" y="-12184"/>
                    <a:pt x="1378606" y="23709"/>
                    <a:pt x="1677804" y="0"/>
                  </a:cubicBezTo>
                  <a:cubicBezTo>
                    <a:pt x="1977002" y="-23709"/>
                    <a:pt x="2286514" y="-29419"/>
                    <a:pt x="2507484" y="0"/>
                  </a:cubicBezTo>
                  <a:cubicBezTo>
                    <a:pt x="2728454" y="29419"/>
                    <a:pt x="2780819" y="-1978"/>
                    <a:pt x="2963128" y="0"/>
                  </a:cubicBezTo>
                  <a:cubicBezTo>
                    <a:pt x="3145437" y="1978"/>
                    <a:pt x="3319027" y="-15664"/>
                    <a:pt x="3493580" y="0"/>
                  </a:cubicBezTo>
                  <a:cubicBezTo>
                    <a:pt x="3668133" y="15664"/>
                    <a:pt x="3778996" y="474"/>
                    <a:pt x="4024031" y="0"/>
                  </a:cubicBezTo>
                  <a:cubicBezTo>
                    <a:pt x="4269066" y="-474"/>
                    <a:pt x="4445510" y="24897"/>
                    <a:pt x="4629289" y="0"/>
                  </a:cubicBezTo>
                  <a:cubicBezTo>
                    <a:pt x="4813068" y="-24897"/>
                    <a:pt x="5026415" y="-11571"/>
                    <a:pt x="5309355" y="0"/>
                  </a:cubicBezTo>
                  <a:cubicBezTo>
                    <a:pt x="5592295" y="11571"/>
                    <a:pt x="5639628" y="-8074"/>
                    <a:pt x="5764999" y="0"/>
                  </a:cubicBezTo>
                  <a:cubicBezTo>
                    <a:pt x="5890370" y="8074"/>
                    <a:pt x="6094840" y="4577"/>
                    <a:pt x="6295450" y="0"/>
                  </a:cubicBezTo>
                  <a:cubicBezTo>
                    <a:pt x="6496060" y="-4577"/>
                    <a:pt x="6729962" y="-11165"/>
                    <a:pt x="7050323" y="0"/>
                  </a:cubicBezTo>
                  <a:cubicBezTo>
                    <a:pt x="7370684" y="11165"/>
                    <a:pt x="7480336" y="22251"/>
                    <a:pt x="7641980" y="0"/>
                  </a:cubicBezTo>
                  <a:cubicBezTo>
                    <a:pt x="7729025" y="-17014"/>
                    <a:pt x="7797227" y="90481"/>
                    <a:pt x="7803238" y="161258"/>
                  </a:cubicBezTo>
                  <a:cubicBezTo>
                    <a:pt x="7793683" y="414190"/>
                    <a:pt x="7778691" y="566940"/>
                    <a:pt x="7803238" y="806270"/>
                  </a:cubicBezTo>
                  <a:cubicBezTo>
                    <a:pt x="7803047" y="887417"/>
                    <a:pt x="7727662" y="966449"/>
                    <a:pt x="7641980" y="967528"/>
                  </a:cubicBezTo>
                  <a:cubicBezTo>
                    <a:pt x="7519769" y="960634"/>
                    <a:pt x="7354907" y="985352"/>
                    <a:pt x="7186336" y="967528"/>
                  </a:cubicBezTo>
                  <a:cubicBezTo>
                    <a:pt x="7017765" y="949704"/>
                    <a:pt x="6785705" y="932851"/>
                    <a:pt x="6431463" y="967528"/>
                  </a:cubicBezTo>
                  <a:cubicBezTo>
                    <a:pt x="6077221" y="1002205"/>
                    <a:pt x="5843595" y="944190"/>
                    <a:pt x="5601783" y="967528"/>
                  </a:cubicBezTo>
                  <a:cubicBezTo>
                    <a:pt x="5359971" y="990866"/>
                    <a:pt x="5163452" y="928865"/>
                    <a:pt x="4772103" y="967528"/>
                  </a:cubicBezTo>
                  <a:cubicBezTo>
                    <a:pt x="4380754" y="1006191"/>
                    <a:pt x="4238651" y="996504"/>
                    <a:pt x="4092037" y="967528"/>
                  </a:cubicBezTo>
                  <a:cubicBezTo>
                    <a:pt x="3945423" y="938552"/>
                    <a:pt x="3673370" y="990755"/>
                    <a:pt x="3411972" y="967528"/>
                  </a:cubicBezTo>
                  <a:cubicBezTo>
                    <a:pt x="3150575" y="944301"/>
                    <a:pt x="3044037" y="982562"/>
                    <a:pt x="2806713" y="967528"/>
                  </a:cubicBezTo>
                  <a:cubicBezTo>
                    <a:pt x="2569389" y="952494"/>
                    <a:pt x="2497154" y="963865"/>
                    <a:pt x="2276262" y="967528"/>
                  </a:cubicBezTo>
                  <a:cubicBezTo>
                    <a:pt x="2055370" y="971191"/>
                    <a:pt x="1874804" y="942296"/>
                    <a:pt x="1745811" y="967528"/>
                  </a:cubicBezTo>
                  <a:cubicBezTo>
                    <a:pt x="1616818" y="992760"/>
                    <a:pt x="1428232" y="944043"/>
                    <a:pt x="1140553" y="967528"/>
                  </a:cubicBezTo>
                  <a:cubicBezTo>
                    <a:pt x="852874" y="991013"/>
                    <a:pt x="479708" y="985568"/>
                    <a:pt x="161258" y="967528"/>
                  </a:cubicBezTo>
                  <a:cubicBezTo>
                    <a:pt x="66606" y="967307"/>
                    <a:pt x="-1142" y="893283"/>
                    <a:pt x="0" y="806270"/>
                  </a:cubicBezTo>
                  <a:cubicBezTo>
                    <a:pt x="18556" y="659132"/>
                    <a:pt x="14923" y="433933"/>
                    <a:pt x="0" y="161258"/>
                  </a:cubicBezTo>
                  <a:close/>
                </a:path>
              </a:pathLst>
            </a:custGeom>
            <a:grpFill/>
            <a:ln w="19050">
              <a:solidFill>
                <a:srgbClr val="02A783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buClr>
                  <a:srgbClr val="000000"/>
                </a:buClr>
                <a:defRPr/>
              </a:pPr>
              <a:endParaRPr lang="en-US" sz="1865" kern="0" dirty="0">
                <a:solidFill>
                  <a:srgbClr val="F9FAF0"/>
                </a:solidFill>
                <a:latin typeface="Calibri" panose="020F0502020204030204"/>
                <a:sym typeface="Arial" panose="020B0604020202020204"/>
              </a:endParaRPr>
            </a:p>
          </p:txBody>
        </p:sp>
        <p:sp>
          <p:nvSpPr>
            <p:cNvPr id="6" name="Hộp Văn bản 7"/>
            <p:cNvSpPr txBox="1"/>
            <p:nvPr/>
          </p:nvSpPr>
          <p:spPr>
            <a:xfrm>
              <a:off x="810405" y="3418610"/>
              <a:ext cx="7498443" cy="57708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  <a:defRPr/>
              </a:pPr>
              <a:r>
                <a:rPr lang="vi-VN" sz="4400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Những cách làm sạch nước là:</a:t>
              </a:r>
            </a:p>
          </p:txBody>
        </p:sp>
      </p:grpSp>
      <p:pic>
        <p:nvPicPr>
          <p:cNvPr id="1026" name="Picture 2" descr="Cách lọc nước bằng cát và sỏi đơn giản mà hiệu qu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476375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238125" y="5610225"/>
            <a:ext cx="5915025" cy="581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Dùng</a:t>
            </a:r>
            <a:r>
              <a:rPr lang="en-US" sz="3600" b="1" dirty="0"/>
              <a:t> </a:t>
            </a:r>
            <a:r>
              <a:rPr lang="en-US" sz="3600" b="1" dirty="0" err="1"/>
              <a:t>bể</a:t>
            </a:r>
            <a:r>
              <a:rPr lang="en-US" sz="3600" b="1" dirty="0"/>
              <a:t> </a:t>
            </a:r>
            <a:r>
              <a:rPr lang="en-US" sz="3600" b="1" dirty="0" err="1"/>
              <a:t>đựng</a:t>
            </a:r>
            <a:r>
              <a:rPr lang="en-US" sz="3600" b="1" dirty="0"/>
              <a:t> </a:t>
            </a:r>
            <a:r>
              <a:rPr lang="en-US" sz="3600" b="1" dirty="0" err="1"/>
              <a:t>cát</a:t>
            </a:r>
            <a:r>
              <a:rPr lang="en-US" sz="3600" b="1" dirty="0"/>
              <a:t>, </a:t>
            </a:r>
            <a:r>
              <a:rPr lang="en-US" sz="3600" b="1" dirty="0" err="1"/>
              <a:t>sỏi</a:t>
            </a:r>
            <a:r>
              <a:rPr lang="en-US" sz="3600" b="1" dirty="0"/>
              <a:t> </a:t>
            </a:r>
            <a:r>
              <a:rPr lang="en-US" sz="3600" b="1" dirty="0" err="1"/>
              <a:t>để</a:t>
            </a:r>
            <a:r>
              <a:rPr lang="en-US" sz="3600" b="1" dirty="0"/>
              <a:t> </a:t>
            </a:r>
            <a:r>
              <a:rPr lang="en-US" sz="3600" b="1" dirty="0" err="1"/>
              <a:t>lọc</a:t>
            </a:r>
            <a:r>
              <a:rPr lang="en-US" sz="3600" b="1" dirty="0"/>
              <a:t>.</a:t>
            </a:r>
          </a:p>
        </p:txBody>
      </p:sp>
      <p:pic>
        <p:nvPicPr>
          <p:cNvPr id="1028" name="Picture 4" descr="Hướng dẫn sử dụng máy lọc nước mới mua về đúng chuẩ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4" y="1524994"/>
            <a:ext cx="5603328" cy="373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/>
          <p:cNvSpPr/>
          <p:nvPr/>
        </p:nvSpPr>
        <p:spPr>
          <a:xfrm>
            <a:off x="6791325" y="5524500"/>
            <a:ext cx="4695825" cy="5810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/>
              <a:t>Dùng</a:t>
            </a:r>
            <a:r>
              <a:rPr lang="en-US" sz="3600" b="1" dirty="0"/>
              <a:t> </a:t>
            </a:r>
            <a:r>
              <a:rPr lang="en-US" sz="3600" b="1" dirty="0" err="1"/>
              <a:t>bình</a:t>
            </a:r>
            <a:r>
              <a:rPr lang="en-US" sz="3600" b="1" dirty="0"/>
              <a:t> </a:t>
            </a:r>
            <a:r>
              <a:rPr lang="en-US" sz="3600" b="1" dirty="0" err="1"/>
              <a:t>lọc</a:t>
            </a:r>
            <a:r>
              <a:rPr lang="en-US" sz="3600" b="1" dirty="0"/>
              <a:t> </a:t>
            </a:r>
            <a:r>
              <a:rPr lang="en-US" sz="3600" b="1" dirty="0" err="1"/>
              <a:t>nước</a:t>
            </a:r>
            <a:endParaRPr lang="en-US" sz="3600" b="1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/>
          <p:cNvSpPr/>
          <p:nvPr/>
        </p:nvSpPr>
        <p:spPr>
          <a:xfrm>
            <a:off x="295275" y="2895600"/>
            <a:ext cx="3076575" cy="10382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học</a:t>
            </a:r>
            <a:endParaRPr lang="en-US" sz="4000" dirty="0"/>
          </a:p>
        </p:txBody>
      </p:sp>
      <p:cxnSp>
        <p:nvCxnSpPr>
          <p:cNvPr id="8" name="Straight Connector 7"/>
          <p:cNvCxnSpPr>
            <a:stCxn id="6" idx="3"/>
            <a:endCxn id="9" idx="1"/>
          </p:cNvCxnSpPr>
          <p:nvPr/>
        </p:nvCxnSpPr>
        <p:spPr>
          <a:xfrm flipV="1">
            <a:off x="3371850" y="971551"/>
            <a:ext cx="1085850" cy="244316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/>
          <p:cNvSpPr/>
          <p:nvPr/>
        </p:nvSpPr>
        <p:spPr>
          <a:xfrm>
            <a:off x="4457700" y="228601"/>
            <a:ext cx="7172325" cy="1485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200" dirty="0"/>
              <a:t>Một số nguyên nhân gây ô nhiễm nguồn nước như xả rác và nước thải bừa bãi; nước thải chưa qua xử lí từ các nhà máy xả xuống sông, hồ; sử dụng thuốc trừ sâu trong nông nghiệp; lũ lụt,...</a:t>
            </a:r>
            <a:endParaRPr lang="en-US" sz="2200" dirty="0"/>
          </a:p>
        </p:txBody>
      </p:sp>
      <p:cxnSp>
        <p:nvCxnSpPr>
          <p:cNvPr id="15" name="Straight Connector 14"/>
          <p:cNvCxnSpPr>
            <a:stCxn id="6" idx="3"/>
            <a:endCxn id="16" idx="1"/>
          </p:cNvCxnSpPr>
          <p:nvPr/>
        </p:nvCxnSpPr>
        <p:spPr>
          <a:xfrm flipV="1">
            <a:off x="3371850" y="2800351"/>
            <a:ext cx="1219200" cy="61436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/>
          <p:cNvSpPr/>
          <p:nvPr/>
        </p:nvSpPr>
        <p:spPr>
          <a:xfrm>
            <a:off x="4591050" y="2057401"/>
            <a:ext cx="7267575" cy="1485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200" dirty="0"/>
              <a:t>Nước không sạch gây bệnh đau mắt, tiêu chảy,... Vì vậy, cần phải bảo vệ nguồn nước bằng một số cách như đổ rác đúng nơi quy định; vệ sinh quanh ao, hồ, giếng nước,...</a:t>
            </a:r>
            <a:endParaRPr lang="en-US" sz="2200" dirty="0"/>
          </a:p>
        </p:txBody>
      </p:sp>
      <p:cxnSp>
        <p:nvCxnSpPr>
          <p:cNvPr id="21" name="Straight Connector 20"/>
          <p:cNvCxnSpPr>
            <a:stCxn id="6" idx="3"/>
            <a:endCxn id="22" idx="1"/>
          </p:cNvCxnSpPr>
          <p:nvPr/>
        </p:nvCxnSpPr>
        <p:spPr>
          <a:xfrm>
            <a:off x="3371850" y="3414713"/>
            <a:ext cx="1238250" cy="9334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/>
          <p:cNvSpPr/>
          <p:nvPr/>
        </p:nvSpPr>
        <p:spPr>
          <a:xfrm>
            <a:off x="4610100" y="3819526"/>
            <a:ext cx="7267575" cy="10572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200" dirty="0"/>
              <a:t>Sử dụng tiết kiệm nước để cho nhiều người khác có nước dùng và giảm chi phí sinh hoạt, tránh cạn kiệt nguồn nước.</a:t>
            </a:r>
            <a:endParaRPr lang="en-US" sz="2200" dirty="0"/>
          </a:p>
        </p:txBody>
      </p:sp>
      <p:cxnSp>
        <p:nvCxnSpPr>
          <p:cNvPr id="26" name="Straight Connector 25"/>
          <p:cNvCxnSpPr>
            <a:stCxn id="6" idx="3"/>
            <a:endCxn id="27" idx="1"/>
          </p:cNvCxnSpPr>
          <p:nvPr/>
        </p:nvCxnSpPr>
        <p:spPr>
          <a:xfrm>
            <a:off x="3371850" y="3414713"/>
            <a:ext cx="1266825" cy="24384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/>
          <p:cNvSpPr/>
          <p:nvPr/>
        </p:nvSpPr>
        <p:spPr>
          <a:xfrm>
            <a:off x="4638675" y="5181601"/>
            <a:ext cx="7267575" cy="134302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200" dirty="0"/>
              <a:t>Làm sạch nước bằng cách lọc đối với nước chứa chất không tan, khử trùng với nước chứa vi khuẩn như nước ở bể bơi, đun sôi trước khi uống với nước chứa ít vi khuẩn như nước máy.</a:t>
            </a:r>
            <a:endParaRPr lang="en-US" sz="22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6" grpId="0" animBg="1"/>
      <p:bldP spid="22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0050" y="371475"/>
            <a:ext cx="11325225" cy="6200775"/>
          </a:xfrm>
          <a:prstGeom prst="roundRect">
            <a:avLst>
              <a:gd name="adj" fmla="val 7143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2552701" y="573381"/>
            <a:ext cx="8982074" cy="969670"/>
          </a:xfrm>
          <a:custGeom>
            <a:avLst/>
            <a:gdLst>
              <a:gd name="connsiteX0" fmla="*/ 0 w 8982074"/>
              <a:gd name="connsiteY0" fmla="*/ 161615 h 969670"/>
              <a:gd name="connsiteX1" fmla="*/ 161615 w 8982074"/>
              <a:gd name="connsiteY1" fmla="*/ 0 h 969670"/>
              <a:gd name="connsiteX2" fmla="*/ 8820459 w 8982074"/>
              <a:gd name="connsiteY2" fmla="*/ 0 h 969670"/>
              <a:gd name="connsiteX3" fmla="*/ 8982074 w 8982074"/>
              <a:gd name="connsiteY3" fmla="*/ 161615 h 969670"/>
              <a:gd name="connsiteX4" fmla="*/ 8982074 w 8982074"/>
              <a:gd name="connsiteY4" fmla="*/ 808055 h 969670"/>
              <a:gd name="connsiteX5" fmla="*/ 8820459 w 8982074"/>
              <a:gd name="connsiteY5" fmla="*/ 969670 h 969670"/>
              <a:gd name="connsiteX6" fmla="*/ 161615 w 8982074"/>
              <a:gd name="connsiteY6" fmla="*/ 969670 h 969670"/>
              <a:gd name="connsiteX7" fmla="*/ 0 w 8982074"/>
              <a:gd name="connsiteY7" fmla="*/ 808055 h 969670"/>
              <a:gd name="connsiteX8" fmla="*/ 0 w 8982074"/>
              <a:gd name="connsiteY8" fmla="*/ 161615 h 96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82074" h="969670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3798700" y="-61902"/>
                  <a:pt x="5135513" y="-101778"/>
                  <a:pt x="8820459" y="0"/>
                </a:cubicBezTo>
                <a:cubicBezTo>
                  <a:pt x="8895119" y="-4577"/>
                  <a:pt x="8984414" y="69240"/>
                  <a:pt x="8982074" y="161615"/>
                </a:cubicBezTo>
                <a:cubicBezTo>
                  <a:pt x="9031583" y="299254"/>
                  <a:pt x="8966754" y="624810"/>
                  <a:pt x="8982074" y="808055"/>
                </a:cubicBezTo>
                <a:cubicBezTo>
                  <a:pt x="8977147" y="894900"/>
                  <a:pt x="8907205" y="958063"/>
                  <a:pt x="8820459" y="969670"/>
                </a:cubicBezTo>
                <a:cubicBezTo>
                  <a:pt x="6977472" y="827278"/>
                  <a:pt x="2433324" y="1080771"/>
                  <a:pt x="161615" y="969670"/>
                </a:cubicBezTo>
                <a:cubicBezTo>
                  <a:pt x="66061" y="972820"/>
                  <a:pt x="-944" y="901615"/>
                  <a:pt x="0" y="808055"/>
                </a:cubicBezTo>
                <a:cubicBezTo>
                  <a:pt x="-29900" y="729701"/>
                  <a:pt x="-39401" y="337654"/>
                  <a:pt x="0" y="161615"/>
                </a:cubicBezTo>
                <a:close/>
              </a:path>
              <a:path w="8982074" h="969670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1699174" y="-164947"/>
                  <a:pt x="4561958" y="-52288"/>
                  <a:pt x="8820459" y="0"/>
                </a:cubicBezTo>
                <a:cubicBezTo>
                  <a:pt x="8909423" y="-4594"/>
                  <a:pt x="8974871" y="73511"/>
                  <a:pt x="8982074" y="161615"/>
                </a:cubicBezTo>
                <a:cubicBezTo>
                  <a:pt x="8992610" y="428804"/>
                  <a:pt x="9032507" y="504697"/>
                  <a:pt x="8982074" y="808055"/>
                </a:cubicBezTo>
                <a:cubicBezTo>
                  <a:pt x="8984735" y="900748"/>
                  <a:pt x="8904725" y="960588"/>
                  <a:pt x="8820459" y="969670"/>
                </a:cubicBezTo>
                <a:cubicBezTo>
                  <a:pt x="6770180" y="1128211"/>
                  <a:pt x="2379250" y="827834"/>
                  <a:pt x="161615" y="969670"/>
                </a:cubicBezTo>
                <a:cubicBezTo>
                  <a:pt x="71550" y="983853"/>
                  <a:pt x="3474" y="896104"/>
                  <a:pt x="0" y="808055"/>
                </a:cubicBezTo>
                <a:cubicBezTo>
                  <a:pt x="-24415" y="524758"/>
                  <a:pt x="38087" y="441265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máy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sử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sản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sơ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7" y="576262"/>
            <a:ext cx="1812246" cy="6238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862" y="1924050"/>
            <a:ext cx="9267825" cy="4343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/>
          <p:cNvSpPr/>
          <p:nvPr/>
        </p:nvSpPr>
        <p:spPr>
          <a:xfrm>
            <a:off x="400050" y="371475"/>
            <a:ext cx="11325225" cy="6200775"/>
          </a:xfrm>
          <a:prstGeom prst="roundRect">
            <a:avLst>
              <a:gd name="adj" fmla="val 7143"/>
            </a:avLst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" y="747712"/>
            <a:ext cx="2297281" cy="671513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305050" y="1678281"/>
            <a:ext cx="8858250" cy="969670"/>
          </a:xfrm>
          <a:custGeom>
            <a:avLst/>
            <a:gdLst>
              <a:gd name="connsiteX0" fmla="*/ 0 w 8858250"/>
              <a:gd name="connsiteY0" fmla="*/ 161615 h 969670"/>
              <a:gd name="connsiteX1" fmla="*/ 161615 w 8858250"/>
              <a:gd name="connsiteY1" fmla="*/ 0 h 969670"/>
              <a:gd name="connsiteX2" fmla="*/ 8696635 w 8858250"/>
              <a:gd name="connsiteY2" fmla="*/ 0 h 969670"/>
              <a:gd name="connsiteX3" fmla="*/ 8858250 w 8858250"/>
              <a:gd name="connsiteY3" fmla="*/ 161615 h 969670"/>
              <a:gd name="connsiteX4" fmla="*/ 8858250 w 8858250"/>
              <a:gd name="connsiteY4" fmla="*/ 808055 h 969670"/>
              <a:gd name="connsiteX5" fmla="*/ 8696635 w 8858250"/>
              <a:gd name="connsiteY5" fmla="*/ 969670 h 969670"/>
              <a:gd name="connsiteX6" fmla="*/ 161615 w 8858250"/>
              <a:gd name="connsiteY6" fmla="*/ 969670 h 969670"/>
              <a:gd name="connsiteX7" fmla="*/ 0 w 8858250"/>
              <a:gd name="connsiteY7" fmla="*/ 808055 h 969670"/>
              <a:gd name="connsiteX8" fmla="*/ 0 w 8858250"/>
              <a:gd name="connsiteY8" fmla="*/ 161615 h 96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58250" h="969670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2721400" y="-61902"/>
                  <a:pt x="6064131" y="-101778"/>
                  <a:pt x="8696635" y="0"/>
                </a:cubicBezTo>
                <a:cubicBezTo>
                  <a:pt x="8771295" y="-4577"/>
                  <a:pt x="8860590" y="69240"/>
                  <a:pt x="8858250" y="161615"/>
                </a:cubicBezTo>
                <a:cubicBezTo>
                  <a:pt x="8907759" y="299254"/>
                  <a:pt x="8842930" y="624810"/>
                  <a:pt x="8858250" y="808055"/>
                </a:cubicBezTo>
                <a:cubicBezTo>
                  <a:pt x="8853323" y="894900"/>
                  <a:pt x="8783381" y="958063"/>
                  <a:pt x="8696635" y="969670"/>
                </a:cubicBezTo>
                <a:cubicBezTo>
                  <a:pt x="6565381" y="827278"/>
                  <a:pt x="1147368" y="1080771"/>
                  <a:pt x="161615" y="969670"/>
                </a:cubicBezTo>
                <a:cubicBezTo>
                  <a:pt x="66061" y="972820"/>
                  <a:pt x="-944" y="901615"/>
                  <a:pt x="0" y="808055"/>
                </a:cubicBezTo>
                <a:cubicBezTo>
                  <a:pt x="-29900" y="729701"/>
                  <a:pt x="-39401" y="337654"/>
                  <a:pt x="0" y="161615"/>
                </a:cubicBezTo>
                <a:close/>
              </a:path>
              <a:path w="8858250" h="969670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2401406" y="-164947"/>
                  <a:pt x="7531952" y="-52288"/>
                  <a:pt x="8696635" y="0"/>
                </a:cubicBezTo>
                <a:cubicBezTo>
                  <a:pt x="8785599" y="-4594"/>
                  <a:pt x="8851047" y="73511"/>
                  <a:pt x="8858250" y="161615"/>
                </a:cubicBezTo>
                <a:cubicBezTo>
                  <a:pt x="8868786" y="428804"/>
                  <a:pt x="8908683" y="504697"/>
                  <a:pt x="8858250" y="808055"/>
                </a:cubicBezTo>
                <a:cubicBezTo>
                  <a:pt x="8860911" y="900748"/>
                  <a:pt x="8780901" y="960588"/>
                  <a:pt x="8696635" y="969670"/>
                </a:cubicBezTo>
                <a:cubicBezTo>
                  <a:pt x="6718930" y="1128211"/>
                  <a:pt x="2144015" y="827834"/>
                  <a:pt x="161615" y="969670"/>
                </a:cubicBezTo>
                <a:cubicBezTo>
                  <a:pt x="71550" y="983853"/>
                  <a:pt x="3474" y="896104"/>
                  <a:pt x="0" y="808055"/>
                </a:cubicBezTo>
                <a:cubicBezTo>
                  <a:pt x="-24415" y="524758"/>
                  <a:pt x="38087" y="441265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1.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Tìm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hiểu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quy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trình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sản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xuất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sạch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máy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2286000" y="3183231"/>
            <a:ext cx="8858250" cy="969670"/>
          </a:xfrm>
          <a:custGeom>
            <a:avLst/>
            <a:gdLst>
              <a:gd name="connsiteX0" fmla="*/ 0 w 8858250"/>
              <a:gd name="connsiteY0" fmla="*/ 161615 h 969670"/>
              <a:gd name="connsiteX1" fmla="*/ 161615 w 8858250"/>
              <a:gd name="connsiteY1" fmla="*/ 0 h 969670"/>
              <a:gd name="connsiteX2" fmla="*/ 8696635 w 8858250"/>
              <a:gd name="connsiteY2" fmla="*/ 0 h 969670"/>
              <a:gd name="connsiteX3" fmla="*/ 8858250 w 8858250"/>
              <a:gd name="connsiteY3" fmla="*/ 161615 h 969670"/>
              <a:gd name="connsiteX4" fmla="*/ 8858250 w 8858250"/>
              <a:gd name="connsiteY4" fmla="*/ 808055 h 969670"/>
              <a:gd name="connsiteX5" fmla="*/ 8696635 w 8858250"/>
              <a:gd name="connsiteY5" fmla="*/ 969670 h 969670"/>
              <a:gd name="connsiteX6" fmla="*/ 161615 w 8858250"/>
              <a:gd name="connsiteY6" fmla="*/ 969670 h 969670"/>
              <a:gd name="connsiteX7" fmla="*/ 0 w 8858250"/>
              <a:gd name="connsiteY7" fmla="*/ 808055 h 969670"/>
              <a:gd name="connsiteX8" fmla="*/ 0 w 8858250"/>
              <a:gd name="connsiteY8" fmla="*/ 161615 h 969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58250" h="969670" fill="none" extrusionOk="0">
                <a:moveTo>
                  <a:pt x="0" y="161615"/>
                </a:moveTo>
                <a:cubicBezTo>
                  <a:pt x="-8053" y="68990"/>
                  <a:pt x="76714" y="4958"/>
                  <a:pt x="161615" y="0"/>
                </a:cubicBezTo>
                <a:cubicBezTo>
                  <a:pt x="2721400" y="-61902"/>
                  <a:pt x="6064131" y="-101778"/>
                  <a:pt x="8696635" y="0"/>
                </a:cubicBezTo>
                <a:cubicBezTo>
                  <a:pt x="8771295" y="-4577"/>
                  <a:pt x="8860590" y="69240"/>
                  <a:pt x="8858250" y="161615"/>
                </a:cubicBezTo>
                <a:cubicBezTo>
                  <a:pt x="8907759" y="299254"/>
                  <a:pt x="8842930" y="624810"/>
                  <a:pt x="8858250" y="808055"/>
                </a:cubicBezTo>
                <a:cubicBezTo>
                  <a:pt x="8853323" y="894900"/>
                  <a:pt x="8783381" y="958063"/>
                  <a:pt x="8696635" y="969670"/>
                </a:cubicBezTo>
                <a:cubicBezTo>
                  <a:pt x="6565381" y="827278"/>
                  <a:pt x="1147368" y="1080771"/>
                  <a:pt x="161615" y="969670"/>
                </a:cubicBezTo>
                <a:cubicBezTo>
                  <a:pt x="66061" y="972820"/>
                  <a:pt x="-944" y="901615"/>
                  <a:pt x="0" y="808055"/>
                </a:cubicBezTo>
                <a:cubicBezTo>
                  <a:pt x="-29900" y="729701"/>
                  <a:pt x="-39401" y="337654"/>
                  <a:pt x="0" y="161615"/>
                </a:cubicBezTo>
                <a:close/>
              </a:path>
              <a:path w="8858250" h="969670" stroke="0" extrusionOk="0">
                <a:moveTo>
                  <a:pt x="0" y="161615"/>
                </a:moveTo>
                <a:cubicBezTo>
                  <a:pt x="-10265" y="58792"/>
                  <a:pt x="63334" y="-15095"/>
                  <a:pt x="161615" y="0"/>
                </a:cubicBezTo>
                <a:cubicBezTo>
                  <a:pt x="2401406" y="-164947"/>
                  <a:pt x="7531952" y="-52288"/>
                  <a:pt x="8696635" y="0"/>
                </a:cubicBezTo>
                <a:cubicBezTo>
                  <a:pt x="8785599" y="-4594"/>
                  <a:pt x="8851047" y="73511"/>
                  <a:pt x="8858250" y="161615"/>
                </a:cubicBezTo>
                <a:cubicBezTo>
                  <a:pt x="8868786" y="428804"/>
                  <a:pt x="8908683" y="504697"/>
                  <a:pt x="8858250" y="808055"/>
                </a:cubicBezTo>
                <a:cubicBezTo>
                  <a:pt x="8860911" y="900748"/>
                  <a:pt x="8780901" y="960588"/>
                  <a:pt x="8696635" y="969670"/>
                </a:cubicBezTo>
                <a:cubicBezTo>
                  <a:pt x="6718930" y="1128211"/>
                  <a:pt x="2144015" y="827834"/>
                  <a:pt x="161615" y="969670"/>
                </a:cubicBezTo>
                <a:cubicBezTo>
                  <a:pt x="71550" y="983853"/>
                  <a:pt x="3474" y="896104"/>
                  <a:pt x="0" y="808055"/>
                </a:cubicBezTo>
                <a:cubicBezTo>
                  <a:pt x="-24415" y="524758"/>
                  <a:pt x="38087" y="441265"/>
                  <a:pt x="0" y="161615"/>
                </a:cubicBezTo>
                <a:close/>
              </a:path>
            </a:pathLst>
          </a:custGeom>
          <a:solidFill>
            <a:srgbClr val="CCFFCC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2.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sạch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bằng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cách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lọc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hoặc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đun</a:t>
            </a:r>
            <a:r>
              <a:rPr lang="en-US" sz="33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prstClr val="black"/>
                </a:solidFill>
                <a:latin typeface="Calibri" panose="020F0502020204030204"/>
              </a:rPr>
              <a:t>sôi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9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0"/>
          <a:stretch>
            <a:fillRect/>
          </a:stretch>
        </p:blipFill>
        <p:spPr>
          <a:xfrm>
            <a:off x="-350784" y="891755"/>
            <a:ext cx="6362639" cy="59662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141" y="5478069"/>
            <a:ext cx="2005584" cy="14813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0129" y="2046615"/>
            <a:ext cx="8004742" cy="2688569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843" y="0"/>
            <a:ext cx="12109157" cy="658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82936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-165755"/>
            <a:ext cx="12192000" cy="379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0" y="-1651000"/>
            <a:ext cx="12192000" cy="850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" y="4648200"/>
            <a:ext cx="3927231" cy="2115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906954" y="4343400"/>
            <a:ext cx="2285047" cy="254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604000" y="2"/>
            <a:ext cx="5588000" cy="5647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4231362" y="432779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6266577" y="4356253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8525743" y="424180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1860385" y="3907820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5361031" y="4217624"/>
            <a:ext cx="368300" cy="24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/>
          <a:srcRect/>
          <a:stretch>
            <a:fillRect/>
          </a:stretch>
        </p:blipFill>
        <p:spPr>
          <a:xfrm>
            <a:off x="6551968" y="1222477"/>
            <a:ext cx="4458225" cy="445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" name="Google Shape;110;p2"/>
          <p:cNvGrpSpPr/>
          <p:nvPr/>
        </p:nvGrpSpPr>
        <p:grpSpPr>
          <a:xfrm flipH="1">
            <a:off x="5326804" y="4648200"/>
            <a:ext cx="2088693" cy="1150596"/>
            <a:chOff x="9445780" y="4114581"/>
            <a:chExt cx="1277374" cy="862947"/>
          </a:xfrm>
        </p:grpSpPr>
        <p:pic>
          <p:nvPicPr>
            <p:cNvPr id="111" name="Google Shape;111;p2"/>
            <p:cNvPicPr preferRelativeResize="0"/>
            <p:nvPr/>
          </p:nvPicPr>
          <p:blipFill rotWithShape="1">
            <a:blip r:embed="rId10"/>
            <a:srcRect/>
            <a:stretch>
              <a:fillRect/>
            </a:stretch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2"/>
            <p:cNvSpPr txBox="1"/>
            <p:nvPr/>
          </p:nvSpPr>
          <p:spPr>
            <a:xfrm>
              <a:off x="9807091" y="4114581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6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1</a:t>
              </a:r>
              <a:endParaRPr kumimoji="0" sz="6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grpSp>
        <p:nvGrpSpPr>
          <p:cNvPr id="116" name="Google Shape;116;p2"/>
          <p:cNvGrpSpPr/>
          <p:nvPr/>
        </p:nvGrpSpPr>
        <p:grpSpPr>
          <a:xfrm>
            <a:off x="8122639" y="5093308"/>
            <a:ext cx="1703165" cy="1107941"/>
            <a:chOff x="9445780" y="4149750"/>
            <a:chExt cx="1277374" cy="830956"/>
          </a:xfrm>
        </p:grpSpPr>
        <p:pic>
          <p:nvPicPr>
            <p:cNvPr id="117" name="Google Shape;117;p2"/>
            <p:cNvPicPr preferRelativeResize="0"/>
            <p:nvPr/>
          </p:nvPicPr>
          <p:blipFill rotWithShape="1">
            <a:blip r:embed="rId11"/>
            <a:srcRect/>
            <a:stretch>
              <a:fillRect/>
            </a:stretch>
          </p:blipFill>
          <p:spPr>
            <a:xfrm>
              <a:off x="9445780" y="4189352"/>
              <a:ext cx="1277374" cy="788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2">
              <a:hlinkClick r:id="rId12" action="ppaction://hlinksldjump"/>
            </p:cNvPr>
            <p:cNvSpPr txBox="1"/>
            <p:nvPr/>
          </p:nvSpPr>
          <p:spPr>
            <a:xfrm>
              <a:off x="9995412" y="4149750"/>
              <a:ext cx="646435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64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rPr>
                <a:t>2</a:t>
              </a:r>
              <a:endParaRPr kumimoji="0" sz="6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0.12916 -0.2865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96"/>
          <a:stretch>
            <a:fillRect/>
          </a:stretch>
        </p:blipFill>
        <p:spPr>
          <a:xfrm>
            <a:off x="0" y="103695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0"/>
          <a:stretch>
            <a:fillRect/>
          </a:stretch>
        </p:blipFill>
        <p:spPr>
          <a:xfrm>
            <a:off x="-350784" y="891755"/>
            <a:ext cx="6362639" cy="59662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2099" y="2209800"/>
            <a:ext cx="9542299" cy="22257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318" y="-202684"/>
            <a:ext cx="3512379" cy="14947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9356" y="159925"/>
            <a:ext cx="5553937" cy="21947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962900" y="4171950"/>
            <a:ext cx="192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(</a:t>
            </a:r>
            <a:r>
              <a:rPr lang="en-US" sz="4000" b="1" dirty="0" err="1">
                <a:solidFill>
                  <a:srgbClr val="002060"/>
                </a:solidFill>
              </a:rPr>
              <a:t>Tiết</a:t>
            </a:r>
            <a:r>
              <a:rPr lang="en-US" sz="4000" b="1" dirty="0">
                <a:solidFill>
                  <a:srgbClr val="002060"/>
                </a:solidFill>
              </a:rPr>
              <a:t> 2)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356868"/>
      </p:ext>
    </p:extLst>
  </p:cSld>
  <p:clrMapOvr>
    <a:masterClrMapping/>
  </p:clrMapOvr>
  <p:transition spd="slow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-350784" y="0"/>
            <a:ext cx="12542784" cy="6858000"/>
            <a:chOff x="-350784" y="0"/>
            <a:chExt cx="12542784" cy="6858000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096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30"/>
            <a:stretch>
              <a:fillRect/>
            </a:stretch>
          </p:blipFill>
          <p:spPr>
            <a:xfrm>
              <a:off x="-350784" y="891755"/>
              <a:ext cx="6362639" cy="5966245"/>
            </a:xfrm>
            <a:prstGeom prst="rect">
              <a:avLst/>
            </a:prstGeom>
          </p:spPr>
        </p:pic>
      </p:grpSp>
      <p:sp>
        <p:nvSpPr>
          <p:cNvPr id="9" name="矩形 8"/>
          <p:cNvSpPr/>
          <p:nvPr/>
        </p:nvSpPr>
        <p:spPr>
          <a:xfrm>
            <a:off x="5015103" y="3552825"/>
            <a:ext cx="6887848" cy="938719"/>
          </a:xfrm>
          <a:prstGeom prst="rect">
            <a:avLst/>
          </a:prstGeom>
          <a:solidFill>
            <a:srgbClr val="017F4D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Sử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dụng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tiết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kiệm</a:t>
            </a:r>
            <a:r>
              <a:rPr kumimoji="0" lang="en-US" altLang="zh-CN" sz="55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55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t>nước</a:t>
            </a:r>
            <a:endParaRPr kumimoji="0" lang="zh-CN" altLang="en-US" sz="5500" b="1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529" y="461757"/>
            <a:ext cx="3382741" cy="338274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770718" y="1837326"/>
            <a:ext cx="140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 Black" panose="020B0A04020102020204" pitchFamily="34" charset="0"/>
                <a:ea typeface="等线" panose="02010600030101010101" pitchFamily="2" charset="-122"/>
                <a:cs typeface="+mn-cs"/>
              </a:rPr>
              <a:t>03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 Black" panose="020B0A04020102020204" pitchFamily="34" charset="0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447675" y="371475"/>
            <a:ext cx="11277600" cy="6200775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98389" y="0"/>
            <a:ext cx="10583960" cy="1314451"/>
            <a:chOff x="2455764" y="552449"/>
            <a:chExt cx="10583960" cy="1314451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3028949" y="897229"/>
              <a:ext cx="10010775" cy="969671"/>
            </a:xfrm>
            <a:custGeom>
              <a:avLst/>
              <a:gdLst>
                <a:gd name="connsiteX0" fmla="*/ 0 w 10010775"/>
                <a:gd name="connsiteY0" fmla="*/ 161615 h 969671"/>
                <a:gd name="connsiteX1" fmla="*/ 161615 w 10010775"/>
                <a:gd name="connsiteY1" fmla="*/ 0 h 969671"/>
                <a:gd name="connsiteX2" fmla="*/ 9849160 w 10010775"/>
                <a:gd name="connsiteY2" fmla="*/ 0 h 969671"/>
                <a:gd name="connsiteX3" fmla="*/ 10010775 w 10010775"/>
                <a:gd name="connsiteY3" fmla="*/ 161615 h 969671"/>
                <a:gd name="connsiteX4" fmla="*/ 10010775 w 10010775"/>
                <a:gd name="connsiteY4" fmla="*/ 808056 h 969671"/>
                <a:gd name="connsiteX5" fmla="*/ 9849160 w 10010775"/>
                <a:gd name="connsiteY5" fmla="*/ 969671 h 969671"/>
                <a:gd name="connsiteX6" fmla="*/ 161615 w 10010775"/>
                <a:gd name="connsiteY6" fmla="*/ 969671 h 969671"/>
                <a:gd name="connsiteX7" fmla="*/ 0 w 10010775"/>
                <a:gd name="connsiteY7" fmla="*/ 808056 h 969671"/>
                <a:gd name="connsiteX8" fmla="*/ 0 w 10010775"/>
                <a:gd name="connsiteY8" fmla="*/ 161615 h 96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10775" h="969671" fill="none" extrusionOk="0">
                  <a:moveTo>
                    <a:pt x="0" y="161615"/>
                  </a:moveTo>
                  <a:cubicBezTo>
                    <a:pt x="-8053" y="68990"/>
                    <a:pt x="76714" y="4958"/>
                    <a:pt x="161615" y="0"/>
                  </a:cubicBezTo>
                  <a:cubicBezTo>
                    <a:pt x="4085037" y="-61902"/>
                    <a:pt x="7218665" y="-101778"/>
                    <a:pt x="9849160" y="0"/>
                  </a:cubicBezTo>
                  <a:cubicBezTo>
                    <a:pt x="9923820" y="-4577"/>
                    <a:pt x="10013115" y="69240"/>
                    <a:pt x="10010775" y="161615"/>
                  </a:cubicBezTo>
                  <a:cubicBezTo>
                    <a:pt x="10062643" y="299025"/>
                    <a:pt x="10000463" y="623147"/>
                    <a:pt x="10010775" y="808056"/>
                  </a:cubicBezTo>
                  <a:cubicBezTo>
                    <a:pt x="10005848" y="894901"/>
                    <a:pt x="9935906" y="958064"/>
                    <a:pt x="9849160" y="969671"/>
                  </a:cubicBezTo>
                  <a:cubicBezTo>
                    <a:pt x="5715810" y="827279"/>
                    <a:pt x="2243237" y="1080772"/>
                    <a:pt x="161615" y="969671"/>
                  </a:cubicBezTo>
                  <a:cubicBezTo>
                    <a:pt x="66061" y="972821"/>
                    <a:pt x="-944" y="901616"/>
                    <a:pt x="0" y="808056"/>
                  </a:cubicBezTo>
                  <a:cubicBezTo>
                    <a:pt x="-31240" y="732583"/>
                    <a:pt x="-41581" y="337734"/>
                    <a:pt x="0" y="161615"/>
                  </a:cubicBezTo>
                  <a:close/>
                </a:path>
                <a:path w="10010775" h="969671" stroke="0" extrusionOk="0">
                  <a:moveTo>
                    <a:pt x="0" y="161615"/>
                  </a:moveTo>
                  <a:cubicBezTo>
                    <a:pt x="-10265" y="58792"/>
                    <a:pt x="63334" y="-15095"/>
                    <a:pt x="161615" y="0"/>
                  </a:cubicBezTo>
                  <a:cubicBezTo>
                    <a:pt x="3939307" y="-164947"/>
                    <a:pt x="7175113" y="-52288"/>
                    <a:pt x="9849160" y="0"/>
                  </a:cubicBezTo>
                  <a:cubicBezTo>
                    <a:pt x="9938124" y="-4594"/>
                    <a:pt x="10003572" y="73511"/>
                    <a:pt x="10010775" y="161615"/>
                  </a:cubicBezTo>
                  <a:cubicBezTo>
                    <a:pt x="10021671" y="426929"/>
                    <a:pt x="10065203" y="503134"/>
                    <a:pt x="10010775" y="808056"/>
                  </a:cubicBezTo>
                  <a:cubicBezTo>
                    <a:pt x="10013436" y="900749"/>
                    <a:pt x="9933426" y="960589"/>
                    <a:pt x="9849160" y="969671"/>
                  </a:cubicBezTo>
                  <a:cubicBezTo>
                    <a:pt x="5310135" y="1128212"/>
                    <a:pt x="1372087" y="827835"/>
                    <a:pt x="161615" y="969671"/>
                  </a:cubicBezTo>
                  <a:cubicBezTo>
                    <a:pt x="71550" y="983854"/>
                    <a:pt x="3474" y="896105"/>
                    <a:pt x="0" y="808056"/>
                  </a:cubicBezTo>
                  <a:cubicBezTo>
                    <a:pt x="-29324" y="530259"/>
                    <a:pt x="38050" y="444642"/>
                    <a:pt x="0" y="161615"/>
                  </a:cubicBezTo>
                  <a:close/>
                </a:path>
              </a:pathLst>
            </a:custGeom>
            <a:solidFill>
              <a:srgbClr val="CCFFCC"/>
            </a:solidFill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300" b="1" dirty="0">
                  <a:solidFill>
                    <a:schemeClr val="tx1"/>
                  </a:solidFill>
                </a:rPr>
                <a:t>Quan </a:t>
              </a:r>
              <a:r>
                <a:rPr lang="en-US" sz="3300" b="1" dirty="0" err="1">
                  <a:solidFill>
                    <a:schemeClr val="tx1"/>
                  </a:solidFill>
                </a:rPr>
                <a:t>sát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và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đọc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thông</a:t>
              </a:r>
              <a:r>
                <a:rPr lang="en-US" sz="3300" b="1" dirty="0">
                  <a:solidFill>
                    <a:schemeClr val="tx1"/>
                  </a:solidFill>
                </a:rPr>
                <a:t> tin ở </a:t>
              </a:r>
              <a:r>
                <a:rPr lang="en-US" sz="3300" b="1" dirty="0" err="1">
                  <a:solidFill>
                    <a:schemeClr val="tx1"/>
                  </a:solidFill>
                </a:rPr>
                <a:t>hình</a:t>
              </a:r>
              <a:r>
                <a:rPr lang="en-US" sz="3300" b="1" dirty="0">
                  <a:solidFill>
                    <a:schemeClr val="tx1"/>
                  </a:solidFill>
                </a:rPr>
                <a:t> 3, </a:t>
              </a:r>
              <a:r>
                <a:rPr lang="en-US" sz="3300" b="1" dirty="0" err="1">
                  <a:solidFill>
                    <a:schemeClr val="tx1"/>
                  </a:solidFill>
                </a:rPr>
                <a:t>cho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biết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điều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gì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sẽ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xảy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ra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nếu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chúng</a:t>
              </a:r>
              <a:r>
                <a:rPr lang="en-US" sz="3300" b="1" dirty="0">
                  <a:solidFill>
                    <a:schemeClr val="tx1"/>
                  </a:solidFill>
                </a:rPr>
                <a:t> ta </a:t>
              </a:r>
              <a:r>
                <a:rPr lang="en-US" sz="3300" b="1" dirty="0" err="1">
                  <a:solidFill>
                    <a:schemeClr val="tx1"/>
                  </a:solidFill>
                </a:rPr>
                <a:t>không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tiết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kiệm</a:t>
              </a:r>
              <a:r>
                <a:rPr lang="en-US" sz="3300" b="1" dirty="0">
                  <a:solidFill>
                    <a:schemeClr val="tx1"/>
                  </a:solidFill>
                </a:rPr>
                <a:t> </a:t>
              </a:r>
              <a:r>
                <a:rPr lang="en-US" sz="3300" b="1" dirty="0" err="1">
                  <a:solidFill>
                    <a:schemeClr val="tx1"/>
                  </a:solidFill>
                </a:rPr>
                <a:t>nước</a:t>
              </a:r>
              <a:r>
                <a:rPr lang="en-US" sz="3300" b="1" dirty="0">
                  <a:solidFill>
                    <a:schemeClr val="tx1"/>
                  </a:solidFill>
                </a:rPr>
                <a:t>.</a:t>
              </a:r>
              <a:endParaRPr kumimoji="1" lang="zh-CN" altLang="en-US" sz="3300" b="1" dirty="0">
                <a:solidFill>
                  <a:schemeClr val="tx1"/>
                </a:solidFill>
                <a:ea typeface="Microsoft YaHei" panose="020B0503020204020204" pitchFamily="34" charset="-122"/>
                <a:cs typeface="HappyZcool-2016" charset="-122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55764" y="552449"/>
              <a:ext cx="1069729" cy="1069729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8774" y="1443037"/>
            <a:ext cx="9194699" cy="39290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6249" y="3878574"/>
            <a:ext cx="3452057" cy="297942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6565"/>
            <a:ext cx="5286375" cy="3521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phic 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8851395" y="3709832"/>
            <a:ext cx="3340605" cy="3148168"/>
          </a:xfrm>
          <a:prstGeom prst="rect">
            <a:avLst/>
          </a:prstGeom>
        </p:spPr>
      </p:pic>
      <p:sp>
        <p:nvSpPr>
          <p:cNvPr id="7" name="Speech Bubble: Rectangle with Corners Rounded 6"/>
          <p:cNvSpPr/>
          <p:nvPr/>
        </p:nvSpPr>
        <p:spPr>
          <a:xfrm>
            <a:off x="3057526" y="208344"/>
            <a:ext cx="8841250" cy="2893671"/>
          </a:xfrm>
          <a:custGeom>
            <a:avLst/>
            <a:gdLst>
              <a:gd name="connsiteX0" fmla="*/ 0 w 8841250"/>
              <a:gd name="connsiteY0" fmla="*/ 482288 h 2893671"/>
              <a:gd name="connsiteX1" fmla="*/ 482288 w 8841250"/>
              <a:gd name="connsiteY1" fmla="*/ 0 h 2893671"/>
              <a:gd name="connsiteX2" fmla="*/ 5157396 w 8841250"/>
              <a:gd name="connsiteY2" fmla="*/ 0 h 2893671"/>
              <a:gd name="connsiteX3" fmla="*/ 5157396 w 8841250"/>
              <a:gd name="connsiteY3" fmla="*/ 0 h 2893671"/>
              <a:gd name="connsiteX4" fmla="*/ 7367708 w 8841250"/>
              <a:gd name="connsiteY4" fmla="*/ 0 h 2893671"/>
              <a:gd name="connsiteX5" fmla="*/ 8358962 w 8841250"/>
              <a:gd name="connsiteY5" fmla="*/ 0 h 2893671"/>
              <a:gd name="connsiteX6" fmla="*/ 8841250 w 8841250"/>
              <a:gd name="connsiteY6" fmla="*/ 482288 h 2893671"/>
              <a:gd name="connsiteX7" fmla="*/ 8841250 w 8841250"/>
              <a:gd name="connsiteY7" fmla="*/ 1687975 h 2893671"/>
              <a:gd name="connsiteX8" fmla="*/ 8841250 w 8841250"/>
              <a:gd name="connsiteY8" fmla="*/ 1687975 h 2893671"/>
              <a:gd name="connsiteX9" fmla="*/ 8841250 w 8841250"/>
              <a:gd name="connsiteY9" fmla="*/ 2411393 h 2893671"/>
              <a:gd name="connsiteX10" fmla="*/ 8841250 w 8841250"/>
              <a:gd name="connsiteY10" fmla="*/ 2411383 h 2893671"/>
              <a:gd name="connsiteX11" fmla="*/ 8358962 w 8841250"/>
              <a:gd name="connsiteY11" fmla="*/ 2893671 h 2893671"/>
              <a:gd name="connsiteX12" fmla="*/ 7367708 w 8841250"/>
              <a:gd name="connsiteY12" fmla="*/ 2893671 h 2893671"/>
              <a:gd name="connsiteX13" fmla="*/ 7152748 w 8841250"/>
              <a:gd name="connsiteY13" fmla="*/ 3343753 h 2893671"/>
              <a:gd name="connsiteX14" fmla="*/ 5157396 w 8841250"/>
              <a:gd name="connsiteY14" fmla="*/ 2893671 h 2893671"/>
              <a:gd name="connsiteX15" fmla="*/ 482288 w 8841250"/>
              <a:gd name="connsiteY15" fmla="*/ 2893671 h 2893671"/>
              <a:gd name="connsiteX16" fmla="*/ 0 w 8841250"/>
              <a:gd name="connsiteY16" fmla="*/ 2411383 h 2893671"/>
              <a:gd name="connsiteX17" fmla="*/ 0 w 8841250"/>
              <a:gd name="connsiteY17" fmla="*/ 2411393 h 2893671"/>
              <a:gd name="connsiteX18" fmla="*/ 0 w 8841250"/>
              <a:gd name="connsiteY18" fmla="*/ 1687975 h 2893671"/>
              <a:gd name="connsiteX19" fmla="*/ 0 w 8841250"/>
              <a:gd name="connsiteY19" fmla="*/ 1687975 h 2893671"/>
              <a:gd name="connsiteX20" fmla="*/ 0 w 8841250"/>
              <a:gd name="connsiteY20" fmla="*/ 482288 h 289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841250" h="2893671" fill="none" extrusionOk="0">
                <a:moveTo>
                  <a:pt x="0" y="482288"/>
                </a:moveTo>
                <a:cubicBezTo>
                  <a:pt x="-25282" y="200496"/>
                  <a:pt x="224515" y="13256"/>
                  <a:pt x="482288" y="0"/>
                </a:cubicBezTo>
                <a:cubicBezTo>
                  <a:pt x="1736444" y="-117130"/>
                  <a:pt x="3678923" y="123459"/>
                  <a:pt x="5157396" y="0"/>
                </a:cubicBezTo>
                <a:lnTo>
                  <a:pt x="5157396" y="0"/>
                </a:lnTo>
                <a:cubicBezTo>
                  <a:pt x="5546542" y="-95567"/>
                  <a:pt x="6350105" y="-3505"/>
                  <a:pt x="7367708" y="0"/>
                </a:cubicBezTo>
                <a:cubicBezTo>
                  <a:pt x="7630144" y="-20512"/>
                  <a:pt x="7933623" y="-84887"/>
                  <a:pt x="8358962" y="0"/>
                </a:cubicBezTo>
                <a:cubicBezTo>
                  <a:pt x="8660875" y="-8650"/>
                  <a:pt x="8841164" y="226465"/>
                  <a:pt x="8841250" y="482288"/>
                </a:cubicBezTo>
                <a:cubicBezTo>
                  <a:pt x="8732911" y="653370"/>
                  <a:pt x="8828266" y="1405918"/>
                  <a:pt x="8841250" y="1687975"/>
                </a:cubicBezTo>
                <a:lnTo>
                  <a:pt x="8841250" y="1687975"/>
                </a:lnTo>
                <a:cubicBezTo>
                  <a:pt x="8862973" y="1940766"/>
                  <a:pt x="8816259" y="2049954"/>
                  <a:pt x="8841250" y="2411393"/>
                </a:cubicBezTo>
                <a:cubicBezTo>
                  <a:pt x="8841249" y="2411389"/>
                  <a:pt x="8841250" y="2411384"/>
                  <a:pt x="8841250" y="2411383"/>
                </a:cubicBezTo>
                <a:cubicBezTo>
                  <a:pt x="8829986" y="2649112"/>
                  <a:pt x="8659113" y="2857559"/>
                  <a:pt x="8358962" y="2893671"/>
                </a:cubicBezTo>
                <a:cubicBezTo>
                  <a:pt x="8216578" y="2928359"/>
                  <a:pt x="7831838" y="2947142"/>
                  <a:pt x="7367708" y="2893671"/>
                </a:cubicBezTo>
                <a:cubicBezTo>
                  <a:pt x="7348151" y="3038167"/>
                  <a:pt x="7188142" y="3193433"/>
                  <a:pt x="7152748" y="3343753"/>
                </a:cubicBezTo>
                <a:cubicBezTo>
                  <a:pt x="6280926" y="3136011"/>
                  <a:pt x="5500254" y="2797949"/>
                  <a:pt x="5157396" y="2893671"/>
                </a:cubicBezTo>
                <a:cubicBezTo>
                  <a:pt x="4530599" y="2887127"/>
                  <a:pt x="2146081" y="2817378"/>
                  <a:pt x="482288" y="2893671"/>
                </a:cubicBezTo>
                <a:cubicBezTo>
                  <a:pt x="221513" y="2871510"/>
                  <a:pt x="13408" y="2703466"/>
                  <a:pt x="0" y="2411383"/>
                </a:cubicBezTo>
                <a:cubicBezTo>
                  <a:pt x="1" y="2411385"/>
                  <a:pt x="-1" y="2411388"/>
                  <a:pt x="0" y="2411393"/>
                </a:cubicBezTo>
                <a:cubicBezTo>
                  <a:pt x="-32835" y="2220823"/>
                  <a:pt x="-23464" y="1845630"/>
                  <a:pt x="0" y="1687975"/>
                </a:cubicBezTo>
                <a:lnTo>
                  <a:pt x="0" y="1687975"/>
                </a:lnTo>
                <a:cubicBezTo>
                  <a:pt x="87865" y="1218993"/>
                  <a:pt x="-58379" y="679244"/>
                  <a:pt x="0" y="482288"/>
                </a:cubicBezTo>
                <a:close/>
              </a:path>
              <a:path w="8841250" h="2893671" stroke="0" extrusionOk="0">
                <a:moveTo>
                  <a:pt x="0" y="482288"/>
                </a:moveTo>
                <a:cubicBezTo>
                  <a:pt x="-15507" y="242446"/>
                  <a:pt x="249098" y="-22432"/>
                  <a:pt x="482288" y="0"/>
                </a:cubicBezTo>
                <a:cubicBezTo>
                  <a:pt x="2357590" y="157056"/>
                  <a:pt x="4592229" y="-26874"/>
                  <a:pt x="5157396" y="0"/>
                </a:cubicBezTo>
                <a:lnTo>
                  <a:pt x="5157396" y="0"/>
                </a:lnTo>
                <a:cubicBezTo>
                  <a:pt x="5675177" y="-29929"/>
                  <a:pt x="6414467" y="-87481"/>
                  <a:pt x="7367708" y="0"/>
                </a:cubicBezTo>
                <a:cubicBezTo>
                  <a:pt x="7802849" y="-76273"/>
                  <a:pt x="8203144" y="-74902"/>
                  <a:pt x="8358962" y="0"/>
                </a:cubicBezTo>
                <a:cubicBezTo>
                  <a:pt x="8620589" y="-11157"/>
                  <a:pt x="8848642" y="210198"/>
                  <a:pt x="8841250" y="482288"/>
                </a:cubicBezTo>
                <a:cubicBezTo>
                  <a:pt x="8795692" y="644033"/>
                  <a:pt x="8806116" y="1101442"/>
                  <a:pt x="8841250" y="1687975"/>
                </a:cubicBezTo>
                <a:lnTo>
                  <a:pt x="8841250" y="1687975"/>
                </a:lnTo>
                <a:cubicBezTo>
                  <a:pt x="8894446" y="1919497"/>
                  <a:pt x="8817416" y="2125186"/>
                  <a:pt x="8841250" y="2411393"/>
                </a:cubicBezTo>
                <a:cubicBezTo>
                  <a:pt x="8841251" y="2411391"/>
                  <a:pt x="8841250" y="2411387"/>
                  <a:pt x="8841250" y="2411383"/>
                </a:cubicBezTo>
                <a:cubicBezTo>
                  <a:pt x="8845885" y="2639518"/>
                  <a:pt x="8662064" y="2892477"/>
                  <a:pt x="8358962" y="2893671"/>
                </a:cubicBezTo>
                <a:cubicBezTo>
                  <a:pt x="8146428" y="2956035"/>
                  <a:pt x="7516777" y="2859946"/>
                  <a:pt x="7367708" y="2893671"/>
                </a:cubicBezTo>
                <a:cubicBezTo>
                  <a:pt x="7369341" y="2968520"/>
                  <a:pt x="7222774" y="3262821"/>
                  <a:pt x="7152748" y="3343753"/>
                </a:cubicBezTo>
                <a:cubicBezTo>
                  <a:pt x="6388577" y="3147183"/>
                  <a:pt x="6116789" y="3252933"/>
                  <a:pt x="5157396" y="2893671"/>
                </a:cubicBezTo>
                <a:cubicBezTo>
                  <a:pt x="3350928" y="3038866"/>
                  <a:pt x="1149487" y="2744497"/>
                  <a:pt x="482288" y="2893671"/>
                </a:cubicBezTo>
                <a:cubicBezTo>
                  <a:pt x="181533" y="2870341"/>
                  <a:pt x="7931" y="2647671"/>
                  <a:pt x="0" y="2411383"/>
                </a:cubicBezTo>
                <a:cubicBezTo>
                  <a:pt x="-1" y="2411387"/>
                  <a:pt x="0" y="2411389"/>
                  <a:pt x="0" y="2411393"/>
                </a:cubicBezTo>
                <a:cubicBezTo>
                  <a:pt x="-37617" y="2288091"/>
                  <a:pt x="-60267" y="2022906"/>
                  <a:pt x="0" y="1687975"/>
                </a:cubicBezTo>
                <a:lnTo>
                  <a:pt x="0" y="1687975"/>
                </a:lnTo>
                <a:cubicBezTo>
                  <a:pt x="98719" y="1125988"/>
                  <a:pt x="-2433" y="894534"/>
                  <a:pt x="0" y="482288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Nếu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ta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không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tiết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kiệm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nước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thì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người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khác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sẽ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không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có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nước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để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dùng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, chi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phí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sinh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nước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sẽ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tăng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tài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nguyên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nước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sẽ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bị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cạn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kiệt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và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ta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không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có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đủ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nước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để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sử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dụng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1.85185E-6 L 4.16667E-7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fxb423my">
      <a:majorFont>
        <a:latin typeface="Arial"/>
        <a:ea typeface="楷体"/>
        <a:cs typeface=""/>
      </a:majorFont>
      <a:minorFont>
        <a:latin typeface="Arial"/>
        <a:ea typeface="楷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730</Words>
  <Application>Microsoft Office PowerPoint</Application>
  <PresentationFormat>Widescreen</PresentationFormat>
  <Paragraphs>75</Paragraphs>
  <Slides>25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Microsoft YaHei</vt:lpstr>
      <vt:lpstr>SimSun</vt:lpstr>
      <vt:lpstr>Arial</vt:lpstr>
      <vt:lpstr>Arial Black</vt:lpstr>
      <vt:lpstr>Calibri</vt:lpstr>
      <vt:lpstr>Cambria</vt:lpstr>
      <vt:lpstr>等线</vt:lpstr>
      <vt:lpstr>HappyZcool-2016</vt:lpstr>
      <vt:lpstr>思源黑体 CN Regular</vt:lpstr>
      <vt:lpstr>楷体</vt:lpstr>
      <vt:lpstr>1_Office Theme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2023-06-15T11:08:00Z</dcterms:created>
  <dcterms:modified xsi:type="dcterms:W3CDTF">2024-12-14T03:00:55Z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6A61F2E60C48443C958F3AB41B15EA49</vt:lpwstr>
  </property>
  <property fmtid="{D5CDD505-2E9C-101B-9397-08002B2CF9AE}" pid="3" name="KSOProductBuildVer">
    <vt:lpwstr>1033-11.2.0.11537</vt:lpwstr>
  </property>
</Properties>
</file>