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623" r:id="rId4"/>
    <p:sldId id="602" r:id="rId5"/>
    <p:sldId id="265" r:id="rId6"/>
    <p:sldId id="603" r:id="rId7"/>
    <p:sldId id="615" r:id="rId8"/>
    <p:sldId id="624" r:id="rId9"/>
    <p:sldId id="585" r:id="rId10"/>
    <p:sldId id="625" r:id="rId11"/>
    <p:sldId id="627" r:id="rId12"/>
    <p:sldId id="628" r:id="rId13"/>
    <p:sldId id="630" r:id="rId14"/>
    <p:sldId id="269" r:id="rId15"/>
    <p:sldId id="632" r:id="rId16"/>
    <p:sldId id="633" r:id="rId17"/>
    <p:sldId id="276" r:id="rId18"/>
    <p:sldId id="634" r:id="rId19"/>
    <p:sldId id="635" r:id="rId20"/>
    <p:sldId id="636" r:id="rId21"/>
    <p:sldId id="270" r:id="rId22"/>
    <p:sldId id="626" r:id="rId23"/>
    <p:sldId id="591" r:id="rId24"/>
    <p:sldId id="638" r:id="rId25"/>
    <p:sldId id="639" r:id="rId26"/>
    <p:sldId id="612" r:id="rId27"/>
    <p:sldId id="611" r:id="rId28"/>
    <p:sldId id="640" r:id="rId29"/>
    <p:sldId id="622" r:id="rId30"/>
    <p:sldId id="268" r:id="rId31"/>
    <p:sldId id="641" r:id="rId32"/>
    <p:sldId id="642" r:id="rId33"/>
    <p:sldId id="643" r:id="rId34"/>
    <p:sldId id="644" r:id="rId35"/>
    <p:sldId id="272" r:id="rId36"/>
    <p:sldId id="579" r:id="rId37"/>
    <p:sldId id="61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6" autoAdjust="0"/>
    <p:restoredTop sz="94660"/>
  </p:normalViewPr>
  <p:slideViewPr>
    <p:cSldViewPr snapToGrid="0">
      <p:cViewPr>
        <p:scale>
          <a:sx n="63" d="100"/>
          <a:sy n="63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32AD-2E3F-4F37-962C-F55E9AF6794E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059C-917A-4978-BE5B-4916678CDB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5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3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9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F7F2-7A1F-4C7B-8126-A89BE59F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9FF95-2B57-451F-8739-BE27645D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01E2-8CF9-457F-B126-C7368052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2AF1-5A90-4A6E-8BDB-AEBFB96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54F4-B2E5-41AA-ABB6-82B2483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36B5-ACF9-472D-AF0E-44AC5F7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FB25E-EAF8-4B42-894D-24622D17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5495-2909-46B3-A27E-E4A68B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0E703-F8F5-4180-B3FC-AAAD0608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11CB1-5A7E-4E3F-A08D-279F2FF4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B9555-E662-43CE-8310-77C59B9B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F1F33-3289-4DA5-95EE-C19DF7F6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E989-7554-4C3F-A2BC-4308CF1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BB2E-6AB4-41EC-9C80-79F4DD6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F84E-993E-4DCF-B625-27ADAB6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0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1B3E-3867-4AB8-A69A-FE322004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59DB-1EC1-45F7-A9A3-EC27BB3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DC0E-E7C5-4E59-A710-84161A7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FAA9-90F7-4EA2-BEAC-D2D346B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40A1-CD17-4353-A51A-EB99E660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FAB0-D97F-409D-8F4F-872033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AF4CA-BA68-4369-BF21-76DD920A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3C50-E0C2-461B-AE9C-EE50553C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B4F9-5F9D-4BC8-9F16-24A6E5C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83AC-89B6-48E5-B929-633D7D3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89FD-605A-48BA-93EA-D994C7C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72DD-58FF-48CA-A3F2-B247FB81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76637-AC6E-46EA-AB17-1983B06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9868B-8133-4B8C-B181-282EF9A3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BB20-5867-4FA5-925D-2D0F43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9AE6-FF2A-4C23-A055-57720D7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215F-333C-4BA6-998B-9B208E18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24DD3-E9CA-497E-86F8-A3DC42C9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5CBF-722B-48D6-B9C0-312EC2EE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74A96-0D7D-48B7-B5E7-7BF461F7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B5BF7-2560-429A-BFD8-88B8BCFA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BD5E1-7B2E-4CDC-BE52-2A181B3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7F853-514B-4832-8393-8F723F0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2DC6C-44C5-45BE-872A-C0FF3B48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AF69-4C74-4107-B55F-A311460E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54543-24FE-446C-B7C5-BB8C3555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A6234-2FDC-43E4-8A12-B5DD2DA3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7C90-2FD7-49E5-B649-E3669747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5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F8B04-78FD-4D70-AACF-6E63764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238FD-58AE-4582-B0B4-00921928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739F1-B363-4D00-88CD-560072B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1065-9C3F-4D1A-A991-F952051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BA18-E14A-48A4-B892-824661E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CFC3-2F95-4857-A123-03176ADD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F07A4-84C9-459F-BFE7-06478D5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DB2D6-9708-457F-8AD4-B13F00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FFC0E-BF81-4657-823A-DC23708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ED6C-6278-4C0E-B759-99EDF27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B80A6-B6D6-441B-9837-BDC82049E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05946-5907-45B4-AEA6-C3C9B3A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6D209-65FD-4802-98FC-3B49CF3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2C97-15B9-4B3E-AC8A-3449BF85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B8854-C66F-4C7F-993F-474B3E1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3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A4239-E2E4-4317-AB28-3B3454B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B5BF2-C349-4FC5-8927-8FD3F6A1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ECC7-32C2-48C4-B252-4519CAD0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B9BC-B867-427A-AF22-F7404A32E865}" type="datetimeFigureOut">
              <a:rPr lang="vi-VN" smtClean="0"/>
              <a:t>16/07/2022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DDE2-B613-4BCC-8AE2-6CD2901D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6EDB-DC55-4666-8160-8457DC8C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elcome Gif | Welcome gif, Welcome logo, Hello gif">
            <a:extLst>
              <a:ext uri="{FF2B5EF4-FFF2-40B4-BE49-F238E27FC236}">
                <a16:creationId xmlns:a16="http://schemas.microsoft.com/office/drawing/2014/main" id="{0BEBD893-9785-46A5-B1F8-E9B469F5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Welcome Gif | Welcome gif, Welcome logo, Hello gif">
            <a:extLst>
              <a:ext uri="{FF2B5EF4-FFF2-40B4-BE49-F238E27FC236}">
                <a16:creationId xmlns:a16="http://schemas.microsoft.com/office/drawing/2014/main" id="{5620A926-8E1C-4F8E-B342-F7EC457C6C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" y="-401782"/>
            <a:ext cx="10621818" cy="79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id="{34A4B60B-6FC0-448E-A571-DC7EFA07F5CA}"/>
              </a:ext>
            </a:extLst>
          </p:cNvPr>
          <p:cNvGrpSpPr/>
          <p:nvPr/>
        </p:nvGrpSpPr>
        <p:grpSpPr>
          <a:xfrm flipH="1">
            <a:off x="-1223010" y="802251"/>
            <a:ext cx="7319010" cy="1308420"/>
            <a:chOff x="5360265" y="2521677"/>
            <a:chExt cx="6794108" cy="1308420"/>
          </a:xfrm>
        </p:grpSpPr>
        <p:grpSp>
          <p:nvGrpSpPr>
            <p:cNvPr id="5" name="组合 11">
              <a:extLst>
                <a:ext uri="{FF2B5EF4-FFF2-40B4-BE49-F238E27FC236}">
                  <a16:creationId xmlns:a16="http://schemas.microsoft.com/office/drawing/2014/main" id="{27A10909-7A71-4B9F-AD52-B6CEAA142236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08420"/>
              <a:chOff x="658333" y="2195416"/>
              <a:chExt cx="4669221" cy="1308420"/>
            </a:xfrm>
          </p:grpSpPr>
          <p:sp>
            <p:nvSpPr>
              <p:cNvPr id="7" name="矩形: 圆角 12">
                <a:extLst>
                  <a:ext uri="{FF2B5EF4-FFF2-40B4-BE49-F238E27FC236}">
                    <a16:creationId xmlns:a16="http://schemas.microsoft.com/office/drawing/2014/main" id="{900782DD-D0BE-4A39-9E03-1ED9B4D3D376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1308420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13">
                <a:extLst>
                  <a:ext uri="{FF2B5EF4-FFF2-40B4-BE49-F238E27FC236}">
                    <a16:creationId xmlns:a16="http://schemas.microsoft.com/office/drawing/2014/main" id="{02A5705D-E8F3-4F0A-9780-7EDE8944BB51}"/>
                  </a:ext>
                </a:extLst>
              </p:cNvPr>
              <p:cNvSpPr txBox="1"/>
              <p:nvPr/>
            </p:nvSpPr>
            <p:spPr>
              <a:xfrm>
                <a:off x="805161" y="2260730"/>
                <a:ext cx="4277815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直接连接符 4">
              <a:extLst>
                <a:ext uri="{FF2B5EF4-FFF2-40B4-BE49-F238E27FC236}">
                  <a16:creationId xmlns:a16="http://schemas.microsoft.com/office/drawing/2014/main" id="{7E303909-754F-431F-8763-F321C110278C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0029486" y="3173600"/>
              <a:ext cx="2124887" cy="228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09AB28-938F-4C05-9CE1-9E1AEC9A31AE}"/>
              </a:ext>
            </a:extLst>
          </p:cNvPr>
          <p:cNvSpPr txBox="1"/>
          <p:nvPr/>
        </p:nvSpPr>
        <p:spPr>
          <a:xfrm>
            <a:off x="1329516" y="926866"/>
            <a:ext cx="4608313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IÊN TIỀN THẢO">
            <a:extLst>
              <a:ext uri="{FF2B5EF4-FFF2-40B4-BE49-F238E27FC236}">
                <a16:creationId xmlns:a16="http://schemas.microsoft.com/office/drawing/2014/main" id="{B184ED25-730B-4720-8C92-0274D2F9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2" y="2282505"/>
            <a:ext cx="2995728" cy="44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Bài 55: Tiến hóa về sinh sản - Hoc24">
            <a:extLst>
              <a:ext uri="{FF2B5EF4-FFF2-40B4-BE49-F238E27FC236}">
                <a16:creationId xmlns:a16="http://schemas.microsoft.com/office/drawing/2014/main" id="{DE22160F-7E15-4590-8646-CC5325A7A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8" name="Picture 8" descr="Lý thuyết Trùng roi sinh 7">
            <a:extLst>
              <a:ext uri="{FF2B5EF4-FFF2-40B4-BE49-F238E27FC236}">
                <a16:creationId xmlns:a16="http://schemas.microsoft.com/office/drawing/2014/main" id="{3703767B-056E-470A-954B-3048E61E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6212"/>
            <a:ext cx="5486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8673DE-4792-4C3C-9188-661BC98EE94A}"/>
              </a:ext>
            </a:extLst>
          </p:cNvPr>
          <p:cNvSpPr txBox="1"/>
          <p:nvPr/>
        </p:nvSpPr>
        <p:spPr>
          <a:xfrm>
            <a:off x="5267326" y="6041086"/>
            <a:ext cx="6715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6596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ý thuyết Sinh sản ở động vật - Sinh học 11">
            <a:extLst>
              <a:ext uri="{FF2B5EF4-FFF2-40B4-BE49-F238E27FC236}">
                <a16:creationId xmlns:a16="http://schemas.microsoft.com/office/drawing/2014/main" id="{26F1FD3A-A132-4F9C-88E9-D673B05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61925"/>
            <a:ext cx="53054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ài 44: Sinh Sản Vô Tính Ở Động Vật (Chương IV: Sinh Sản)">
            <a:extLst>
              <a:ext uri="{FF2B5EF4-FFF2-40B4-BE49-F238E27FC236}">
                <a16:creationId xmlns:a16="http://schemas.microsoft.com/office/drawing/2014/main" id="{E87526C4-D778-411E-B2AF-5CF34997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1925"/>
            <a:ext cx="6762750" cy="24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 Hình Thức Sinh Sản Vô Tính Ở Đông Vật Là Gì ? Các Hình Thức, Ứng Dụng">
            <a:extLst>
              <a:ext uri="{FF2B5EF4-FFF2-40B4-BE49-F238E27FC236}">
                <a16:creationId xmlns:a16="http://schemas.microsoft.com/office/drawing/2014/main" id="{7B2B9F30-EFBD-4A14-9560-529F216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93813"/>
            <a:ext cx="2976562" cy="2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E0670986-2EAE-479E-8297-4F90BC89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3781150"/>
            <a:ext cx="3929063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inh sản vô tính ở thực vật, trắc nghiệm sinh học lớp 11 2022 |  Mytranshop.com – TRANG CHỦ">
            <a:extLst>
              <a:ext uri="{FF2B5EF4-FFF2-40B4-BE49-F238E27FC236}">
                <a16:creationId xmlns:a16="http://schemas.microsoft.com/office/drawing/2014/main" id="{5D3106F1-24B0-4FD4-AD45-4FFF5C40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958352"/>
            <a:ext cx="4905012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0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DEECF9-DC46-4E33-9FD2-10D0D7C89132}"/>
              </a:ext>
            </a:extLst>
          </p:cNvPr>
          <p:cNvSpPr txBox="1"/>
          <p:nvPr/>
        </p:nvSpPr>
        <p:spPr>
          <a:xfrm>
            <a:off x="2376022" y="1716205"/>
            <a:ext cx="937651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7FEBF2D4-87B5-42A8-9E33-FE48994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" y="295379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904105" y="4097253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1564D3-E0DC-4740-BDEE-45573A910088}"/>
              </a:ext>
            </a:extLst>
          </p:cNvPr>
          <p:cNvSpPr txBox="1"/>
          <p:nvPr/>
        </p:nvSpPr>
        <p:spPr>
          <a:xfrm>
            <a:off x="2095497" y="4097253"/>
            <a:ext cx="9486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15" y="1355996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nh Khương (Gừng Tươi) Duocphambachthong.vn">
            <a:extLst>
              <a:ext uri="{FF2B5EF4-FFF2-40B4-BE49-F238E27FC236}">
                <a16:creationId xmlns:a16="http://schemas.microsoft.com/office/drawing/2014/main" id="{210568B5-9257-4E48-825E-346A637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0" y="3429000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7C1BD0-0701-48B7-83D7-48A337162D82}"/>
              </a:ext>
            </a:extLst>
          </p:cNvPr>
          <p:cNvSpPr txBox="1"/>
          <p:nvPr/>
        </p:nvSpPr>
        <p:spPr>
          <a:xfrm>
            <a:off x="367062" y="5941238"/>
            <a:ext cx="726626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gừng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5FFC1E-A470-4084-9FF3-0AEC3F937506}"/>
              </a:ext>
            </a:extLst>
          </p:cNvPr>
          <p:cNvSpPr/>
          <p:nvPr/>
        </p:nvSpPr>
        <p:spPr>
          <a:xfrm>
            <a:off x="367063" y="5820935"/>
            <a:ext cx="7214837" cy="83666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6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570755" y="382547"/>
            <a:ext cx="1121188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994418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1385414" y="811612"/>
            <a:ext cx="9421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65FC2A4-774F-4CE4-ABE9-6EEB6CFBA864}"/>
              </a:ext>
            </a:extLst>
          </p:cNvPr>
          <p:cNvGrpSpPr/>
          <p:nvPr/>
        </p:nvGrpSpPr>
        <p:grpSpPr>
          <a:xfrm>
            <a:off x="232744" y="2678408"/>
            <a:ext cx="3061556" cy="3227309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B3AAAF3-8BB6-4073-88AA-9F3624E18682}"/>
              </a:ext>
            </a:extLst>
          </p:cNvPr>
          <p:cNvSpPr txBox="1"/>
          <p:nvPr/>
        </p:nvSpPr>
        <p:spPr>
          <a:xfrm>
            <a:off x="4482179" y="2782704"/>
            <a:ext cx="7073043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lang,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gừng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50483-2FAD-4385-B6A6-574E05B1C4F6}"/>
              </a:ext>
            </a:extLst>
          </p:cNvPr>
          <p:cNvSpPr txBox="1"/>
          <p:nvPr/>
        </p:nvSpPr>
        <p:spPr>
          <a:xfrm>
            <a:off x="2672677" y="3442469"/>
            <a:ext cx="9203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5">
            <a:extLst>
              <a:ext uri="{FF2B5EF4-FFF2-40B4-BE49-F238E27FC236}">
                <a16:creationId xmlns:a16="http://schemas.microsoft.com/office/drawing/2014/main" id="{EFF7B0E5-FFCB-441E-AA74-9EBC7DE10FA7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36" name="组合 11">
              <a:extLst>
                <a:ext uri="{FF2B5EF4-FFF2-40B4-BE49-F238E27FC236}">
                  <a16:creationId xmlns:a16="http://schemas.microsoft.com/office/drawing/2014/main" id="{6FF12EDE-1F31-42C5-B932-56E97C3BFA40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38" name="矩形: 圆角 12">
                <a:extLst>
                  <a:ext uri="{FF2B5EF4-FFF2-40B4-BE49-F238E27FC236}">
                    <a16:creationId xmlns:a16="http://schemas.microsoft.com/office/drawing/2014/main" id="{40D3EE5B-0C32-4B41-92B8-D88758B471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13">
                <a:extLst>
                  <a:ext uri="{FF2B5EF4-FFF2-40B4-BE49-F238E27FC236}">
                    <a16:creationId xmlns:a16="http://schemas.microsoft.com/office/drawing/2014/main" id="{82B86673-CD76-44BE-A844-E38EFB8EAB5C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连接符 4">
              <a:extLst>
                <a:ext uri="{FF2B5EF4-FFF2-40B4-BE49-F238E27FC236}">
                  <a16:creationId xmlns:a16="http://schemas.microsoft.com/office/drawing/2014/main" id="{621BA038-0772-4BB1-8C47-71B84523BFA3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组合 5">
            <a:extLst>
              <a:ext uri="{FF2B5EF4-FFF2-40B4-BE49-F238E27FC236}">
                <a16:creationId xmlns:a16="http://schemas.microsoft.com/office/drawing/2014/main" id="{92892515-2647-4CA4-812A-4B5C026DDAA4}"/>
              </a:ext>
            </a:extLst>
          </p:cNvPr>
          <p:cNvGrpSpPr/>
          <p:nvPr/>
        </p:nvGrpSpPr>
        <p:grpSpPr>
          <a:xfrm>
            <a:off x="2650345" y="3328128"/>
            <a:ext cx="10854519" cy="985306"/>
            <a:chOff x="5569931" y="2521677"/>
            <a:chExt cx="6622069" cy="985306"/>
          </a:xfrm>
        </p:grpSpPr>
        <p:grpSp>
          <p:nvGrpSpPr>
            <p:cNvPr id="41" name="组合 11">
              <a:extLst>
                <a:ext uri="{FF2B5EF4-FFF2-40B4-BE49-F238E27FC236}">
                  <a16:creationId xmlns:a16="http://schemas.microsoft.com/office/drawing/2014/main" id="{697832FA-6A3B-4FA7-B048-D7878D7F2DF6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43" name="矩形: 圆角 12">
                <a:extLst>
                  <a:ext uri="{FF2B5EF4-FFF2-40B4-BE49-F238E27FC236}">
                    <a16:creationId xmlns:a16="http://schemas.microsoft.com/office/drawing/2014/main" id="{1653DE98-1874-4ED0-BD0A-B69B83A7995C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13">
                <a:extLst>
                  <a:ext uri="{FF2B5EF4-FFF2-40B4-BE49-F238E27FC236}">
                    <a16:creationId xmlns:a16="http://schemas.microsoft.com/office/drawing/2014/main" id="{D8A5593B-75AB-4C03-803C-0E7E8DB4E1BF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直接连接符 4">
              <a:extLst>
                <a:ext uri="{FF2B5EF4-FFF2-40B4-BE49-F238E27FC236}">
                  <a16:creationId xmlns:a16="http://schemas.microsoft.com/office/drawing/2014/main" id="{A78FFAA5-C8A6-407B-BD1B-588FC9443CD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941D7D-80C8-4000-B3F1-CDBD438ACB69}"/>
              </a:ext>
            </a:extLst>
          </p:cNvPr>
          <p:cNvSpPr txBox="1"/>
          <p:nvPr/>
        </p:nvSpPr>
        <p:spPr>
          <a:xfrm>
            <a:off x="2155478" y="1710021"/>
            <a:ext cx="895875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DE661451-9971-42B0-B543-3AD68D97D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1827" r="20642" b="22033"/>
          <a:stretch/>
        </p:blipFill>
        <p:spPr bwMode="auto">
          <a:xfrm>
            <a:off x="0" y="3200604"/>
            <a:ext cx="2489419" cy="25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8175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DB7A60-25FD-4448-BEF0-2AF621A96ADC}"/>
              </a:ext>
            </a:extLst>
          </p:cNvPr>
          <p:cNvSpPr txBox="1"/>
          <p:nvPr/>
        </p:nvSpPr>
        <p:spPr>
          <a:xfrm>
            <a:off x="3061364" y="4816605"/>
            <a:ext cx="922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303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7F3D358-EBF4-443F-88BF-6E24FEEB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DEECF9-DC46-4E33-9FD2-10D0D7C89132}"/>
              </a:ext>
            </a:extLst>
          </p:cNvPr>
          <p:cNvSpPr txBox="1"/>
          <p:nvPr/>
        </p:nvSpPr>
        <p:spPr>
          <a:xfrm>
            <a:off x="1888345" y="1747496"/>
            <a:ext cx="937651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B7A60-25FD-4448-BEF0-2AF621A96ADC}"/>
              </a:ext>
            </a:extLst>
          </p:cNvPr>
          <p:cNvSpPr txBox="1"/>
          <p:nvPr/>
        </p:nvSpPr>
        <p:spPr>
          <a:xfrm>
            <a:off x="3194714" y="4709823"/>
            <a:ext cx="922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2" name="Picture 4" descr="Sinh Khương (Gừng Tươi) Duocphambachthong.vn">
            <a:extLst>
              <a:ext uri="{FF2B5EF4-FFF2-40B4-BE49-F238E27FC236}">
                <a16:creationId xmlns:a16="http://schemas.microsoft.com/office/drawing/2014/main" id="{D99AB24F-80A6-42C9-BC82-CE0D50E4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0" y="1102956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5219021-465F-40F0-9C2C-88FFBA38A9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84651" y="2606573"/>
            <a:ext cx="1727200" cy="2245236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96B17E4-342B-43A9-8AE5-B759A140E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4EFD5E-718A-437A-8209-1F913EB3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A8CB1D-9DA6-4811-96DB-BDA0643C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A00B75-4BD8-4D47-AB7A-D7FDB28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29A66CE-F03A-4D75-8D44-B91FD229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2A8F37-365E-49C0-ACE9-F63B1703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AB1D534-4963-49A4-B354-EAE5A7F5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021451A-9094-41C7-BD21-23A5E8E2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8945E75-4473-447F-81C7-453C21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11CDC1A-F6E1-47B0-A358-01EACCE9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8C2375-89E7-416A-BFD1-FA493E55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7EAA8C40-51C2-40D0-B289-2D2F3DCCE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03" y="1478281"/>
            <a:ext cx="4658957" cy="5176356"/>
            <a:chOff x="1461" y="575"/>
            <a:chExt cx="1481" cy="2064"/>
          </a:xfrm>
          <a:solidFill>
            <a:srgbClr val="3C3C3B"/>
          </a:solidFill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78A9246-BCA5-4703-9577-1DC52C9C0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" y="575"/>
              <a:ext cx="1481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59F8C8C-3BF2-417D-A668-6A1C50B3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4D6149E-B7CA-4AFF-A81C-54B6160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E4F5D27-795A-4012-AAEC-1FD8AB25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707"/>
              <a:ext cx="34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CA09D4-5EF8-4985-81F9-849D7920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692"/>
              <a:ext cx="19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017A9CB-0889-45DD-873C-29E23289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191C5DC3-82ED-44A2-816A-C71A91C61C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8251" y="1292695"/>
            <a:ext cx="4893404" cy="5176356"/>
            <a:chOff x="4721" y="575"/>
            <a:chExt cx="1482" cy="2064"/>
          </a:xfrm>
          <a:solidFill>
            <a:srgbClr val="3C3C3B"/>
          </a:solidFill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C4F425E-0A4D-43DB-BB29-CE356B7D3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" y="575"/>
              <a:ext cx="1482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52533EA-99D4-4DA9-9D8E-D7FCABE3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680EEACF-4B44-426C-B966-8A20FA50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5A5605B2-4E15-4AB5-81CC-D9FCFA92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707"/>
              <a:ext cx="35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F1680C8-D211-4732-8498-4EE8B134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692"/>
              <a:ext cx="20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DC192A6-C46A-4EB7-B820-BF48C9B2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7E60E121-08C9-48E1-A27D-973586B168B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HappyZcool-2016" panose="02010600030101010101" pitchFamily="2" charset="-122"/>
              <a:ea typeface="HappyZcool-2016" panose="02010600030101010101" pitchFamily="2" charset="-122"/>
              <a:sym typeface="HappyZcool-2016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37496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án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A00EC-21E0-4248-886A-9D9DA691E1D9}"/>
              </a:ext>
            </a:extLst>
          </p:cNvPr>
          <p:cNvSpPr txBox="1"/>
          <p:nvPr/>
        </p:nvSpPr>
        <p:spPr>
          <a:xfrm>
            <a:off x="8014358" y="1598336"/>
            <a:ext cx="6896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57F206-0714-4D5B-8BBD-86E73535C1D4}"/>
              </a:ext>
            </a:extLst>
          </p:cNvPr>
          <p:cNvSpPr txBox="1"/>
          <p:nvPr/>
        </p:nvSpPr>
        <p:spPr>
          <a:xfrm>
            <a:off x="701215" y="2000042"/>
            <a:ext cx="689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5BA7A3-C1EA-434E-B85E-910D6B38E5F6}"/>
              </a:ext>
            </a:extLst>
          </p:cNvPr>
          <p:cNvSpPr txBox="1"/>
          <p:nvPr/>
        </p:nvSpPr>
        <p:spPr>
          <a:xfrm>
            <a:off x="650546" y="3175567"/>
            <a:ext cx="3863595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)…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CE0DAC-6778-4C8F-877F-CAAA25FA56A9}"/>
              </a:ext>
            </a:extLst>
          </p:cNvPr>
          <p:cNvSpPr txBox="1"/>
          <p:nvPr/>
        </p:nvSpPr>
        <p:spPr>
          <a:xfrm>
            <a:off x="7426032" y="3093780"/>
            <a:ext cx="4000292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09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1981929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3079478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14AEEAF0-1DAE-4B18-8662-80FD600937B9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4177027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F6B7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263618" y="689066"/>
            <a:ext cx="3664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VẬN DỤNG (BTVN)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285BD6-D37D-4437-8BEC-A24B5F13257F}"/>
              </a:ext>
            </a:extLst>
          </p:cNvPr>
          <p:cNvSpPr txBox="1"/>
          <p:nvPr/>
        </p:nvSpPr>
        <p:spPr>
          <a:xfrm>
            <a:off x="2416199" y="2055515"/>
            <a:ext cx="918840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36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F044BA9-228C-4C10-B3D4-FBA17528F3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3471" y="4519593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7B4ECE-C77E-42F6-9D81-F117A8F58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26961A-8BE1-40A0-8D18-63DADC4B0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69DE58-DB21-46F2-AA97-AE38B54D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F24FF08-5BCD-4BB6-9BC9-17078CAD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82A3E80-440F-4F97-A645-98E19D8F3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232013-FD5A-492B-8FB5-36AE8C48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27CC6EF-292B-448B-AD59-18AA4381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0C345E6-58E3-4DAB-81CC-206517FD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FA6C246-4518-4437-B011-111ACFC9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C4981BE-9FE4-4425-9B3E-BC6DE445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E2A5002-B33A-4FF9-86FE-50B848FF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1" name="Flowchart: Data 20">
            <a:extLst>
              <a:ext uri="{FF2B5EF4-FFF2-40B4-BE49-F238E27FC236}">
                <a16:creationId xmlns:a16="http://schemas.microsoft.com/office/drawing/2014/main" id="{1DAFE5DF-DB54-4992-9F0B-461B8F073FFB}"/>
              </a:ext>
            </a:extLst>
          </p:cNvPr>
          <p:cNvSpPr/>
          <p:nvPr/>
        </p:nvSpPr>
        <p:spPr>
          <a:xfrm>
            <a:off x="-1409700" y="94469"/>
            <a:ext cx="11661140" cy="1044991"/>
          </a:xfrm>
          <a:prstGeom prst="flowChartInputOutp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BEEFB-A8A6-4F3C-A157-EFB4A4B4E140}"/>
              </a:ext>
            </a:extLst>
          </p:cNvPr>
          <p:cNvSpPr txBox="1"/>
          <p:nvPr/>
        </p:nvSpPr>
        <p:spPr>
          <a:xfrm>
            <a:off x="571500" y="498762"/>
            <a:ext cx="1019212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iải bài 32 Khái quát về sinh sản và sinh sản vô tính ở sinh vật | Giải  khoa học tự nhiên 7 cánh diều - Tech12h">
            <a:extLst>
              <a:ext uri="{FF2B5EF4-FFF2-40B4-BE49-F238E27FC236}">
                <a16:creationId xmlns:a16="http://schemas.microsoft.com/office/drawing/2014/main" id="{8ECA3ED0-CE20-44E9-9A0E-BDE283F0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9" y="1249564"/>
            <a:ext cx="5222041" cy="55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FC2C0F-5F38-4E1E-9E7C-690247C95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26506"/>
              </p:ext>
            </p:extLst>
          </p:nvPr>
        </p:nvGraphicFramePr>
        <p:xfrm>
          <a:off x="1062962" y="2129555"/>
          <a:ext cx="10134600" cy="374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062">
                  <a:extLst>
                    <a:ext uri="{9D8B030D-6E8A-4147-A177-3AD203B41FA5}">
                      <a16:colId xmlns:a16="http://schemas.microsoft.com/office/drawing/2014/main" val="4079213773"/>
                    </a:ext>
                  </a:extLst>
                </a:gridCol>
                <a:gridCol w="2749062">
                  <a:extLst>
                    <a:ext uri="{9D8B030D-6E8A-4147-A177-3AD203B41FA5}">
                      <a16:colId xmlns:a16="http://schemas.microsoft.com/office/drawing/2014/main" val="2469600551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val="1203862268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val="3960981043"/>
                    </a:ext>
                  </a:extLst>
                </a:gridCol>
              </a:tblGrid>
              <a:tr h="1085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14973"/>
                  </a:ext>
                </a:extLst>
              </a:tr>
              <a:tr h="666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sản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mảnh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8909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2176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32611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68375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0538978-9C45-4A88-802B-646BB35D71EE}"/>
              </a:ext>
            </a:extLst>
          </p:cNvPr>
          <p:cNvSpPr/>
          <p:nvPr/>
        </p:nvSpPr>
        <p:spPr>
          <a:xfrm>
            <a:off x="-566540" y="913631"/>
            <a:ext cx="3978656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14">
            <a:extLst>
              <a:ext uri="{FF2B5EF4-FFF2-40B4-BE49-F238E27FC236}">
                <a16:creationId xmlns:a16="http://schemas.microsoft.com/office/drawing/2014/main" id="{F97FAEBD-3E99-4798-8E4C-A4647A33CA01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id="{667E31CD-5D2C-423E-817C-D98804725900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6">
            <a:extLst>
              <a:ext uri="{FF2B5EF4-FFF2-40B4-BE49-F238E27FC236}">
                <a16:creationId xmlns:a16="http://schemas.microsoft.com/office/drawing/2014/main" id="{72EAD43A-92F8-4DF0-96A6-C83AABFC24FC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01458E11-7E43-4D1D-B9E0-7CA1F1B96E78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22">
            <a:extLst>
              <a:ext uri="{FF2B5EF4-FFF2-40B4-BE49-F238E27FC236}">
                <a16:creationId xmlns:a16="http://schemas.microsoft.com/office/drawing/2014/main" id="{83D8E316-5C1F-4F6E-87F3-A967233CDA8A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23">
            <a:extLst>
              <a:ext uri="{FF2B5EF4-FFF2-40B4-BE49-F238E27FC236}">
                <a16:creationId xmlns:a16="http://schemas.microsoft.com/office/drawing/2014/main" id="{256A3504-679A-41FD-80F5-09CD89E42200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24">
            <a:extLst>
              <a:ext uri="{FF2B5EF4-FFF2-40B4-BE49-F238E27FC236}">
                <a16:creationId xmlns:a16="http://schemas.microsoft.com/office/drawing/2014/main" id="{EE545E41-ACE5-4DEB-B6D0-6D9EA95960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8C32A-C295-47CB-B8B5-5FD62B970A20}"/>
              </a:ext>
            </a:extLst>
          </p:cNvPr>
          <p:cNvSpPr txBox="1"/>
          <p:nvPr/>
        </p:nvSpPr>
        <p:spPr>
          <a:xfrm>
            <a:off x="2912719" y="488754"/>
            <a:ext cx="6315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31F632A-EB49-4831-AB10-A173D1D09A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84840" y="4760077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705E135-6A80-4984-8445-DDFDE24A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0D6FDF7-FC6C-4CF8-9E43-ABB5344D0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DD08903-80FD-44B0-A5B7-D98F04B9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5A9B958-31F3-4C2F-93CD-2C4DF082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2110EDB-2B0F-41A4-BB3B-2E8A9360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25F12E2-65F0-49F1-8258-B74D3DEA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17D4407-D7AE-45D6-A196-D77BB53C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6B7FD9A-F698-4FE6-B6F9-F9203DAB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0991B65-B245-4D55-8CDD-53052218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66B7AC9-E802-4D0C-BB1C-C794B597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00428BF-19D7-4DB9-B6EF-A6F9D7DF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5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8DB0F-BC7E-4126-A1FE-98F09EB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85044"/>
              </p:ext>
            </p:extLst>
          </p:nvPr>
        </p:nvGraphicFramePr>
        <p:xfrm>
          <a:off x="361950" y="884272"/>
          <a:ext cx="11468100" cy="5837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413454453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79832376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59508013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287630404"/>
                    </a:ext>
                  </a:extLst>
                </a:gridCol>
              </a:tblGrid>
              <a:tr h="1814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87998"/>
                  </a:ext>
                </a:extLst>
              </a:tr>
              <a:tr h="372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25693"/>
                  </a:ext>
                </a:extLst>
              </a:tr>
              <a:tr h="1135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378"/>
                  </a:ext>
                </a:extLst>
              </a:tr>
              <a:tr h="299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Sau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79847"/>
                  </a:ext>
                </a:extLst>
              </a:tr>
              <a:tr h="5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 khoang như: Thủy tức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khớp như: Ong, kiến, rệp.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9321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EFE78B7D-F88E-4707-8EAE-B8F8EBC76E95}"/>
              </a:ext>
            </a:extLst>
          </p:cNvPr>
          <p:cNvSpPr/>
          <p:nvPr/>
        </p:nvSpPr>
        <p:spPr>
          <a:xfrm>
            <a:off x="-395090" y="-142154"/>
            <a:ext cx="2852540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30F29-5296-4DDD-8C9B-7C6E80DC7B8F}"/>
              </a:ext>
            </a:extLst>
          </p:cNvPr>
          <p:cNvSpPr txBox="1"/>
          <p:nvPr/>
        </p:nvSpPr>
        <p:spPr>
          <a:xfrm>
            <a:off x="2497169" y="1338637"/>
            <a:ext cx="7328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1">
            <a:extLst>
              <a:ext uri="{FF2B5EF4-FFF2-40B4-BE49-F238E27FC236}">
                <a16:creationId xmlns:a16="http://schemas.microsoft.com/office/drawing/2014/main" id="{A4FC5EC7-3781-4D95-950A-A141B340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3" y="2390425"/>
            <a:ext cx="4653814" cy="3452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A3DE52C-4672-4308-B14E-AF335A90A742}"/>
              </a:ext>
            </a:extLst>
          </p:cNvPr>
          <p:cNvSpPr txBox="1"/>
          <p:nvPr/>
        </p:nvSpPr>
        <p:spPr>
          <a:xfrm>
            <a:off x="5943599" y="2701410"/>
            <a:ext cx="5886797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Chú O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157B8E4E-5F98-41B2-B0D7-137E4E9B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34" y="-213980"/>
            <a:ext cx="24370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ìm hiểu về Ong chúa, Ong Thợ, Ong Đực. Vai trò và nhiệm vụ của từng c –  Công ty Cổ Phần Thương Mại PRONZ">
            <a:extLst>
              <a:ext uri="{FF2B5EF4-FFF2-40B4-BE49-F238E27FC236}">
                <a16:creationId xmlns:a16="http://schemas.microsoft.com/office/drawing/2014/main" id="{7452AA90-0522-4401-B7E6-4503EF6CD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344" r="3753" b="12209"/>
          <a:stretch/>
        </p:blipFill>
        <p:spPr bwMode="auto">
          <a:xfrm>
            <a:off x="7265329" y="4942474"/>
            <a:ext cx="3243335" cy="1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56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3F145B-8F29-4DF9-BA2B-261DC2CAD0AC}"/>
              </a:ext>
            </a:extLst>
          </p:cNvPr>
          <p:cNvSpPr/>
          <p:nvPr/>
        </p:nvSpPr>
        <p:spPr>
          <a:xfrm>
            <a:off x="3303288" y="1604731"/>
            <a:ext cx="8521650" cy="498656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– 2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A9464-5B08-4294-B10A-446F10B9F3AE}"/>
              </a:ext>
            </a:extLst>
          </p:cNvPr>
          <p:cNvSpPr txBox="1"/>
          <p:nvPr/>
        </p:nvSpPr>
        <p:spPr>
          <a:xfrm>
            <a:off x="364116" y="18390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32.4,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giâm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2C8CD6E-00B0-4766-961A-4C85BF62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1398285"/>
            <a:ext cx="4716975" cy="49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A4EA04B3-FA97-4766-8811-CA785D85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" y="323954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Ai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nhanh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ảng Giá Chó Bulldog ? Tại Sao Có Mức Giá Cao Như Vậy? - Blog yêu chó  cảnh-Giao lưu chia sẻ kinh nghiệm chăn nuôi chó meo">
            <a:extLst>
              <a:ext uri="{FF2B5EF4-FFF2-40B4-BE49-F238E27FC236}">
                <a16:creationId xmlns:a16="http://schemas.microsoft.com/office/drawing/2014/main" id="{F56501E5-CE9E-4191-A701-9D43D01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17" y="3329877"/>
            <a:ext cx="3599838" cy="3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ts Isolé Découper - Photo gratuite sur Pixabay">
            <a:extLst>
              <a:ext uri="{FF2B5EF4-FFF2-40B4-BE49-F238E27FC236}">
                <a16:creationId xmlns:a16="http://schemas.microsoft.com/office/drawing/2014/main" id="{49BB4207-7EAF-4FCA-9A9D-CF238678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31" y="0"/>
            <a:ext cx="3923678" cy="37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ồ chơi Schleich Đức - Voi Châu Phi - Mã Sp 14761, 14762, 14763 | Shopee  Việt Nam">
            <a:extLst>
              <a:ext uri="{FF2B5EF4-FFF2-40B4-BE49-F238E27FC236}">
                <a16:creationId xmlns:a16="http://schemas.microsoft.com/office/drawing/2014/main" id="{86E19CDD-31FE-477A-BD8D-62D94DB1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1" y="1563225"/>
            <a:ext cx="4853903" cy="48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hãy điền ao hoặc au vào chỗ trống thích hợp :">
            <a:extLst>
              <a:ext uri="{FF2B5EF4-FFF2-40B4-BE49-F238E27FC236}">
                <a16:creationId xmlns:a16="http://schemas.microsoft.com/office/drawing/2014/main" id="{DBB7B1AC-2AB8-4022-9E8A-20E478D6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55" y="399738"/>
            <a:ext cx="2967098" cy="3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6EF64-4CD5-4BBF-88A0-9ACD67447065}"/>
              </a:ext>
            </a:extLst>
          </p:cNvPr>
          <p:cNvSpPr txBox="1"/>
          <p:nvPr/>
        </p:nvSpPr>
        <p:spPr>
          <a:xfrm>
            <a:off x="138328" y="440872"/>
            <a:ext cx="5528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67C8434F-EBFC-46D7-BFA5-7B4FC3F81251}"/>
              </a:ext>
            </a:extLst>
          </p:cNvPr>
          <p:cNvSpPr/>
          <p:nvPr/>
        </p:nvSpPr>
        <p:spPr>
          <a:xfrm>
            <a:off x="1054815" y="2336577"/>
            <a:ext cx="749594" cy="749594"/>
          </a:xfrm>
          <a:prstGeom prst="ellipse">
            <a:avLst/>
          </a:prstGeom>
          <a:solidFill>
            <a:srgbClr val="E1AD58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1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F699F38-9D27-4C9A-8869-9B9ADEAB4F39}"/>
              </a:ext>
            </a:extLst>
          </p:cNvPr>
          <p:cNvSpPr/>
          <p:nvPr/>
        </p:nvSpPr>
        <p:spPr>
          <a:xfrm>
            <a:off x="1054815" y="3360077"/>
            <a:ext cx="749594" cy="749594"/>
          </a:xfrm>
          <a:prstGeom prst="ellipse">
            <a:avLst/>
          </a:prstGeom>
          <a:solidFill>
            <a:srgbClr val="8CC5DF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2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4F74582-FC70-4F0C-AE4A-2B8DEB1B2E88}"/>
              </a:ext>
            </a:extLst>
          </p:cNvPr>
          <p:cNvSpPr/>
          <p:nvPr/>
        </p:nvSpPr>
        <p:spPr>
          <a:xfrm>
            <a:off x="1054815" y="4383577"/>
            <a:ext cx="749594" cy="749594"/>
          </a:xfrm>
          <a:prstGeom prst="ellipse">
            <a:avLst/>
          </a:prstGeom>
          <a:solidFill>
            <a:srgbClr val="CF6B71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3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B095CFC-9924-474A-98DD-168871683F72}"/>
              </a:ext>
            </a:extLst>
          </p:cNvPr>
          <p:cNvSpPr/>
          <p:nvPr/>
        </p:nvSpPr>
        <p:spPr>
          <a:xfrm>
            <a:off x="1054815" y="5407077"/>
            <a:ext cx="749594" cy="749594"/>
          </a:xfrm>
          <a:prstGeom prst="ellipse">
            <a:avLst/>
          </a:prstGeom>
          <a:solidFill>
            <a:srgbClr val="ECC95D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4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674242" y="689066"/>
            <a:ext cx="684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1. Có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mấy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2720" y="2153920"/>
            <a:ext cx="3444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91360" y="334767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866602" y="689066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của sinh vật là:</a:t>
            </a: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38960" y="2468880"/>
            <a:ext cx="1149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hữu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phân mảnh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Sinh sản vô tính và sinh sản sinh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306560" y="2312547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990036" y="689066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Sinh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vô tính có đặc điểm gì?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863600" y="2174566"/>
            <a:ext cx="109626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thể con chỉ nhận được chất di truyền của mẹ nên giống nhau và giống mẹ.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có sự kết hợp giữa yếu tố đực và yếu tố cái.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kết hợp giữa yếu tố đực và yếu tố cái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A và C đều đúng.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683760" y="4139595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917627" y="689066"/>
            <a:ext cx="8356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vô tính ở thực vật là:</a:t>
            </a:r>
            <a:endParaRPr lang="zh-CN" altLang="en-US" sz="6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483360" y="2867169"/>
            <a:ext cx="99974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 và phân nhánh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sản bằng bào tử và sinh sản sinh dưỡng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 sản và phân nhánh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4403" y="34215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830264" y="689066"/>
            <a:ext cx="853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thức sinh sản vô tính ở động vật là?</a:t>
            </a:r>
            <a:endParaRPr lang="zh-CN" alt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493520" y="2820587"/>
            <a:ext cx="1025145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sinh sản bằng bào tử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sinh sản sinh dưỡng.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584378" y="25419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C97F54-848D-4186-B146-ED8804ECA626}"/>
              </a:ext>
            </a:extLst>
          </p:cNvPr>
          <p:cNvSpPr txBox="1"/>
          <p:nvPr/>
        </p:nvSpPr>
        <p:spPr>
          <a:xfrm>
            <a:off x="1887217" y="1265602"/>
            <a:ext cx="83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id="{39226AEF-19D7-45A0-B311-1BE1AEAAC933}"/>
              </a:ext>
            </a:extLst>
          </p:cNvPr>
          <p:cNvGrpSpPr/>
          <p:nvPr/>
        </p:nvGrpSpPr>
        <p:grpSpPr>
          <a:xfrm flipH="1">
            <a:off x="-724580" y="3559207"/>
            <a:ext cx="12916580" cy="1311809"/>
            <a:chOff x="5360265" y="2521677"/>
            <a:chExt cx="6831730" cy="1311809"/>
          </a:xfrm>
        </p:grpSpPr>
        <p:grpSp>
          <p:nvGrpSpPr>
            <p:cNvPr id="33" name="组合 11">
              <a:extLst>
                <a:ext uri="{FF2B5EF4-FFF2-40B4-BE49-F238E27FC236}">
                  <a16:creationId xmlns:a16="http://schemas.microsoft.com/office/drawing/2014/main" id="{111ED4BE-BB83-4E47-AEB5-432544B0EA5C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11809"/>
              <a:chOff x="658333" y="2195416"/>
              <a:chExt cx="4669221" cy="1311809"/>
            </a:xfrm>
          </p:grpSpPr>
          <p:sp>
            <p:nvSpPr>
              <p:cNvPr id="35" name="矩形: 圆角 12">
                <a:extLst>
                  <a:ext uri="{FF2B5EF4-FFF2-40B4-BE49-F238E27FC236}">
                    <a16:creationId xmlns:a16="http://schemas.microsoft.com/office/drawing/2014/main" id="{6444E1B5-E16B-46E8-990B-C284BFE1200E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13">
                <a:extLst>
                  <a:ext uri="{FF2B5EF4-FFF2-40B4-BE49-F238E27FC236}">
                    <a16:creationId xmlns:a16="http://schemas.microsoft.com/office/drawing/2014/main" id="{EF077338-EE0E-4D68-8259-EC8C0C403631}"/>
                  </a:ext>
                </a:extLst>
              </p:cNvPr>
              <p:cNvSpPr txBox="1"/>
              <p:nvPr/>
            </p:nvSpPr>
            <p:spPr>
              <a:xfrm>
                <a:off x="805162" y="2260730"/>
                <a:ext cx="427781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just"/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rau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thường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sản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dưỡng</a:t>
                </a:r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连接符 4">
              <a:extLst>
                <a:ext uri="{FF2B5EF4-FFF2-40B4-BE49-F238E27FC236}">
                  <a16:creationId xmlns:a16="http://schemas.microsoft.com/office/drawing/2014/main" id="{1786AA3F-BD5D-4BE8-BF3F-913C1E42B5B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10029486" y="3006564"/>
              <a:ext cx="2162509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:a16="http://schemas.microsoft.com/office/drawing/2014/main" id="{1C7696FA-2EB6-4993-990E-EADE23CDC5D7}"/>
              </a:ext>
            </a:extLst>
          </p:cNvPr>
          <p:cNvGrpSpPr/>
          <p:nvPr/>
        </p:nvGrpSpPr>
        <p:grpSpPr>
          <a:xfrm>
            <a:off x="701312" y="4439300"/>
            <a:ext cx="1644649" cy="1683485"/>
            <a:chOff x="4654551" y="1951038"/>
            <a:chExt cx="2890838" cy="29591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2E73AB2-80CD-4830-B709-185CACDB0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97B4E5B-9923-42A3-97C2-3137DFD3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CD09C2-E2B1-4EFE-80E1-8DB76781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D097CA-1C45-45D9-94A5-FB9A6737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353916D-6B02-42DF-93F9-D95FA212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854CE3B-5B09-4088-B655-19998CA0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0A340D8-B7F6-4967-BC0C-22485977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BD27B6-3BA9-4A14-8B76-D5D6D3F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052988B-1218-4D53-985A-5C67A999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075707-68A8-48EC-A88F-219C0AF0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6E81EB9-E488-4B4A-883A-E44193206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F7CEC7B-0BB4-4B1D-A90F-5346EA3D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4EE0100-5742-4088-A5F6-E76AF1F5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CBA1CC5-E470-4AF1-984A-88FD2FA6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F8125FA-4158-434B-802A-90CC1833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9299C97-D181-41AC-867C-408C6902B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FA777780-6FB5-4D16-818D-F6DFB74BB891}"/>
              </a:ext>
            </a:extLst>
          </p:cNvPr>
          <p:cNvGrpSpPr>
            <a:grpSpLocks noChangeAspect="1"/>
          </p:cNvGrpSpPr>
          <p:nvPr/>
        </p:nvGrpSpPr>
        <p:grpSpPr bwMode="auto">
          <a:xfrm rot="21028783">
            <a:off x="10321733" y="4799517"/>
            <a:ext cx="1718373" cy="2186292"/>
            <a:chOff x="1580" y="885"/>
            <a:chExt cx="1715" cy="218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FBC9F6B-42B2-4CCE-B50D-F7DD19AA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892"/>
              <a:ext cx="472" cy="104"/>
            </a:xfrm>
            <a:custGeom>
              <a:avLst/>
              <a:gdLst>
                <a:gd name="T0" fmla="*/ 174 w 176"/>
                <a:gd name="T1" fmla="*/ 32 h 39"/>
                <a:gd name="T2" fmla="*/ 3 w 176"/>
                <a:gd name="T3" fmla="*/ 23 h 39"/>
                <a:gd name="T4" fmla="*/ 5 w 176"/>
                <a:gd name="T5" fmla="*/ 28 h 39"/>
                <a:gd name="T6" fmla="*/ 89 w 176"/>
                <a:gd name="T7" fmla="*/ 18 h 39"/>
                <a:gd name="T8" fmla="*/ 171 w 176"/>
                <a:gd name="T9" fmla="*/ 38 h 39"/>
                <a:gd name="T10" fmla="*/ 174 w 176"/>
                <a:gd name="T1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39">
                  <a:moveTo>
                    <a:pt x="174" y="32"/>
                  </a:moveTo>
                  <a:cubicBezTo>
                    <a:pt x="128" y="0"/>
                    <a:pt x="53" y="3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32" y="20"/>
                    <a:pt x="60" y="16"/>
                    <a:pt x="89" y="18"/>
                  </a:cubicBezTo>
                  <a:cubicBezTo>
                    <a:pt x="119" y="20"/>
                    <a:pt x="143" y="30"/>
                    <a:pt x="171" y="38"/>
                  </a:cubicBezTo>
                  <a:cubicBezTo>
                    <a:pt x="175" y="39"/>
                    <a:pt x="176" y="34"/>
                    <a:pt x="174" y="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14A881C-E52D-4595-BF07-AFB291D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04"/>
              <a:ext cx="541" cy="153"/>
            </a:xfrm>
            <a:custGeom>
              <a:avLst/>
              <a:gdLst>
                <a:gd name="T0" fmla="*/ 197 w 202"/>
                <a:gd name="T1" fmla="*/ 47 h 57"/>
                <a:gd name="T2" fmla="*/ 2 w 202"/>
                <a:gd name="T3" fmla="*/ 24 h 57"/>
                <a:gd name="T4" fmla="*/ 3 w 202"/>
                <a:gd name="T5" fmla="*/ 28 h 57"/>
                <a:gd name="T6" fmla="*/ 101 w 202"/>
                <a:gd name="T7" fmla="*/ 23 h 57"/>
                <a:gd name="T8" fmla="*/ 193 w 202"/>
                <a:gd name="T9" fmla="*/ 54 h 57"/>
                <a:gd name="T10" fmla="*/ 197 w 202"/>
                <a:gd name="T1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">
                  <a:moveTo>
                    <a:pt x="197" y="47"/>
                  </a:moveTo>
                  <a:cubicBezTo>
                    <a:pt x="142" y="12"/>
                    <a:pt x="64" y="0"/>
                    <a:pt x="2" y="24"/>
                  </a:cubicBezTo>
                  <a:cubicBezTo>
                    <a:pt x="0" y="25"/>
                    <a:pt x="1" y="29"/>
                    <a:pt x="3" y="28"/>
                  </a:cubicBezTo>
                  <a:cubicBezTo>
                    <a:pt x="36" y="23"/>
                    <a:pt x="67" y="18"/>
                    <a:pt x="101" y="23"/>
                  </a:cubicBezTo>
                  <a:cubicBezTo>
                    <a:pt x="134" y="27"/>
                    <a:pt x="164" y="38"/>
                    <a:pt x="193" y="54"/>
                  </a:cubicBezTo>
                  <a:cubicBezTo>
                    <a:pt x="198" y="57"/>
                    <a:pt x="202" y="50"/>
                    <a:pt x="197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07A63A35-0BC5-48D4-B4C4-9596CD0F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170"/>
              <a:ext cx="487" cy="126"/>
            </a:xfrm>
            <a:custGeom>
              <a:avLst/>
              <a:gdLst>
                <a:gd name="T0" fmla="*/ 180 w 182"/>
                <a:gd name="T1" fmla="*/ 40 h 47"/>
                <a:gd name="T2" fmla="*/ 4 w 182"/>
                <a:gd name="T3" fmla="*/ 9 h 47"/>
                <a:gd name="T4" fmla="*/ 4 w 182"/>
                <a:gd name="T5" fmla="*/ 15 h 47"/>
                <a:gd name="T6" fmla="*/ 88 w 182"/>
                <a:gd name="T7" fmla="*/ 15 h 47"/>
                <a:gd name="T8" fmla="*/ 176 w 182"/>
                <a:gd name="T9" fmla="*/ 45 h 47"/>
                <a:gd name="T10" fmla="*/ 180 w 182"/>
                <a:gd name="T1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47">
                  <a:moveTo>
                    <a:pt x="180" y="40"/>
                  </a:moveTo>
                  <a:cubicBezTo>
                    <a:pt x="136" y="0"/>
                    <a:pt x="59" y="4"/>
                    <a:pt x="4" y="9"/>
                  </a:cubicBezTo>
                  <a:cubicBezTo>
                    <a:pt x="0" y="9"/>
                    <a:pt x="0" y="15"/>
                    <a:pt x="4" y="15"/>
                  </a:cubicBezTo>
                  <a:cubicBezTo>
                    <a:pt x="32" y="13"/>
                    <a:pt x="60" y="12"/>
                    <a:pt x="88" y="15"/>
                  </a:cubicBezTo>
                  <a:cubicBezTo>
                    <a:pt x="121" y="19"/>
                    <a:pt x="147" y="31"/>
                    <a:pt x="176" y="45"/>
                  </a:cubicBezTo>
                  <a:cubicBezTo>
                    <a:pt x="179" y="47"/>
                    <a:pt x="182" y="43"/>
                    <a:pt x="180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AA7EA32-2745-4231-8985-364E773E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333"/>
              <a:ext cx="471" cy="70"/>
            </a:xfrm>
            <a:custGeom>
              <a:avLst/>
              <a:gdLst>
                <a:gd name="T0" fmla="*/ 173 w 176"/>
                <a:gd name="T1" fmla="*/ 20 h 26"/>
                <a:gd name="T2" fmla="*/ 91 w 176"/>
                <a:gd name="T3" fmla="*/ 0 h 26"/>
                <a:gd name="T4" fmla="*/ 2 w 176"/>
                <a:gd name="T5" fmla="*/ 18 h 26"/>
                <a:gd name="T6" fmla="*/ 4 w 176"/>
                <a:gd name="T7" fmla="*/ 23 h 26"/>
                <a:gd name="T8" fmla="*/ 88 w 176"/>
                <a:gd name="T9" fmla="*/ 8 h 26"/>
                <a:gd name="T10" fmla="*/ 171 w 176"/>
                <a:gd name="T11" fmla="*/ 26 h 26"/>
                <a:gd name="T12" fmla="*/ 173 w 176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">
                  <a:moveTo>
                    <a:pt x="173" y="20"/>
                  </a:moveTo>
                  <a:cubicBezTo>
                    <a:pt x="151" y="4"/>
                    <a:pt x="117" y="1"/>
                    <a:pt x="91" y="0"/>
                  </a:cubicBezTo>
                  <a:cubicBezTo>
                    <a:pt x="60" y="0"/>
                    <a:pt x="31" y="6"/>
                    <a:pt x="2" y="18"/>
                  </a:cubicBezTo>
                  <a:cubicBezTo>
                    <a:pt x="0" y="19"/>
                    <a:pt x="1" y="24"/>
                    <a:pt x="4" y="23"/>
                  </a:cubicBezTo>
                  <a:cubicBezTo>
                    <a:pt x="31" y="12"/>
                    <a:pt x="59" y="7"/>
                    <a:pt x="88" y="8"/>
                  </a:cubicBezTo>
                  <a:cubicBezTo>
                    <a:pt x="118" y="9"/>
                    <a:pt x="142" y="20"/>
                    <a:pt x="171" y="26"/>
                  </a:cubicBezTo>
                  <a:cubicBezTo>
                    <a:pt x="174" y="26"/>
                    <a:pt x="176" y="22"/>
                    <a:pt x="173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3368C4A-D162-44EA-9C89-434B6596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454"/>
              <a:ext cx="458" cy="88"/>
            </a:xfrm>
            <a:custGeom>
              <a:avLst/>
              <a:gdLst>
                <a:gd name="T0" fmla="*/ 167 w 171"/>
                <a:gd name="T1" fmla="*/ 24 h 33"/>
                <a:gd name="T2" fmla="*/ 3 w 171"/>
                <a:gd name="T3" fmla="*/ 21 h 33"/>
                <a:gd name="T4" fmla="*/ 5 w 171"/>
                <a:gd name="T5" fmla="*/ 26 h 33"/>
                <a:gd name="T6" fmla="*/ 85 w 171"/>
                <a:gd name="T7" fmla="*/ 14 h 33"/>
                <a:gd name="T8" fmla="*/ 164 w 171"/>
                <a:gd name="T9" fmla="*/ 31 h 33"/>
                <a:gd name="T10" fmla="*/ 167 w 171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33">
                  <a:moveTo>
                    <a:pt x="167" y="24"/>
                  </a:moveTo>
                  <a:cubicBezTo>
                    <a:pt x="118" y="0"/>
                    <a:pt x="53" y="0"/>
                    <a:pt x="3" y="21"/>
                  </a:cubicBezTo>
                  <a:cubicBezTo>
                    <a:pt x="0" y="22"/>
                    <a:pt x="2" y="26"/>
                    <a:pt x="5" y="26"/>
                  </a:cubicBezTo>
                  <a:cubicBezTo>
                    <a:pt x="31" y="18"/>
                    <a:pt x="57" y="13"/>
                    <a:pt x="85" y="14"/>
                  </a:cubicBezTo>
                  <a:cubicBezTo>
                    <a:pt x="113" y="15"/>
                    <a:pt x="138" y="22"/>
                    <a:pt x="164" y="31"/>
                  </a:cubicBezTo>
                  <a:cubicBezTo>
                    <a:pt x="168" y="33"/>
                    <a:pt x="171" y="26"/>
                    <a:pt x="167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3823504-BE5A-44B4-8294-9A5DCFB9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555"/>
              <a:ext cx="434" cy="100"/>
            </a:xfrm>
            <a:custGeom>
              <a:avLst/>
              <a:gdLst>
                <a:gd name="T0" fmla="*/ 157 w 162"/>
                <a:gd name="T1" fmla="*/ 29 h 37"/>
                <a:gd name="T2" fmla="*/ 2 w 162"/>
                <a:gd name="T3" fmla="*/ 15 h 37"/>
                <a:gd name="T4" fmla="*/ 3 w 162"/>
                <a:gd name="T5" fmla="*/ 19 h 37"/>
                <a:gd name="T6" fmla="*/ 153 w 162"/>
                <a:gd name="T7" fmla="*/ 35 h 37"/>
                <a:gd name="T8" fmla="*/ 157 w 162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157" y="29"/>
                  </a:moveTo>
                  <a:cubicBezTo>
                    <a:pt x="111" y="2"/>
                    <a:pt x="52" y="0"/>
                    <a:pt x="2" y="15"/>
                  </a:cubicBezTo>
                  <a:cubicBezTo>
                    <a:pt x="0" y="16"/>
                    <a:pt x="1" y="20"/>
                    <a:pt x="3" y="19"/>
                  </a:cubicBezTo>
                  <a:cubicBezTo>
                    <a:pt x="56" y="6"/>
                    <a:pt x="104" y="14"/>
                    <a:pt x="153" y="35"/>
                  </a:cubicBezTo>
                  <a:cubicBezTo>
                    <a:pt x="158" y="37"/>
                    <a:pt x="162" y="31"/>
                    <a:pt x="157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1A6A80D9-F3BD-478E-900D-32330E7E8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614"/>
              <a:ext cx="463" cy="105"/>
            </a:xfrm>
            <a:custGeom>
              <a:avLst/>
              <a:gdLst>
                <a:gd name="T0" fmla="*/ 171 w 173"/>
                <a:gd name="T1" fmla="*/ 33 h 39"/>
                <a:gd name="T2" fmla="*/ 110 w 173"/>
                <a:gd name="T3" fmla="*/ 9 h 39"/>
                <a:gd name="T4" fmla="*/ 2 w 173"/>
                <a:gd name="T5" fmla="*/ 25 h 39"/>
                <a:gd name="T6" fmla="*/ 2 w 173"/>
                <a:gd name="T7" fmla="*/ 28 h 39"/>
                <a:gd name="T8" fmla="*/ 166 w 173"/>
                <a:gd name="T9" fmla="*/ 37 h 39"/>
                <a:gd name="T10" fmla="*/ 171 w 173"/>
                <a:gd name="T11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9">
                  <a:moveTo>
                    <a:pt x="171" y="33"/>
                  </a:moveTo>
                  <a:cubicBezTo>
                    <a:pt x="159" y="12"/>
                    <a:pt x="131" y="9"/>
                    <a:pt x="110" y="9"/>
                  </a:cubicBezTo>
                  <a:cubicBezTo>
                    <a:pt x="75" y="9"/>
                    <a:pt x="34" y="12"/>
                    <a:pt x="2" y="25"/>
                  </a:cubicBezTo>
                  <a:cubicBezTo>
                    <a:pt x="0" y="25"/>
                    <a:pt x="0" y="28"/>
                    <a:pt x="2" y="28"/>
                  </a:cubicBezTo>
                  <a:cubicBezTo>
                    <a:pt x="55" y="23"/>
                    <a:pt x="121" y="0"/>
                    <a:pt x="166" y="37"/>
                  </a:cubicBezTo>
                  <a:cubicBezTo>
                    <a:pt x="169" y="39"/>
                    <a:pt x="173" y="36"/>
                    <a:pt x="171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1AA0C29A-3460-4498-95EE-4C10911E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81"/>
              <a:ext cx="517" cy="115"/>
            </a:xfrm>
            <a:custGeom>
              <a:avLst/>
              <a:gdLst>
                <a:gd name="T0" fmla="*/ 191 w 193"/>
                <a:gd name="T1" fmla="*/ 36 h 43"/>
                <a:gd name="T2" fmla="*/ 4 w 193"/>
                <a:gd name="T3" fmla="*/ 28 h 43"/>
                <a:gd name="T4" fmla="*/ 5 w 193"/>
                <a:gd name="T5" fmla="*/ 33 h 43"/>
                <a:gd name="T6" fmla="*/ 99 w 193"/>
                <a:gd name="T7" fmla="*/ 22 h 43"/>
                <a:gd name="T8" fmla="*/ 188 w 193"/>
                <a:gd name="T9" fmla="*/ 42 h 43"/>
                <a:gd name="T10" fmla="*/ 191 w 193"/>
                <a:gd name="T1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43">
                  <a:moveTo>
                    <a:pt x="191" y="36"/>
                  </a:moveTo>
                  <a:cubicBezTo>
                    <a:pt x="138" y="0"/>
                    <a:pt x="62" y="15"/>
                    <a:pt x="4" y="28"/>
                  </a:cubicBezTo>
                  <a:cubicBezTo>
                    <a:pt x="0" y="29"/>
                    <a:pt x="2" y="34"/>
                    <a:pt x="5" y="33"/>
                  </a:cubicBezTo>
                  <a:cubicBezTo>
                    <a:pt x="36" y="27"/>
                    <a:pt x="68" y="22"/>
                    <a:pt x="99" y="22"/>
                  </a:cubicBezTo>
                  <a:cubicBezTo>
                    <a:pt x="132" y="22"/>
                    <a:pt x="159" y="30"/>
                    <a:pt x="188" y="42"/>
                  </a:cubicBezTo>
                  <a:cubicBezTo>
                    <a:pt x="192" y="43"/>
                    <a:pt x="193" y="38"/>
                    <a:pt x="191" y="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4EFEF2A-A911-446D-884C-EA8B899B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2309"/>
              <a:ext cx="493" cy="110"/>
            </a:xfrm>
            <a:custGeom>
              <a:avLst/>
              <a:gdLst>
                <a:gd name="T0" fmla="*/ 182 w 184"/>
                <a:gd name="T1" fmla="*/ 35 h 41"/>
                <a:gd name="T2" fmla="*/ 3 w 184"/>
                <a:gd name="T3" fmla="*/ 35 h 41"/>
                <a:gd name="T4" fmla="*/ 5 w 184"/>
                <a:gd name="T5" fmla="*/ 39 h 41"/>
                <a:gd name="T6" fmla="*/ 95 w 184"/>
                <a:gd name="T7" fmla="*/ 21 h 41"/>
                <a:gd name="T8" fmla="*/ 180 w 184"/>
                <a:gd name="T9" fmla="*/ 40 h 41"/>
                <a:gd name="T10" fmla="*/ 182 w 184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41">
                  <a:moveTo>
                    <a:pt x="182" y="35"/>
                  </a:moveTo>
                  <a:cubicBezTo>
                    <a:pt x="132" y="0"/>
                    <a:pt x="54" y="10"/>
                    <a:pt x="3" y="35"/>
                  </a:cubicBezTo>
                  <a:cubicBezTo>
                    <a:pt x="0" y="37"/>
                    <a:pt x="2" y="40"/>
                    <a:pt x="5" y="39"/>
                  </a:cubicBezTo>
                  <a:cubicBezTo>
                    <a:pt x="34" y="27"/>
                    <a:pt x="64" y="20"/>
                    <a:pt x="95" y="21"/>
                  </a:cubicBezTo>
                  <a:cubicBezTo>
                    <a:pt x="126" y="21"/>
                    <a:pt x="151" y="32"/>
                    <a:pt x="180" y="40"/>
                  </a:cubicBezTo>
                  <a:cubicBezTo>
                    <a:pt x="183" y="41"/>
                    <a:pt x="184" y="36"/>
                    <a:pt x="182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BE799C6-0324-4605-8382-23A53665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181"/>
              <a:ext cx="485" cy="99"/>
            </a:xfrm>
            <a:custGeom>
              <a:avLst/>
              <a:gdLst>
                <a:gd name="T0" fmla="*/ 178 w 181"/>
                <a:gd name="T1" fmla="*/ 24 h 37"/>
                <a:gd name="T2" fmla="*/ 2 w 181"/>
                <a:gd name="T3" fmla="*/ 33 h 37"/>
                <a:gd name="T4" fmla="*/ 4 w 181"/>
                <a:gd name="T5" fmla="*/ 36 h 37"/>
                <a:gd name="T6" fmla="*/ 89 w 181"/>
                <a:gd name="T7" fmla="*/ 18 h 37"/>
                <a:gd name="T8" fmla="*/ 176 w 181"/>
                <a:gd name="T9" fmla="*/ 29 h 37"/>
                <a:gd name="T10" fmla="*/ 178 w 181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7">
                  <a:moveTo>
                    <a:pt x="178" y="24"/>
                  </a:moveTo>
                  <a:cubicBezTo>
                    <a:pt x="124" y="0"/>
                    <a:pt x="54" y="9"/>
                    <a:pt x="2" y="33"/>
                  </a:cubicBezTo>
                  <a:cubicBezTo>
                    <a:pt x="0" y="34"/>
                    <a:pt x="2" y="37"/>
                    <a:pt x="4" y="36"/>
                  </a:cubicBezTo>
                  <a:cubicBezTo>
                    <a:pt x="31" y="26"/>
                    <a:pt x="59" y="19"/>
                    <a:pt x="89" y="18"/>
                  </a:cubicBezTo>
                  <a:cubicBezTo>
                    <a:pt x="119" y="17"/>
                    <a:pt x="147" y="24"/>
                    <a:pt x="176" y="29"/>
                  </a:cubicBezTo>
                  <a:cubicBezTo>
                    <a:pt x="179" y="30"/>
                    <a:pt x="181" y="25"/>
                    <a:pt x="178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0A74D4D-26AB-4305-92C0-DC2FACB1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034"/>
              <a:ext cx="472" cy="88"/>
            </a:xfrm>
            <a:custGeom>
              <a:avLst/>
              <a:gdLst>
                <a:gd name="T0" fmla="*/ 172 w 176"/>
                <a:gd name="T1" fmla="*/ 13 h 33"/>
                <a:gd name="T2" fmla="*/ 91 w 176"/>
                <a:gd name="T3" fmla="*/ 3 h 33"/>
                <a:gd name="T4" fmla="*/ 4 w 176"/>
                <a:gd name="T5" fmla="*/ 26 h 33"/>
                <a:gd name="T6" fmla="*/ 5 w 176"/>
                <a:gd name="T7" fmla="*/ 32 h 33"/>
                <a:gd name="T8" fmla="*/ 88 w 176"/>
                <a:gd name="T9" fmla="*/ 11 h 33"/>
                <a:gd name="T10" fmla="*/ 169 w 176"/>
                <a:gd name="T11" fmla="*/ 20 h 33"/>
                <a:gd name="T12" fmla="*/ 172 w 176"/>
                <a:gd name="T1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33">
                  <a:moveTo>
                    <a:pt x="172" y="13"/>
                  </a:moveTo>
                  <a:cubicBezTo>
                    <a:pt x="147" y="3"/>
                    <a:pt x="118" y="0"/>
                    <a:pt x="91" y="3"/>
                  </a:cubicBezTo>
                  <a:cubicBezTo>
                    <a:pt x="61" y="6"/>
                    <a:pt x="34" y="19"/>
                    <a:pt x="4" y="26"/>
                  </a:cubicBezTo>
                  <a:cubicBezTo>
                    <a:pt x="0" y="27"/>
                    <a:pt x="2" y="33"/>
                    <a:pt x="5" y="32"/>
                  </a:cubicBezTo>
                  <a:cubicBezTo>
                    <a:pt x="33" y="26"/>
                    <a:pt x="59" y="14"/>
                    <a:pt x="88" y="11"/>
                  </a:cubicBezTo>
                  <a:cubicBezTo>
                    <a:pt x="116" y="8"/>
                    <a:pt x="142" y="13"/>
                    <a:pt x="169" y="20"/>
                  </a:cubicBezTo>
                  <a:cubicBezTo>
                    <a:pt x="173" y="21"/>
                    <a:pt x="176" y="15"/>
                    <a:pt x="172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34181FB0-093E-4896-8219-FAE034C59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1843"/>
              <a:ext cx="466" cy="148"/>
            </a:xfrm>
            <a:custGeom>
              <a:avLst/>
              <a:gdLst>
                <a:gd name="T0" fmla="*/ 169 w 174"/>
                <a:gd name="T1" fmla="*/ 14 h 55"/>
                <a:gd name="T2" fmla="*/ 2 w 174"/>
                <a:gd name="T3" fmla="*/ 50 h 55"/>
                <a:gd name="T4" fmla="*/ 5 w 174"/>
                <a:gd name="T5" fmla="*/ 54 h 55"/>
                <a:gd name="T6" fmla="*/ 167 w 174"/>
                <a:gd name="T7" fmla="*/ 22 h 55"/>
                <a:gd name="T8" fmla="*/ 169 w 174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5">
                  <a:moveTo>
                    <a:pt x="169" y="14"/>
                  </a:moveTo>
                  <a:cubicBezTo>
                    <a:pt x="110" y="0"/>
                    <a:pt x="50" y="13"/>
                    <a:pt x="2" y="50"/>
                  </a:cubicBezTo>
                  <a:cubicBezTo>
                    <a:pt x="0" y="52"/>
                    <a:pt x="3" y="55"/>
                    <a:pt x="5" y="54"/>
                  </a:cubicBezTo>
                  <a:cubicBezTo>
                    <a:pt x="52" y="20"/>
                    <a:pt x="110" y="8"/>
                    <a:pt x="167" y="22"/>
                  </a:cubicBezTo>
                  <a:cubicBezTo>
                    <a:pt x="172" y="23"/>
                    <a:pt x="174" y="15"/>
                    <a:pt x="169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9E9AFB7-78C1-4DC9-B3D9-3319637BA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0" y="885"/>
              <a:ext cx="1715" cy="2182"/>
            </a:xfrm>
            <a:custGeom>
              <a:avLst/>
              <a:gdLst>
                <a:gd name="T0" fmla="*/ 588 w 640"/>
                <a:gd name="T1" fmla="*/ 380 h 815"/>
                <a:gd name="T2" fmla="*/ 573 w 640"/>
                <a:gd name="T3" fmla="*/ 349 h 815"/>
                <a:gd name="T4" fmla="*/ 336 w 640"/>
                <a:gd name="T5" fmla="*/ 374 h 815"/>
                <a:gd name="T6" fmla="*/ 325 w 640"/>
                <a:gd name="T7" fmla="*/ 395 h 815"/>
                <a:gd name="T8" fmla="*/ 505 w 640"/>
                <a:gd name="T9" fmla="*/ 333 h 815"/>
                <a:gd name="T10" fmla="*/ 569 w 640"/>
                <a:gd name="T11" fmla="*/ 731 h 815"/>
                <a:gd name="T12" fmla="*/ 242 w 640"/>
                <a:gd name="T13" fmla="*/ 351 h 815"/>
                <a:gd name="T14" fmla="*/ 423 w 640"/>
                <a:gd name="T15" fmla="*/ 320 h 815"/>
                <a:gd name="T16" fmla="*/ 434 w 640"/>
                <a:gd name="T17" fmla="*/ 271 h 815"/>
                <a:gd name="T18" fmla="*/ 475 w 640"/>
                <a:gd name="T19" fmla="*/ 209 h 815"/>
                <a:gd name="T20" fmla="*/ 549 w 640"/>
                <a:gd name="T21" fmla="*/ 78 h 815"/>
                <a:gd name="T22" fmla="*/ 422 w 640"/>
                <a:gd name="T23" fmla="*/ 17 h 815"/>
                <a:gd name="T24" fmla="*/ 189 w 640"/>
                <a:gd name="T25" fmla="*/ 96 h 815"/>
                <a:gd name="T26" fmla="*/ 156 w 640"/>
                <a:gd name="T27" fmla="*/ 166 h 815"/>
                <a:gd name="T28" fmla="*/ 123 w 640"/>
                <a:gd name="T29" fmla="*/ 137 h 815"/>
                <a:gd name="T30" fmla="*/ 86 w 640"/>
                <a:gd name="T31" fmla="*/ 130 h 815"/>
                <a:gd name="T32" fmla="*/ 118 w 640"/>
                <a:gd name="T33" fmla="*/ 154 h 815"/>
                <a:gd name="T34" fmla="*/ 147 w 640"/>
                <a:gd name="T35" fmla="*/ 227 h 815"/>
                <a:gd name="T36" fmla="*/ 253 w 640"/>
                <a:gd name="T37" fmla="*/ 298 h 815"/>
                <a:gd name="T38" fmla="*/ 58 w 640"/>
                <a:gd name="T39" fmla="*/ 377 h 815"/>
                <a:gd name="T40" fmla="*/ 12 w 640"/>
                <a:gd name="T41" fmla="*/ 799 h 815"/>
                <a:gd name="T42" fmla="*/ 318 w 640"/>
                <a:gd name="T43" fmla="*/ 733 h 815"/>
                <a:gd name="T44" fmla="*/ 635 w 640"/>
                <a:gd name="T45" fmla="*/ 809 h 815"/>
                <a:gd name="T46" fmla="*/ 460 w 640"/>
                <a:gd name="T47" fmla="*/ 242 h 815"/>
                <a:gd name="T48" fmla="*/ 417 w 640"/>
                <a:gd name="T49" fmla="*/ 32 h 815"/>
                <a:gd name="T50" fmla="*/ 506 w 640"/>
                <a:gd name="T51" fmla="*/ 53 h 815"/>
                <a:gd name="T52" fmla="*/ 532 w 640"/>
                <a:gd name="T53" fmla="*/ 79 h 815"/>
                <a:gd name="T54" fmla="*/ 517 w 640"/>
                <a:gd name="T55" fmla="*/ 144 h 815"/>
                <a:gd name="T56" fmla="*/ 416 w 640"/>
                <a:gd name="T57" fmla="*/ 55 h 815"/>
                <a:gd name="T58" fmla="*/ 383 w 640"/>
                <a:gd name="T59" fmla="*/ 51 h 815"/>
                <a:gd name="T60" fmla="*/ 186 w 640"/>
                <a:gd name="T61" fmla="*/ 103 h 815"/>
                <a:gd name="T62" fmla="*/ 156 w 640"/>
                <a:gd name="T63" fmla="*/ 226 h 815"/>
                <a:gd name="T64" fmla="*/ 239 w 640"/>
                <a:gd name="T65" fmla="*/ 281 h 815"/>
                <a:gd name="T66" fmla="*/ 183 w 640"/>
                <a:gd name="T67" fmla="*/ 151 h 815"/>
                <a:gd name="T68" fmla="*/ 391 w 640"/>
                <a:gd name="T69" fmla="*/ 54 h 815"/>
                <a:gd name="T70" fmla="*/ 360 w 640"/>
                <a:gd name="T71" fmla="*/ 291 h 815"/>
                <a:gd name="T72" fmla="*/ 20 w 640"/>
                <a:gd name="T73" fmla="*/ 470 h 815"/>
                <a:gd name="T74" fmla="*/ 38 w 640"/>
                <a:gd name="T75" fmla="*/ 540 h 815"/>
                <a:gd name="T76" fmla="*/ 308 w 640"/>
                <a:gd name="T77" fmla="*/ 727 h 815"/>
                <a:gd name="T78" fmla="*/ 192 w 640"/>
                <a:gd name="T79" fmla="*/ 681 h 815"/>
                <a:gd name="T80" fmla="*/ 195 w 640"/>
                <a:gd name="T81" fmla="*/ 694 h 815"/>
                <a:gd name="T82" fmla="*/ 47 w 640"/>
                <a:gd name="T83" fmla="*/ 481 h 815"/>
                <a:gd name="T84" fmla="*/ 74 w 640"/>
                <a:gd name="T85" fmla="*/ 636 h 815"/>
                <a:gd name="T86" fmla="*/ 86 w 640"/>
                <a:gd name="T87" fmla="*/ 551 h 815"/>
                <a:gd name="T88" fmla="*/ 69 w 640"/>
                <a:gd name="T89" fmla="*/ 376 h 815"/>
                <a:gd name="T90" fmla="*/ 315 w 640"/>
                <a:gd name="T91" fmla="*/ 719 h 815"/>
                <a:gd name="T92" fmla="*/ 578 w 640"/>
                <a:gd name="T93" fmla="*/ 735 h 815"/>
                <a:gd name="T94" fmla="*/ 571 w 640"/>
                <a:gd name="T95" fmla="*/ 465 h 815"/>
                <a:gd name="T96" fmla="*/ 443 w 640"/>
                <a:gd name="T97" fmla="*/ 704 h 815"/>
                <a:gd name="T98" fmla="*/ 605 w 640"/>
                <a:gd name="T99" fmla="*/ 769 h 815"/>
                <a:gd name="T100" fmla="*/ 597 w 640"/>
                <a:gd name="T101" fmla="*/ 48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815">
                  <a:moveTo>
                    <a:pt x="610" y="555"/>
                  </a:moveTo>
                  <a:cubicBezTo>
                    <a:pt x="606" y="514"/>
                    <a:pt x="607" y="475"/>
                    <a:pt x="610" y="434"/>
                  </a:cubicBezTo>
                  <a:cubicBezTo>
                    <a:pt x="612" y="414"/>
                    <a:pt x="611" y="388"/>
                    <a:pt x="589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86" y="372"/>
                    <a:pt x="583" y="365"/>
                    <a:pt x="578" y="358"/>
                  </a:cubicBezTo>
                  <a:cubicBezTo>
                    <a:pt x="577" y="356"/>
                    <a:pt x="575" y="356"/>
                    <a:pt x="573" y="356"/>
                  </a:cubicBezTo>
                  <a:cubicBezTo>
                    <a:pt x="574" y="355"/>
                    <a:pt x="574" y="354"/>
                    <a:pt x="574" y="353"/>
                  </a:cubicBezTo>
                  <a:cubicBezTo>
                    <a:pt x="574" y="351"/>
                    <a:pt x="573" y="350"/>
                    <a:pt x="573" y="349"/>
                  </a:cubicBezTo>
                  <a:cubicBezTo>
                    <a:pt x="572" y="349"/>
                    <a:pt x="572" y="348"/>
                    <a:pt x="572" y="348"/>
                  </a:cubicBezTo>
                  <a:cubicBezTo>
                    <a:pt x="540" y="316"/>
                    <a:pt x="482" y="315"/>
                    <a:pt x="442" y="324"/>
                  </a:cubicBezTo>
                  <a:cubicBezTo>
                    <a:pt x="417" y="330"/>
                    <a:pt x="393" y="340"/>
                    <a:pt x="371" y="352"/>
                  </a:cubicBezTo>
                  <a:cubicBezTo>
                    <a:pt x="359" y="359"/>
                    <a:pt x="347" y="366"/>
                    <a:pt x="336" y="374"/>
                  </a:cubicBezTo>
                  <a:cubicBezTo>
                    <a:pt x="328" y="379"/>
                    <a:pt x="320" y="382"/>
                    <a:pt x="319" y="391"/>
                  </a:cubicBezTo>
                  <a:cubicBezTo>
                    <a:pt x="318" y="393"/>
                    <a:pt x="319" y="395"/>
                    <a:pt x="321" y="396"/>
                  </a:cubicBezTo>
                  <a:cubicBezTo>
                    <a:pt x="323" y="396"/>
                    <a:pt x="323" y="396"/>
                    <a:pt x="323" y="396"/>
                  </a:cubicBezTo>
                  <a:cubicBezTo>
                    <a:pt x="324" y="397"/>
                    <a:pt x="325" y="396"/>
                    <a:pt x="325" y="395"/>
                  </a:cubicBezTo>
                  <a:cubicBezTo>
                    <a:pt x="327" y="388"/>
                    <a:pt x="343" y="381"/>
                    <a:pt x="350" y="377"/>
                  </a:cubicBezTo>
                  <a:cubicBezTo>
                    <a:pt x="359" y="372"/>
                    <a:pt x="368" y="367"/>
                    <a:pt x="377" y="362"/>
                  </a:cubicBezTo>
                  <a:cubicBezTo>
                    <a:pt x="397" y="352"/>
                    <a:pt x="419" y="343"/>
                    <a:pt x="442" y="337"/>
                  </a:cubicBezTo>
                  <a:cubicBezTo>
                    <a:pt x="462" y="332"/>
                    <a:pt x="484" y="331"/>
                    <a:pt x="505" y="333"/>
                  </a:cubicBezTo>
                  <a:cubicBezTo>
                    <a:pt x="526" y="336"/>
                    <a:pt x="543" y="345"/>
                    <a:pt x="563" y="354"/>
                  </a:cubicBezTo>
                  <a:cubicBezTo>
                    <a:pt x="555" y="417"/>
                    <a:pt x="553" y="482"/>
                    <a:pt x="557" y="546"/>
                  </a:cubicBezTo>
                  <a:cubicBezTo>
                    <a:pt x="560" y="608"/>
                    <a:pt x="577" y="672"/>
                    <a:pt x="570" y="734"/>
                  </a:cubicBezTo>
                  <a:cubicBezTo>
                    <a:pt x="570" y="733"/>
                    <a:pt x="569" y="732"/>
                    <a:pt x="569" y="731"/>
                  </a:cubicBezTo>
                  <a:cubicBezTo>
                    <a:pt x="502" y="676"/>
                    <a:pt x="394" y="681"/>
                    <a:pt x="324" y="725"/>
                  </a:cubicBezTo>
                  <a:cubicBezTo>
                    <a:pt x="329" y="617"/>
                    <a:pt x="336" y="506"/>
                    <a:pt x="318" y="399"/>
                  </a:cubicBezTo>
                  <a:cubicBezTo>
                    <a:pt x="319" y="398"/>
                    <a:pt x="320" y="396"/>
                    <a:pt x="319" y="395"/>
                  </a:cubicBezTo>
                  <a:cubicBezTo>
                    <a:pt x="298" y="374"/>
                    <a:pt x="271" y="359"/>
                    <a:pt x="242" y="351"/>
                  </a:cubicBezTo>
                  <a:cubicBezTo>
                    <a:pt x="250" y="335"/>
                    <a:pt x="256" y="318"/>
                    <a:pt x="259" y="300"/>
                  </a:cubicBezTo>
                  <a:cubicBezTo>
                    <a:pt x="306" y="313"/>
                    <a:pt x="362" y="309"/>
                    <a:pt x="406" y="287"/>
                  </a:cubicBezTo>
                  <a:cubicBezTo>
                    <a:pt x="408" y="293"/>
                    <a:pt x="411" y="298"/>
                    <a:pt x="414" y="304"/>
                  </a:cubicBezTo>
                  <a:cubicBezTo>
                    <a:pt x="416" y="310"/>
                    <a:pt x="418" y="316"/>
                    <a:pt x="423" y="320"/>
                  </a:cubicBezTo>
                  <a:cubicBezTo>
                    <a:pt x="426" y="323"/>
                    <a:pt x="430" y="320"/>
                    <a:pt x="429" y="317"/>
                  </a:cubicBezTo>
                  <a:cubicBezTo>
                    <a:pt x="429" y="311"/>
                    <a:pt x="425" y="306"/>
                    <a:pt x="422" y="301"/>
                  </a:cubicBezTo>
                  <a:cubicBezTo>
                    <a:pt x="419" y="295"/>
                    <a:pt x="416" y="290"/>
                    <a:pt x="412" y="284"/>
                  </a:cubicBezTo>
                  <a:cubicBezTo>
                    <a:pt x="420" y="280"/>
                    <a:pt x="427" y="276"/>
                    <a:pt x="434" y="271"/>
                  </a:cubicBezTo>
                  <a:cubicBezTo>
                    <a:pt x="442" y="264"/>
                    <a:pt x="450" y="256"/>
                    <a:pt x="456" y="247"/>
                  </a:cubicBezTo>
                  <a:cubicBezTo>
                    <a:pt x="472" y="253"/>
                    <a:pt x="494" y="252"/>
                    <a:pt x="499" y="231"/>
                  </a:cubicBezTo>
                  <a:cubicBezTo>
                    <a:pt x="500" y="223"/>
                    <a:pt x="497" y="216"/>
                    <a:pt x="490" y="211"/>
                  </a:cubicBezTo>
                  <a:cubicBezTo>
                    <a:pt x="486" y="208"/>
                    <a:pt x="480" y="207"/>
                    <a:pt x="475" y="209"/>
                  </a:cubicBezTo>
                  <a:cubicBezTo>
                    <a:pt x="480" y="190"/>
                    <a:pt x="481" y="170"/>
                    <a:pt x="478" y="151"/>
                  </a:cubicBezTo>
                  <a:cubicBezTo>
                    <a:pt x="491" y="165"/>
                    <a:pt x="516" y="163"/>
                    <a:pt x="527" y="148"/>
                  </a:cubicBezTo>
                  <a:cubicBezTo>
                    <a:pt x="538" y="134"/>
                    <a:pt x="535" y="116"/>
                    <a:pt x="524" y="105"/>
                  </a:cubicBezTo>
                  <a:cubicBezTo>
                    <a:pt x="537" y="101"/>
                    <a:pt x="551" y="94"/>
                    <a:pt x="549" y="78"/>
                  </a:cubicBezTo>
                  <a:cubicBezTo>
                    <a:pt x="547" y="61"/>
                    <a:pt x="529" y="56"/>
                    <a:pt x="514" y="55"/>
                  </a:cubicBezTo>
                  <a:cubicBezTo>
                    <a:pt x="525" y="44"/>
                    <a:pt x="520" y="22"/>
                    <a:pt x="507" y="13"/>
                  </a:cubicBezTo>
                  <a:cubicBezTo>
                    <a:pt x="489" y="0"/>
                    <a:pt x="467" y="10"/>
                    <a:pt x="455" y="26"/>
                  </a:cubicBezTo>
                  <a:cubicBezTo>
                    <a:pt x="448" y="16"/>
                    <a:pt x="434" y="11"/>
                    <a:pt x="422" y="17"/>
                  </a:cubicBezTo>
                  <a:cubicBezTo>
                    <a:pt x="410" y="24"/>
                    <a:pt x="406" y="38"/>
                    <a:pt x="409" y="50"/>
                  </a:cubicBezTo>
                  <a:cubicBezTo>
                    <a:pt x="377" y="31"/>
                    <a:pt x="339" y="21"/>
                    <a:pt x="305" y="29"/>
                  </a:cubicBezTo>
                  <a:cubicBezTo>
                    <a:pt x="305" y="29"/>
                    <a:pt x="305" y="30"/>
                    <a:pt x="305" y="30"/>
                  </a:cubicBezTo>
                  <a:cubicBezTo>
                    <a:pt x="251" y="22"/>
                    <a:pt x="211" y="53"/>
                    <a:pt x="189" y="96"/>
                  </a:cubicBezTo>
                  <a:cubicBezTo>
                    <a:pt x="177" y="84"/>
                    <a:pt x="154" y="88"/>
                    <a:pt x="149" y="106"/>
                  </a:cubicBezTo>
                  <a:cubicBezTo>
                    <a:pt x="144" y="123"/>
                    <a:pt x="161" y="138"/>
                    <a:pt x="176" y="132"/>
                  </a:cubicBezTo>
                  <a:cubicBezTo>
                    <a:pt x="173" y="141"/>
                    <a:pt x="172" y="151"/>
                    <a:pt x="171" y="160"/>
                  </a:cubicBezTo>
                  <a:cubicBezTo>
                    <a:pt x="166" y="163"/>
                    <a:pt x="161" y="165"/>
                    <a:pt x="156" y="166"/>
                  </a:cubicBezTo>
                  <a:cubicBezTo>
                    <a:pt x="144" y="168"/>
                    <a:pt x="120" y="160"/>
                    <a:pt x="128" y="146"/>
                  </a:cubicBezTo>
                  <a:cubicBezTo>
                    <a:pt x="130" y="145"/>
                    <a:pt x="131" y="143"/>
                    <a:pt x="131" y="142"/>
                  </a:cubicBezTo>
                  <a:cubicBezTo>
                    <a:pt x="134" y="137"/>
                    <a:pt x="127" y="131"/>
                    <a:pt x="124" y="136"/>
                  </a:cubicBezTo>
                  <a:cubicBezTo>
                    <a:pt x="124" y="136"/>
                    <a:pt x="123" y="136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8"/>
                    <a:pt x="122" y="139"/>
                    <a:pt x="121" y="140"/>
                  </a:cubicBezTo>
                  <a:cubicBezTo>
                    <a:pt x="111" y="152"/>
                    <a:pt x="88" y="149"/>
                    <a:pt x="86" y="130"/>
                  </a:cubicBezTo>
                  <a:cubicBezTo>
                    <a:pt x="84" y="116"/>
                    <a:pt x="94" y="105"/>
                    <a:pt x="106" y="100"/>
                  </a:cubicBezTo>
                  <a:cubicBezTo>
                    <a:pt x="108" y="99"/>
                    <a:pt x="107" y="96"/>
                    <a:pt x="104" y="96"/>
                  </a:cubicBezTo>
                  <a:cubicBezTo>
                    <a:pt x="83" y="101"/>
                    <a:pt x="67" y="125"/>
                    <a:pt x="82" y="146"/>
                  </a:cubicBezTo>
                  <a:cubicBezTo>
                    <a:pt x="91" y="157"/>
                    <a:pt x="106" y="159"/>
                    <a:pt x="118" y="154"/>
                  </a:cubicBezTo>
                  <a:cubicBezTo>
                    <a:pt x="119" y="162"/>
                    <a:pt x="124" y="169"/>
                    <a:pt x="133" y="174"/>
                  </a:cubicBezTo>
                  <a:cubicBezTo>
                    <a:pt x="142" y="178"/>
                    <a:pt x="158" y="178"/>
                    <a:pt x="170" y="172"/>
                  </a:cubicBezTo>
                  <a:cubicBezTo>
                    <a:pt x="170" y="182"/>
                    <a:pt x="171" y="192"/>
                    <a:pt x="172" y="202"/>
                  </a:cubicBezTo>
                  <a:cubicBezTo>
                    <a:pt x="158" y="198"/>
                    <a:pt x="143" y="210"/>
                    <a:pt x="147" y="227"/>
                  </a:cubicBezTo>
                  <a:cubicBezTo>
                    <a:pt x="148" y="236"/>
                    <a:pt x="155" y="243"/>
                    <a:pt x="165" y="244"/>
                  </a:cubicBezTo>
                  <a:cubicBezTo>
                    <a:pt x="172" y="245"/>
                    <a:pt x="179" y="243"/>
                    <a:pt x="184" y="238"/>
                  </a:cubicBezTo>
                  <a:cubicBezTo>
                    <a:pt x="195" y="262"/>
                    <a:pt x="213" y="281"/>
                    <a:pt x="239" y="293"/>
                  </a:cubicBezTo>
                  <a:cubicBezTo>
                    <a:pt x="243" y="295"/>
                    <a:pt x="248" y="297"/>
                    <a:pt x="253" y="298"/>
                  </a:cubicBezTo>
                  <a:cubicBezTo>
                    <a:pt x="246" y="315"/>
                    <a:pt x="240" y="332"/>
                    <a:pt x="232" y="348"/>
                  </a:cubicBezTo>
                  <a:cubicBezTo>
                    <a:pt x="176" y="334"/>
                    <a:pt x="112" y="340"/>
                    <a:pt x="64" y="365"/>
                  </a:cubicBezTo>
                  <a:cubicBezTo>
                    <a:pt x="61" y="367"/>
                    <a:pt x="61" y="370"/>
                    <a:pt x="62" y="372"/>
                  </a:cubicBezTo>
                  <a:cubicBezTo>
                    <a:pt x="60" y="372"/>
                    <a:pt x="58" y="374"/>
                    <a:pt x="58" y="377"/>
                  </a:cubicBezTo>
                  <a:cubicBezTo>
                    <a:pt x="57" y="378"/>
                    <a:pt x="57" y="379"/>
                    <a:pt x="57" y="381"/>
                  </a:cubicBezTo>
                  <a:cubicBezTo>
                    <a:pt x="37" y="384"/>
                    <a:pt x="18" y="393"/>
                    <a:pt x="14" y="417"/>
                  </a:cubicBezTo>
                  <a:cubicBezTo>
                    <a:pt x="8" y="457"/>
                    <a:pt x="7" y="500"/>
                    <a:pt x="5" y="540"/>
                  </a:cubicBezTo>
                  <a:cubicBezTo>
                    <a:pt x="0" y="627"/>
                    <a:pt x="0" y="713"/>
                    <a:pt x="12" y="799"/>
                  </a:cubicBezTo>
                  <a:cubicBezTo>
                    <a:pt x="13" y="802"/>
                    <a:pt x="17" y="803"/>
                    <a:pt x="19" y="802"/>
                  </a:cubicBezTo>
                  <a:cubicBezTo>
                    <a:pt x="110" y="755"/>
                    <a:pt x="211" y="733"/>
                    <a:pt x="313" y="737"/>
                  </a:cubicBezTo>
                  <a:cubicBezTo>
                    <a:pt x="316" y="737"/>
                    <a:pt x="317" y="735"/>
                    <a:pt x="318" y="733"/>
                  </a:cubicBezTo>
                  <a:cubicBezTo>
                    <a:pt x="318" y="733"/>
                    <a:pt x="318" y="733"/>
                    <a:pt x="318" y="733"/>
                  </a:cubicBezTo>
                  <a:cubicBezTo>
                    <a:pt x="319" y="734"/>
                    <a:pt x="321" y="735"/>
                    <a:pt x="323" y="734"/>
                  </a:cubicBezTo>
                  <a:cubicBezTo>
                    <a:pt x="323" y="734"/>
                    <a:pt x="323" y="734"/>
                    <a:pt x="323" y="734"/>
                  </a:cubicBezTo>
                  <a:cubicBezTo>
                    <a:pt x="429" y="745"/>
                    <a:pt x="530" y="768"/>
                    <a:pt x="628" y="813"/>
                  </a:cubicBezTo>
                  <a:cubicBezTo>
                    <a:pt x="631" y="815"/>
                    <a:pt x="635" y="813"/>
                    <a:pt x="635" y="809"/>
                  </a:cubicBezTo>
                  <a:cubicBezTo>
                    <a:pt x="640" y="723"/>
                    <a:pt x="619" y="640"/>
                    <a:pt x="610" y="555"/>
                  </a:cubicBezTo>
                  <a:close/>
                  <a:moveTo>
                    <a:pt x="486" y="220"/>
                  </a:moveTo>
                  <a:cubicBezTo>
                    <a:pt x="490" y="224"/>
                    <a:pt x="489" y="230"/>
                    <a:pt x="486" y="235"/>
                  </a:cubicBezTo>
                  <a:cubicBezTo>
                    <a:pt x="480" y="243"/>
                    <a:pt x="469" y="244"/>
                    <a:pt x="460" y="242"/>
                  </a:cubicBezTo>
                  <a:cubicBezTo>
                    <a:pt x="465" y="234"/>
                    <a:pt x="469" y="226"/>
                    <a:pt x="472" y="218"/>
                  </a:cubicBezTo>
                  <a:cubicBezTo>
                    <a:pt x="472" y="218"/>
                    <a:pt x="473" y="218"/>
                    <a:pt x="474" y="218"/>
                  </a:cubicBezTo>
                  <a:cubicBezTo>
                    <a:pt x="478" y="219"/>
                    <a:pt x="482" y="217"/>
                    <a:pt x="486" y="220"/>
                  </a:cubicBezTo>
                  <a:close/>
                  <a:moveTo>
                    <a:pt x="417" y="32"/>
                  </a:moveTo>
                  <a:cubicBezTo>
                    <a:pt x="426" y="18"/>
                    <a:pt x="447" y="20"/>
                    <a:pt x="451" y="36"/>
                  </a:cubicBezTo>
                  <a:cubicBezTo>
                    <a:pt x="452" y="39"/>
                    <a:pt x="457" y="40"/>
                    <a:pt x="458" y="37"/>
                  </a:cubicBezTo>
                  <a:cubicBezTo>
                    <a:pt x="466" y="23"/>
                    <a:pt x="483" y="10"/>
                    <a:pt x="499" y="18"/>
                  </a:cubicBezTo>
                  <a:cubicBezTo>
                    <a:pt x="513" y="26"/>
                    <a:pt x="513" y="41"/>
                    <a:pt x="506" y="53"/>
                  </a:cubicBezTo>
                  <a:cubicBezTo>
                    <a:pt x="505" y="54"/>
                    <a:pt x="505" y="55"/>
                    <a:pt x="506" y="56"/>
                  </a:cubicBezTo>
                  <a:cubicBezTo>
                    <a:pt x="505" y="58"/>
                    <a:pt x="505" y="60"/>
                    <a:pt x="508" y="61"/>
                  </a:cubicBezTo>
                  <a:cubicBezTo>
                    <a:pt x="513" y="61"/>
                    <a:pt x="517" y="62"/>
                    <a:pt x="522" y="63"/>
                  </a:cubicBezTo>
                  <a:cubicBezTo>
                    <a:pt x="532" y="64"/>
                    <a:pt x="535" y="69"/>
                    <a:pt x="532" y="79"/>
                  </a:cubicBezTo>
                  <a:cubicBezTo>
                    <a:pt x="537" y="89"/>
                    <a:pt x="535" y="94"/>
                    <a:pt x="526" y="95"/>
                  </a:cubicBezTo>
                  <a:cubicBezTo>
                    <a:pt x="522" y="96"/>
                    <a:pt x="518" y="97"/>
                    <a:pt x="514" y="98"/>
                  </a:cubicBezTo>
                  <a:cubicBezTo>
                    <a:pt x="509" y="98"/>
                    <a:pt x="507" y="104"/>
                    <a:pt x="511" y="106"/>
                  </a:cubicBezTo>
                  <a:cubicBezTo>
                    <a:pt x="523" y="114"/>
                    <a:pt x="529" y="133"/>
                    <a:pt x="517" y="144"/>
                  </a:cubicBezTo>
                  <a:cubicBezTo>
                    <a:pt x="507" y="154"/>
                    <a:pt x="494" y="150"/>
                    <a:pt x="483" y="144"/>
                  </a:cubicBezTo>
                  <a:cubicBezTo>
                    <a:pt x="481" y="143"/>
                    <a:pt x="479" y="144"/>
                    <a:pt x="478" y="145"/>
                  </a:cubicBezTo>
                  <a:cubicBezTo>
                    <a:pt x="476" y="136"/>
                    <a:pt x="473" y="127"/>
                    <a:pt x="470" y="119"/>
                  </a:cubicBezTo>
                  <a:cubicBezTo>
                    <a:pt x="459" y="94"/>
                    <a:pt x="440" y="71"/>
                    <a:pt x="416" y="55"/>
                  </a:cubicBezTo>
                  <a:cubicBezTo>
                    <a:pt x="413" y="47"/>
                    <a:pt x="413" y="39"/>
                    <a:pt x="417" y="32"/>
                  </a:cubicBezTo>
                  <a:close/>
                  <a:moveTo>
                    <a:pt x="303" y="35"/>
                  </a:moveTo>
                  <a:cubicBezTo>
                    <a:pt x="304" y="36"/>
                    <a:pt x="305" y="37"/>
                    <a:pt x="306" y="37"/>
                  </a:cubicBezTo>
                  <a:cubicBezTo>
                    <a:pt x="334" y="39"/>
                    <a:pt x="359" y="41"/>
                    <a:pt x="383" y="51"/>
                  </a:cubicBezTo>
                  <a:cubicBezTo>
                    <a:pt x="350" y="53"/>
                    <a:pt x="320" y="51"/>
                    <a:pt x="289" y="37"/>
                  </a:cubicBezTo>
                  <a:cubicBezTo>
                    <a:pt x="294" y="36"/>
                    <a:pt x="298" y="36"/>
                    <a:pt x="303" y="35"/>
                  </a:cubicBezTo>
                  <a:close/>
                  <a:moveTo>
                    <a:pt x="158" y="107"/>
                  </a:moveTo>
                  <a:cubicBezTo>
                    <a:pt x="163" y="94"/>
                    <a:pt x="177" y="96"/>
                    <a:pt x="186" y="103"/>
                  </a:cubicBezTo>
                  <a:cubicBezTo>
                    <a:pt x="183" y="110"/>
                    <a:pt x="180" y="117"/>
                    <a:pt x="178" y="124"/>
                  </a:cubicBezTo>
                  <a:cubicBezTo>
                    <a:pt x="178" y="124"/>
                    <a:pt x="178" y="124"/>
                    <a:pt x="177" y="124"/>
                  </a:cubicBezTo>
                  <a:cubicBezTo>
                    <a:pt x="166" y="130"/>
                    <a:pt x="153" y="119"/>
                    <a:pt x="158" y="107"/>
                  </a:cubicBezTo>
                  <a:close/>
                  <a:moveTo>
                    <a:pt x="156" y="226"/>
                  </a:moveTo>
                  <a:cubicBezTo>
                    <a:pt x="152" y="214"/>
                    <a:pt x="163" y="206"/>
                    <a:pt x="174" y="209"/>
                  </a:cubicBezTo>
                  <a:cubicBezTo>
                    <a:pt x="175" y="216"/>
                    <a:pt x="177" y="223"/>
                    <a:pt x="180" y="230"/>
                  </a:cubicBezTo>
                  <a:cubicBezTo>
                    <a:pt x="172" y="235"/>
                    <a:pt x="160" y="238"/>
                    <a:pt x="156" y="226"/>
                  </a:cubicBezTo>
                  <a:close/>
                  <a:moveTo>
                    <a:pt x="239" y="281"/>
                  </a:moveTo>
                  <a:cubicBezTo>
                    <a:pt x="205" y="264"/>
                    <a:pt x="189" y="229"/>
                    <a:pt x="183" y="193"/>
                  </a:cubicBezTo>
                  <a:cubicBezTo>
                    <a:pt x="182" y="183"/>
                    <a:pt x="181" y="174"/>
                    <a:pt x="181" y="165"/>
                  </a:cubicBezTo>
                  <a:cubicBezTo>
                    <a:pt x="184" y="162"/>
                    <a:pt x="185" y="160"/>
                    <a:pt x="186" y="156"/>
                  </a:cubicBezTo>
                  <a:cubicBezTo>
                    <a:pt x="187" y="153"/>
                    <a:pt x="185" y="151"/>
                    <a:pt x="183" y="151"/>
                  </a:cubicBezTo>
                  <a:cubicBezTo>
                    <a:pt x="189" y="96"/>
                    <a:pt x="227" y="52"/>
                    <a:pt x="282" y="39"/>
                  </a:cubicBezTo>
                  <a:cubicBezTo>
                    <a:pt x="282" y="39"/>
                    <a:pt x="282" y="39"/>
                    <a:pt x="283" y="40"/>
                  </a:cubicBezTo>
                  <a:cubicBezTo>
                    <a:pt x="314" y="57"/>
                    <a:pt x="354" y="66"/>
                    <a:pt x="389" y="57"/>
                  </a:cubicBezTo>
                  <a:cubicBezTo>
                    <a:pt x="390" y="56"/>
                    <a:pt x="391" y="55"/>
                    <a:pt x="391" y="54"/>
                  </a:cubicBezTo>
                  <a:cubicBezTo>
                    <a:pt x="396" y="56"/>
                    <a:pt x="401" y="59"/>
                    <a:pt x="405" y="61"/>
                  </a:cubicBezTo>
                  <a:cubicBezTo>
                    <a:pt x="435" y="80"/>
                    <a:pt x="458" y="108"/>
                    <a:pt x="466" y="143"/>
                  </a:cubicBezTo>
                  <a:cubicBezTo>
                    <a:pt x="473" y="173"/>
                    <a:pt x="469" y="207"/>
                    <a:pt x="452" y="234"/>
                  </a:cubicBezTo>
                  <a:cubicBezTo>
                    <a:pt x="432" y="266"/>
                    <a:pt x="396" y="283"/>
                    <a:pt x="360" y="291"/>
                  </a:cubicBezTo>
                  <a:cubicBezTo>
                    <a:pt x="321" y="299"/>
                    <a:pt x="275" y="299"/>
                    <a:pt x="239" y="281"/>
                  </a:cubicBezTo>
                  <a:close/>
                  <a:moveTo>
                    <a:pt x="21" y="790"/>
                  </a:moveTo>
                  <a:cubicBezTo>
                    <a:pt x="11" y="719"/>
                    <a:pt x="10" y="647"/>
                    <a:pt x="13" y="576"/>
                  </a:cubicBezTo>
                  <a:cubicBezTo>
                    <a:pt x="15" y="540"/>
                    <a:pt x="17" y="505"/>
                    <a:pt x="20" y="470"/>
                  </a:cubicBezTo>
                  <a:cubicBezTo>
                    <a:pt x="21" y="452"/>
                    <a:pt x="21" y="432"/>
                    <a:pt x="25" y="414"/>
                  </a:cubicBezTo>
                  <a:cubicBezTo>
                    <a:pt x="27" y="403"/>
                    <a:pt x="35" y="396"/>
                    <a:pt x="45" y="391"/>
                  </a:cubicBezTo>
                  <a:cubicBezTo>
                    <a:pt x="36" y="401"/>
                    <a:pt x="36" y="417"/>
                    <a:pt x="36" y="430"/>
                  </a:cubicBezTo>
                  <a:cubicBezTo>
                    <a:pt x="37" y="467"/>
                    <a:pt x="37" y="503"/>
                    <a:pt x="38" y="540"/>
                  </a:cubicBezTo>
                  <a:cubicBezTo>
                    <a:pt x="39" y="616"/>
                    <a:pt x="40" y="692"/>
                    <a:pt x="41" y="768"/>
                  </a:cubicBezTo>
                  <a:cubicBezTo>
                    <a:pt x="41" y="771"/>
                    <a:pt x="45" y="774"/>
                    <a:pt x="48" y="772"/>
                  </a:cubicBezTo>
                  <a:cubicBezTo>
                    <a:pt x="125" y="722"/>
                    <a:pt x="219" y="692"/>
                    <a:pt x="308" y="727"/>
                  </a:cubicBezTo>
                  <a:cubicBezTo>
                    <a:pt x="308" y="727"/>
                    <a:pt x="308" y="727"/>
                    <a:pt x="308" y="727"/>
                  </a:cubicBezTo>
                  <a:cubicBezTo>
                    <a:pt x="209" y="724"/>
                    <a:pt x="110" y="746"/>
                    <a:pt x="21" y="790"/>
                  </a:cubicBezTo>
                  <a:close/>
                  <a:moveTo>
                    <a:pt x="315" y="719"/>
                  </a:moveTo>
                  <a:cubicBezTo>
                    <a:pt x="312" y="718"/>
                    <a:pt x="309" y="717"/>
                    <a:pt x="306" y="716"/>
                  </a:cubicBezTo>
                  <a:cubicBezTo>
                    <a:pt x="274" y="692"/>
                    <a:pt x="232" y="679"/>
                    <a:pt x="192" y="681"/>
                  </a:cubicBezTo>
                  <a:cubicBezTo>
                    <a:pt x="151" y="682"/>
                    <a:pt x="95" y="697"/>
                    <a:pt x="69" y="731"/>
                  </a:cubicBezTo>
                  <a:cubicBezTo>
                    <a:pt x="66" y="736"/>
                    <a:pt x="72" y="740"/>
                    <a:pt x="76" y="738"/>
                  </a:cubicBezTo>
                  <a:cubicBezTo>
                    <a:pt x="95" y="729"/>
                    <a:pt x="111" y="715"/>
                    <a:pt x="132" y="707"/>
                  </a:cubicBezTo>
                  <a:cubicBezTo>
                    <a:pt x="152" y="699"/>
                    <a:pt x="174" y="694"/>
                    <a:pt x="195" y="694"/>
                  </a:cubicBezTo>
                  <a:cubicBezTo>
                    <a:pt x="218" y="694"/>
                    <a:pt x="238" y="697"/>
                    <a:pt x="258" y="703"/>
                  </a:cubicBezTo>
                  <a:cubicBezTo>
                    <a:pt x="186" y="694"/>
                    <a:pt x="112" y="722"/>
                    <a:pt x="50" y="760"/>
                  </a:cubicBezTo>
                  <a:cubicBezTo>
                    <a:pt x="49" y="698"/>
                    <a:pt x="49" y="637"/>
                    <a:pt x="48" y="576"/>
                  </a:cubicBezTo>
                  <a:cubicBezTo>
                    <a:pt x="48" y="544"/>
                    <a:pt x="47" y="513"/>
                    <a:pt x="47" y="481"/>
                  </a:cubicBezTo>
                  <a:cubicBezTo>
                    <a:pt x="47" y="465"/>
                    <a:pt x="47" y="450"/>
                    <a:pt x="46" y="434"/>
                  </a:cubicBezTo>
                  <a:cubicBezTo>
                    <a:pt x="46" y="422"/>
                    <a:pt x="44" y="398"/>
                    <a:pt x="57" y="390"/>
                  </a:cubicBezTo>
                  <a:cubicBezTo>
                    <a:pt x="56" y="444"/>
                    <a:pt x="75" y="498"/>
                    <a:pt x="76" y="551"/>
                  </a:cubicBezTo>
                  <a:cubicBezTo>
                    <a:pt x="77" y="580"/>
                    <a:pt x="75" y="608"/>
                    <a:pt x="74" y="636"/>
                  </a:cubicBezTo>
                  <a:cubicBezTo>
                    <a:pt x="73" y="664"/>
                    <a:pt x="67" y="695"/>
                    <a:pt x="73" y="722"/>
                  </a:cubicBezTo>
                  <a:cubicBezTo>
                    <a:pt x="73" y="724"/>
                    <a:pt x="76" y="724"/>
                    <a:pt x="76" y="722"/>
                  </a:cubicBezTo>
                  <a:cubicBezTo>
                    <a:pt x="84" y="697"/>
                    <a:pt x="82" y="667"/>
                    <a:pt x="84" y="640"/>
                  </a:cubicBezTo>
                  <a:cubicBezTo>
                    <a:pt x="85" y="611"/>
                    <a:pt x="87" y="581"/>
                    <a:pt x="86" y="551"/>
                  </a:cubicBezTo>
                  <a:cubicBezTo>
                    <a:pt x="86" y="525"/>
                    <a:pt x="82" y="499"/>
                    <a:pt x="78" y="474"/>
                  </a:cubicBezTo>
                  <a:cubicBezTo>
                    <a:pt x="73" y="441"/>
                    <a:pt x="70" y="409"/>
                    <a:pt x="67" y="377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7" y="377"/>
                    <a:pt x="68" y="377"/>
                    <a:pt x="69" y="376"/>
                  </a:cubicBezTo>
                  <a:cubicBezTo>
                    <a:pt x="109" y="360"/>
                    <a:pt x="149" y="351"/>
                    <a:pt x="193" y="355"/>
                  </a:cubicBezTo>
                  <a:cubicBezTo>
                    <a:pt x="237" y="359"/>
                    <a:pt x="274" y="377"/>
                    <a:pt x="313" y="397"/>
                  </a:cubicBezTo>
                  <a:cubicBezTo>
                    <a:pt x="313" y="397"/>
                    <a:pt x="313" y="397"/>
                    <a:pt x="313" y="397"/>
                  </a:cubicBezTo>
                  <a:cubicBezTo>
                    <a:pt x="321" y="505"/>
                    <a:pt x="320" y="612"/>
                    <a:pt x="315" y="719"/>
                  </a:cubicBezTo>
                  <a:close/>
                  <a:moveTo>
                    <a:pt x="443" y="704"/>
                  </a:moveTo>
                  <a:cubicBezTo>
                    <a:pt x="488" y="705"/>
                    <a:pt x="523" y="720"/>
                    <a:pt x="561" y="741"/>
                  </a:cubicBezTo>
                  <a:cubicBezTo>
                    <a:pt x="566" y="743"/>
                    <a:pt x="570" y="739"/>
                    <a:pt x="570" y="736"/>
                  </a:cubicBezTo>
                  <a:cubicBezTo>
                    <a:pt x="572" y="739"/>
                    <a:pt x="578" y="739"/>
                    <a:pt x="578" y="735"/>
                  </a:cubicBezTo>
                  <a:cubicBezTo>
                    <a:pt x="584" y="706"/>
                    <a:pt x="581" y="677"/>
                    <a:pt x="577" y="647"/>
                  </a:cubicBezTo>
                  <a:cubicBezTo>
                    <a:pt x="573" y="615"/>
                    <a:pt x="570" y="582"/>
                    <a:pt x="568" y="550"/>
                  </a:cubicBezTo>
                  <a:cubicBezTo>
                    <a:pt x="565" y="488"/>
                    <a:pt x="567" y="428"/>
                    <a:pt x="573" y="367"/>
                  </a:cubicBezTo>
                  <a:cubicBezTo>
                    <a:pt x="590" y="397"/>
                    <a:pt x="575" y="433"/>
                    <a:pt x="571" y="465"/>
                  </a:cubicBezTo>
                  <a:cubicBezTo>
                    <a:pt x="567" y="496"/>
                    <a:pt x="568" y="528"/>
                    <a:pt x="571" y="559"/>
                  </a:cubicBezTo>
                  <a:cubicBezTo>
                    <a:pt x="579" y="626"/>
                    <a:pt x="597" y="693"/>
                    <a:pt x="596" y="760"/>
                  </a:cubicBezTo>
                  <a:cubicBezTo>
                    <a:pt x="530" y="717"/>
                    <a:pt x="444" y="700"/>
                    <a:pt x="366" y="715"/>
                  </a:cubicBezTo>
                  <a:cubicBezTo>
                    <a:pt x="391" y="707"/>
                    <a:pt x="417" y="703"/>
                    <a:pt x="443" y="704"/>
                  </a:cubicBezTo>
                  <a:close/>
                  <a:moveTo>
                    <a:pt x="625" y="801"/>
                  </a:moveTo>
                  <a:cubicBezTo>
                    <a:pt x="537" y="758"/>
                    <a:pt x="437" y="731"/>
                    <a:pt x="339" y="728"/>
                  </a:cubicBezTo>
                  <a:cubicBezTo>
                    <a:pt x="429" y="709"/>
                    <a:pt x="518" y="723"/>
                    <a:pt x="598" y="773"/>
                  </a:cubicBezTo>
                  <a:cubicBezTo>
                    <a:pt x="601" y="775"/>
                    <a:pt x="605" y="773"/>
                    <a:pt x="605" y="769"/>
                  </a:cubicBezTo>
                  <a:cubicBezTo>
                    <a:pt x="603" y="693"/>
                    <a:pt x="584" y="620"/>
                    <a:pt x="578" y="545"/>
                  </a:cubicBezTo>
                  <a:cubicBezTo>
                    <a:pt x="575" y="508"/>
                    <a:pt x="578" y="472"/>
                    <a:pt x="586" y="435"/>
                  </a:cubicBezTo>
                  <a:cubicBezTo>
                    <a:pt x="589" y="421"/>
                    <a:pt x="591" y="406"/>
                    <a:pt x="590" y="391"/>
                  </a:cubicBezTo>
                  <a:cubicBezTo>
                    <a:pt x="613" y="405"/>
                    <a:pt x="597" y="462"/>
                    <a:pt x="597" y="482"/>
                  </a:cubicBezTo>
                  <a:cubicBezTo>
                    <a:pt x="596" y="517"/>
                    <a:pt x="600" y="551"/>
                    <a:pt x="604" y="585"/>
                  </a:cubicBezTo>
                  <a:cubicBezTo>
                    <a:pt x="614" y="656"/>
                    <a:pt x="630" y="728"/>
                    <a:pt x="625" y="8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7E87DDE-D63B-4101-A9C4-360A83F4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332"/>
              <a:ext cx="619" cy="431"/>
            </a:xfrm>
            <a:custGeom>
              <a:avLst/>
              <a:gdLst>
                <a:gd name="T0" fmla="*/ 226 w 231"/>
                <a:gd name="T1" fmla="*/ 141 h 161"/>
                <a:gd name="T2" fmla="*/ 105 w 231"/>
                <a:gd name="T3" fmla="*/ 131 h 161"/>
                <a:gd name="T4" fmla="*/ 59 w 231"/>
                <a:gd name="T5" fmla="*/ 97 h 161"/>
                <a:gd name="T6" fmla="*/ 34 w 231"/>
                <a:gd name="T7" fmla="*/ 51 h 161"/>
                <a:gd name="T8" fmla="*/ 39 w 231"/>
                <a:gd name="T9" fmla="*/ 50 h 161"/>
                <a:gd name="T10" fmla="*/ 55 w 231"/>
                <a:gd name="T11" fmla="*/ 22 h 161"/>
                <a:gd name="T12" fmla="*/ 27 w 231"/>
                <a:gd name="T13" fmla="*/ 2 h 161"/>
                <a:gd name="T14" fmla="*/ 4 w 231"/>
                <a:gd name="T15" fmla="*/ 32 h 161"/>
                <a:gd name="T16" fmla="*/ 11 w 231"/>
                <a:gd name="T17" fmla="*/ 32 h 161"/>
                <a:gd name="T18" fmla="*/ 27 w 231"/>
                <a:gd name="T19" fmla="*/ 11 h 161"/>
                <a:gd name="T20" fmla="*/ 46 w 231"/>
                <a:gd name="T21" fmla="*/ 24 h 161"/>
                <a:gd name="T22" fmla="*/ 15 w 231"/>
                <a:gd name="T23" fmla="*/ 35 h 161"/>
                <a:gd name="T24" fmla="*/ 12 w 231"/>
                <a:gd name="T25" fmla="*/ 37 h 161"/>
                <a:gd name="T26" fmla="*/ 27 w 231"/>
                <a:gd name="T27" fmla="*/ 50 h 161"/>
                <a:gd name="T28" fmla="*/ 27 w 231"/>
                <a:gd name="T29" fmla="*/ 50 h 161"/>
                <a:gd name="T30" fmla="*/ 227 w 231"/>
                <a:gd name="T31" fmla="*/ 148 h 161"/>
                <a:gd name="T32" fmla="*/ 226 w 231"/>
                <a:gd name="T33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161">
                  <a:moveTo>
                    <a:pt x="226" y="141"/>
                  </a:moveTo>
                  <a:cubicBezTo>
                    <a:pt x="185" y="144"/>
                    <a:pt x="143" y="147"/>
                    <a:pt x="105" y="131"/>
                  </a:cubicBezTo>
                  <a:cubicBezTo>
                    <a:pt x="87" y="123"/>
                    <a:pt x="71" y="112"/>
                    <a:pt x="59" y="97"/>
                  </a:cubicBezTo>
                  <a:cubicBezTo>
                    <a:pt x="48" y="83"/>
                    <a:pt x="43" y="66"/>
                    <a:pt x="34" y="51"/>
                  </a:cubicBezTo>
                  <a:cubicBezTo>
                    <a:pt x="36" y="50"/>
                    <a:pt x="37" y="50"/>
                    <a:pt x="39" y="50"/>
                  </a:cubicBezTo>
                  <a:cubicBezTo>
                    <a:pt x="51" y="47"/>
                    <a:pt x="58" y="34"/>
                    <a:pt x="55" y="22"/>
                  </a:cubicBezTo>
                  <a:cubicBezTo>
                    <a:pt x="52" y="9"/>
                    <a:pt x="40" y="0"/>
                    <a:pt x="27" y="2"/>
                  </a:cubicBezTo>
                  <a:cubicBezTo>
                    <a:pt x="14" y="4"/>
                    <a:pt x="0" y="18"/>
                    <a:pt x="4" y="32"/>
                  </a:cubicBezTo>
                  <a:cubicBezTo>
                    <a:pt x="5" y="35"/>
                    <a:pt x="10" y="35"/>
                    <a:pt x="11" y="32"/>
                  </a:cubicBezTo>
                  <a:cubicBezTo>
                    <a:pt x="13" y="22"/>
                    <a:pt x="16" y="13"/>
                    <a:pt x="27" y="11"/>
                  </a:cubicBezTo>
                  <a:cubicBezTo>
                    <a:pt x="36" y="9"/>
                    <a:pt x="44" y="15"/>
                    <a:pt x="46" y="24"/>
                  </a:cubicBezTo>
                  <a:cubicBezTo>
                    <a:pt x="52" y="43"/>
                    <a:pt x="25" y="50"/>
                    <a:pt x="15" y="35"/>
                  </a:cubicBezTo>
                  <a:cubicBezTo>
                    <a:pt x="14" y="33"/>
                    <a:pt x="11" y="34"/>
                    <a:pt x="12" y="37"/>
                  </a:cubicBezTo>
                  <a:cubicBezTo>
                    <a:pt x="14" y="44"/>
                    <a:pt x="20" y="48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2" y="146"/>
                    <a:pt x="149" y="161"/>
                    <a:pt x="227" y="148"/>
                  </a:cubicBezTo>
                  <a:cubicBezTo>
                    <a:pt x="231" y="147"/>
                    <a:pt x="230" y="141"/>
                    <a:pt x="226" y="14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97B10D6C-8466-4387-B529-259215EFE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1362"/>
              <a:ext cx="565" cy="334"/>
            </a:xfrm>
            <a:custGeom>
              <a:avLst/>
              <a:gdLst>
                <a:gd name="T0" fmla="*/ 181 w 211"/>
                <a:gd name="T1" fmla="*/ 4 h 125"/>
                <a:gd name="T2" fmla="*/ 152 w 211"/>
                <a:gd name="T3" fmla="*/ 23 h 125"/>
                <a:gd name="T4" fmla="*/ 156 w 211"/>
                <a:gd name="T5" fmla="*/ 44 h 125"/>
                <a:gd name="T6" fmla="*/ 91 w 211"/>
                <a:gd name="T7" fmla="*/ 98 h 125"/>
                <a:gd name="T8" fmla="*/ 3 w 211"/>
                <a:gd name="T9" fmla="*/ 120 h 125"/>
                <a:gd name="T10" fmla="*/ 4 w 211"/>
                <a:gd name="T11" fmla="*/ 125 h 125"/>
                <a:gd name="T12" fmla="*/ 163 w 211"/>
                <a:gd name="T13" fmla="*/ 49 h 125"/>
                <a:gd name="T14" fmla="*/ 204 w 211"/>
                <a:gd name="T15" fmla="*/ 37 h 125"/>
                <a:gd name="T16" fmla="*/ 181 w 211"/>
                <a:gd name="T17" fmla="*/ 4 h 125"/>
                <a:gd name="T18" fmla="*/ 195 w 211"/>
                <a:gd name="T19" fmla="*/ 33 h 125"/>
                <a:gd name="T20" fmla="*/ 171 w 211"/>
                <a:gd name="T21" fmla="*/ 42 h 125"/>
                <a:gd name="T22" fmla="*/ 157 w 211"/>
                <a:gd name="T23" fmla="*/ 25 h 125"/>
                <a:gd name="T24" fmla="*/ 158 w 211"/>
                <a:gd name="T25" fmla="*/ 23 h 125"/>
                <a:gd name="T26" fmla="*/ 158 w 211"/>
                <a:gd name="T27" fmla="*/ 23 h 125"/>
                <a:gd name="T28" fmla="*/ 159 w 211"/>
                <a:gd name="T29" fmla="*/ 23 h 125"/>
                <a:gd name="T30" fmla="*/ 159 w 211"/>
                <a:gd name="T31" fmla="*/ 20 h 125"/>
                <a:gd name="T32" fmla="*/ 180 w 211"/>
                <a:gd name="T33" fmla="*/ 13 h 125"/>
                <a:gd name="T34" fmla="*/ 195 w 211"/>
                <a:gd name="T35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25">
                  <a:moveTo>
                    <a:pt x="181" y="4"/>
                  </a:moveTo>
                  <a:cubicBezTo>
                    <a:pt x="169" y="0"/>
                    <a:pt x="148" y="6"/>
                    <a:pt x="152" y="23"/>
                  </a:cubicBezTo>
                  <a:cubicBezTo>
                    <a:pt x="147" y="30"/>
                    <a:pt x="150" y="39"/>
                    <a:pt x="156" y="44"/>
                  </a:cubicBezTo>
                  <a:cubicBezTo>
                    <a:pt x="139" y="69"/>
                    <a:pt x="119" y="87"/>
                    <a:pt x="91" y="98"/>
                  </a:cubicBezTo>
                  <a:cubicBezTo>
                    <a:pt x="63" y="110"/>
                    <a:pt x="33" y="115"/>
                    <a:pt x="3" y="120"/>
                  </a:cubicBezTo>
                  <a:cubicBezTo>
                    <a:pt x="0" y="121"/>
                    <a:pt x="1" y="125"/>
                    <a:pt x="4" y="125"/>
                  </a:cubicBezTo>
                  <a:cubicBezTo>
                    <a:pt x="60" y="120"/>
                    <a:pt x="138" y="108"/>
                    <a:pt x="163" y="49"/>
                  </a:cubicBezTo>
                  <a:cubicBezTo>
                    <a:pt x="177" y="55"/>
                    <a:pt x="197" y="52"/>
                    <a:pt x="204" y="37"/>
                  </a:cubicBezTo>
                  <a:cubicBezTo>
                    <a:pt x="211" y="20"/>
                    <a:pt x="196" y="8"/>
                    <a:pt x="181" y="4"/>
                  </a:cubicBezTo>
                  <a:close/>
                  <a:moveTo>
                    <a:pt x="195" y="33"/>
                  </a:moveTo>
                  <a:cubicBezTo>
                    <a:pt x="191" y="42"/>
                    <a:pt x="180" y="44"/>
                    <a:pt x="171" y="42"/>
                  </a:cubicBezTo>
                  <a:cubicBezTo>
                    <a:pt x="164" y="41"/>
                    <a:pt x="152" y="33"/>
                    <a:pt x="157" y="25"/>
                  </a:cubicBezTo>
                  <a:cubicBezTo>
                    <a:pt x="157" y="25"/>
                    <a:pt x="158" y="24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9" y="23"/>
                    <a:pt x="159" y="23"/>
                  </a:cubicBezTo>
                  <a:cubicBezTo>
                    <a:pt x="160" y="22"/>
                    <a:pt x="160" y="21"/>
                    <a:pt x="159" y="20"/>
                  </a:cubicBezTo>
                  <a:cubicBezTo>
                    <a:pt x="163" y="12"/>
                    <a:pt x="171" y="10"/>
                    <a:pt x="180" y="13"/>
                  </a:cubicBezTo>
                  <a:cubicBezTo>
                    <a:pt x="189" y="16"/>
                    <a:pt x="199" y="22"/>
                    <a:pt x="195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868137E8-07F2-40BD-9FB5-E8D11468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1140"/>
              <a:ext cx="429" cy="206"/>
            </a:xfrm>
            <a:custGeom>
              <a:avLst/>
              <a:gdLst>
                <a:gd name="T0" fmla="*/ 154 w 160"/>
                <a:gd name="T1" fmla="*/ 55 h 77"/>
                <a:gd name="T2" fmla="*/ 5 w 160"/>
                <a:gd name="T3" fmla="*/ 2 h 77"/>
                <a:gd name="T4" fmla="*/ 1 w 160"/>
                <a:gd name="T5" fmla="*/ 4 h 77"/>
                <a:gd name="T6" fmla="*/ 156 w 160"/>
                <a:gd name="T7" fmla="*/ 61 h 77"/>
                <a:gd name="T8" fmla="*/ 154 w 160"/>
                <a:gd name="T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77">
                  <a:moveTo>
                    <a:pt x="154" y="55"/>
                  </a:moveTo>
                  <a:cubicBezTo>
                    <a:pt x="96" y="63"/>
                    <a:pt x="44" y="46"/>
                    <a:pt x="5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5" y="51"/>
                    <a:pt x="100" y="77"/>
                    <a:pt x="156" y="61"/>
                  </a:cubicBezTo>
                  <a:cubicBezTo>
                    <a:pt x="160" y="59"/>
                    <a:pt x="158" y="54"/>
                    <a:pt x="154" y="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96D43C8E-6A96-4B93-8789-0B2A3242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81"/>
              <a:ext cx="512" cy="179"/>
            </a:xfrm>
            <a:custGeom>
              <a:avLst/>
              <a:gdLst>
                <a:gd name="T0" fmla="*/ 186 w 191"/>
                <a:gd name="T1" fmla="*/ 45 h 67"/>
                <a:gd name="T2" fmla="*/ 4 w 191"/>
                <a:gd name="T3" fmla="*/ 2 h 67"/>
                <a:gd name="T4" fmla="*/ 2 w 191"/>
                <a:gd name="T5" fmla="*/ 5 h 67"/>
                <a:gd name="T6" fmla="*/ 187 w 191"/>
                <a:gd name="T7" fmla="*/ 52 h 67"/>
                <a:gd name="T8" fmla="*/ 186 w 191"/>
                <a:gd name="T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67">
                  <a:moveTo>
                    <a:pt x="186" y="45"/>
                  </a:moveTo>
                  <a:cubicBezTo>
                    <a:pt x="120" y="53"/>
                    <a:pt x="59" y="41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2" y="46"/>
                    <a:pt x="123" y="67"/>
                    <a:pt x="187" y="52"/>
                  </a:cubicBezTo>
                  <a:cubicBezTo>
                    <a:pt x="191" y="51"/>
                    <a:pt x="190" y="45"/>
                    <a:pt x="186" y="4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BAA032A6-423E-4E21-BF54-9A62338F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057"/>
              <a:ext cx="418" cy="96"/>
            </a:xfrm>
            <a:custGeom>
              <a:avLst/>
              <a:gdLst>
                <a:gd name="T0" fmla="*/ 148 w 156"/>
                <a:gd name="T1" fmla="*/ 14 h 36"/>
                <a:gd name="T2" fmla="*/ 4 w 156"/>
                <a:gd name="T3" fmla="*/ 1 h 36"/>
                <a:gd name="T4" fmla="*/ 3 w 156"/>
                <a:gd name="T5" fmla="*/ 6 h 36"/>
                <a:gd name="T6" fmla="*/ 90 w 156"/>
                <a:gd name="T7" fmla="*/ 29 h 36"/>
                <a:gd name="T8" fmla="*/ 153 w 156"/>
                <a:gd name="T9" fmla="*/ 19 h 36"/>
                <a:gd name="T10" fmla="*/ 148 w 156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36">
                  <a:moveTo>
                    <a:pt x="148" y="14"/>
                  </a:moveTo>
                  <a:cubicBezTo>
                    <a:pt x="107" y="36"/>
                    <a:pt x="45" y="1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31" y="17"/>
                    <a:pt x="60" y="25"/>
                    <a:pt x="90" y="29"/>
                  </a:cubicBezTo>
                  <a:cubicBezTo>
                    <a:pt x="111" y="32"/>
                    <a:pt x="135" y="34"/>
                    <a:pt x="153" y="19"/>
                  </a:cubicBezTo>
                  <a:cubicBezTo>
                    <a:pt x="156" y="16"/>
                    <a:pt x="152" y="12"/>
                    <a:pt x="148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9EF5EE27-FBFD-4111-B533-175DE6C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1049"/>
              <a:ext cx="107" cy="123"/>
            </a:xfrm>
            <a:custGeom>
              <a:avLst/>
              <a:gdLst>
                <a:gd name="T0" fmla="*/ 35 w 40"/>
                <a:gd name="T1" fmla="*/ 12 h 46"/>
                <a:gd name="T2" fmla="*/ 1 w 40"/>
                <a:gd name="T3" fmla="*/ 19 h 46"/>
                <a:gd name="T4" fmla="*/ 6 w 40"/>
                <a:gd name="T5" fmla="*/ 21 h 46"/>
                <a:gd name="T6" fmla="*/ 28 w 40"/>
                <a:gd name="T7" fmla="*/ 18 h 46"/>
                <a:gd name="T8" fmla="*/ 29 w 40"/>
                <a:gd name="T9" fmla="*/ 30 h 46"/>
                <a:gd name="T10" fmla="*/ 19 w 40"/>
                <a:gd name="T11" fmla="*/ 38 h 46"/>
                <a:gd name="T12" fmla="*/ 21 w 40"/>
                <a:gd name="T13" fmla="*/ 44 h 46"/>
                <a:gd name="T14" fmla="*/ 37 w 40"/>
                <a:gd name="T15" fmla="*/ 33 h 46"/>
                <a:gd name="T16" fmla="*/ 35 w 40"/>
                <a:gd name="T1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5" y="12"/>
                  </a:moveTo>
                  <a:cubicBezTo>
                    <a:pt x="26" y="0"/>
                    <a:pt x="5" y="5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10" y="13"/>
                    <a:pt x="23" y="10"/>
                    <a:pt x="28" y="18"/>
                  </a:cubicBezTo>
                  <a:cubicBezTo>
                    <a:pt x="31" y="22"/>
                    <a:pt x="30" y="26"/>
                    <a:pt x="29" y="30"/>
                  </a:cubicBezTo>
                  <a:cubicBezTo>
                    <a:pt x="26" y="35"/>
                    <a:pt x="23" y="35"/>
                    <a:pt x="19" y="38"/>
                  </a:cubicBezTo>
                  <a:cubicBezTo>
                    <a:pt x="17" y="40"/>
                    <a:pt x="18" y="43"/>
                    <a:pt x="21" y="44"/>
                  </a:cubicBezTo>
                  <a:cubicBezTo>
                    <a:pt x="28" y="46"/>
                    <a:pt x="34" y="39"/>
                    <a:pt x="37" y="33"/>
                  </a:cubicBezTo>
                  <a:cubicBezTo>
                    <a:pt x="40" y="26"/>
                    <a:pt x="39" y="18"/>
                    <a:pt x="35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695DB6F-C063-4406-8D41-F20051C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963"/>
              <a:ext cx="311" cy="163"/>
            </a:xfrm>
            <a:custGeom>
              <a:avLst/>
              <a:gdLst>
                <a:gd name="T0" fmla="*/ 78 w 116"/>
                <a:gd name="T1" fmla="*/ 2 h 61"/>
                <a:gd name="T2" fmla="*/ 49 w 116"/>
                <a:gd name="T3" fmla="*/ 23 h 61"/>
                <a:gd name="T4" fmla="*/ 9 w 116"/>
                <a:gd name="T5" fmla="*/ 29 h 61"/>
                <a:gd name="T6" fmla="*/ 22 w 116"/>
                <a:gd name="T7" fmla="*/ 60 h 61"/>
                <a:gd name="T8" fmla="*/ 24 w 116"/>
                <a:gd name="T9" fmla="*/ 54 h 61"/>
                <a:gd name="T10" fmla="*/ 18 w 116"/>
                <a:gd name="T11" fmla="*/ 43 h 61"/>
                <a:gd name="T12" fmla="*/ 30 w 116"/>
                <a:gd name="T13" fmla="*/ 26 h 61"/>
                <a:gd name="T14" fmla="*/ 53 w 116"/>
                <a:gd name="T15" fmla="*/ 36 h 61"/>
                <a:gd name="T16" fmla="*/ 59 w 116"/>
                <a:gd name="T17" fmla="*/ 30 h 61"/>
                <a:gd name="T18" fmla="*/ 81 w 116"/>
                <a:gd name="T19" fmla="*/ 11 h 61"/>
                <a:gd name="T20" fmla="*/ 96 w 116"/>
                <a:gd name="T21" fmla="*/ 40 h 61"/>
                <a:gd name="T22" fmla="*/ 99 w 116"/>
                <a:gd name="T23" fmla="*/ 43 h 61"/>
                <a:gd name="T24" fmla="*/ 78 w 116"/>
                <a:gd name="T2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78" y="2"/>
                  </a:moveTo>
                  <a:cubicBezTo>
                    <a:pt x="63" y="0"/>
                    <a:pt x="49" y="9"/>
                    <a:pt x="49" y="23"/>
                  </a:cubicBezTo>
                  <a:cubicBezTo>
                    <a:pt x="35" y="16"/>
                    <a:pt x="19" y="15"/>
                    <a:pt x="9" y="29"/>
                  </a:cubicBezTo>
                  <a:cubicBezTo>
                    <a:pt x="0" y="41"/>
                    <a:pt x="6" y="60"/>
                    <a:pt x="22" y="60"/>
                  </a:cubicBezTo>
                  <a:cubicBezTo>
                    <a:pt x="26" y="61"/>
                    <a:pt x="27" y="55"/>
                    <a:pt x="24" y="54"/>
                  </a:cubicBezTo>
                  <a:cubicBezTo>
                    <a:pt x="19" y="53"/>
                    <a:pt x="17" y="49"/>
                    <a:pt x="18" y="43"/>
                  </a:cubicBezTo>
                  <a:cubicBezTo>
                    <a:pt x="12" y="34"/>
                    <a:pt x="16" y="28"/>
                    <a:pt x="30" y="26"/>
                  </a:cubicBezTo>
                  <a:cubicBezTo>
                    <a:pt x="38" y="25"/>
                    <a:pt x="47" y="31"/>
                    <a:pt x="53" y="36"/>
                  </a:cubicBezTo>
                  <a:cubicBezTo>
                    <a:pt x="57" y="38"/>
                    <a:pt x="61" y="33"/>
                    <a:pt x="59" y="30"/>
                  </a:cubicBezTo>
                  <a:cubicBezTo>
                    <a:pt x="59" y="13"/>
                    <a:pt x="67" y="6"/>
                    <a:pt x="81" y="11"/>
                  </a:cubicBezTo>
                  <a:cubicBezTo>
                    <a:pt x="94" y="14"/>
                    <a:pt x="99" y="24"/>
                    <a:pt x="96" y="40"/>
                  </a:cubicBezTo>
                  <a:cubicBezTo>
                    <a:pt x="94" y="42"/>
                    <a:pt x="97" y="45"/>
                    <a:pt x="99" y="43"/>
                  </a:cubicBezTo>
                  <a:cubicBezTo>
                    <a:pt x="116" y="26"/>
                    <a:pt x="97" y="6"/>
                    <a:pt x="7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4DF1F4E2-CCA2-43C6-BA58-FD7A8C0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474"/>
              <a:ext cx="214" cy="161"/>
            </a:xfrm>
            <a:custGeom>
              <a:avLst/>
              <a:gdLst>
                <a:gd name="T0" fmla="*/ 77 w 80"/>
                <a:gd name="T1" fmla="*/ 8 h 60"/>
                <a:gd name="T2" fmla="*/ 65 w 80"/>
                <a:gd name="T3" fmla="*/ 11 h 60"/>
                <a:gd name="T4" fmla="*/ 40 w 80"/>
                <a:gd name="T5" fmla="*/ 45 h 60"/>
                <a:gd name="T6" fmla="*/ 5 w 80"/>
                <a:gd name="T7" fmla="*/ 17 h 60"/>
                <a:gd name="T8" fmla="*/ 1 w 80"/>
                <a:gd name="T9" fmla="*/ 18 h 60"/>
                <a:gd name="T10" fmla="*/ 43 w 80"/>
                <a:gd name="T11" fmla="*/ 57 h 60"/>
                <a:gd name="T12" fmla="*/ 77 w 80"/>
                <a:gd name="T1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0">
                  <a:moveTo>
                    <a:pt x="77" y="8"/>
                  </a:moveTo>
                  <a:cubicBezTo>
                    <a:pt x="75" y="0"/>
                    <a:pt x="64" y="4"/>
                    <a:pt x="65" y="11"/>
                  </a:cubicBezTo>
                  <a:cubicBezTo>
                    <a:pt x="67" y="27"/>
                    <a:pt x="56" y="43"/>
                    <a:pt x="40" y="45"/>
                  </a:cubicBezTo>
                  <a:cubicBezTo>
                    <a:pt x="23" y="47"/>
                    <a:pt x="9" y="33"/>
                    <a:pt x="5" y="17"/>
                  </a:cubicBezTo>
                  <a:cubicBezTo>
                    <a:pt x="5" y="14"/>
                    <a:pt x="1" y="15"/>
                    <a:pt x="1" y="18"/>
                  </a:cubicBezTo>
                  <a:cubicBezTo>
                    <a:pt x="0" y="41"/>
                    <a:pt x="20" y="60"/>
                    <a:pt x="43" y="57"/>
                  </a:cubicBezTo>
                  <a:cubicBezTo>
                    <a:pt x="66" y="54"/>
                    <a:pt x="80" y="30"/>
                    <a:pt x="7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E0BB448-E227-4F2D-95F4-E55686E0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388"/>
              <a:ext cx="75" cy="86"/>
            </a:xfrm>
            <a:custGeom>
              <a:avLst/>
              <a:gdLst>
                <a:gd name="T0" fmla="*/ 22 w 28"/>
                <a:gd name="T1" fmla="*/ 19 h 32"/>
                <a:gd name="T2" fmla="*/ 11 w 28"/>
                <a:gd name="T3" fmla="*/ 19 h 32"/>
                <a:gd name="T4" fmla="*/ 21 w 28"/>
                <a:gd name="T5" fmla="*/ 12 h 32"/>
                <a:gd name="T6" fmla="*/ 24 w 28"/>
                <a:gd name="T7" fmla="*/ 8 h 32"/>
                <a:gd name="T8" fmla="*/ 2 w 28"/>
                <a:gd name="T9" fmla="*/ 20 h 32"/>
                <a:gd name="T10" fmla="*/ 13 w 28"/>
                <a:gd name="T11" fmla="*/ 30 h 32"/>
                <a:gd name="T12" fmla="*/ 27 w 28"/>
                <a:gd name="T13" fmla="*/ 24 h 32"/>
                <a:gd name="T14" fmla="*/ 22 w 28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2">
                  <a:moveTo>
                    <a:pt x="22" y="19"/>
                  </a:moveTo>
                  <a:cubicBezTo>
                    <a:pt x="19" y="21"/>
                    <a:pt x="13" y="23"/>
                    <a:pt x="11" y="19"/>
                  </a:cubicBezTo>
                  <a:cubicBezTo>
                    <a:pt x="9" y="13"/>
                    <a:pt x="17" y="10"/>
                    <a:pt x="21" y="12"/>
                  </a:cubicBezTo>
                  <a:cubicBezTo>
                    <a:pt x="23" y="13"/>
                    <a:pt x="26" y="10"/>
                    <a:pt x="24" y="8"/>
                  </a:cubicBezTo>
                  <a:cubicBezTo>
                    <a:pt x="15" y="0"/>
                    <a:pt x="0" y="9"/>
                    <a:pt x="2" y="20"/>
                  </a:cubicBezTo>
                  <a:cubicBezTo>
                    <a:pt x="3" y="25"/>
                    <a:pt x="8" y="29"/>
                    <a:pt x="13" y="30"/>
                  </a:cubicBezTo>
                  <a:cubicBezTo>
                    <a:pt x="19" y="32"/>
                    <a:pt x="26" y="30"/>
                    <a:pt x="27" y="24"/>
                  </a:cubicBezTo>
                  <a:cubicBezTo>
                    <a:pt x="28" y="20"/>
                    <a:pt x="25" y="18"/>
                    <a:pt x="22" y="1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9DA3681A-AEC7-43CB-BB9C-9A226E22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1330"/>
              <a:ext cx="43" cy="91"/>
            </a:xfrm>
            <a:custGeom>
              <a:avLst/>
              <a:gdLst>
                <a:gd name="T0" fmla="*/ 16 w 16"/>
                <a:gd name="T1" fmla="*/ 20 h 34"/>
                <a:gd name="T2" fmla="*/ 15 w 16"/>
                <a:gd name="T3" fmla="*/ 8 h 34"/>
                <a:gd name="T4" fmla="*/ 8 w 16"/>
                <a:gd name="T5" fmla="*/ 0 h 34"/>
                <a:gd name="T6" fmla="*/ 0 w 16"/>
                <a:gd name="T7" fmla="*/ 8 h 34"/>
                <a:gd name="T8" fmla="*/ 2 w 16"/>
                <a:gd name="T9" fmla="*/ 21 h 34"/>
                <a:gd name="T10" fmla="*/ 8 w 16"/>
                <a:gd name="T11" fmla="*/ 33 h 34"/>
                <a:gd name="T12" fmla="*/ 12 w 16"/>
                <a:gd name="T13" fmla="*/ 32 h 34"/>
                <a:gd name="T14" fmla="*/ 16 w 16"/>
                <a:gd name="T1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16" y="20"/>
                  </a:moveTo>
                  <a:cubicBezTo>
                    <a:pt x="16" y="16"/>
                    <a:pt x="16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1" y="17"/>
                    <a:pt x="2" y="21"/>
                  </a:cubicBezTo>
                  <a:cubicBezTo>
                    <a:pt x="2" y="26"/>
                    <a:pt x="3" y="30"/>
                    <a:pt x="8" y="33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6" y="29"/>
                    <a:pt x="16" y="25"/>
                    <a:pt x="16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94AE50D4-575C-4274-8F1C-0A50ADDCC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308"/>
              <a:ext cx="37" cy="86"/>
            </a:xfrm>
            <a:custGeom>
              <a:avLst/>
              <a:gdLst>
                <a:gd name="T0" fmla="*/ 11 w 14"/>
                <a:gd name="T1" fmla="*/ 29 h 32"/>
                <a:gd name="T2" fmla="*/ 12 w 14"/>
                <a:gd name="T3" fmla="*/ 27 h 32"/>
                <a:gd name="T4" fmla="*/ 14 w 14"/>
                <a:gd name="T5" fmla="*/ 9 h 32"/>
                <a:gd name="T6" fmla="*/ 0 w 14"/>
                <a:gd name="T7" fmla="*/ 9 h 32"/>
                <a:gd name="T8" fmla="*/ 0 w 14"/>
                <a:gd name="T9" fmla="*/ 19 h 32"/>
                <a:gd name="T10" fmla="*/ 2 w 14"/>
                <a:gd name="T11" fmla="*/ 28 h 32"/>
                <a:gd name="T12" fmla="*/ 10 w 14"/>
                <a:gd name="T13" fmla="*/ 30 h 32"/>
                <a:gd name="T14" fmla="*/ 11 w 14"/>
                <a:gd name="T15" fmla="*/ 29 h 32"/>
                <a:gd name="T16" fmla="*/ 11 w 14"/>
                <a:gd name="T17" fmla="*/ 29 h 32"/>
                <a:gd name="T18" fmla="*/ 11 w 14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1" y="29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4" y="22"/>
                    <a:pt x="14" y="15"/>
                    <a:pt x="14" y="9"/>
                  </a:cubicBezTo>
                  <a:cubicBezTo>
                    <a:pt x="14" y="0"/>
                    <a:pt x="0" y="0"/>
                    <a:pt x="0" y="9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0" y="26"/>
                    <a:pt x="2" y="28"/>
                  </a:cubicBezTo>
                  <a:cubicBezTo>
                    <a:pt x="4" y="31"/>
                    <a:pt x="7" y="32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46" name="组合 22">
            <a:extLst>
              <a:ext uri="{FF2B5EF4-FFF2-40B4-BE49-F238E27FC236}">
                <a16:creationId xmlns:a16="http://schemas.microsoft.com/office/drawing/2014/main" id="{A1E1B2E8-BC02-45CC-B35D-5AFD61837952}"/>
              </a:ext>
            </a:extLst>
          </p:cNvPr>
          <p:cNvGrpSpPr/>
          <p:nvPr/>
        </p:nvGrpSpPr>
        <p:grpSpPr>
          <a:xfrm>
            <a:off x="7644950" y="5276635"/>
            <a:ext cx="1644649" cy="1683485"/>
            <a:chOff x="4654551" y="1951038"/>
            <a:chExt cx="2890838" cy="295910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C7B3F5D-EB82-4DDF-908A-9CB230F9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CDDB86-BED8-440C-9DBD-B64BC9D5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F15DD10A-861E-46DC-A84D-4D497C55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0AA1344F-8715-40A7-8243-360A2297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99D2769E-AEB9-49D1-BA7D-381312EE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73DEDC18-C953-4A3D-9358-986CDE7B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57979E85-7477-4CC2-9F93-E62CB9E6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69C775-8866-4592-81AE-4FC3E98D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FDF2EE25-841E-47B6-A1C3-A984A918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25EC343D-43E9-4F3F-A09B-1BD64E36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3ED52430-A291-4016-8524-E674E56E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166C7BE2-AF09-454F-84F7-83F0CBB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5F7501CA-3711-4684-88B1-EC685FC6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AD044670-76C4-4C1A-A22B-5D62BD48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0816C83E-CCB8-435F-8AE0-48815D8F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7858E026-8A5E-48C3-A7D7-569416B98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H A P P Y 2 U thanks!">
            <a:extLst>
              <a:ext uri="{FF2B5EF4-FFF2-40B4-BE49-F238E27FC236}">
                <a16:creationId xmlns:a16="http://schemas.microsoft.com/office/drawing/2014/main" id="{532E81DC-94A4-49B6-BD40-C483A7AC1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-300990"/>
            <a:ext cx="10378440" cy="7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743654" y="908465"/>
            <a:ext cx="893623" cy="1137181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10457461" y="927610"/>
            <a:ext cx="893623" cy="1118036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AE01C201-C8A6-4009-B37E-5CCAACCD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66589"/>
            <a:ext cx="9982200" cy="1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SINH SẢN VÔ TÍNH Ở SINH VẬT</a:t>
            </a:r>
          </a:p>
        </p:txBody>
      </p:sp>
      <p:sp>
        <p:nvSpPr>
          <p:cNvPr id="21" name="AutoShape 2" descr="Trò chơi &quot;Ai nhanh hơn&quot; | MN Sơn Ca">
            <a:extLst>
              <a:ext uri="{FF2B5EF4-FFF2-40B4-BE49-F238E27FC236}">
                <a16:creationId xmlns:a16="http://schemas.microsoft.com/office/drawing/2014/main" id="{A85A4A5F-5F16-4C39-B65E-0AFB2D4DC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4" descr="Trò chơi &quot;Ai nhanh hơn&quot; | MN Sơn Ca">
            <a:extLst>
              <a:ext uri="{FF2B5EF4-FFF2-40B4-BE49-F238E27FC236}">
                <a16:creationId xmlns:a16="http://schemas.microsoft.com/office/drawing/2014/main" id="{5320112F-E592-4E11-A700-8DF77337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0EB4B5B7-6EC8-49AB-A0AC-9654A2BB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464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1361984" y="768390"/>
            <a:ext cx="955765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 VÀ SINH SẢN VÔ TÍNH Ở SINH VẬT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2402006" y="179060"/>
            <a:ext cx="7328848" cy="430895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b="1" spc="300" dirty="0">
              <a:solidFill>
                <a:srgbClr val="FF0000"/>
              </a:solidFill>
              <a:latin typeface="Times New Roman" pitchFamily="18" charset="0"/>
              <a:ea typeface="Open Sans Condensed" panose="020B0806030504020204" pitchFamily="34" charset="0"/>
              <a:cs typeface="Times New Roman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105577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</p:cNvCxnSpPr>
          <p:nvPr/>
        </p:nvCxnSpPr>
        <p:spPr>
          <a:xfrm flipH="1" flipV="1">
            <a:off x="1378425" y="594845"/>
            <a:ext cx="9254868" cy="15111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1406482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07D9F7-3C70-4716-86C7-9B52E8BBE9E6}"/>
                </a:ext>
              </a:extLst>
            </p:cNvPr>
            <p:cNvSpPr txBox="1"/>
            <p:nvPr/>
          </p:nvSpPr>
          <p:spPr>
            <a:xfrm>
              <a:off x="1480460" y="4971144"/>
              <a:ext cx="2208432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sản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05D4A1-0E3C-4FAA-8F42-FA1D83900ED4}"/>
                </a:ext>
              </a:extLst>
            </p:cNvPr>
            <p:cNvSpPr txBox="1"/>
            <p:nvPr/>
          </p:nvSpPr>
          <p:spPr>
            <a:xfrm>
              <a:off x="1484929" y="4895493"/>
              <a:ext cx="2401753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defRPr sz="2400" b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II. </a:t>
              </a:r>
              <a:r>
                <a:rPr lang="en-US" altLang="zh-CN" dirty="0" err="1"/>
                <a:t>Khái</a:t>
              </a:r>
              <a:r>
                <a:rPr lang="en-US" altLang="zh-CN" dirty="0"/>
                <a:t> </a:t>
              </a:r>
              <a:r>
                <a:rPr lang="en-US" altLang="zh-CN" dirty="0" err="1"/>
                <a:t>niệm</a:t>
              </a:r>
              <a:r>
                <a:rPr lang="en-US" altLang="zh-CN" dirty="0"/>
                <a:t> </a:t>
              </a:r>
              <a:r>
                <a:rPr lang="en-US" altLang="zh-CN" dirty="0" err="1"/>
                <a:t>sinh</a:t>
              </a:r>
              <a:r>
                <a:rPr lang="en-US" altLang="zh-CN" dirty="0"/>
                <a:t> </a:t>
              </a:r>
              <a:r>
                <a:rPr lang="en-US" altLang="zh-CN" dirty="0" err="1"/>
                <a:t>sản</a:t>
              </a:r>
              <a:r>
                <a:rPr lang="en-US" altLang="zh-CN" dirty="0"/>
                <a:t> </a:t>
              </a:r>
              <a:r>
                <a:rPr lang="en-US" altLang="zh-CN" dirty="0" err="1"/>
                <a:t>vô</a:t>
              </a:r>
              <a:r>
                <a:rPr lang="en-US" altLang="zh-CN" dirty="0"/>
                <a:t> </a:t>
              </a:r>
              <a:r>
                <a:rPr lang="en-US" altLang="zh-CN" dirty="0" err="1"/>
                <a:t>tính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F6B05B-C341-4AAF-8239-074B0123C9D1}"/>
                </a:ext>
              </a:extLst>
            </p:cNvPr>
            <p:cNvSpPr txBox="1"/>
            <p:nvPr/>
          </p:nvSpPr>
          <p:spPr>
            <a:xfrm>
              <a:off x="1425245" y="4637719"/>
              <a:ext cx="245113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III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sản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vô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7403C6-CD37-4937-A064-B081B05EA444}"/>
              </a:ext>
            </a:extLst>
          </p:cNvPr>
          <p:cNvSpPr txBox="1"/>
          <p:nvPr/>
        </p:nvSpPr>
        <p:spPr>
          <a:xfrm>
            <a:off x="2167041" y="141316"/>
            <a:ext cx="7857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31BCC-7C09-46C2-876D-A8B4E5B1623F}"/>
              </a:ext>
            </a:extLst>
          </p:cNvPr>
          <p:cNvSpPr txBox="1"/>
          <p:nvPr/>
        </p:nvSpPr>
        <p:spPr>
          <a:xfrm>
            <a:off x="3379886" y="1588582"/>
            <a:ext cx="8089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H32.1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âu hỏi 1 trang 147 Khoa học tự nhiên 7 Cánh diều">
            <a:extLst>
              <a:ext uri="{FF2B5EF4-FFF2-40B4-BE49-F238E27FC236}">
                <a16:creationId xmlns:a16="http://schemas.microsoft.com/office/drawing/2014/main" id="{62CBCE26-88B8-43DB-86AB-E684603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8" y="3040206"/>
            <a:ext cx="5908222" cy="35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24">
            <a:extLst>
              <a:ext uri="{FF2B5EF4-FFF2-40B4-BE49-F238E27FC236}">
                <a16:creationId xmlns:a16="http://schemas.microsoft.com/office/drawing/2014/main" id="{8D879B0B-B262-48DB-9456-CBD25F07E5FA}"/>
              </a:ext>
            </a:extLst>
          </p:cNvPr>
          <p:cNvSpPr/>
          <p:nvPr/>
        </p:nvSpPr>
        <p:spPr>
          <a:xfrm rot="16200000">
            <a:off x="7571820" y="19226"/>
            <a:ext cx="2216987" cy="5454489"/>
          </a:xfrm>
          <a:prstGeom prst="roundRect">
            <a:avLst>
              <a:gd name="adj" fmla="val 6205"/>
            </a:avLst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11407558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6199835" y="127781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6091277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7246019" y="772471"/>
            <a:ext cx="3182646" cy="5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7914760" y="229940"/>
            <a:ext cx="1838252" cy="62181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11407558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6199835" y="83559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6091277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82269-A781-4350-ABC0-4B5149D2B7AF}"/>
              </a:ext>
            </a:extLst>
          </p:cNvPr>
          <p:cNvSpPr txBox="1"/>
          <p:nvPr/>
        </p:nvSpPr>
        <p:spPr>
          <a:xfrm>
            <a:off x="6091344" y="1848390"/>
            <a:ext cx="5177938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09DFD2C3-837B-4BA2-92E0-147BD2CB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" y="302822"/>
            <a:ext cx="4762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44: Sinh Sản Vô Tính Ở Động Vật (Chương IV: Sinh Sản)">
            <a:extLst>
              <a:ext uri="{FF2B5EF4-FFF2-40B4-BE49-F238E27FC236}">
                <a16:creationId xmlns:a16="http://schemas.microsoft.com/office/drawing/2014/main" id="{686D8166-ACDF-49FB-9518-77BBAF8A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8" y="4065378"/>
            <a:ext cx="7515813" cy="27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remium Vector | Illustration cartoon of a portrait of four members happy  family raising up hands. parents with kids.">
            <a:extLst>
              <a:ext uri="{FF2B5EF4-FFF2-40B4-BE49-F238E27FC236}">
                <a16:creationId xmlns:a16="http://schemas.microsoft.com/office/drawing/2014/main" id="{850A8EDF-4BF8-4FDC-856B-EC63982F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inh học 7 Bài 55: Tiến hóa về sinh sản - Luật Trẻ Em">
            <a:extLst>
              <a:ext uri="{FF2B5EF4-FFF2-40B4-BE49-F238E27FC236}">
                <a16:creationId xmlns:a16="http://schemas.microsoft.com/office/drawing/2014/main" id="{3E70ACE7-B144-4554-93CA-E3413D2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57188"/>
            <a:ext cx="7610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500F04-D471-411B-8584-A7D0AAED0BFD}"/>
              </a:ext>
            </a:extLst>
          </p:cNvPr>
          <p:cNvSpPr txBox="1"/>
          <p:nvPr/>
        </p:nvSpPr>
        <p:spPr>
          <a:xfrm>
            <a:off x="4762500" y="3681323"/>
            <a:ext cx="71961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4118" name="Picture 22" descr="MÁY PHOTOCOPY CÔNG SUẤT LỚN GIÁ BAO NHIÊU? - MÁY PHOTOCOPY KHÁNH NGUYÊN">
            <a:extLst>
              <a:ext uri="{FF2B5EF4-FFF2-40B4-BE49-F238E27FC236}">
                <a16:creationId xmlns:a16="http://schemas.microsoft.com/office/drawing/2014/main" id="{0FBF0A16-BD98-49D4-B8C3-DE46C8B3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2855209"/>
            <a:ext cx="1311979" cy="1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808666" y="365044"/>
            <a:ext cx="10795959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 GVG Nhung Le</Template>
  <TotalTime>1406</TotalTime>
  <Words>1467</Words>
  <Application>Microsoft Office PowerPoint</Application>
  <PresentationFormat>Widescreen</PresentationFormat>
  <Paragraphs>165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SimSun</vt:lpstr>
      <vt:lpstr>Arial</vt:lpstr>
      <vt:lpstr>Calibri</vt:lpstr>
      <vt:lpstr>Calibri Light</vt:lpstr>
      <vt:lpstr>等线</vt:lpstr>
      <vt:lpstr>HappyZcool-2016</vt:lpstr>
      <vt:lpstr>Open Sans Condensed</vt:lpstr>
      <vt:lpstr>Times New Roman</vt:lpstr>
      <vt:lpstr>Wingdings</vt:lpstr>
      <vt:lpstr>汉仪雅酷黑W</vt:lpstr>
      <vt:lpstr>站酷快乐体2016修订版</vt:lpstr>
      <vt:lpstr>苹方 常规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Nguyen</dc:creator>
  <cp:lastModifiedBy>DELL</cp:lastModifiedBy>
  <cp:revision>8</cp:revision>
  <dcterms:created xsi:type="dcterms:W3CDTF">2022-07-14T16:23:03Z</dcterms:created>
  <dcterms:modified xsi:type="dcterms:W3CDTF">2022-07-16T04:13:35Z</dcterms:modified>
</cp:coreProperties>
</file>