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256" r:id="rId2"/>
    <p:sldId id="257" r:id="rId3"/>
    <p:sldId id="389" r:id="rId4"/>
    <p:sldId id="390" r:id="rId5"/>
    <p:sldId id="318" r:id="rId6"/>
    <p:sldId id="391" r:id="rId7"/>
    <p:sldId id="301" r:id="rId8"/>
    <p:sldId id="448" r:id="rId9"/>
    <p:sldId id="553" r:id="rId10"/>
    <p:sldId id="554" r:id="rId11"/>
    <p:sldId id="555" r:id="rId12"/>
    <p:sldId id="556" r:id="rId13"/>
    <p:sldId id="557" r:id="rId14"/>
    <p:sldId id="558" r:id="rId15"/>
    <p:sldId id="536" r:id="rId16"/>
    <p:sldId id="538" r:id="rId17"/>
    <p:sldId id="559" r:id="rId18"/>
    <p:sldId id="560" r:id="rId19"/>
    <p:sldId id="561" r:id="rId20"/>
    <p:sldId id="562" r:id="rId21"/>
    <p:sldId id="563" r:id="rId22"/>
    <p:sldId id="541" r:id="rId23"/>
    <p:sldId id="564" r:id="rId24"/>
    <p:sldId id="565" r:id="rId25"/>
    <p:sldId id="566"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59" d="100"/>
          <a:sy n="59" d="100"/>
        </p:scale>
        <p:origin x="72"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6320D5-7E01-4DD0-910C-1B0109B4696A}" type="doc">
      <dgm:prSet loTypeId="urn:microsoft.com/office/officeart/2008/layout/HorizontalMultiLevelHierarchy" loCatId="hierarchy" qsTypeId="urn:microsoft.com/office/officeart/2005/8/quickstyle/simple1" qsCatId="simple" csTypeId="urn:microsoft.com/office/officeart/2005/8/colors/accent3_4" csCatId="accent3" phldr="1"/>
      <dgm:spPr/>
      <dgm:t>
        <a:bodyPr/>
        <a:lstStyle/>
        <a:p>
          <a:endParaRPr lang="vi-VN"/>
        </a:p>
      </dgm:t>
    </dgm:pt>
    <dgm:pt modelId="{4EEBB13B-F02D-4B10-AA75-A0F3257759EE}">
      <dgm:prSet phldrT="[Text]" custT="1"/>
      <dgm:spPr/>
      <dgm:t>
        <a:bodyPr/>
        <a:lstStyle/>
        <a:p>
          <a:r>
            <a:rPr lang="en-US" sz="4800" err="1">
              <a:latin typeface="Times New Roman" panose="02020603050405020304" pitchFamily="18" charset="0"/>
              <a:cs typeface="Times New Roman" panose="02020603050405020304" pitchFamily="18" charset="0"/>
            </a:rPr>
            <a:t>Các</a:t>
          </a:r>
          <a:r>
            <a:rPr lang="en-US" sz="4800">
              <a:latin typeface="Times New Roman" panose="02020603050405020304" pitchFamily="18" charset="0"/>
              <a:cs typeface="Times New Roman" panose="02020603050405020304" pitchFamily="18" charset="0"/>
            </a:rPr>
            <a:t> </a:t>
          </a:r>
          <a:r>
            <a:rPr lang="en-US" sz="4800" err="1">
              <a:latin typeface="Times New Roman" panose="02020603050405020304" pitchFamily="18" charset="0"/>
              <a:cs typeface="Times New Roman" panose="02020603050405020304" pitchFamily="18" charset="0"/>
            </a:rPr>
            <a:t>nhân</a:t>
          </a:r>
          <a:r>
            <a:rPr lang="en-US" sz="4800">
              <a:latin typeface="Times New Roman" panose="02020603050405020304" pitchFamily="18" charset="0"/>
              <a:cs typeface="Times New Roman" panose="02020603050405020304" pitchFamily="18" charset="0"/>
            </a:rPr>
            <a:t>  </a:t>
          </a:r>
          <a:r>
            <a:rPr lang="en-US" sz="4800" err="1">
              <a:latin typeface="Times New Roman" panose="02020603050405020304" pitchFamily="18" charset="0"/>
              <a:cs typeface="Times New Roman" panose="02020603050405020304" pitchFamily="18" charset="0"/>
            </a:rPr>
            <a:t>tố</a:t>
          </a:r>
          <a:endParaRPr lang="vi-VN" sz="4800">
            <a:latin typeface="Times New Roman" panose="02020603050405020304" pitchFamily="18" charset="0"/>
            <a:cs typeface="Times New Roman" panose="02020603050405020304" pitchFamily="18" charset="0"/>
          </a:endParaRPr>
        </a:p>
      </dgm:t>
    </dgm:pt>
    <dgm:pt modelId="{044C4D3B-6776-403B-8990-07245E3A0EE8}" type="parTrans" cxnId="{23873B80-DA36-4B6D-9744-ED69A56149D8}">
      <dgm:prSet/>
      <dgm:spPr/>
      <dgm:t>
        <a:bodyPr/>
        <a:lstStyle/>
        <a:p>
          <a:endParaRPr lang="vi-VN"/>
        </a:p>
      </dgm:t>
    </dgm:pt>
    <dgm:pt modelId="{1313A8ED-B540-4699-9566-204C8B9C3724}" type="sibTrans" cxnId="{23873B80-DA36-4B6D-9744-ED69A56149D8}">
      <dgm:prSet/>
      <dgm:spPr/>
      <dgm:t>
        <a:bodyPr/>
        <a:lstStyle/>
        <a:p>
          <a:endParaRPr lang="vi-VN"/>
        </a:p>
      </dgm:t>
    </dgm:pt>
    <dgm:pt modelId="{9F5820D4-4B08-457D-AEC1-6EA9D5A45E07}">
      <dgm:prSet phldrT="[Text]" custT="1"/>
      <dgm:spPr/>
      <dgm:t>
        <a:bodyPr/>
        <a:lstStyle/>
        <a:p>
          <a:r>
            <a:rPr lang="vi-VN" sz="4400" dirty="0">
              <a:latin typeface="Times New Roman" panose="02020603050405020304" pitchFamily="18" charset="0"/>
              <a:cs typeface="Times New Roman" panose="02020603050405020304" pitchFamily="18" charset="0"/>
            </a:rPr>
            <a:t>Dinh dưỡng</a:t>
          </a:r>
        </a:p>
      </dgm:t>
    </dgm:pt>
    <dgm:pt modelId="{81FCC46C-1A07-4AC8-979E-C1C09A8D2002}" type="parTrans" cxnId="{80155563-3884-4AE2-8039-93B12A06A49E}">
      <dgm:prSet/>
      <dgm:spPr/>
      <dgm:t>
        <a:bodyPr/>
        <a:lstStyle/>
        <a:p>
          <a:endParaRPr lang="vi-VN"/>
        </a:p>
      </dgm:t>
    </dgm:pt>
    <dgm:pt modelId="{CF757556-A001-4A9D-8850-B3E77985AEA9}" type="sibTrans" cxnId="{80155563-3884-4AE2-8039-93B12A06A49E}">
      <dgm:prSet/>
      <dgm:spPr/>
      <dgm:t>
        <a:bodyPr/>
        <a:lstStyle/>
        <a:p>
          <a:endParaRPr lang="vi-VN"/>
        </a:p>
      </dgm:t>
    </dgm:pt>
    <dgm:pt modelId="{B732AFB7-1807-4011-9A2A-10EE17092306}">
      <dgm:prSet phldrT="[Text]" custT="1"/>
      <dgm:spPr/>
      <dgm:t>
        <a:bodyPr/>
        <a:lstStyle/>
        <a:p>
          <a:r>
            <a:rPr lang="vi-VN" sz="4400" dirty="0">
              <a:latin typeface="Times New Roman" panose="02020603050405020304" pitchFamily="18" charset="0"/>
              <a:cs typeface="Times New Roman" panose="02020603050405020304" pitchFamily="18" charset="0"/>
            </a:rPr>
            <a:t>Nước</a:t>
          </a:r>
        </a:p>
      </dgm:t>
    </dgm:pt>
    <dgm:pt modelId="{1DEDD748-B0D4-4366-A32A-127A8476BCD2}" type="parTrans" cxnId="{CCF02E5A-1EA4-4040-BAC2-28F87514EADD}">
      <dgm:prSet/>
      <dgm:spPr/>
      <dgm:t>
        <a:bodyPr/>
        <a:lstStyle/>
        <a:p>
          <a:endParaRPr lang="vi-VN"/>
        </a:p>
      </dgm:t>
    </dgm:pt>
    <dgm:pt modelId="{1B90F939-6803-463E-A2A7-8517C23B3383}" type="sibTrans" cxnId="{CCF02E5A-1EA4-4040-BAC2-28F87514EADD}">
      <dgm:prSet/>
      <dgm:spPr/>
      <dgm:t>
        <a:bodyPr/>
        <a:lstStyle/>
        <a:p>
          <a:endParaRPr lang="vi-VN"/>
        </a:p>
      </dgm:t>
    </dgm:pt>
    <dgm:pt modelId="{B6DFB470-E781-4C24-BC07-16705C92BE90}">
      <dgm:prSet phldrT="[Text]" custT="1"/>
      <dgm:spPr/>
      <dgm:t>
        <a:bodyPr/>
        <a:lstStyle/>
        <a:p>
          <a:r>
            <a:rPr lang="vi-VN" sz="4400" dirty="0">
              <a:latin typeface="Times New Roman" panose="02020603050405020304" pitchFamily="18" charset="0"/>
              <a:cs typeface="Times New Roman" panose="02020603050405020304" pitchFamily="18" charset="0"/>
            </a:rPr>
            <a:t>Nhiệt độ</a:t>
          </a:r>
        </a:p>
      </dgm:t>
    </dgm:pt>
    <dgm:pt modelId="{0688CB70-3A3C-4DF2-A72F-F53F64807005}" type="parTrans" cxnId="{E1A72D7F-E98D-42F9-833E-50C36C434892}">
      <dgm:prSet/>
      <dgm:spPr/>
      <dgm:t>
        <a:bodyPr/>
        <a:lstStyle/>
        <a:p>
          <a:endParaRPr lang="vi-VN"/>
        </a:p>
      </dgm:t>
    </dgm:pt>
    <dgm:pt modelId="{B4B49FF4-F629-4356-A5C1-BFCF9E4869CE}" type="sibTrans" cxnId="{E1A72D7F-E98D-42F9-833E-50C36C434892}">
      <dgm:prSet/>
      <dgm:spPr/>
      <dgm:t>
        <a:bodyPr/>
        <a:lstStyle/>
        <a:p>
          <a:endParaRPr lang="vi-VN"/>
        </a:p>
      </dgm:t>
    </dgm:pt>
    <dgm:pt modelId="{38861FF0-6A75-4C86-98B8-EC8B09661673}">
      <dgm:prSet phldrT="[Text]" custT="1"/>
      <dgm:spPr/>
      <dgm:t>
        <a:bodyPr/>
        <a:lstStyle/>
        <a:p>
          <a:r>
            <a:rPr lang="vi-VN" sz="4400" dirty="0">
              <a:latin typeface="Times New Roman" panose="02020603050405020304" pitchFamily="18" charset="0"/>
              <a:cs typeface="Times New Roman" panose="02020603050405020304" pitchFamily="18" charset="0"/>
            </a:rPr>
            <a:t>Ánh sáng</a:t>
          </a:r>
        </a:p>
      </dgm:t>
    </dgm:pt>
    <dgm:pt modelId="{AFC9C989-B159-4E31-B526-1EA6BDD3D9A7}" type="parTrans" cxnId="{BB89883D-B9BE-4C5F-978E-EACA0B303079}">
      <dgm:prSet/>
      <dgm:spPr/>
      <dgm:t>
        <a:bodyPr/>
        <a:lstStyle/>
        <a:p>
          <a:endParaRPr lang="en-US"/>
        </a:p>
      </dgm:t>
    </dgm:pt>
    <dgm:pt modelId="{969FFBB3-F23F-4364-8F2F-FB634CD21A7F}" type="sibTrans" cxnId="{BB89883D-B9BE-4C5F-978E-EACA0B303079}">
      <dgm:prSet/>
      <dgm:spPr/>
      <dgm:t>
        <a:bodyPr/>
        <a:lstStyle/>
        <a:p>
          <a:endParaRPr lang="en-US"/>
        </a:p>
      </dgm:t>
    </dgm:pt>
    <dgm:pt modelId="{E4589B98-D7BA-43FF-AC5E-5050FCB3CDEA}" type="pres">
      <dgm:prSet presAssocID="{F26320D5-7E01-4DD0-910C-1B0109B4696A}" presName="Name0" presStyleCnt="0">
        <dgm:presLayoutVars>
          <dgm:chPref val="1"/>
          <dgm:dir/>
          <dgm:animOne val="branch"/>
          <dgm:animLvl val="lvl"/>
          <dgm:resizeHandles val="exact"/>
        </dgm:presLayoutVars>
      </dgm:prSet>
      <dgm:spPr/>
    </dgm:pt>
    <dgm:pt modelId="{915ADB47-E100-4F67-A850-A1DC62E0964B}" type="pres">
      <dgm:prSet presAssocID="{4EEBB13B-F02D-4B10-AA75-A0F3257759EE}" presName="root1" presStyleCnt="0"/>
      <dgm:spPr/>
    </dgm:pt>
    <dgm:pt modelId="{4C6C8F95-8C10-43B6-9F5A-0A568C64CB60}" type="pres">
      <dgm:prSet presAssocID="{4EEBB13B-F02D-4B10-AA75-A0F3257759EE}" presName="LevelOneTextNode" presStyleLbl="node0" presStyleIdx="0" presStyleCnt="1" custScaleX="125642" custScaleY="92372" custLinFactNeighborX="-16747" custLinFactNeighborY="6996">
        <dgm:presLayoutVars>
          <dgm:chPref val="3"/>
        </dgm:presLayoutVars>
      </dgm:prSet>
      <dgm:spPr/>
    </dgm:pt>
    <dgm:pt modelId="{4C4FE779-25B4-41EA-A2FA-1CCDB1B1664F}" type="pres">
      <dgm:prSet presAssocID="{4EEBB13B-F02D-4B10-AA75-A0F3257759EE}" presName="level2hierChild" presStyleCnt="0"/>
      <dgm:spPr/>
    </dgm:pt>
    <dgm:pt modelId="{48CCB17A-DFEB-4C26-B541-3A09213806DE}" type="pres">
      <dgm:prSet presAssocID="{81FCC46C-1A07-4AC8-979E-C1C09A8D2002}" presName="conn2-1" presStyleLbl="parChTrans1D2" presStyleIdx="0" presStyleCnt="4"/>
      <dgm:spPr/>
    </dgm:pt>
    <dgm:pt modelId="{14FD1447-28E0-4A0C-9F93-12F99147BB50}" type="pres">
      <dgm:prSet presAssocID="{81FCC46C-1A07-4AC8-979E-C1C09A8D2002}" presName="connTx" presStyleLbl="parChTrans1D2" presStyleIdx="0" presStyleCnt="4"/>
      <dgm:spPr/>
    </dgm:pt>
    <dgm:pt modelId="{D1F0C188-8630-4C76-BC26-1DAD00A140D0}" type="pres">
      <dgm:prSet presAssocID="{9F5820D4-4B08-457D-AEC1-6EA9D5A45E07}" presName="root2" presStyleCnt="0"/>
      <dgm:spPr/>
    </dgm:pt>
    <dgm:pt modelId="{039A4E80-C4B6-4422-B9B8-A54908446979}" type="pres">
      <dgm:prSet presAssocID="{9F5820D4-4B08-457D-AEC1-6EA9D5A45E07}" presName="LevelTwoTextNode" presStyleLbl="node2" presStyleIdx="0" presStyleCnt="4">
        <dgm:presLayoutVars>
          <dgm:chPref val="3"/>
        </dgm:presLayoutVars>
      </dgm:prSet>
      <dgm:spPr/>
    </dgm:pt>
    <dgm:pt modelId="{4228B797-D4A8-4F19-9D44-A802CFB93FED}" type="pres">
      <dgm:prSet presAssocID="{9F5820D4-4B08-457D-AEC1-6EA9D5A45E07}" presName="level3hierChild" presStyleCnt="0"/>
      <dgm:spPr/>
    </dgm:pt>
    <dgm:pt modelId="{64AE1A41-C8D2-4AF0-BE89-80BE19262840}" type="pres">
      <dgm:prSet presAssocID="{1DEDD748-B0D4-4366-A32A-127A8476BCD2}" presName="conn2-1" presStyleLbl="parChTrans1D2" presStyleIdx="1" presStyleCnt="4"/>
      <dgm:spPr/>
    </dgm:pt>
    <dgm:pt modelId="{330461BC-3EB3-4DDC-BF4B-FAB5B4B009DC}" type="pres">
      <dgm:prSet presAssocID="{1DEDD748-B0D4-4366-A32A-127A8476BCD2}" presName="connTx" presStyleLbl="parChTrans1D2" presStyleIdx="1" presStyleCnt="4"/>
      <dgm:spPr/>
    </dgm:pt>
    <dgm:pt modelId="{58F2B502-97A0-43AD-83ED-FD1F42C0DFAA}" type="pres">
      <dgm:prSet presAssocID="{B732AFB7-1807-4011-9A2A-10EE17092306}" presName="root2" presStyleCnt="0"/>
      <dgm:spPr/>
    </dgm:pt>
    <dgm:pt modelId="{6F56E3C8-A3B9-47FA-AA73-94B8A5F63325}" type="pres">
      <dgm:prSet presAssocID="{B732AFB7-1807-4011-9A2A-10EE17092306}" presName="LevelTwoTextNode" presStyleLbl="node2" presStyleIdx="1" presStyleCnt="4">
        <dgm:presLayoutVars>
          <dgm:chPref val="3"/>
        </dgm:presLayoutVars>
      </dgm:prSet>
      <dgm:spPr/>
    </dgm:pt>
    <dgm:pt modelId="{25CAE67B-3513-49FB-AE69-2FF6589C213C}" type="pres">
      <dgm:prSet presAssocID="{B732AFB7-1807-4011-9A2A-10EE17092306}" presName="level3hierChild" presStyleCnt="0"/>
      <dgm:spPr/>
    </dgm:pt>
    <dgm:pt modelId="{DC3D8ACA-8DD8-489A-872C-1CF74BBE1144}" type="pres">
      <dgm:prSet presAssocID="{0688CB70-3A3C-4DF2-A72F-F53F64807005}" presName="conn2-1" presStyleLbl="parChTrans1D2" presStyleIdx="2" presStyleCnt="4"/>
      <dgm:spPr/>
    </dgm:pt>
    <dgm:pt modelId="{991A6FCF-5E97-481B-B24B-AC36D44E5EEF}" type="pres">
      <dgm:prSet presAssocID="{0688CB70-3A3C-4DF2-A72F-F53F64807005}" presName="connTx" presStyleLbl="parChTrans1D2" presStyleIdx="2" presStyleCnt="4"/>
      <dgm:spPr/>
    </dgm:pt>
    <dgm:pt modelId="{24056A24-746A-48B3-A371-F00918766AFD}" type="pres">
      <dgm:prSet presAssocID="{B6DFB470-E781-4C24-BC07-16705C92BE90}" presName="root2" presStyleCnt="0"/>
      <dgm:spPr/>
    </dgm:pt>
    <dgm:pt modelId="{E865063E-9CA4-4D99-9979-8EDE50782A20}" type="pres">
      <dgm:prSet presAssocID="{B6DFB470-E781-4C24-BC07-16705C92BE90}" presName="LevelTwoTextNode" presStyleLbl="node2" presStyleIdx="2" presStyleCnt="4">
        <dgm:presLayoutVars>
          <dgm:chPref val="3"/>
        </dgm:presLayoutVars>
      </dgm:prSet>
      <dgm:spPr/>
    </dgm:pt>
    <dgm:pt modelId="{1CACF37F-762E-48D0-9089-13D3C08AA013}" type="pres">
      <dgm:prSet presAssocID="{B6DFB470-E781-4C24-BC07-16705C92BE90}" presName="level3hierChild" presStyleCnt="0"/>
      <dgm:spPr/>
    </dgm:pt>
    <dgm:pt modelId="{0374BE31-BC37-4D7B-9AD8-031DC8B5C119}" type="pres">
      <dgm:prSet presAssocID="{AFC9C989-B159-4E31-B526-1EA6BDD3D9A7}" presName="conn2-1" presStyleLbl="parChTrans1D2" presStyleIdx="3" presStyleCnt="4"/>
      <dgm:spPr/>
    </dgm:pt>
    <dgm:pt modelId="{765BD7AC-A31D-41BC-A3AF-9A7DECFC54BA}" type="pres">
      <dgm:prSet presAssocID="{AFC9C989-B159-4E31-B526-1EA6BDD3D9A7}" presName="connTx" presStyleLbl="parChTrans1D2" presStyleIdx="3" presStyleCnt="4"/>
      <dgm:spPr/>
    </dgm:pt>
    <dgm:pt modelId="{2159A080-DF53-44C2-8AFF-493BA044B8F8}" type="pres">
      <dgm:prSet presAssocID="{38861FF0-6A75-4C86-98B8-EC8B09661673}" presName="root2" presStyleCnt="0"/>
      <dgm:spPr/>
    </dgm:pt>
    <dgm:pt modelId="{C4E5287A-0900-444A-9A3F-F3FD7C5A03B6}" type="pres">
      <dgm:prSet presAssocID="{38861FF0-6A75-4C86-98B8-EC8B09661673}" presName="LevelTwoTextNode" presStyleLbl="node2" presStyleIdx="3" presStyleCnt="4">
        <dgm:presLayoutVars>
          <dgm:chPref val="3"/>
        </dgm:presLayoutVars>
      </dgm:prSet>
      <dgm:spPr/>
    </dgm:pt>
    <dgm:pt modelId="{160B2BB7-59A5-4D38-8895-650BB05B6444}" type="pres">
      <dgm:prSet presAssocID="{38861FF0-6A75-4C86-98B8-EC8B09661673}" presName="level3hierChild" presStyleCnt="0"/>
      <dgm:spPr/>
    </dgm:pt>
  </dgm:ptLst>
  <dgm:cxnLst>
    <dgm:cxn modelId="{69AF7A07-B895-4A94-A298-53594C9C680C}" type="presOf" srcId="{81FCC46C-1A07-4AC8-979E-C1C09A8D2002}" destId="{48CCB17A-DFEB-4C26-B541-3A09213806DE}" srcOrd="0" destOrd="0" presId="urn:microsoft.com/office/officeart/2008/layout/HorizontalMultiLevelHierarchy"/>
    <dgm:cxn modelId="{BB89883D-B9BE-4C5F-978E-EACA0B303079}" srcId="{4EEBB13B-F02D-4B10-AA75-A0F3257759EE}" destId="{38861FF0-6A75-4C86-98B8-EC8B09661673}" srcOrd="3" destOrd="0" parTransId="{AFC9C989-B159-4E31-B526-1EA6BDD3D9A7}" sibTransId="{969FFBB3-F23F-4364-8F2F-FB634CD21A7F}"/>
    <dgm:cxn modelId="{53C73A3F-7721-4EDD-AF9C-6E245E6D15AB}" type="presOf" srcId="{4EEBB13B-F02D-4B10-AA75-A0F3257759EE}" destId="{4C6C8F95-8C10-43B6-9F5A-0A568C64CB60}" srcOrd="0" destOrd="0" presId="urn:microsoft.com/office/officeart/2008/layout/HorizontalMultiLevelHierarchy"/>
    <dgm:cxn modelId="{80155563-3884-4AE2-8039-93B12A06A49E}" srcId="{4EEBB13B-F02D-4B10-AA75-A0F3257759EE}" destId="{9F5820D4-4B08-457D-AEC1-6EA9D5A45E07}" srcOrd="0" destOrd="0" parTransId="{81FCC46C-1A07-4AC8-979E-C1C09A8D2002}" sibTransId="{CF757556-A001-4A9D-8850-B3E77985AEA9}"/>
    <dgm:cxn modelId="{8738A843-E221-4A3F-B325-DF51B7B549F0}" type="presOf" srcId="{0688CB70-3A3C-4DF2-A72F-F53F64807005}" destId="{DC3D8ACA-8DD8-489A-872C-1CF74BBE1144}" srcOrd="0" destOrd="0" presId="urn:microsoft.com/office/officeart/2008/layout/HorizontalMultiLevelHierarchy"/>
    <dgm:cxn modelId="{5EDF934D-33F2-457B-8AB5-63D7C57A17CF}" type="presOf" srcId="{1DEDD748-B0D4-4366-A32A-127A8476BCD2}" destId="{330461BC-3EB3-4DDC-BF4B-FAB5B4B009DC}" srcOrd="1" destOrd="0" presId="urn:microsoft.com/office/officeart/2008/layout/HorizontalMultiLevelHierarchy"/>
    <dgm:cxn modelId="{610D1977-5EB8-4A7A-84FF-CD08F336FFFC}" type="presOf" srcId="{0688CB70-3A3C-4DF2-A72F-F53F64807005}" destId="{991A6FCF-5E97-481B-B24B-AC36D44E5EEF}" srcOrd="1" destOrd="0" presId="urn:microsoft.com/office/officeart/2008/layout/HorizontalMultiLevelHierarchy"/>
    <dgm:cxn modelId="{39E9C658-9061-48EC-BD1D-9C1A2397AAAA}" type="presOf" srcId="{38861FF0-6A75-4C86-98B8-EC8B09661673}" destId="{C4E5287A-0900-444A-9A3F-F3FD7C5A03B6}" srcOrd="0" destOrd="0" presId="urn:microsoft.com/office/officeart/2008/layout/HorizontalMultiLevelHierarchy"/>
    <dgm:cxn modelId="{CCF02E5A-1EA4-4040-BAC2-28F87514EADD}" srcId="{4EEBB13B-F02D-4B10-AA75-A0F3257759EE}" destId="{B732AFB7-1807-4011-9A2A-10EE17092306}" srcOrd="1" destOrd="0" parTransId="{1DEDD748-B0D4-4366-A32A-127A8476BCD2}" sibTransId="{1B90F939-6803-463E-A2A7-8517C23B3383}"/>
    <dgm:cxn modelId="{E1A72D7F-E98D-42F9-833E-50C36C434892}" srcId="{4EEBB13B-F02D-4B10-AA75-A0F3257759EE}" destId="{B6DFB470-E781-4C24-BC07-16705C92BE90}" srcOrd="2" destOrd="0" parTransId="{0688CB70-3A3C-4DF2-A72F-F53F64807005}" sibTransId="{B4B49FF4-F629-4356-A5C1-BFCF9E4869CE}"/>
    <dgm:cxn modelId="{23873B80-DA36-4B6D-9744-ED69A56149D8}" srcId="{F26320D5-7E01-4DD0-910C-1B0109B4696A}" destId="{4EEBB13B-F02D-4B10-AA75-A0F3257759EE}" srcOrd="0" destOrd="0" parTransId="{044C4D3B-6776-403B-8990-07245E3A0EE8}" sibTransId="{1313A8ED-B540-4699-9566-204C8B9C3724}"/>
    <dgm:cxn modelId="{200CA284-5758-44A0-B3C5-56A0136DA18D}" type="presOf" srcId="{9F5820D4-4B08-457D-AEC1-6EA9D5A45E07}" destId="{039A4E80-C4B6-4422-B9B8-A54908446979}" srcOrd="0" destOrd="0" presId="urn:microsoft.com/office/officeart/2008/layout/HorizontalMultiLevelHierarchy"/>
    <dgm:cxn modelId="{432E469F-D748-4723-BD26-5A42F0F23EF3}" type="presOf" srcId="{F26320D5-7E01-4DD0-910C-1B0109B4696A}" destId="{E4589B98-D7BA-43FF-AC5E-5050FCB3CDEA}" srcOrd="0" destOrd="0" presId="urn:microsoft.com/office/officeart/2008/layout/HorizontalMultiLevelHierarchy"/>
    <dgm:cxn modelId="{FCAF519F-D7CD-4F97-9955-C00120834ACA}" type="presOf" srcId="{B6DFB470-E781-4C24-BC07-16705C92BE90}" destId="{E865063E-9CA4-4D99-9979-8EDE50782A20}" srcOrd="0" destOrd="0" presId="urn:microsoft.com/office/officeart/2008/layout/HorizontalMultiLevelHierarchy"/>
    <dgm:cxn modelId="{65AB9EB3-A9F2-4F3B-94A8-92B38269837B}" type="presOf" srcId="{AFC9C989-B159-4E31-B526-1EA6BDD3D9A7}" destId="{0374BE31-BC37-4D7B-9AD8-031DC8B5C119}" srcOrd="0" destOrd="0" presId="urn:microsoft.com/office/officeart/2008/layout/HorizontalMultiLevelHierarchy"/>
    <dgm:cxn modelId="{360AF1C4-66F1-4BDC-BF82-E88392066812}" type="presOf" srcId="{1DEDD748-B0D4-4366-A32A-127A8476BCD2}" destId="{64AE1A41-C8D2-4AF0-BE89-80BE19262840}" srcOrd="0" destOrd="0" presId="urn:microsoft.com/office/officeart/2008/layout/HorizontalMultiLevelHierarchy"/>
    <dgm:cxn modelId="{BAAB58C6-BCD1-4315-ABDD-4530FE2BDF76}" type="presOf" srcId="{AFC9C989-B159-4E31-B526-1EA6BDD3D9A7}" destId="{765BD7AC-A31D-41BC-A3AF-9A7DECFC54BA}" srcOrd="1" destOrd="0" presId="urn:microsoft.com/office/officeart/2008/layout/HorizontalMultiLevelHierarchy"/>
    <dgm:cxn modelId="{7632B2EF-E089-47CF-A901-EF1264F3768A}" type="presOf" srcId="{B732AFB7-1807-4011-9A2A-10EE17092306}" destId="{6F56E3C8-A3B9-47FA-AA73-94B8A5F63325}" srcOrd="0" destOrd="0" presId="urn:microsoft.com/office/officeart/2008/layout/HorizontalMultiLevelHierarchy"/>
    <dgm:cxn modelId="{6679ACF3-9A80-4F0E-982A-B52C58317793}" type="presOf" srcId="{81FCC46C-1A07-4AC8-979E-C1C09A8D2002}" destId="{14FD1447-28E0-4A0C-9F93-12F99147BB50}" srcOrd="1" destOrd="0" presId="urn:microsoft.com/office/officeart/2008/layout/HorizontalMultiLevelHierarchy"/>
    <dgm:cxn modelId="{DA03AF6F-EC15-42E4-A5B3-DA7BE5B305BA}" type="presParOf" srcId="{E4589B98-D7BA-43FF-AC5E-5050FCB3CDEA}" destId="{915ADB47-E100-4F67-A850-A1DC62E0964B}" srcOrd="0" destOrd="0" presId="urn:microsoft.com/office/officeart/2008/layout/HorizontalMultiLevelHierarchy"/>
    <dgm:cxn modelId="{CB284CAA-9233-40B2-B5F4-9CBEAC8F55E8}" type="presParOf" srcId="{915ADB47-E100-4F67-A850-A1DC62E0964B}" destId="{4C6C8F95-8C10-43B6-9F5A-0A568C64CB60}" srcOrd="0" destOrd="0" presId="urn:microsoft.com/office/officeart/2008/layout/HorizontalMultiLevelHierarchy"/>
    <dgm:cxn modelId="{D3AD72F7-CE5E-4390-8FEB-EA900E8F1B98}" type="presParOf" srcId="{915ADB47-E100-4F67-A850-A1DC62E0964B}" destId="{4C4FE779-25B4-41EA-A2FA-1CCDB1B1664F}" srcOrd="1" destOrd="0" presId="urn:microsoft.com/office/officeart/2008/layout/HorizontalMultiLevelHierarchy"/>
    <dgm:cxn modelId="{CD32AA6F-6863-45C6-B67A-3574A49130FA}" type="presParOf" srcId="{4C4FE779-25B4-41EA-A2FA-1CCDB1B1664F}" destId="{48CCB17A-DFEB-4C26-B541-3A09213806DE}" srcOrd="0" destOrd="0" presId="urn:microsoft.com/office/officeart/2008/layout/HorizontalMultiLevelHierarchy"/>
    <dgm:cxn modelId="{972A0389-2C14-4FA3-8327-3FA44D72AF1F}" type="presParOf" srcId="{48CCB17A-DFEB-4C26-B541-3A09213806DE}" destId="{14FD1447-28E0-4A0C-9F93-12F99147BB50}" srcOrd="0" destOrd="0" presId="urn:microsoft.com/office/officeart/2008/layout/HorizontalMultiLevelHierarchy"/>
    <dgm:cxn modelId="{8C0CCCF4-1A99-496E-9FDB-CAA7382DDAD6}" type="presParOf" srcId="{4C4FE779-25B4-41EA-A2FA-1CCDB1B1664F}" destId="{D1F0C188-8630-4C76-BC26-1DAD00A140D0}" srcOrd="1" destOrd="0" presId="urn:microsoft.com/office/officeart/2008/layout/HorizontalMultiLevelHierarchy"/>
    <dgm:cxn modelId="{2234DFBB-C484-4E75-AFD0-DC1920EBCC12}" type="presParOf" srcId="{D1F0C188-8630-4C76-BC26-1DAD00A140D0}" destId="{039A4E80-C4B6-4422-B9B8-A54908446979}" srcOrd="0" destOrd="0" presId="urn:microsoft.com/office/officeart/2008/layout/HorizontalMultiLevelHierarchy"/>
    <dgm:cxn modelId="{F2B3D97D-47D4-4856-B010-BCEA2E9F4998}" type="presParOf" srcId="{D1F0C188-8630-4C76-BC26-1DAD00A140D0}" destId="{4228B797-D4A8-4F19-9D44-A802CFB93FED}" srcOrd="1" destOrd="0" presId="urn:microsoft.com/office/officeart/2008/layout/HorizontalMultiLevelHierarchy"/>
    <dgm:cxn modelId="{B0B3F512-F026-462D-B75E-FD8B6132B567}" type="presParOf" srcId="{4C4FE779-25B4-41EA-A2FA-1CCDB1B1664F}" destId="{64AE1A41-C8D2-4AF0-BE89-80BE19262840}" srcOrd="2" destOrd="0" presId="urn:microsoft.com/office/officeart/2008/layout/HorizontalMultiLevelHierarchy"/>
    <dgm:cxn modelId="{379C4F79-0E23-412B-BA2E-E7F9E246306B}" type="presParOf" srcId="{64AE1A41-C8D2-4AF0-BE89-80BE19262840}" destId="{330461BC-3EB3-4DDC-BF4B-FAB5B4B009DC}" srcOrd="0" destOrd="0" presId="urn:microsoft.com/office/officeart/2008/layout/HorizontalMultiLevelHierarchy"/>
    <dgm:cxn modelId="{9CB3CFFE-3002-4FC1-BD8B-5B922618C878}" type="presParOf" srcId="{4C4FE779-25B4-41EA-A2FA-1CCDB1B1664F}" destId="{58F2B502-97A0-43AD-83ED-FD1F42C0DFAA}" srcOrd="3" destOrd="0" presId="urn:microsoft.com/office/officeart/2008/layout/HorizontalMultiLevelHierarchy"/>
    <dgm:cxn modelId="{1E97572C-3B2B-44E9-9CCB-3CB3FAA32F63}" type="presParOf" srcId="{58F2B502-97A0-43AD-83ED-FD1F42C0DFAA}" destId="{6F56E3C8-A3B9-47FA-AA73-94B8A5F63325}" srcOrd="0" destOrd="0" presId="urn:microsoft.com/office/officeart/2008/layout/HorizontalMultiLevelHierarchy"/>
    <dgm:cxn modelId="{C3055EA0-8B5F-4E4E-81A6-970CEEAA5DEC}" type="presParOf" srcId="{58F2B502-97A0-43AD-83ED-FD1F42C0DFAA}" destId="{25CAE67B-3513-49FB-AE69-2FF6589C213C}" srcOrd="1" destOrd="0" presId="urn:microsoft.com/office/officeart/2008/layout/HorizontalMultiLevelHierarchy"/>
    <dgm:cxn modelId="{2E0914E9-66E7-4551-8293-D9B10A1D6DB4}" type="presParOf" srcId="{4C4FE779-25B4-41EA-A2FA-1CCDB1B1664F}" destId="{DC3D8ACA-8DD8-489A-872C-1CF74BBE1144}" srcOrd="4" destOrd="0" presId="urn:microsoft.com/office/officeart/2008/layout/HorizontalMultiLevelHierarchy"/>
    <dgm:cxn modelId="{65F9D0DF-D1F3-4211-947D-6B5FA328DEDA}" type="presParOf" srcId="{DC3D8ACA-8DD8-489A-872C-1CF74BBE1144}" destId="{991A6FCF-5E97-481B-B24B-AC36D44E5EEF}" srcOrd="0" destOrd="0" presId="urn:microsoft.com/office/officeart/2008/layout/HorizontalMultiLevelHierarchy"/>
    <dgm:cxn modelId="{8CFB051A-7BAE-4920-BA32-D505AE250C90}" type="presParOf" srcId="{4C4FE779-25B4-41EA-A2FA-1CCDB1B1664F}" destId="{24056A24-746A-48B3-A371-F00918766AFD}" srcOrd="5" destOrd="0" presId="urn:microsoft.com/office/officeart/2008/layout/HorizontalMultiLevelHierarchy"/>
    <dgm:cxn modelId="{EE182445-2A47-4D21-B566-EB09C412F850}" type="presParOf" srcId="{24056A24-746A-48B3-A371-F00918766AFD}" destId="{E865063E-9CA4-4D99-9979-8EDE50782A20}" srcOrd="0" destOrd="0" presId="urn:microsoft.com/office/officeart/2008/layout/HorizontalMultiLevelHierarchy"/>
    <dgm:cxn modelId="{BAD62582-9940-431E-B412-3DE31FE07EF6}" type="presParOf" srcId="{24056A24-746A-48B3-A371-F00918766AFD}" destId="{1CACF37F-762E-48D0-9089-13D3C08AA013}" srcOrd="1" destOrd="0" presId="urn:microsoft.com/office/officeart/2008/layout/HorizontalMultiLevelHierarchy"/>
    <dgm:cxn modelId="{353F0E6A-0D69-4E35-AE16-50191425D3C5}" type="presParOf" srcId="{4C4FE779-25B4-41EA-A2FA-1CCDB1B1664F}" destId="{0374BE31-BC37-4D7B-9AD8-031DC8B5C119}" srcOrd="6" destOrd="0" presId="urn:microsoft.com/office/officeart/2008/layout/HorizontalMultiLevelHierarchy"/>
    <dgm:cxn modelId="{53178EB0-50E5-4D6F-ADD8-CAEC5E90C2B6}" type="presParOf" srcId="{0374BE31-BC37-4D7B-9AD8-031DC8B5C119}" destId="{765BD7AC-A31D-41BC-A3AF-9A7DECFC54BA}" srcOrd="0" destOrd="0" presId="urn:microsoft.com/office/officeart/2008/layout/HorizontalMultiLevelHierarchy"/>
    <dgm:cxn modelId="{C431AA60-B00E-42CF-BE93-BD2D07BA7227}" type="presParOf" srcId="{4C4FE779-25B4-41EA-A2FA-1CCDB1B1664F}" destId="{2159A080-DF53-44C2-8AFF-493BA044B8F8}" srcOrd="7" destOrd="0" presId="urn:microsoft.com/office/officeart/2008/layout/HorizontalMultiLevelHierarchy"/>
    <dgm:cxn modelId="{4758EA65-ABB8-4CD7-A3A3-8F0D01986278}" type="presParOf" srcId="{2159A080-DF53-44C2-8AFF-493BA044B8F8}" destId="{C4E5287A-0900-444A-9A3F-F3FD7C5A03B6}" srcOrd="0" destOrd="0" presId="urn:microsoft.com/office/officeart/2008/layout/HorizontalMultiLevelHierarchy"/>
    <dgm:cxn modelId="{5ACE2CF6-084B-41BE-AFB0-F8A3BFA436BD}" type="presParOf" srcId="{2159A080-DF53-44C2-8AFF-493BA044B8F8}" destId="{160B2BB7-59A5-4D38-8895-650BB05B6444}"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74BE31-BC37-4D7B-9AD8-031DC8B5C119}">
      <dsp:nvSpPr>
        <dsp:cNvPr id="0" name=""/>
        <dsp:cNvSpPr/>
      </dsp:nvSpPr>
      <dsp:spPr>
        <a:xfrm>
          <a:off x="2910578" y="2647690"/>
          <a:ext cx="769791" cy="1565126"/>
        </a:xfrm>
        <a:custGeom>
          <a:avLst/>
          <a:gdLst/>
          <a:ahLst/>
          <a:cxnLst/>
          <a:rect l="0" t="0" r="0" b="0"/>
          <a:pathLst>
            <a:path>
              <a:moveTo>
                <a:pt x="0" y="0"/>
              </a:moveTo>
              <a:lnTo>
                <a:pt x="384895" y="0"/>
              </a:lnTo>
              <a:lnTo>
                <a:pt x="384895" y="1565126"/>
              </a:lnTo>
              <a:lnTo>
                <a:pt x="769791" y="1565126"/>
              </a:lnTo>
            </a:path>
          </a:pathLst>
        </a:custGeom>
        <a:noFill/>
        <a:ln w="12700" cap="flat" cmpd="sng" algn="ctr">
          <a:solidFill>
            <a:schemeClr val="accent3">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3251869" y="3386649"/>
        <a:ext cx="87209" cy="87209"/>
      </dsp:txXfrm>
    </dsp:sp>
    <dsp:sp modelId="{DC3D8ACA-8DD8-489A-872C-1CF74BBE1144}">
      <dsp:nvSpPr>
        <dsp:cNvPr id="0" name=""/>
        <dsp:cNvSpPr/>
      </dsp:nvSpPr>
      <dsp:spPr>
        <a:xfrm>
          <a:off x="2910578" y="2647690"/>
          <a:ext cx="769791" cy="396607"/>
        </a:xfrm>
        <a:custGeom>
          <a:avLst/>
          <a:gdLst/>
          <a:ahLst/>
          <a:cxnLst/>
          <a:rect l="0" t="0" r="0" b="0"/>
          <a:pathLst>
            <a:path>
              <a:moveTo>
                <a:pt x="0" y="0"/>
              </a:moveTo>
              <a:lnTo>
                <a:pt x="384895" y="0"/>
              </a:lnTo>
              <a:lnTo>
                <a:pt x="384895" y="396607"/>
              </a:lnTo>
              <a:lnTo>
                <a:pt x="769791" y="396607"/>
              </a:lnTo>
            </a:path>
          </a:pathLst>
        </a:custGeom>
        <a:noFill/>
        <a:ln w="12700" cap="flat" cmpd="sng" algn="ctr">
          <a:solidFill>
            <a:schemeClr val="accent3">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vi-VN" sz="500" kern="1200"/>
        </a:p>
      </dsp:txBody>
      <dsp:txXfrm>
        <a:off x="3273825" y="2824345"/>
        <a:ext cx="43297" cy="43297"/>
      </dsp:txXfrm>
    </dsp:sp>
    <dsp:sp modelId="{64AE1A41-C8D2-4AF0-BE89-80BE19262840}">
      <dsp:nvSpPr>
        <dsp:cNvPr id="0" name=""/>
        <dsp:cNvSpPr/>
      </dsp:nvSpPr>
      <dsp:spPr>
        <a:xfrm>
          <a:off x="2910578" y="1875779"/>
          <a:ext cx="769791" cy="771911"/>
        </a:xfrm>
        <a:custGeom>
          <a:avLst/>
          <a:gdLst/>
          <a:ahLst/>
          <a:cxnLst/>
          <a:rect l="0" t="0" r="0" b="0"/>
          <a:pathLst>
            <a:path>
              <a:moveTo>
                <a:pt x="0" y="771911"/>
              </a:moveTo>
              <a:lnTo>
                <a:pt x="384895" y="771911"/>
              </a:lnTo>
              <a:lnTo>
                <a:pt x="384895" y="0"/>
              </a:lnTo>
              <a:lnTo>
                <a:pt x="769791" y="0"/>
              </a:lnTo>
            </a:path>
          </a:pathLst>
        </a:custGeom>
        <a:noFill/>
        <a:ln w="12700" cap="flat" cmpd="sng" algn="ctr">
          <a:solidFill>
            <a:schemeClr val="accent3">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vi-VN" sz="500" kern="1200"/>
        </a:p>
      </dsp:txBody>
      <dsp:txXfrm>
        <a:off x="3268220" y="2234481"/>
        <a:ext cx="54507" cy="54507"/>
      </dsp:txXfrm>
    </dsp:sp>
    <dsp:sp modelId="{48CCB17A-DFEB-4C26-B541-3A09213806DE}">
      <dsp:nvSpPr>
        <dsp:cNvPr id="0" name=""/>
        <dsp:cNvSpPr/>
      </dsp:nvSpPr>
      <dsp:spPr>
        <a:xfrm>
          <a:off x="2910578" y="707261"/>
          <a:ext cx="769791" cy="1940429"/>
        </a:xfrm>
        <a:custGeom>
          <a:avLst/>
          <a:gdLst/>
          <a:ahLst/>
          <a:cxnLst/>
          <a:rect l="0" t="0" r="0" b="0"/>
          <a:pathLst>
            <a:path>
              <a:moveTo>
                <a:pt x="0" y="1940429"/>
              </a:moveTo>
              <a:lnTo>
                <a:pt x="384895" y="1940429"/>
              </a:lnTo>
              <a:lnTo>
                <a:pt x="384895" y="0"/>
              </a:lnTo>
              <a:lnTo>
                <a:pt x="769791" y="0"/>
              </a:lnTo>
            </a:path>
          </a:pathLst>
        </a:custGeom>
        <a:noFill/>
        <a:ln w="12700" cap="flat" cmpd="sng" algn="ctr">
          <a:solidFill>
            <a:schemeClr val="accent3">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vi-VN" sz="700" kern="1200"/>
        </a:p>
      </dsp:txBody>
      <dsp:txXfrm>
        <a:off x="3243285" y="1625287"/>
        <a:ext cx="104377" cy="104377"/>
      </dsp:txXfrm>
    </dsp:sp>
    <dsp:sp modelId="{4C6C8F95-8C10-43B6-9F5A-0A568C64CB60}">
      <dsp:nvSpPr>
        <dsp:cNvPr id="0" name=""/>
        <dsp:cNvSpPr/>
      </dsp:nvSpPr>
      <dsp:spPr>
        <a:xfrm rot="16200000">
          <a:off x="50931" y="2060430"/>
          <a:ext cx="4544774" cy="1174520"/>
        </a:xfrm>
        <a:prstGeom prst="rect">
          <a:avLst/>
        </a:prstGeom>
        <a:solidFill>
          <a:schemeClr val="accent3">
            <a:shade val="6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2133600">
            <a:lnSpc>
              <a:spcPct val="90000"/>
            </a:lnSpc>
            <a:spcBef>
              <a:spcPct val="0"/>
            </a:spcBef>
            <a:spcAft>
              <a:spcPct val="35000"/>
            </a:spcAft>
            <a:buNone/>
          </a:pPr>
          <a:r>
            <a:rPr lang="en-US" sz="4800" kern="1200" err="1">
              <a:latin typeface="Times New Roman" panose="02020603050405020304" pitchFamily="18" charset="0"/>
              <a:cs typeface="Times New Roman" panose="02020603050405020304" pitchFamily="18" charset="0"/>
            </a:rPr>
            <a:t>Các</a:t>
          </a:r>
          <a:r>
            <a:rPr lang="en-US" sz="4800" kern="1200">
              <a:latin typeface="Times New Roman" panose="02020603050405020304" pitchFamily="18" charset="0"/>
              <a:cs typeface="Times New Roman" panose="02020603050405020304" pitchFamily="18" charset="0"/>
            </a:rPr>
            <a:t> </a:t>
          </a:r>
          <a:r>
            <a:rPr lang="en-US" sz="4800" kern="1200" err="1">
              <a:latin typeface="Times New Roman" panose="02020603050405020304" pitchFamily="18" charset="0"/>
              <a:cs typeface="Times New Roman" panose="02020603050405020304" pitchFamily="18" charset="0"/>
            </a:rPr>
            <a:t>nhân</a:t>
          </a:r>
          <a:r>
            <a:rPr lang="en-US" sz="4800" kern="1200">
              <a:latin typeface="Times New Roman" panose="02020603050405020304" pitchFamily="18" charset="0"/>
              <a:cs typeface="Times New Roman" panose="02020603050405020304" pitchFamily="18" charset="0"/>
            </a:rPr>
            <a:t>  </a:t>
          </a:r>
          <a:r>
            <a:rPr lang="en-US" sz="4800" kern="1200" err="1">
              <a:latin typeface="Times New Roman" panose="02020603050405020304" pitchFamily="18" charset="0"/>
              <a:cs typeface="Times New Roman" panose="02020603050405020304" pitchFamily="18" charset="0"/>
            </a:rPr>
            <a:t>tố</a:t>
          </a:r>
          <a:endParaRPr lang="vi-VN" sz="4800" kern="1200">
            <a:latin typeface="Times New Roman" panose="02020603050405020304" pitchFamily="18" charset="0"/>
            <a:cs typeface="Times New Roman" panose="02020603050405020304" pitchFamily="18" charset="0"/>
          </a:endParaRPr>
        </a:p>
      </dsp:txBody>
      <dsp:txXfrm>
        <a:off x="50931" y="2060430"/>
        <a:ext cx="4544774" cy="1174520"/>
      </dsp:txXfrm>
    </dsp:sp>
    <dsp:sp modelId="{039A4E80-C4B6-4422-B9B8-A54908446979}">
      <dsp:nvSpPr>
        <dsp:cNvPr id="0" name=""/>
        <dsp:cNvSpPr/>
      </dsp:nvSpPr>
      <dsp:spPr>
        <a:xfrm>
          <a:off x="3680370" y="239853"/>
          <a:ext cx="3066192" cy="934814"/>
        </a:xfrm>
        <a:prstGeom prst="rect">
          <a:avLst/>
        </a:prstGeom>
        <a:solidFill>
          <a:schemeClr val="accent3">
            <a:shade val="8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1955800">
            <a:lnSpc>
              <a:spcPct val="90000"/>
            </a:lnSpc>
            <a:spcBef>
              <a:spcPct val="0"/>
            </a:spcBef>
            <a:spcAft>
              <a:spcPct val="35000"/>
            </a:spcAft>
            <a:buNone/>
          </a:pPr>
          <a:r>
            <a:rPr lang="vi-VN" sz="4400" kern="1200" dirty="0">
              <a:latin typeface="Times New Roman" panose="02020603050405020304" pitchFamily="18" charset="0"/>
              <a:cs typeface="Times New Roman" panose="02020603050405020304" pitchFamily="18" charset="0"/>
            </a:rPr>
            <a:t>Dinh dưỡng</a:t>
          </a:r>
        </a:p>
      </dsp:txBody>
      <dsp:txXfrm>
        <a:off x="3680370" y="239853"/>
        <a:ext cx="3066192" cy="934814"/>
      </dsp:txXfrm>
    </dsp:sp>
    <dsp:sp modelId="{6F56E3C8-A3B9-47FA-AA73-94B8A5F63325}">
      <dsp:nvSpPr>
        <dsp:cNvPr id="0" name=""/>
        <dsp:cNvSpPr/>
      </dsp:nvSpPr>
      <dsp:spPr>
        <a:xfrm>
          <a:off x="3680370" y="1408372"/>
          <a:ext cx="3066192" cy="934814"/>
        </a:xfrm>
        <a:prstGeom prst="rect">
          <a:avLst/>
        </a:prstGeom>
        <a:solidFill>
          <a:schemeClr val="accent3">
            <a:shade val="8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1955800">
            <a:lnSpc>
              <a:spcPct val="90000"/>
            </a:lnSpc>
            <a:spcBef>
              <a:spcPct val="0"/>
            </a:spcBef>
            <a:spcAft>
              <a:spcPct val="35000"/>
            </a:spcAft>
            <a:buNone/>
          </a:pPr>
          <a:r>
            <a:rPr lang="vi-VN" sz="4400" kern="1200" dirty="0">
              <a:latin typeface="Times New Roman" panose="02020603050405020304" pitchFamily="18" charset="0"/>
              <a:cs typeface="Times New Roman" panose="02020603050405020304" pitchFamily="18" charset="0"/>
            </a:rPr>
            <a:t>Nước</a:t>
          </a:r>
        </a:p>
      </dsp:txBody>
      <dsp:txXfrm>
        <a:off x="3680370" y="1408372"/>
        <a:ext cx="3066192" cy="934814"/>
      </dsp:txXfrm>
    </dsp:sp>
    <dsp:sp modelId="{E865063E-9CA4-4D99-9979-8EDE50782A20}">
      <dsp:nvSpPr>
        <dsp:cNvPr id="0" name=""/>
        <dsp:cNvSpPr/>
      </dsp:nvSpPr>
      <dsp:spPr>
        <a:xfrm>
          <a:off x="3680370" y="2576890"/>
          <a:ext cx="3066192" cy="934814"/>
        </a:xfrm>
        <a:prstGeom prst="rect">
          <a:avLst/>
        </a:prstGeom>
        <a:solidFill>
          <a:schemeClr val="accent3">
            <a:shade val="8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1955800">
            <a:lnSpc>
              <a:spcPct val="90000"/>
            </a:lnSpc>
            <a:spcBef>
              <a:spcPct val="0"/>
            </a:spcBef>
            <a:spcAft>
              <a:spcPct val="35000"/>
            </a:spcAft>
            <a:buNone/>
          </a:pPr>
          <a:r>
            <a:rPr lang="vi-VN" sz="4400" kern="1200" dirty="0">
              <a:latin typeface="Times New Roman" panose="02020603050405020304" pitchFamily="18" charset="0"/>
              <a:cs typeface="Times New Roman" panose="02020603050405020304" pitchFamily="18" charset="0"/>
            </a:rPr>
            <a:t>Nhiệt độ</a:t>
          </a:r>
        </a:p>
      </dsp:txBody>
      <dsp:txXfrm>
        <a:off x="3680370" y="2576890"/>
        <a:ext cx="3066192" cy="934814"/>
      </dsp:txXfrm>
    </dsp:sp>
    <dsp:sp modelId="{C4E5287A-0900-444A-9A3F-F3FD7C5A03B6}">
      <dsp:nvSpPr>
        <dsp:cNvPr id="0" name=""/>
        <dsp:cNvSpPr/>
      </dsp:nvSpPr>
      <dsp:spPr>
        <a:xfrm>
          <a:off x="3680370" y="3745409"/>
          <a:ext cx="3066192" cy="934814"/>
        </a:xfrm>
        <a:prstGeom prst="rect">
          <a:avLst/>
        </a:prstGeom>
        <a:solidFill>
          <a:schemeClr val="accent3">
            <a:shade val="8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1955800">
            <a:lnSpc>
              <a:spcPct val="90000"/>
            </a:lnSpc>
            <a:spcBef>
              <a:spcPct val="0"/>
            </a:spcBef>
            <a:spcAft>
              <a:spcPct val="35000"/>
            </a:spcAft>
            <a:buNone/>
          </a:pPr>
          <a:r>
            <a:rPr lang="vi-VN" sz="4400" kern="1200" dirty="0">
              <a:latin typeface="Times New Roman" panose="02020603050405020304" pitchFamily="18" charset="0"/>
              <a:cs typeface="Times New Roman" panose="02020603050405020304" pitchFamily="18" charset="0"/>
            </a:rPr>
            <a:t>Ánh sáng</a:t>
          </a:r>
        </a:p>
      </dsp:txBody>
      <dsp:txXfrm>
        <a:off x="3680370" y="3745409"/>
        <a:ext cx="3066192" cy="934814"/>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18A52A-B7C4-4479-BDCE-D56F353E9BEF}" type="datetimeFigureOut">
              <a:rPr lang="en-US" smtClean="0"/>
              <a:t>7/12/2022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7280E9-E9DA-4C59-AE8C-B1870E5D9495}" type="slidenum">
              <a:rPr lang="en-US" smtClean="0"/>
              <a:t>‹#›</a:t>
            </a:fld>
            <a:endParaRPr lang="en-US"/>
          </a:p>
        </p:txBody>
      </p:sp>
    </p:spTree>
    <p:extLst>
      <p:ext uri="{BB962C8B-B14F-4D97-AF65-F5344CB8AC3E}">
        <p14:creationId xmlns:p14="http://schemas.microsoft.com/office/powerpoint/2010/main" val="10744373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9D9C912-3CD0-4627-A459-BE611F68B8A7}" type="slidenum">
              <a:rPr lang="en-US" smtClean="0"/>
              <a:pPr/>
              <a:t>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61EAA3A0-03DD-42A7-8858-02097ACA36BD}" type="datetimeFigureOut">
              <a:rPr lang="en-US" smtClean="0"/>
              <a:t>7/12/2022</a:t>
            </a:fld>
            <a:endParaRPr lang="en-US"/>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en-US"/>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717C582B-BA4A-4146-8678-C0EA4808F717}" type="slidenum">
              <a:rPr lang="en-US" smtClean="0"/>
              <a:t>‹#›</a:t>
            </a:fld>
            <a:endParaRPr lang="en-US"/>
          </a:p>
        </p:txBody>
      </p:sp>
    </p:spTree>
    <p:extLst>
      <p:ext uri="{BB962C8B-B14F-4D97-AF65-F5344CB8AC3E}">
        <p14:creationId xmlns:p14="http://schemas.microsoft.com/office/powerpoint/2010/main" val="604088625"/>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1EAA3A0-03DD-42A7-8858-02097ACA36BD}" type="datetimeFigureOut">
              <a:rPr lang="en-US" smtClean="0"/>
              <a:t>7/12/2022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7C582B-BA4A-4146-8678-C0EA4808F717}" type="slidenum">
              <a:rPr lang="en-US" smtClean="0"/>
              <a:t>‹#›</a:t>
            </a:fld>
            <a:endParaRPr lang="en-US"/>
          </a:p>
        </p:txBody>
      </p:sp>
    </p:spTree>
    <p:extLst>
      <p:ext uri="{BB962C8B-B14F-4D97-AF65-F5344CB8AC3E}">
        <p14:creationId xmlns:p14="http://schemas.microsoft.com/office/powerpoint/2010/main" val="17354101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1EAA3A0-03DD-42A7-8858-02097ACA36BD}" type="datetimeFigureOut">
              <a:rPr lang="en-US" smtClean="0"/>
              <a:t>7/12/2022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7C582B-BA4A-4146-8678-C0EA4808F717}" type="slidenum">
              <a:rPr lang="en-US" smtClean="0"/>
              <a:t>‹#›</a:t>
            </a:fld>
            <a:endParaRPr lang="en-US"/>
          </a:p>
        </p:txBody>
      </p:sp>
    </p:spTree>
    <p:extLst>
      <p:ext uri="{BB962C8B-B14F-4D97-AF65-F5344CB8AC3E}">
        <p14:creationId xmlns:p14="http://schemas.microsoft.com/office/powerpoint/2010/main" val="1736921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1EAA3A0-03DD-42A7-8858-02097ACA36BD}" type="datetimeFigureOut">
              <a:rPr lang="en-US" smtClean="0"/>
              <a:t>7/12/2022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17C582B-BA4A-4146-8678-C0EA4808F717}" type="slidenum">
              <a:rPr lang="en-US" smtClean="0"/>
              <a:t>‹#›</a:t>
            </a:fld>
            <a:endParaRPr lang="en-US"/>
          </a:p>
        </p:txBody>
      </p:sp>
    </p:spTree>
    <p:extLst>
      <p:ext uri="{BB962C8B-B14F-4D97-AF65-F5344CB8AC3E}">
        <p14:creationId xmlns:p14="http://schemas.microsoft.com/office/powerpoint/2010/main" val="2877896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61EAA3A0-03DD-42A7-8858-02097ACA36BD}" type="datetimeFigureOut">
              <a:rPr lang="en-US" smtClean="0"/>
              <a:t>7/12/2022</a:t>
            </a:fld>
            <a:endParaRPr lang="en-US"/>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en-US"/>
          </a:p>
        </p:txBody>
      </p:sp>
      <p:sp>
        <p:nvSpPr>
          <p:cNvPr id="6" name="Slide Number Placeholder 5"/>
          <p:cNvSpPr>
            <a:spLocks noGrp="1"/>
          </p:cNvSpPr>
          <p:nvPr>
            <p:ph type="sldNum" sz="quarter" idx="12"/>
          </p:nvPr>
        </p:nvSpPr>
        <p:spPr>
          <a:xfrm>
            <a:off x="8604504" y="5211060"/>
            <a:ext cx="2112264" cy="228600"/>
          </a:xfrm>
        </p:spPr>
        <p:txBody>
          <a:bodyPr/>
          <a:lstStyle/>
          <a:p>
            <a:fld id="{717C582B-BA4A-4146-8678-C0EA4808F717}" type="slidenum">
              <a:rPr lang="en-US" smtClean="0"/>
              <a:t>‹#›</a:t>
            </a:fld>
            <a:endParaRPr lang="en-US"/>
          </a:p>
        </p:txBody>
      </p:sp>
    </p:spTree>
    <p:extLst>
      <p:ext uri="{BB962C8B-B14F-4D97-AF65-F5344CB8AC3E}">
        <p14:creationId xmlns:p14="http://schemas.microsoft.com/office/powerpoint/2010/main" val="1107659627"/>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1EAA3A0-03DD-42A7-8858-02097ACA36BD}" type="datetimeFigureOut">
              <a:rPr lang="en-US" smtClean="0"/>
              <a:t>7/12/2022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7C582B-BA4A-4146-8678-C0EA4808F717}" type="slidenum">
              <a:rPr lang="en-US" smtClean="0"/>
              <a:t>‹#›</a:t>
            </a:fld>
            <a:endParaRPr lang="en-US"/>
          </a:p>
        </p:txBody>
      </p:sp>
    </p:spTree>
    <p:extLst>
      <p:ext uri="{BB962C8B-B14F-4D97-AF65-F5344CB8AC3E}">
        <p14:creationId xmlns:p14="http://schemas.microsoft.com/office/powerpoint/2010/main" val="17804590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1EAA3A0-03DD-42A7-8858-02097ACA36BD}" type="datetimeFigureOut">
              <a:rPr lang="en-US" smtClean="0"/>
              <a:t>7/12/2022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17C582B-BA4A-4146-8678-C0EA4808F717}" type="slidenum">
              <a:rPr lang="en-US" smtClean="0"/>
              <a:t>‹#›</a:t>
            </a:fld>
            <a:endParaRPr lang="en-US"/>
          </a:p>
        </p:txBody>
      </p:sp>
    </p:spTree>
    <p:extLst>
      <p:ext uri="{BB962C8B-B14F-4D97-AF65-F5344CB8AC3E}">
        <p14:creationId xmlns:p14="http://schemas.microsoft.com/office/powerpoint/2010/main" val="29771961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1EAA3A0-03DD-42A7-8858-02097ACA36BD}" type="datetimeFigureOut">
              <a:rPr lang="en-US" smtClean="0"/>
              <a:t>7/12/2022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17C582B-BA4A-4146-8678-C0EA4808F717}" type="slidenum">
              <a:rPr lang="en-US" smtClean="0"/>
              <a:t>‹#›</a:t>
            </a:fld>
            <a:endParaRPr lang="en-US"/>
          </a:p>
        </p:txBody>
      </p:sp>
    </p:spTree>
    <p:extLst>
      <p:ext uri="{BB962C8B-B14F-4D97-AF65-F5344CB8AC3E}">
        <p14:creationId xmlns:p14="http://schemas.microsoft.com/office/powerpoint/2010/main" val="17626924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EAA3A0-03DD-42A7-8858-02097ACA36BD}" type="datetimeFigureOut">
              <a:rPr lang="en-US" smtClean="0"/>
              <a:t>7/12/2022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17C582B-BA4A-4146-8678-C0EA4808F717}" type="slidenum">
              <a:rPr lang="en-US" smtClean="0"/>
              <a:t>‹#›</a:t>
            </a:fld>
            <a:endParaRPr lang="en-US"/>
          </a:p>
        </p:txBody>
      </p:sp>
    </p:spTree>
    <p:extLst>
      <p:ext uri="{BB962C8B-B14F-4D97-AF65-F5344CB8AC3E}">
        <p14:creationId xmlns:p14="http://schemas.microsoft.com/office/powerpoint/2010/main" val="23563252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61EAA3A0-03DD-42A7-8858-02097ACA36BD}" type="datetimeFigureOut">
              <a:rPr lang="en-US" smtClean="0"/>
              <a:t>7/12/2022</a:t>
            </a:fld>
            <a:endParaRPr lang="en-US"/>
          </a:p>
        </p:txBody>
      </p:sp>
      <p:sp>
        <p:nvSpPr>
          <p:cNvPr id="9" name="Footer Placeholder 8"/>
          <p:cNvSpPr>
            <a:spLocks noGrp="1"/>
          </p:cNvSpPr>
          <p:nvPr>
            <p:ph type="ftr" sz="quarter" idx="11"/>
          </p:nvPr>
        </p:nvSpPr>
        <p:spPr/>
        <p:txBody>
          <a:bodyPr/>
          <a:lstStyle>
            <a:lvl1pPr algn="r">
              <a:defRPr/>
            </a:lvl1pPr>
          </a:lstStyle>
          <a:p>
            <a:endParaRPr lang="en-US"/>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717C582B-BA4A-4146-8678-C0EA4808F717}" type="slidenum">
              <a:rPr lang="en-US" smtClean="0"/>
              <a:t>‹#›</a:t>
            </a:fld>
            <a:endParaRPr lang="en-US"/>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1893757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61EAA3A0-03DD-42A7-8858-02097ACA36BD}" type="datetimeFigureOut">
              <a:rPr lang="en-US" smtClean="0"/>
              <a:t>7/12/2022</a:t>
            </a:fld>
            <a:endParaRPr lang="en-US"/>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717C582B-BA4A-4146-8678-C0EA4808F717}" type="slidenum">
              <a:rPr lang="en-US" smtClean="0"/>
              <a:t>‹#›</a:t>
            </a:fld>
            <a:endParaRPr lang="en-US"/>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026233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61EAA3A0-03DD-42A7-8858-02097ACA36BD}" type="datetimeFigureOut">
              <a:rPr lang="en-US" smtClean="0"/>
              <a:t>7/12/2022</a:t>
            </a:fld>
            <a:endParaRPr lang="en-US"/>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717C582B-BA4A-4146-8678-C0EA4808F717}" type="slidenum">
              <a:rPr lang="en-US" smtClean="0"/>
              <a:t>‹#›</a:t>
            </a:fld>
            <a:endParaRPr lang="en-US"/>
          </a:p>
        </p:txBody>
      </p:sp>
    </p:spTree>
    <p:extLst>
      <p:ext uri="{BB962C8B-B14F-4D97-AF65-F5344CB8AC3E}">
        <p14:creationId xmlns:p14="http://schemas.microsoft.com/office/powerpoint/2010/main" val="11586279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5.jpeg"/><Relationship Id="rId11" Type="http://schemas.openxmlformats.org/officeDocument/2006/relationships/image" Target="../media/image20.jpeg"/><Relationship Id="rId5" Type="http://schemas.openxmlformats.org/officeDocument/2006/relationships/image" Target="../media/image14.jpeg"/><Relationship Id="rId10" Type="http://schemas.openxmlformats.org/officeDocument/2006/relationships/image" Target="../media/image19.jpeg"/><Relationship Id="rId4" Type="http://schemas.openxmlformats.org/officeDocument/2006/relationships/image" Target="../media/image13.jpeg"/><Relationship Id="rId9" Type="http://schemas.openxmlformats.org/officeDocument/2006/relationships/image" Target="../media/image1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893D0-CE91-45F5-966D-EFBA5D27F11F}"/>
              </a:ext>
            </a:extLst>
          </p:cNvPr>
          <p:cNvSpPr>
            <a:spLocks noGrp="1"/>
          </p:cNvSpPr>
          <p:nvPr>
            <p:ph type="ctrTitle"/>
          </p:nvPr>
        </p:nvSpPr>
        <p:spPr>
          <a:xfrm>
            <a:off x="3204641" y="1695451"/>
            <a:ext cx="6177483" cy="2808910"/>
          </a:xfrm>
          <a:noFill/>
        </p:spPr>
        <p:txBody>
          <a:bodyPr anchor="ctr">
            <a:normAutofit/>
          </a:bodyPr>
          <a:lstStyle/>
          <a:p>
            <a:pPr>
              <a:lnSpc>
                <a:spcPct val="150000"/>
              </a:lnSpc>
            </a:pPr>
            <a:r>
              <a:rPr lang="vi-VN" sz="3600" dirty="0">
                <a:solidFill>
                  <a:srgbClr val="080808"/>
                </a:solidFill>
                <a:latin typeface="Times New Roman" panose="02020603050405020304" pitchFamily="18" charset="0"/>
                <a:cs typeface="Times New Roman" panose="02020603050405020304" pitchFamily="18" charset="0"/>
              </a:rPr>
              <a:t>Bài 29. Khái quát sinh trưởng và phát triển ở sinh vật</a:t>
            </a:r>
            <a:endParaRPr lang="en-US" sz="3600" dirty="0">
              <a:solidFill>
                <a:srgbClr val="080808"/>
              </a:solidFill>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EC40003A-9785-4F01-9149-FC48F0C8EEE9}"/>
              </a:ext>
            </a:extLst>
          </p:cNvPr>
          <p:cNvSpPr>
            <a:spLocks noGrp="1"/>
          </p:cNvSpPr>
          <p:nvPr>
            <p:ph type="subTitle" idx="1"/>
          </p:nvPr>
        </p:nvSpPr>
        <p:spPr>
          <a:xfrm>
            <a:off x="5667375" y="4315398"/>
            <a:ext cx="5076825" cy="1009077"/>
          </a:xfrm>
          <a:noFill/>
        </p:spPr>
        <p:txBody>
          <a:bodyPr>
            <a:normAutofit/>
          </a:bodyPr>
          <a:lstStyle/>
          <a:p>
            <a:r>
              <a:rPr lang="vi-VN" sz="2000" dirty="0">
                <a:solidFill>
                  <a:srgbClr val="080808"/>
                </a:solidFill>
                <a:latin typeface="Times New Roman" panose="02020603050405020304" pitchFamily="18" charset="0"/>
                <a:cs typeface="Times New Roman" panose="02020603050405020304" pitchFamily="18" charset="0"/>
              </a:rPr>
              <a:t>GV: Vũ Thị Thắm</a:t>
            </a:r>
          </a:p>
          <a:p>
            <a:r>
              <a:rPr lang="vi-VN" sz="2000" dirty="0">
                <a:solidFill>
                  <a:srgbClr val="080808"/>
                </a:solidFill>
                <a:latin typeface="Times New Roman" panose="02020603050405020304" pitchFamily="18" charset="0"/>
                <a:cs typeface="Times New Roman" panose="02020603050405020304" pitchFamily="18" charset="0"/>
              </a:rPr>
              <a:t>Trường THCS Vĩnh Tường</a:t>
            </a:r>
          </a:p>
          <a:p>
            <a:r>
              <a:rPr lang="vi-VN" sz="2000" dirty="0">
                <a:solidFill>
                  <a:srgbClr val="080808"/>
                </a:solidFill>
                <a:latin typeface="Times New Roman" panose="02020603050405020304" pitchFamily="18" charset="0"/>
                <a:cs typeface="Times New Roman" panose="02020603050405020304" pitchFamily="18" charset="0"/>
              </a:rPr>
              <a:t>Năm học 2022- 2023</a:t>
            </a:r>
            <a:endParaRPr lang="en-US" sz="2000" dirty="0">
              <a:solidFill>
                <a:srgbClr val="08080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88131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D57442B-1882-453F-9345-07F6B2C40DEE}"/>
              </a:ext>
            </a:extLst>
          </p:cNvPr>
          <p:cNvPicPr>
            <a:picLocks noChangeAspect="1"/>
          </p:cNvPicPr>
          <p:nvPr/>
        </p:nvPicPr>
        <p:blipFill>
          <a:blip r:embed="rId2"/>
          <a:stretch>
            <a:fillRect/>
          </a:stretch>
        </p:blipFill>
        <p:spPr>
          <a:xfrm>
            <a:off x="59918" y="0"/>
            <a:ext cx="12132082" cy="6781800"/>
          </a:xfrm>
          <a:prstGeom prst="rect">
            <a:avLst/>
          </a:prstGeom>
        </p:spPr>
      </p:pic>
      <p:sp>
        <p:nvSpPr>
          <p:cNvPr id="15" name="TextBox 14">
            <a:extLst>
              <a:ext uri="{FF2B5EF4-FFF2-40B4-BE49-F238E27FC236}">
                <a16:creationId xmlns:a16="http://schemas.microsoft.com/office/drawing/2014/main" id="{4AEDAA45-243E-4874-9D32-3C3B73BE93E9}"/>
              </a:ext>
            </a:extLst>
          </p:cNvPr>
          <p:cNvSpPr txBox="1"/>
          <p:nvPr/>
        </p:nvSpPr>
        <p:spPr>
          <a:xfrm>
            <a:off x="323850" y="361950"/>
            <a:ext cx="9258300" cy="1569660"/>
          </a:xfrm>
          <a:prstGeom prst="rect">
            <a:avLst/>
          </a:prstGeom>
          <a:noFill/>
        </p:spPr>
        <p:txBody>
          <a:bodyPr wrap="square" rtlCol="0">
            <a:spAutoFit/>
          </a:bodyPr>
          <a:lstStyle/>
          <a:p>
            <a:r>
              <a:rPr lang="vi-VN" sz="2400" dirty="0">
                <a:latin typeface="Times New Roman" panose="02020603050405020304" pitchFamily="18" charset="0"/>
                <a:cs typeface="Times New Roman" panose="02020603050405020304" pitchFamily="18" charset="0"/>
              </a:rPr>
              <a:t>Cây hoH2. a hướng dương: Giai đoạn sinh trưởng (cây con -&gt; cây trưởng thành) và giai đoạn phát triển (cây ra hoa -&gt; Tạo quả -&gt; Hạt)</a:t>
            </a:r>
          </a:p>
          <a:p>
            <a:r>
              <a:rPr lang="vi-VN" sz="2400" dirty="0">
                <a:latin typeface="Times New Roman" panose="02020603050405020304" pitchFamily="18" charset="0"/>
                <a:cs typeface="Times New Roman" panose="02020603050405020304" pitchFamily="18" charset="0"/>
              </a:rPr>
              <a:t>Con gà: Giai đoạn phát triển (trứng thụ tinh -&gt; gà con). Giai đoạn sinh trưởng (gà con -&gt; gà trưởng thành).</a:t>
            </a:r>
            <a:endParaRPr lang="en-US" sz="2400" dirty="0">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B616DB26-9919-40AD-BB8C-8A5E68A1CFF2}"/>
              </a:ext>
            </a:extLst>
          </p:cNvPr>
          <p:cNvGrpSpPr/>
          <p:nvPr/>
        </p:nvGrpSpPr>
        <p:grpSpPr>
          <a:xfrm>
            <a:off x="-498810" y="-133350"/>
            <a:ext cx="6249142" cy="5222092"/>
            <a:chOff x="-498810" y="-133350"/>
            <a:chExt cx="6249142" cy="5222092"/>
          </a:xfrm>
        </p:grpSpPr>
        <p:grpSp>
          <p:nvGrpSpPr>
            <p:cNvPr id="11" name="Group 10">
              <a:extLst>
                <a:ext uri="{FF2B5EF4-FFF2-40B4-BE49-F238E27FC236}">
                  <a16:creationId xmlns:a16="http://schemas.microsoft.com/office/drawing/2014/main" id="{5850926A-2D30-4FC2-B5D6-2840CCD8B11F}"/>
                </a:ext>
              </a:extLst>
            </p:cNvPr>
            <p:cNvGrpSpPr/>
            <p:nvPr/>
          </p:nvGrpSpPr>
          <p:grpSpPr>
            <a:xfrm>
              <a:off x="435382" y="-133350"/>
              <a:ext cx="5314950" cy="3685722"/>
              <a:chOff x="266700" y="0"/>
              <a:chExt cx="5314950" cy="3685722"/>
            </a:xfrm>
          </p:grpSpPr>
          <p:sp>
            <p:nvSpPr>
              <p:cNvPr id="12" name="Cloud 11">
                <a:extLst>
                  <a:ext uri="{FF2B5EF4-FFF2-40B4-BE49-F238E27FC236}">
                    <a16:creationId xmlns:a16="http://schemas.microsoft.com/office/drawing/2014/main" id="{A6B19E58-470C-40BD-AF1F-19F165DE7844}"/>
                  </a:ext>
                </a:extLst>
              </p:cNvPr>
              <p:cNvSpPr/>
              <p:nvPr/>
            </p:nvSpPr>
            <p:spPr>
              <a:xfrm>
                <a:off x="266700" y="0"/>
                <a:ext cx="5314950" cy="3685722"/>
              </a:xfrm>
              <a:prstGeom prst="cloud">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5818B65-D170-4FA0-9E95-087141125E36}"/>
                  </a:ext>
                </a:extLst>
              </p:cNvPr>
              <p:cNvSpPr txBox="1"/>
              <p:nvPr/>
            </p:nvSpPr>
            <p:spPr>
              <a:xfrm>
                <a:off x="1058528" y="488674"/>
                <a:ext cx="3959894" cy="2308324"/>
              </a:xfrm>
              <a:prstGeom prst="rect">
                <a:avLst/>
              </a:prstGeom>
              <a:noFill/>
            </p:spPr>
            <p:txBody>
              <a:bodyPr wrap="square">
                <a:spAutoFit/>
              </a:bodyPr>
              <a:lstStyle/>
              <a:p>
                <a:r>
                  <a:rPr lang="en-US" sz="2400" dirty="0" err="1">
                    <a:solidFill>
                      <a:schemeClr val="tx1">
                        <a:lumMod val="95000"/>
                        <a:lumOff val="5000"/>
                      </a:schemeClr>
                    </a:solidFill>
                    <a:effectLst/>
                    <a:latin typeface="Times New Roman" panose="02020603050405020304" pitchFamily="18" charset="0"/>
                    <a:ea typeface="Calibri" panose="020F0502020204030204" pitchFamily="34" charset="0"/>
                  </a:rPr>
                  <a:t>Mô</a:t>
                </a:r>
                <a:r>
                  <a:rPr lang="vi-VN" sz="2400" dirty="0">
                    <a:solidFill>
                      <a:schemeClr val="tx1">
                        <a:lumMod val="95000"/>
                        <a:lumOff val="5000"/>
                      </a:schemeClr>
                    </a:solidFill>
                    <a:effectLst/>
                    <a:latin typeface="Times New Roman" panose="02020603050405020304" pitchFamily="18" charset="0"/>
                    <a:ea typeface="Calibri" panose="020F0502020204030204" pitchFamily="34" charset="0"/>
                  </a:rPr>
                  <a:t> tả các dấu hiệu thể hiện sự sinh trưởng, phát triển ở cây hoa hướng dương và con gà. Những biến đổi nào diễn ra trong đời sống của chúng thể hiện sự phát triển?</a:t>
                </a:r>
                <a:endParaRPr lang="en-US" sz="2400" dirty="0">
                  <a:solidFill>
                    <a:schemeClr val="tx1">
                      <a:lumMod val="95000"/>
                      <a:lumOff val="5000"/>
                    </a:schemeClr>
                  </a:solidFill>
                </a:endParaRPr>
              </a:p>
            </p:txBody>
          </p:sp>
        </p:grpSp>
        <p:pic>
          <p:nvPicPr>
            <p:cNvPr id="8" name="Picture 7">
              <a:extLst>
                <a:ext uri="{FF2B5EF4-FFF2-40B4-BE49-F238E27FC236}">
                  <a16:creationId xmlns:a16="http://schemas.microsoft.com/office/drawing/2014/main" id="{E14831A3-0ACC-478E-9DB1-181A502256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810" y="2002643"/>
              <a:ext cx="3076577" cy="3086099"/>
            </a:xfrm>
            <a:prstGeom prst="rect">
              <a:avLst/>
            </a:prstGeom>
          </p:spPr>
        </p:pic>
      </p:grpSp>
    </p:spTree>
    <p:extLst>
      <p:ext uri="{BB962C8B-B14F-4D97-AF65-F5344CB8AC3E}">
        <p14:creationId xmlns:p14="http://schemas.microsoft.com/office/powerpoint/2010/main" val="658482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xit" presetSubtype="0" fill="hold" nodeType="clickEffect">
                                  <p:stCondLst>
                                    <p:cond delay="0"/>
                                  </p:stCondLst>
                                  <p:childTnLst>
                                    <p:animEffect transition="out" filter="dissolve">
                                      <p:cBhvr>
                                        <p:cTn id="12" dur="500"/>
                                        <p:tgtEl>
                                          <p:spTgt spid="2"/>
                                        </p:tgtEl>
                                      </p:cBhvr>
                                    </p:animEffect>
                                    <p:set>
                                      <p:cBhvr>
                                        <p:cTn id="13" dur="1" fill="hold">
                                          <p:stCondLst>
                                            <p:cond delay="499"/>
                                          </p:stCondLst>
                                        </p:cTn>
                                        <p:tgtEl>
                                          <p:spTgt spid="2"/>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randombar(horizontal)">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id="{F79DFEB9-44A8-478D-A538-C5DCEF62980C}"/>
              </a:ext>
            </a:extLst>
          </p:cNvPr>
          <p:cNvSpPr txBox="1">
            <a:spLocks noChangeArrowheads="1"/>
          </p:cNvSpPr>
          <p:nvPr/>
        </p:nvSpPr>
        <p:spPr bwMode="auto">
          <a:xfrm>
            <a:off x="264695" y="506095"/>
            <a:ext cx="11662610" cy="954107"/>
          </a:xfrm>
          <a:prstGeom prst="rect">
            <a:avLst/>
          </a:prstGeom>
          <a:solidFill>
            <a:srgbClr val="FFFF99"/>
          </a:solidFill>
          <a:ln w="9525">
            <a:noFill/>
            <a:miter lim="800000"/>
            <a:headEnd/>
            <a:tailEnd/>
          </a:ln>
          <a:effectLst>
            <a:glow rad="228600">
              <a:schemeClr val="accent2">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eaLnBrk="0" hangingPunct="0"/>
            <a:r>
              <a:rPr lang="vi-VN" sz="2800" b="1" dirty="0">
                <a:solidFill>
                  <a:srgbClr val="7030A0"/>
                </a:solidFill>
                <a:latin typeface="Times New Roman" panose="02020603050405020304" pitchFamily="18" charset="0"/>
                <a:cs typeface="Times New Roman" panose="02020603050405020304" pitchFamily="18" charset="0"/>
              </a:rPr>
              <a:t>I. Khái niệm sinh trưởng, phát triển và mối quan hệ giữa sinh trưởng, phát triển ở sinh vật.</a:t>
            </a:r>
            <a:endParaRPr lang="en-US" sz="2800" b="1" dirty="0">
              <a:solidFill>
                <a:srgbClr val="7030A0"/>
              </a:solidFill>
              <a:latin typeface="Times New Roman" pitchFamily="18" charset="0"/>
              <a:cs typeface="Times New Roman" pitchFamily="18" charset="0"/>
            </a:endParaRPr>
          </a:p>
        </p:txBody>
      </p:sp>
      <p:sp>
        <p:nvSpPr>
          <p:cNvPr id="3" name="Text Box 4">
            <a:extLst>
              <a:ext uri="{FF2B5EF4-FFF2-40B4-BE49-F238E27FC236}">
                <a16:creationId xmlns:a16="http://schemas.microsoft.com/office/drawing/2014/main" id="{47D79270-9298-4300-8B80-35121DA565D0}"/>
              </a:ext>
            </a:extLst>
          </p:cNvPr>
          <p:cNvSpPr txBox="1">
            <a:spLocks noChangeArrowheads="1"/>
          </p:cNvSpPr>
          <p:nvPr/>
        </p:nvSpPr>
        <p:spPr bwMode="auto">
          <a:xfrm>
            <a:off x="264695" y="1887220"/>
            <a:ext cx="11662610" cy="3785652"/>
          </a:xfrm>
          <a:prstGeom prst="rect">
            <a:avLst/>
          </a:prstGeom>
          <a:solidFill>
            <a:srgbClr val="FFFF99"/>
          </a:solidFill>
          <a:ln w="9525">
            <a:noFill/>
            <a:miter lim="800000"/>
            <a:headEnd/>
            <a:tailEnd/>
          </a:ln>
          <a:effectLst>
            <a:glow rad="228600">
              <a:schemeClr val="accent2">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r>
              <a:rPr lang="vi-VN" sz="3000" dirty="0">
                <a:latin typeface="Times New Roman" panose="02020603050405020304" pitchFamily="18" charset="0"/>
                <a:cs typeface="Times New Roman" panose="02020603050405020304" pitchFamily="18" charset="0"/>
              </a:rPr>
              <a:t>- Sinh trưởng ở sinh vật là quá trình tăng về kích thước, khối lượng của cơ thể do tăng số lượng và kích thước của tế bào, làm cơ thể lớn lên. VD.</a:t>
            </a:r>
            <a:endParaRPr lang="en-US" sz="3000" dirty="0">
              <a:latin typeface="Times New Roman" panose="02020603050405020304" pitchFamily="18" charset="0"/>
              <a:cs typeface="Times New Roman" panose="02020603050405020304" pitchFamily="18" charset="0"/>
            </a:endParaRPr>
          </a:p>
          <a:p>
            <a:r>
              <a:rPr lang="vi-VN" sz="3000" dirty="0">
                <a:latin typeface="Times New Roman" panose="02020603050405020304" pitchFamily="18" charset="0"/>
                <a:cs typeface="Times New Roman" panose="02020603050405020304" pitchFamily="18" charset="0"/>
              </a:rPr>
              <a:t>- Phát triển ở sinh vật là quá trình biến đổi tạo nên các tế bào, mô, cơ quan và hình thành chức năng mới ở các giai đoạn. VD.</a:t>
            </a:r>
            <a:endParaRPr lang="en-US" sz="3000" dirty="0">
              <a:latin typeface="Times New Roman" panose="02020603050405020304" pitchFamily="18" charset="0"/>
              <a:cs typeface="Times New Roman" panose="02020603050405020304" pitchFamily="18" charset="0"/>
            </a:endParaRPr>
          </a:p>
          <a:p>
            <a:r>
              <a:rPr lang="vi-VN" sz="3000" dirty="0">
                <a:latin typeface="Times New Roman" panose="02020603050405020304" pitchFamily="18" charset="0"/>
                <a:cs typeface="Times New Roman" panose="02020603050405020304" pitchFamily="18" charset="0"/>
              </a:rPr>
              <a:t>- Sinh trưởng và phát triển có liên quan mật thiết với nhau, nối tiếp, xen kẽ nhau. Sinh trưởng là cơ sở cho phát triển. Phát triển làm thay đổi và thúc đẩy sinh trưởng.</a:t>
            </a:r>
            <a:endParaRPr lang="en-US" sz="3000" dirty="0">
              <a:latin typeface="Times New Roman" panose="02020603050405020304" pitchFamily="18" charset="0"/>
              <a:cs typeface="Times New Roman" panose="02020603050405020304" pitchFamily="18" charset="0"/>
            </a:endParaRPr>
          </a:p>
          <a:p>
            <a:pPr eaLnBrk="0" hangingPunct="0"/>
            <a:endParaRPr lang="en-US" sz="3000" b="1" dirty="0">
              <a:solidFill>
                <a:srgbClr val="7030A0"/>
              </a:solidFill>
              <a:latin typeface="Times New Roman" panose="02020603050405020304" pitchFamily="18" charset="0"/>
              <a:cs typeface="Times New Roman" pitchFamily="18" charset="0"/>
            </a:endParaRPr>
          </a:p>
        </p:txBody>
      </p:sp>
      <p:pic>
        <p:nvPicPr>
          <p:cNvPr id="4" name="图片 10">
            <a:extLst>
              <a:ext uri="{FF2B5EF4-FFF2-40B4-BE49-F238E27FC236}">
                <a16:creationId xmlns:a16="http://schemas.microsoft.com/office/drawing/2014/main" id="{DF07B849-3899-4494-BA73-F2E044758B9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921" y="5591174"/>
            <a:ext cx="5979003" cy="1162051"/>
          </a:xfrm>
          <a:prstGeom prst="rect">
            <a:avLst/>
          </a:prstGeom>
        </p:spPr>
      </p:pic>
      <p:pic>
        <p:nvPicPr>
          <p:cNvPr id="5" name="图片 10">
            <a:extLst>
              <a:ext uri="{FF2B5EF4-FFF2-40B4-BE49-F238E27FC236}">
                <a16:creationId xmlns:a16="http://schemas.microsoft.com/office/drawing/2014/main" id="{94CDE9B2-4FC0-425D-AE6D-CE761A7F83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17474" y="5592653"/>
            <a:ext cx="5750282" cy="1162051"/>
          </a:xfrm>
          <a:prstGeom prst="rect">
            <a:avLst/>
          </a:prstGeom>
        </p:spPr>
      </p:pic>
    </p:spTree>
    <p:extLst>
      <p:ext uri="{BB962C8B-B14F-4D97-AF65-F5344CB8AC3E}">
        <p14:creationId xmlns:p14="http://schemas.microsoft.com/office/powerpoint/2010/main" val="2259061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heckerboard(across)">
                                      <p:cBhvr>
                                        <p:cTn id="11" dur="500"/>
                                        <p:tgtEl>
                                          <p:spTgt spid="3"/>
                                        </p:tgtEl>
                                      </p:cBhvr>
                                    </p:animEffect>
                                  </p:childTnLst>
                                </p:cTn>
                              </p:par>
                              <p:par>
                                <p:cTn id="12" presetID="2" presetClass="entr" presetSubtype="4"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1"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3"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id="{12A24C25-68B2-43F3-B2DB-4C80FC8C8A4B}"/>
              </a:ext>
            </a:extLst>
          </p:cNvPr>
          <p:cNvSpPr txBox="1">
            <a:spLocks noChangeArrowheads="1"/>
          </p:cNvSpPr>
          <p:nvPr/>
        </p:nvSpPr>
        <p:spPr bwMode="auto">
          <a:xfrm>
            <a:off x="210099" y="242196"/>
            <a:ext cx="11771802" cy="523220"/>
          </a:xfrm>
          <a:prstGeom prst="rect">
            <a:avLst/>
          </a:prstGeom>
          <a:solidFill>
            <a:srgbClr val="FFFF99"/>
          </a:solidFill>
          <a:ln w="9525">
            <a:noFill/>
            <a:miter lim="800000"/>
            <a:headEnd/>
            <a:tailEnd/>
          </a:ln>
          <a:effectLst>
            <a:glow rad="228600">
              <a:schemeClr val="accent2">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eaLnBrk="0" hangingPunct="0"/>
            <a:r>
              <a:rPr lang="vi-VN" sz="2800" b="1" dirty="0">
                <a:solidFill>
                  <a:srgbClr val="7030A0"/>
                </a:solidFill>
                <a:latin typeface="Times New Roman" pitchFamily="18" charset="0"/>
                <a:cs typeface="Times New Roman" pitchFamily="18" charset="0"/>
              </a:rPr>
              <a:t>II</a:t>
            </a:r>
            <a:r>
              <a:rPr lang="en-US" sz="2800" b="1" dirty="0">
                <a:solidFill>
                  <a:srgbClr val="7030A0"/>
                </a:solidFill>
                <a:latin typeface="Times New Roman" pitchFamily="18" charset="0"/>
                <a:cs typeface="Times New Roman" pitchFamily="18" charset="0"/>
              </a:rPr>
              <a:t>. </a:t>
            </a:r>
            <a:r>
              <a:rPr lang="vi-VN" sz="2800" b="1" dirty="0">
                <a:solidFill>
                  <a:srgbClr val="7030A0"/>
                </a:solidFill>
                <a:latin typeface="Times New Roman" panose="02020603050405020304" pitchFamily="18" charset="0"/>
                <a:cs typeface="Times New Roman" panose="02020603050405020304" pitchFamily="18" charset="0"/>
              </a:rPr>
              <a:t>Các nhân tố chủ yếu ảnh hưởng đến sinh trưởng và phát triển ở sinh vật</a:t>
            </a:r>
            <a:endParaRPr lang="en-US" sz="2800" b="1" dirty="0">
              <a:solidFill>
                <a:srgbClr val="7030A0"/>
              </a:solidFill>
              <a:latin typeface="Times New Roman" pitchFamily="18" charset="0"/>
              <a:cs typeface="Times New Roman" pitchFamily="18" charset="0"/>
            </a:endParaRPr>
          </a:p>
        </p:txBody>
      </p:sp>
      <p:graphicFrame>
        <p:nvGraphicFramePr>
          <p:cNvPr id="3" name="Content Placeholder 4">
            <a:extLst>
              <a:ext uri="{FF2B5EF4-FFF2-40B4-BE49-F238E27FC236}">
                <a16:creationId xmlns:a16="http://schemas.microsoft.com/office/drawing/2014/main" id="{D6132937-D642-4770-B614-FC78F033046B}"/>
              </a:ext>
            </a:extLst>
          </p:cNvPr>
          <p:cNvGraphicFramePr>
            <a:graphicFrameLocks/>
          </p:cNvGraphicFramePr>
          <p:nvPr>
            <p:extLst>
              <p:ext uri="{D42A27DB-BD31-4B8C-83A1-F6EECF244321}">
                <p14:modId xmlns:p14="http://schemas.microsoft.com/office/powerpoint/2010/main" val="1241849314"/>
              </p:ext>
            </p:extLst>
          </p:nvPr>
        </p:nvGraphicFramePr>
        <p:xfrm>
          <a:off x="1981199" y="1061622"/>
          <a:ext cx="8639175" cy="49200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Oval Callout 3">
            <a:extLst>
              <a:ext uri="{FF2B5EF4-FFF2-40B4-BE49-F238E27FC236}">
                <a16:creationId xmlns:a16="http://schemas.microsoft.com/office/drawing/2014/main" id="{92EB6AF5-F4A2-4C73-BD20-C410682CCDDD}"/>
              </a:ext>
            </a:extLst>
          </p:cNvPr>
          <p:cNvSpPr/>
          <p:nvPr/>
        </p:nvSpPr>
        <p:spPr>
          <a:xfrm>
            <a:off x="3645392" y="1810090"/>
            <a:ext cx="5328592" cy="2880320"/>
          </a:xfrm>
          <a:prstGeom prst="wedgeEllipse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lumMod val="85000"/>
                    <a:lumOff val="15000"/>
                  </a:schemeClr>
                </a:solidFill>
                <a:latin typeface="Times New Roman" panose="02020603050405020304" pitchFamily="18" charset="0"/>
                <a:cs typeface="Times New Roman" panose="02020603050405020304" pitchFamily="18" charset="0"/>
              </a:rPr>
              <a:t>Các</a:t>
            </a:r>
            <a:r>
              <a:rPr lang="en-US" sz="32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dirty="0" err="1">
                <a:solidFill>
                  <a:schemeClr val="tx1">
                    <a:lumMod val="85000"/>
                    <a:lumOff val="15000"/>
                  </a:schemeClr>
                </a:solidFill>
                <a:latin typeface="Times New Roman" panose="02020603050405020304" pitchFamily="18" charset="0"/>
                <a:cs typeface="Times New Roman" panose="02020603050405020304" pitchFamily="18" charset="0"/>
              </a:rPr>
              <a:t>nhân</a:t>
            </a:r>
            <a:r>
              <a:rPr lang="en-US" sz="32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dirty="0" err="1">
                <a:solidFill>
                  <a:schemeClr val="tx1">
                    <a:lumMod val="85000"/>
                    <a:lumOff val="15000"/>
                  </a:schemeClr>
                </a:solidFill>
                <a:latin typeface="Times New Roman" panose="02020603050405020304" pitchFamily="18" charset="0"/>
                <a:cs typeface="Times New Roman" panose="02020603050405020304" pitchFamily="18" charset="0"/>
              </a:rPr>
              <a:t>tố</a:t>
            </a:r>
            <a:r>
              <a:rPr lang="en-US" sz="32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dirty="0" err="1">
                <a:solidFill>
                  <a:schemeClr val="tx1">
                    <a:lumMod val="85000"/>
                    <a:lumOff val="15000"/>
                  </a:schemeClr>
                </a:solidFill>
                <a:latin typeface="Times New Roman" panose="02020603050405020304" pitchFamily="18" charset="0"/>
                <a:cs typeface="Times New Roman" panose="02020603050405020304" pitchFamily="18" charset="0"/>
              </a:rPr>
              <a:t>bên</a:t>
            </a:r>
            <a:r>
              <a:rPr lang="en-US" sz="32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dirty="0" err="1">
                <a:solidFill>
                  <a:schemeClr val="tx1">
                    <a:lumMod val="85000"/>
                    <a:lumOff val="15000"/>
                  </a:schemeClr>
                </a:solidFill>
                <a:latin typeface="Times New Roman" panose="02020603050405020304" pitchFamily="18" charset="0"/>
                <a:cs typeface="Times New Roman" panose="02020603050405020304" pitchFamily="18" charset="0"/>
              </a:rPr>
              <a:t>ngoài</a:t>
            </a:r>
            <a:r>
              <a:rPr lang="en-US" sz="32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dirty="0" err="1">
                <a:solidFill>
                  <a:schemeClr val="tx1">
                    <a:lumMod val="85000"/>
                    <a:lumOff val="15000"/>
                  </a:schemeClr>
                </a:solidFill>
                <a:latin typeface="Times New Roman" panose="02020603050405020304" pitchFamily="18" charset="0"/>
                <a:cs typeface="Times New Roman" panose="02020603050405020304" pitchFamily="18" charset="0"/>
              </a:rPr>
              <a:t>ảnh</a:t>
            </a:r>
            <a:r>
              <a:rPr lang="en-US" sz="32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dirty="0" err="1">
                <a:solidFill>
                  <a:schemeClr val="tx1">
                    <a:lumMod val="85000"/>
                    <a:lumOff val="15000"/>
                  </a:schemeClr>
                </a:solidFill>
                <a:latin typeface="Times New Roman" panose="02020603050405020304" pitchFamily="18" charset="0"/>
                <a:cs typeface="Times New Roman" panose="02020603050405020304" pitchFamily="18" charset="0"/>
              </a:rPr>
              <a:t>hưởng</a:t>
            </a:r>
            <a:r>
              <a:rPr lang="en-US" sz="32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dirty="0" err="1">
                <a:solidFill>
                  <a:schemeClr val="tx1">
                    <a:lumMod val="85000"/>
                    <a:lumOff val="15000"/>
                  </a:schemeClr>
                </a:solidFill>
                <a:latin typeface="Times New Roman" panose="02020603050405020304" pitchFamily="18" charset="0"/>
                <a:cs typeface="Times New Roman" panose="02020603050405020304" pitchFamily="18" charset="0"/>
              </a:rPr>
              <a:t>đến</a:t>
            </a:r>
            <a:r>
              <a:rPr lang="en-US" sz="32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dirty="0" err="1">
                <a:solidFill>
                  <a:schemeClr val="tx1">
                    <a:lumMod val="85000"/>
                    <a:lumOff val="15000"/>
                  </a:schemeClr>
                </a:solidFill>
                <a:latin typeface="Times New Roman" panose="02020603050405020304" pitchFamily="18" charset="0"/>
                <a:cs typeface="Times New Roman" panose="02020603050405020304" pitchFamily="18" charset="0"/>
              </a:rPr>
              <a:t>sinh</a:t>
            </a:r>
            <a:r>
              <a:rPr lang="en-US" sz="32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dirty="0" err="1">
                <a:solidFill>
                  <a:schemeClr val="tx1">
                    <a:lumMod val="85000"/>
                    <a:lumOff val="15000"/>
                  </a:schemeClr>
                </a:solidFill>
                <a:latin typeface="Times New Roman" panose="02020603050405020304" pitchFamily="18" charset="0"/>
                <a:cs typeface="Times New Roman" panose="02020603050405020304" pitchFamily="18" charset="0"/>
              </a:rPr>
              <a:t>trưởng</a:t>
            </a:r>
            <a:r>
              <a:rPr lang="en-US" sz="32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dirty="0" err="1">
                <a:solidFill>
                  <a:schemeClr val="tx1">
                    <a:lumMod val="85000"/>
                    <a:lumOff val="15000"/>
                  </a:schemeClr>
                </a:solidFill>
                <a:latin typeface="Times New Roman" panose="02020603050405020304" pitchFamily="18" charset="0"/>
                <a:cs typeface="Times New Roman" panose="02020603050405020304" pitchFamily="18" charset="0"/>
              </a:rPr>
              <a:t>và</a:t>
            </a:r>
            <a:r>
              <a:rPr lang="en-US" sz="32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dirty="0" err="1">
                <a:solidFill>
                  <a:schemeClr val="tx1">
                    <a:lumMod val="85000"/>
                    <a:lumOff val="15000"/>
                  </a:schemeClr>
                </a:solidFill>
                <a:latin typeface="Times New Roman" panose="02020603050405020304" pitchFamily="18" charset="0"/>
                <a:cs typeface="Times New Roman" panose="02020603050405020304" pitchFamily="18" charset="0"/>
              </a:rPr>
              <a:t>phát</a:t>
            </a:r>
            <a:r>
              <a:rPr lang="en-US" sz="32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dirty="0" err="1">
                <a:solidFill>
                  <a:schemeClr val="tx1">
                    <a:lumMod val="85000"/>
                    <a:lumOff val="15000"/>
                  </a:schemeClr>
                </a:solidFill>
                <a:latin typeface="Times New Roman" panose="02020603050405020304" pitchFamily="18" charset="0"/>
                <a:cs typeface="Times New Roman" panose="02020603050405020304" pitchFamily="18" charset="0"/>
              </a:rPr>
              <a:t>triển</a:t>
            </a:r>
            <a:r>
              <a:rPr lang="en-US" sz="32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dirty="0" err="1">
                <a:solidFill>
                  <a:schemeClr val="tx1">
                    <a:lumMod val="85000"/>
                    <a:lumOff val="15000"/>
                  </a:schemeClr>
                </a:solidFill>
                <a:latin typeface="Times New Roman" panose="02020603050405020304" pitchFamily="18" charset="0"/>
                <a:cs typeface="Times New Roman" panose="02020603050405020304" pitchFamily="18" charset="0"/>
              </a:rPr>
              <a:t>của</a:t>
            </a:r>
            <a:r>
              <a:rPr lang="en-US" sz="32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vi-VN" sz="3200" dirty="0">
                <a:solidFill>
                  <a:schemeClr val="tx1">
                    <a:lumMod val="85000"/>
                    <a:lumOff val="15000"/>
                  </a:schemeClr>
                </a:solidFill>
                <a:latin typeface="Times New Roman" panose="02020603050405020304" pitchFamily="18" charset="0"/>
                <a:cs typeface="Times New Roman" panose="02020603050405020304" pitchFamily="18" charset="0"/>
              </a:rPr>
              <a:t>sinh vật</a:t>
            </a:r>
            <a:r>
              <a:rPr lang="en-US" sz="3200" dirty="0">
                <a:solidFill>
                  <a:schemeClr val="tx1">
                    <a:lumMod val="85000"/>
                    <a:lumOff val="15000"/>
                  </a:schemeClr>
                </a:solidFill>
                <a:latin typeface="Times New Roman" panose="02020603050405020304" pitchFamily="18" charset="0"/>
                <a:cs typeface="Times New Roman" panose="02020603050405020304" pitchFamily="18" charset="0"/>
              </a:rPr>
              <a:t>?</a:t>
            </a:r>
            <a:endParaRPr lang="vi-VN" sz="3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48330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0" nodeType="clickEffect">
                                  <p:stCondLst>
                                    <p:cond delay="0"/>
                                  </p:stCondLst>
                                  <p:childTnLst>
                                    <p:animEffect transition="out" filter="randombar(horizontal)">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par>
                                <p:cTn id="13" presetID="2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Graphic spid="3" grpId="0">
        <p:bldAsOne/>
      </p:bldGraphic>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àm việc theo nhóm: Khi nào?">
            <a:extLst>
              <a:ext uri="{FF2B5EF4-FFF2-40B4-BE49-F238E27FC236}">
                <a16:creationId xmlns:a16="http://schemas.microsoft.com/office/drawing/2014/main" id="{B7113A8A-E0F5-4FB1-B88F-39B3FB4A59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738" y="223838"/>
            <a:ext cx="8624887" cy="642461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1D31823-7BD2-4BBC-8DDB-78B27F775776}"/>
              </a:ext>
            </a:extLst>
          </p:cNvPr>
          <p:cNvSpPr txBox="1"/>
          <p:nvPr/>
        </p:nvSpPr>
        <p:spPr>
          <a:xfrm>
            <a:off x="9248775" y="1057275"/>
            <a:ext cx="2757487" cy="3970318"/>
          </a:xfrm>
          <a:prstGeom prst="rect">
            <a:avLst/>
          </a:prstGeom>
          <a:noFill/>
        </p:spPr>
        <p:txBody>
          <a:bodyPr wrap="square" rtlCol="0">
            <a:spAutoFit/>
          </a:bodyPr>
          <a:lstStyle/>
          <a:p>
            <a:r>
              <a:rPr lang="vi-VN" sz="3600" b="1" dirty="0">
                <a:solidFill>
                  <a:srgbClr val="FF0000"/>
                </a:solidFill>
                <a:latin typeface="Times New Roman" panose="02020603050405020304" pitchFamily="18" charset="0"/>
                <a:ea typeface="Times New Roman" panose="02020603050405020304" pitchFamily="18" charset="0"/>
              </a:rPr>
              <a:t>H</a:t>
            </a:r>
            <a:r>
              <a:rPr lang="vi-VN" sz="3600" b="1" dirty="0">
                <a:solidFill>
                  <a:srgbClr val="FF0000"/>
                </a:solidFill>
                <a:effectLst/>
                <a:latin typeface="Times New Roman" panose="02020603050405020304" pitchFamily="18" charset="0"/>
                <a:ea typeface="Times New Roman" panose="02020603050405020304" pitchFamily="18" charset="0"/>
              </a:rPr>
              <a:t>oạt động theo nhóm nghiên cứu thông tin SGK hoàn thành phiếu học tập</a:t>
            </a:r>
            <a:endParaRPr lang="en-US" sz="3600" b="1" dirty="0">
              <a:solidFill>
                <a:srgbClr val="FF0000"/>
              </a:solidFill>
            </a:endParaRPr>
          </a:p>
        </p:txBody>
      </p:sp>
    </p:spTree>
    <p:extLst>
      <p:ext uri="{BB962C8B-B14F-4D97-AF65-F5344CB8AC3E}">
        <p14:creationId xmlns:p14="http://schemas.microsoft.com/office/powerpoint/2010/main" val="18329996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79ED8C07-8D17-4478-AED5-6C394FA442BA}"/>
              </a:ext>
            </a:extLst>
          </p:cNvPr>
          <p:cNvSpPr>
            <a:spLocks noChangeArrowheads="1"/>
          </p:cNvSpPr>
          <p:nvPr/>
        </p:nvSpPr>
        <p:spPr bwMode="auto">
          <a:xfrm rot="10800000" flipV="1">
            <a:off x="390525" y="288191"/>
            <a:ext cx="11591925"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H3. Nếu động vật không được cung cấp thức ăn, còn thực vật không được cung cấp chất khoáng thì cơ thể thực vật và động vật sẽ như thế nào?</a:t>
            </a:r>
            <a:endPar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H4. Nước là thành phần cấu tạo của tế bào nên nước ảnh hưởng đến các quá trình phân chia và dãn dài của tế bào thực vật. Thiếu nước sẽ ảnh hưởng như thế nào đến quá trình sinh trưởng và phát triển của sinh vật?</a:t>
            </a:r>
            <a:endPar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H5. Quan sát hình sau, dựa vào đường cong của đồ thị trong hình để giải thích ảnh hưởng của nhiệt độ đến sự sinh trưởng và phát triển của cá rô phi?</a:t>
            </a:r>
            <a:endPar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3" name="Rectangle 3">
            <a:extLst>
              <a:ext uri="{FF2B5EF4-FFF2-40B4-BE49-F238E27FC236}">
                <a16:creationId xmlns:a16="http://schemas.microsoft.com/office/drawing/2014/main" id="{782F1DB2-38F4-4102-A334-1460CC484478}"/>
              </a:ext>
            </a:extLst>
          </p:cNvPr>
          <p:cNvSpPr>
            <a:spLocks noChangeArrowheads="1"/>
          </p:cNvSpPr>
          <p:nvPr/>
        </p:nvSpPr>
        <p:spPr bwMode="auto">
          <a:xfrm>
            <a:off x="0" y="6017669"/>
            <a:ext cx="119824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450850" algn="l" defTabSz="914400" rtl="0" eaLnBrk="0" fontAlgn="base" latinLnBrk="0" hangingPunct="0">
              <a:lnSpc>
                <a:spcPct val="100000"/>
              </a:lnSpc>
              <a:spcBef>
                <a:spcPct val="0"/>
              </a:spcBef>
              <a:spcAft>
                <a:spcPct val="0"/>
              </a:spcAft>
              <a:buClrTx/>
              <a:buSzTx/>
              <a:buFontTx/>
              <a:buNone/>
              <a:tabLst/>
            </a:pPr>
            <a:r>
              <a:rPr kumimoji="0" lang="vi-VN"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H6. Nêu vai trò của ánh sáng đối với sự sinh trưởng và phát triẻn của thực vật và động vật?</a:t>
            </a:r>
            <a:endParaRPr kumimoji="0" lang="vi-VN"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5" name="Picture 4" descr="Giới hạn chịu đựng của cá rô phi ở Việt Nam là">
            <a:extLst>
              <a:ext uri="{FF2B5EF4-FFF2-40B4-BE49-F238E27FC236}">
                <a16:creationId xmlns:a16="http://schemas.microsoft.com/office/drawing/2014/main" id="{2CD9EC2B-EE23-4C78-96E2-AE545D80709F}"/>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09850" y="3182781"/>
            <a:ext cx="6829425" cy="2682488"/>
          </a:xfrm>
          <a:prstGeom prst="rect">
            <a:avLst/>
          </a:prstGeom>
          <a:noFill/>
          <a:ln>
            <a:noFill/>
          </a:ln>
        </p:spPr>
      </p:pic>
    </p:spTree>
    <p:extLst>
      <p:ext uri="{BB962C8B-B14F-4D97-AF65-F5344CB8AC3E}">
        <p14:creationId xmlns:p14="http://schemas.microsoft.com/office/powerpoint/2010/main" val="26349722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725" y="260648"/>
            <a:ext cx="11258550" cy="946373"/>
          </a:xfrm>
        </p:spPr>
        <p:txBody>
          <a:bodyPr>
            <a:normAutofit/>
          </a:bodyPr>
          <a:lstStyle/>
          <a:p>
            <a:r>
              <a:rPr lang="en-US" sz="4000" b="1" dirty="0">
                <a:solidFill>
                  <a:srgbClr val="C00000"/>
                </a:solidFill>
                <a:latin typeface="Times New Roman" panose="02020603050405020304" pitchFamily="18" charset="0"/>
                <a:cs typeface="Times New Roman" panose="02020603050405020304" pitchFamily="18" charset="0"/>
              </a:rPr>
              <a:t>1. </a:t>
            </a:r>
            <a:r>
              <a:rPr lang="vi-VN" sz="4000" b="1" dirty="0">
                <a:solidFill>
                  <a:srgbClr val="C00000"/>
                </a:solidFill>
                <a:latin typeface="Times New Roman" panose="02020603050405020304" pitchFamily="18" charset="0"/>
                <a:cs typeface="Times New Roman" panose="02020603050405020304" pitchFamily="18" charset="0"/>
              </a:rPr>
              <a:t>Ảnh hưởng của chất dinh dưỡng</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0" y="3081877"/>
            <a:ext cx="4572000" cy="3749514"/>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9141" y="1196753"/>
            <a:ext cx="5327427" cy="2512839"/>
          </a:xfrm>
          <a:prstGeom prst="rect">
            <a:avLst/>
          </a:prstGeom>
        </p:spPr>
      </p:pic>
      <p:sp>
        <p:nvSpPr>
          <p:cNvPr id="6" name="Rounded Rectangular Callout 5"/>
          <p:cNvSpPr/>
          <p:nvPr/>
        </p:nvSpPr>
        <p:spPr>
          <a:xfrm>
            <a:off x="1919536" y="4221088"/>
            <a:ext cx="3600400" cy="2376264"/>
          </a:xfrm>
          <a:prstGeom prst="wedgeRoundRectCallout">
            <a:avLst>
              <a:gd name="adj1" fmla="val 57662"/>
              <a:gd name="adj2" fmla="val -8872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latin typeface="Times New Roman" panose="02020603050405020304" pitchFamily="18" charset="0"/>
                <a:cs typeface="Times New Roman" panose="02020603050405020304" pitchFamily="18" charset="0"/>
              </a:rPr>
              <a:t>Dinh dưỡng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hưởng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trưởng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triển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0434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1951" y="514375"/>
            <a:ext cx="6417667" cy="4351178"/>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4676" y="514375"/>
            <a:ext cx="5618824" cy="4351178"/>
          </a:xfrm>
          <a:prstGeom prst="rect">
            <a:avLst/>
          </a:prstGeom>
        </p:spPr>
      </p:pic>
      <p:sp>
        <p:nvSpPr>
          <p:cNvPr id="6" name="Horizontal Scroll 5"/>
          <p:cNvSpPr/>
          <p:nvPr/>
        </p:nvSpPr>
        <p:spPr>
          <a:xfrm>
            <a:off x="3286587" y="5123470"/>
            <a:ext cx="5618825" cy="1080120"/>
          </a:xfrm>
          <a:prstGeom prst="horizontalScroll">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endParaRPr lang="vi-V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718236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4731F28-0FB9-40B0-949D-AE46D8B500BE}"/>
              </a:ext>
            </a:extLst>
          </p:cNvPr>
          <p:cNvSpPr>
            <a:spLocks noGrp="1"/>
          </p:cNvSpPr>
          <p:nvPr>
            <p:ph idx="1"/>
          </p:nvPr>
        </p:nvSpPr>
        <p:spPr>
          <a:xfrm>
            <a:off x="2400299" y="1655446"/>
            <a:ext cx="9581601" cy="4960358"/>
          </a:xfr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a:normAutofit/>
          </a:bodyPr>
          <a:lstStyle/>
          <a:p>
            <a:pPr marL="0" marR="0">
              <a:lnSpc>
                <a:spcPct val="150000"/>
              </a:lnSpc>
              <a:spcBef>
                <a:spcPts val="0"/>
              </a:spcBef>
              <a:spcAft>
                <a:spcPts val="0"/>
              </a:spcAft>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Cơ</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thiếu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hoặc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thừa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dinh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dưỡng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sẽ</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ảnh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hưởng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tốc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qua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giai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0"/>
              </a:spcAft>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nếu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thiếu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dinh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dưỡng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biệt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protein,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sẽ</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chậm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lớn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gầy</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yếu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sức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kháng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kém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0"/>
              </a:spcAft>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nếu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thiếu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tố</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khoáng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biệt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nitrogen,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quá</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sẽ</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bị</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ức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chế</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thậm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chí</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bị</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chết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800" dirty="0"/>
          </a:p>
        </p:txBody>
      </p:sp>
      <p:sp>
        <p:nvSpPr>
          <p:cNvPr id="4" name="Title 1">
            <a:extLst>
              <a:ext uri="{FF2B5EF4-FFF2-40B4-BE49-F238E27FC236}">
                <a16:creationId xmlns:a16="http://schemas.microsoft.com/office/drawing/2014/main" id="{95B7FAAB-4D1B-4D55-8832-D4F28151D542}"/>
              </a:ext>
            </a:extLst>
          </p:cNvPr>
          <p:cNvSpPr txBox="1">
            <a:spLocks/>
          </p:cNvSpPr>
          <p:nvPr/>
        </p:nvSpPr>
        <p:spPr>
          <a:xfrm>
            <a:off x="304800" y="822960"/>
            <a:ext cx="11258550" cy="9463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r>
              <a:rPr lang="vi-VN" sz="3200" b="1" dirty="0">
                <a:solidFill>
                  <a:srgbClr val="C00000"/>
                </a:solidFill>
                <a:latin typeface="Times New Roman" panose="02020603050405020304" pitchFamily="18" charset="0"/>
                <a:cs typeface="Times New Roman" panose="02020603050405020304" pitchFamily="18" charset="0"/>
              </a:rPr>
              <a:t>1. Ảnh hưởng của chất dinh dưỡng</a:t>
            </a:r>
          </a:p>
        </p:txBody>
      </p:sp>
      <p:sp>
        <p:nvSpPr>
          <p:cNvPr id="5" name="Text Box 4">
            <a:extLst>
              <a:ext uri="{FF2B5EF4-FFF2-40B4-BE49-F238E27FC236}">
                <a16:creationId xmlns:a16="http://schemas.microsoft.com/office/drawing/2014/main" id="{F1CDED68-FC0F-4714-8C00-23705002AFEA}"/>
              </a:ext>
            </a:extLst>
          </p:cNvPr>
          <p:cNvSpPr txBox="1">
            <a:spLocks noChangeArrowheads="1"/>
          </p:cNvSpPr>
          <p:nvPr/>
        </p:nvSpPr>
        <p:spPr bwMode="auto">
          <a:xfrm>
            <a:off x="210099" y="242196"/>
            <a:ext cx="11771802" cy="523220"/>
          </a:xfrm>
          <a:prstGeom prst="rect">
            <a:avLst/>
          </a:prstGeom>
          <a:solidFill>
            <a:srgbClr val="FFFF99"/>
          </a:solidFill>
          <a:ln w="9525">
            <a:noFill/>
            <a:miter lim="800000"/>
            <a:headEnd/>
            <a:tailEnd/>
          </a:ln>
          <a:effectLst>
            <a:glow rad="228600">
              <a:schemeClr val="accent2">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eaLnBrk="0" hangingPunct="0"/>
            <a:r>
              <a:rPr lang="vi-VN" sz="2800" b="1" dirty="0">
                <a:solidFill>
                  <a:srgbClr val="7030A0"/>
                </a:solidFill>
                <a:latin typeface="Times New Roman" pitchFamily="18" charset="0"/>
                <a:cs typeface="Times New Roman" pitchFamily="18" charset="0"/>
              </a:rPr>
              <a:t>II</a:t>
            </a:r>
            <a:r>
              <a:rPr lang="en-US" sz="2800" b="1" dirty="0">
                <a:solidFill>
                  <a:srgbClr val="7030A0"/>
                </a:solidFill>
                <a:latin typeface="Times New Roman" pitchFamily="18" charset="0"/>
                <a:cs typeface="Times New Roman" pitchFamily="18" charset="0"/>
              </a:rPr>
              <a:t>. </a:t>
            </a:r>
            <a:r>
              <a:rPr lang="vi-VN" sz="2800" b="1" dirty="0">
                <a:solidFill>
                  <a:srgbClr val="7030A0"/>
                </a:solidFill>
                <a:latin typeface="Times New Roman" panose="02020603050405020304" pitchFamily="18" charset="0"/>
                <a:cs typeface="Times New Roman" panose="02020603050405020304" pitchFamily="18" charset="0"/>
              </a:rPr>
              <a:t>Các nhân tố chủ yếu ảnh hưởng đến sinh trưởng và phát triển ở sinh vật</a:t>
            </a:r>
            <a:endParaRPr lang="en-US" sz="2800" b="1" dirty="0">
              <a:solidFill>
                <a:srgbClr val="7030A0"/>
              </a:solidFill>
              <a:latin typeface="Times New Roman" pitchFamily="18" charset="0"/>
              <a:cs typeface="Times New Roman" pitchFamily="18" charset="0"/>
            </a:endParaRPr>
          </a:p>
        </p:txBody>
      </p:sp>
      <p:pic>
        <p:nvPicPr>
          <p:cNvPr id="5124" name="Picture 4" descr="10 lời khuyên dinh dưỡng hợp lý - Tuổi Trẻ Online">
            <a:extLst>
              <a:ext uri="{FF2B5EF4-FFF2-40B4-BE49-F238E27FC236}">
                <a16:creationId xmlns:a16="http://schemas.microsoft.com/office/drawing/2014/main" id="{8EB1751F-F5A1-4A6D-9ECD-73B54565F3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5" y="4914900"/>
            <a:ext cx="2352674" cy="180909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Ý nghĩa của tháp dinh dưỡng | Vinmec">
            <a:extLst>
              <a:ext uri="{FF2B5EF4-FFF2-40B4-BE49-F238E27FC236}">
                <a16:creationId xmlns:a16="http://schemas.microsoft.com/office/drawing/2014/main" id="{EF37551A-210F-4192-B890-E6A68922AF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655446"/>
            <a:ext cx="2400298" cy="3259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1890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 calcmode="lin" valueType="num">
                                      <p:cBhvr additive="base">
                                        <p:cTn id="12" dur="500" fill="hold"/>
                                        <p:tgtEl>
                                          <p:spTgt spid="3">
                                            <p:bg/>
                                          </p:spTgt>
                                        </p:tgtEl>
                                        <p:attrNameLst>
                                          <p:attrName>ppt_x</p:attrName>
                                        </p:attrNameLst>
                                      </p:cBhvr>
                                      <p:tavLst>
                                        <p:tav tm="0">
                                          <p:val>
                                            <p:strVal val="#ppt_x"/>
                                          </p:val>
                                        </p:tav>
                                        <p:tav tm="100000">
                                          <p:val>
                                            <p:strVal val="#ppt_x"/>
                                          </p:val>
                                        </p:tav>
                                      </p:tavLst>
                                    </p:anim>
                                    <p:anim calcmode="lin" valueType="num">
                                      <p:cBhvr additive="base">
                                        <p:cTn id="13"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additive="base">
                                        <p:cTn id="1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 calcmode="lin" valueType="num">
                                      <p:cBhvr additive="base">
                                        <p:cTn id="2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 calcmode="lin" valueType="num">
                                      <p:cBhvr additive="base">
                                        <p:cTn id="3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2287C01-FC42-408B-9AD1-53B2DF3E1448}"/>
              </a:ext>
            </a:extLst>
          </p:cNvPr>
          <p:cNvSpPr txBox="1">
            <a:spLocks/>
          </p:cNvSpPr>
          <p:nvPr/>
        </p:nvSpPr>
        <p:spPr>
          <a:xfrm>
            <a:off x="304800" y="822960"/>
            <a:ext cx="11258550" cy="6629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r>
              <a:rPr lang="vi-VN" sz="2800" b="1" dirty="0">
                <a:solidFill>
                  <a:srgbClr val="C00000"/>
                </a:solidFill>
                <a:latin typeface="Times New Roman" panose="02020603050405020304" pitchFamily="18" charset="0"/>
                <a:cs typeface="Times New Roman" panose="02020603050405020304" pitchFamily="18" charset="0"/>
              </a:rPr>
              <a:t>2. Ảnh hưởng của nước</a:t>
            </a:r>
          </a:p>
        </p:txBody>
      </p:sp>
      <p:sp>
        <p:nvSpPr>
          <p:cNvPr id="5" name="Text Box 4">
            <a:extLst>
              <a:ext uri="{FF2B5EF4-FFF2-40B4-BE49-F238E27FC236}">
                <a16:creationId xmlns:a16="http://schemas.microsoft.com/office/drawing/2014/main" id="{840FD5B8-AB06-4538-A9AC-8E0E9DBB66C6}"/>
              </a:ext>
            </a:extLst>
          </p:cNvPr>
          <p:cNvSpPr txBox="1">
            <a:spLocks noChangeArrowheads="1"/>
          </p:cNvSpPr>
          <p:nvPr/>
        </p:nvSpPr>
        <p:spPr bwMode="auto">
          <a:xfrm>
            <a:off x="210099" y="242196"/>
            <a:ext cx="11771802" cy="523220"/>
          </a:xfrm>
          <a:prstGeom prst="rect">
            <a:avLst/>
          </a:prstGeom>
          <a:solidFill>
            <a:srgbClr val="FFFF99"/>
          </a:solidFill>
          <a:ln w="9525">
            <a:noFill/>
            <a:miter lim="800000"/>
            <a:headEnd/>
            <a:tailEnd/>
          </a:ln>
          <a:effectLst>
            <a:glow rad="228600">
              <a:schemeClr val="accent2">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eaLnBrk="0" hangingPunct="0"/>
            <a:r>
              <a:rPr lang="vi-VN" sz="2800" b="1" dirty="0">
                <a:solidFill>
                  <a:srgbClr val="7030A0"/>
                </a:solidFill>
                <a:latin typeface="Times New Roman" pitchFamily="18" charset="0"/>
                <a:cs typeface="Times New Roman" pitchFamily="18" charset="0"/>
              </a:rPr>
              <a:t>II</a:t>
            </a:r>
            <a:r>
              <a:rPr lang="en-US" sz="2800" b="1" dirty="0">
                <a:solidFill>
                  <a:srgbClr val="7030A0"/>
                </a:solidFill>
                <a:latin typeface="Times New Roman" pitchFamily="18" charset="0"/>
                <a:cs typeface="Times New Roman" pitchFamily="18" charset="0"/>
              </a:rPr>
              <a:t>. </a:t>
            </a:r>
            <a:r>
              <a:rPr lang="vi-VN" sz="2800" b="1" dirty="0">
                <a:solidFill>
                  <a:srgbClr val="7030A0"/>
                </a:solidFill>
                <a:latin typeface="Times New Roman" panose="02020603050405020304" pitchFamily="18" charset="0"/>
                <a:cs typeface="Times New Roman" panose="02020603050405020304" pitchFamily="18" charset="0"/>
              </a:rPr>
              <a:t>Các nhân tố chủ yếu ảnh hưởng đến sinh trưởng và phát triển ở sinh vật</a:t>
            </a:r>
            <a:endParaRPr lang="en-US" sz="2800" b="1" dirty="0">
              <a:solidFill>
                <a:srgbClr val="7030A0"/>
              </a:solidFill>
              <a:latin typeface="Times New Roman" pitchFamily="18" charset="0"/>
              <a:cs typeface="Times New Roman" pitchFamily="18" charset="0"/>
            </a:endParaRPr>
          </a:p>
        </p:txBody>
      </p:sp>
      <p:pic>
        <p:nvPicPr>
          <p:cNvPr id="6146" name="Picture 2" descr="Nước kiềm là nước gì? Có lợi cho sức khỏe không? | Vinmec">
            <a:extLst>
              <a:ext uri="{FF2B5EF4-FFF2-40B4-BE49-F238E27FC236}">
                <a16:creationId xmlns:a16="http://schemas.microsoft.com/office/drawing/2014/main" id="{58A841B1-539A-4BA4-98F1-2EFE05E844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098" y="1352157"/>
            <a:ext cx="11771801" cy="520610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AF31183-8ECE-4BA0-ADEA-D77D3C736942}"/>
              </a:ext>
            </a:extLst>
          </p:cNvPr>
          <p:cNvSpPr txBox="1"/>
          <p:nvPr/>
        </p:nvSpPr>
        <p:spPr>
          <a:xfrm>
            <a:off x="171453" y="2192490"/>
            <a:ext cx="6057900" cy="296805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marL="0" marR="0">
              <a:lnSpc>
                <a:spcPct val="150000"/>
              </a:lnSpc>
              <a:spcBef>
                <a:spcPts val="0"/>
              </a:spcBef>
              <a:spcAft>
                <a:spcPts val="0"/>
              </a:spcAft>
            </a:pP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cần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Thiếu</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loài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chậm</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hoặc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bị</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chết</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Cloud 6">
            <a:extLst>
              <a:ext uri="{FF2B5EF4-FFF2-40B4-BE49-F238E27FC236}">
                <a16:creationId xmlns:a16="http://schemas.microsoft.com/office/drawing/2014/main" id="{0E6A14AC-2AA1-4F26-AFCD-905153DA1D40}"/>
              </a:ext>
            </a:extLst>
          </p:cNvPr>
          <p:cNvSpPr/>
          <p:nvPr/>
        </p:nvSpPr>
        <p:spPr>
          <a:xfrm>
            <a:off x="210098" y="1352157"/>
            <a:ext cx="5752551" cy="5263647"/>
          </a:xfrm>
          <a:prstGeom prst="cloud">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2800" dirty="0">
                <a:solidFill>
                  <a:srgbClr val="000000"/>
                </a:solidFill>
                <a:effectLst/>
                <a:latin typeface="Times New Roman" panose="02020603050405020304" pitchFamily="18" charset="0"/>
                <a:ea typeface="Times New Roman" panose="02020603050405020304" pitchFamily="18" charset="0"/>
              </a:rPr>
              <a:t>Nước là thành phần cấu tạo của tế bào nên nước ảnh hưởng đến các quá trình phân chia và dãn dài của tế bào thực vật. Thiếu nước sẽ ảnh hưởng như thế nào đến quá trình sinh trưởng và phát triển của sinh vật?</a:t>
            </a:r>
            <a:endParaRPr lang="en-US" sz="2800" dirty="0"/>
          </a:p>
        </p:txBody>
      </p:sp>
    </p:spTree>
    <p:extLst>
      <p:ext uri="{BB962C8B-B14F-4D97-AF65-F5344CB8AC3E}">
        <p14:creationId xmlns:p14="http://schemas.microsoft.com/office/powerpoint/2010/main" val="3833206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EB84D03-01AB-4B92-B0BD-58BDB3092E03}"/>
              </a:ext>
            </a:extLst>
          </p:cNvPr>
          <p:cNvSpPr txBox="1">
            <a:spLocks/>
          </p:cNvSpPr>
          <p:nvPr/>
        </p:nvSpPr>
        <p:spPr>
          <a:xfrm>
            <a:off x="304800" y="822960"/>
            <a:ext cx="11258550" cy="6629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r>
              <a:rPr lang="vi-VN" sz="2800" b="1" dirty="0">
                <a:solidFill>
                  <a:srgbClr val="C00000"/>
                </a:solidFill>
                <a:latin typeface="Times New Roman" panose="02020603050405020304" pitchFamily="18" charset="0"/>
                <a:cs typeface="Times New Roman" panose="02020603050405020304" pitchFamily="18" charset="0"/>
              </a:rPr>
              <a:t>3. Ảnh hưởng của nhiệt độ</a:t>
            </a:r>
          </a:p>
        </p:txBody>
      </p:sp>
      <p:sp>
        <p:nvSpPr>
          <p:cNvPr id="5" name="Text Box 4">
            <a:extLst>
              <a:ext uri="{FF2B5EF4-FFF2-40B4-BE49-F238E27FC236}">
                <a16:creationId xmlns:a16="http://schemas.microsoft.com/office/drawing/2014/main" id="{3F65CBA6-F05C-4D6C-ABB0-4EEC6B134084}"/>
              </a:ext>
            </a:extLst>
          </p:cNvPr>
          <p:cNvSpPr txBox="1">
            <a:spLocks noChangeArrowheads="1"/>
          </p:cNvSpPr>
          <p:nvPr/>
        </p:nvSpPr>
        <p:spPr bwMode="auto">
          <a:xfrm>
            <a:off x="210099" y="242196"/>
            <a:ext cx="11771802" cy="523220"/>
          </a:xfrm>
          <a:prstGeom prst="rect">
            <a:avLst/>
          </a:prstGeom>
          <a:solidFill>
            <a:srgbClr val="FFFF99"/>
          </a:solidFill>
          <a:ln w="9525">
            <a:noFill/>
            <a:miter lim="800000"/>
            <a:headEnd/>
            <a:tailEnd/>
          </a:ln>
          <a:effectLst>
            <a:glow rad="228600">
              <a:schemeClr val="accent2">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eaLnBrk="0" hangingPunct="0"/>
            <a:r>
              <a:rPr lang="vi-VN" sz="2800" b="1" dirty="0">
                <a:solidFill>
                  <a:srgbClr val="7030A0"/>
                </a:solidFill>
                <a:latin typeface="Times New Roman" pitchFamily="18" charset="0"/>
                <a:cs typeface="Times New Roman" pitchFamily="18" charset="0"/>
              </a:rPr>
              <a:t>II</a:t>
            </a:r>
            <a:r>
              <a:rPr lang="en-US" sz="2800" b="1" dirty="0">
                <a:solidFill>
                  <a:srgbClr val="7030A0"/>
                </a:solidFill>
                <a:latin typeface="Times New Roman" pitchFamily="18" charset="0"/>
                <a:cs typeface="Times New Roman" pitchFamily="18" charset="0"/>
              </a:rPr>
              <a:t>. </a:t>
            </a:r>
            <a:r>
              <a:rPr lang="vi-VN" sz="2800" b="1" dirty="0">
                <a:solidFill>
                  <a:srgbClr val="7030A0"/>
                </a:solidFill>
                <a:latin typeface="Times New Roman" panose="02020603050405020304" pitchFamily="18" charset="0"/>
                <a:cs typeface="Times New Roman" panose="02020603050405020304" pitchFamily="18" charset="0"/>
              </a:rPr>
              <a:t>Các nhân tố chủ yếu ảnh hưởng đến sinh trưởng và phát triển ở sinh vật</a:t>
            </a:r>
            <a:endParaRPr lang="en-US" sz="2800" b="1" dirty="0">
              <a:solidFill>
                <a:srgbClr val="7030A0"/>
              </a:solidFill>
              <a:latin typeface="Times New Roman" pitchFamily="18" charset="0"/>
              <a:cs typeface="Times New Roman" pitchFamily="18" charset="0"/>
            </a:endParaRPr>
          </a:p>
        </p:txBody>
      </p:sp>
      <p:pic>
        <p:nvPicPr>
          <p:cNvPr id="9" name="Picture 8">
            <a:extLst>
              <a:ext uri="{FF2B5EF4-FFF2-40B4-BE49-F238E27FC236}">
                <a16:creationId xmlns:a16="http://schemas.microsoft.com/office/drawing/2014/main" id="{891BDF6D-A2DD-4865-82DA-76F2119264C2}"/>
              </a:ext>
            </a:extLst>
          </p:cNvPr>
          <p:cNvPicPr>
            <a:picLocks noChangeAspect="1"/>
          </p:cNvPicPr>
          <p:nvPr/>
        </p:nvPicPr>
        <p:blipFill>
          <a:blip r:embed="rId2"/>
          <a:stretch>
            <a:fillRect/>
          </a:stretch>
        </p:blipFill>
        <p:spPr>
          <a:xfrm>
            <a:off x="1545843" y="1469569"/>
            <a:ext cx="8776463" cy="5129905"/>
          </a:xfrm>
          <a:prstGeom prst="rect">
            <a:avLst/>
          </a:prstGeom>
        </p:spPr>
      </p:pic>
    </p:spTree>
    <p:extLst>
      <p:ext uri="{BB962C8B-B14F-4D97-AF65-F5344CB8AC3E}">
        <p14:creationId xmlns:p14="http://schemas.microsoft.com/office/powerpoint/2010/main" val="2198801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B4483-70D4-42CB-8717-AAE4E786E3C0}"/>
              </a:ext>
            </a:extLst>
          </p:cNvPr>
          <p:cNvSpPr>
            <a:spLocks noGrp="1"/>
          </p:cNvSpPr>
          <p:nvPr>
            <p:ph type="title"/>
          </p:nvPr>
        </p:nvSpPr>
        <p:spPr>
          <a:xfrm>
            <a:off x="1066799" y="642594"/>
            <a:ext cx="10182225" cy="614706"/>
          </a:xfr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a:normAutofit fontScale="90000"/>
          </a:bodyPr>
          <a:lstStyle/>
          <a:p>
            <a:pPr algn="ctr"/>
            <a:r>
              <a:rPr lang="vi-VN">
                <a:latin typeface="Times New Roman" panose="02020603050405020304" pitchFamily="18" charset="0"/>
                <a:cs typeface="Times New Roman" panose="02020603050405020304" pitchFamily="18" charset="0"/>
              </a:rPr>
              <a:t>Kiểm tra bài cũ</a:t>
            </a:r>
            <a:endParaRPr lang="en-US"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77FC1B96-88EA-4FF3-9CB2-0825DB19DA9F}"/>
              </a:ext>
            </a:extLst>
          </p:cNvPr>
          <p:cNvSpPr>
            <a:spLocks noGrp="1"/>
          </p:cNvSpPr>
          <p:nvPr>
            <p:ph idx="1"/>
          </p:nvPr>
        </p:nvSpPr>
        <p:spPr>
          <a:xfrm>
            <a:off x="1190624" y="1883945"/>
            <a:ext cx="10058400" cy="3090110"/>
          </a:xfrm>
        </p:spPr>
        <p:txBody>
          <a:bodyPr>
            <a:normAutofit/>
          </a:bodyPr>
          <a:lstStyle/>
          <a:p>
            <a:r>
              <a:rPr lang="vi-VN" sz="3600" dirty="0">
                <a:solidFill>
                  <a:srgbClr val="002060"/>
                </a:solidFill>
                <a:latin typeface="Times New Roman" panose="02020603050405020304" pitchFamily="18" charset="0"/>
                <a:cs typeface="Times New Roman" panose="02020603050405020304" pitchFamily="18" charset="0"/>
              </a:rPr>
              <a:t>Câu 1: Trình bày khái niệm và vai trò của tập tính ở động vật?</a:t>
            </a:r>
          </a:p>
          <a:p>
            <a:r>
              <a:rPr lang="vi-VN" sz="3600" dirty="0">
                <a:solidFill>
                  <a:srgbClr val="002060"/>
                </a:solidFill>
                <a:latin typeface="Times New Roman" panose="02020603050405020304" pitchFamily="18" charset="0"/>
                <a:cs typeface="Times New Roman" panose="02020603050405020304" pitchFamily="18" charset="0"/>
              </a:rPr>
              <a:t>Câu 2. Nêu ứng dụng hiểu biết về tập tính vào thực tiễn đời sống con người?</a:t>
            </a:r>
            <a:endParaRPr lang="en-US" sz="36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579678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B551F3C5-986A-4685-8F35-552E008253CE}"/>
              </a:ext>
            </a:extLst>
          </p:cNvPr>
          <p:cNvSpPr/>
          <p:nvPr/>
        </p:nvSpPr>
        <p:spPr>
          <a:xfrm>
            <a:off x="304800" y="323849"/>
            <a:ext cx="4876800" cy="4105276"/>
          </a:xfrm>
          <a:prstGeom prst="clou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vi-VN" sz="2400" dirty="0">
                <a:solidFill>
                  <a:srgbClr val="000000"/>
                </a:solidFill>
                <a:effectLst/>
                <a:latin typeface="Times New Roman" panose="02020603050405020304" pitchFamily="18" charset="0"/>
                <a:ea typeface="Times New Roman" panose="02020603050405020304" pitchFamily="18" charset="0"/>
              </a:rPr>
              <a:t>Quan sát hình sau, dựa vào đường cong của đồ thị trong hình để giải thích ảnh hưởng của nhiệt độ đến sự sinh trưởng và phát triển của cá rô phi?</a:t>
            </a:r>
            <a:endParaRPr lang="en-US" sz="2400" dirty="0"/>
          </a:p>
        </p:txBody>
      </p:sp>
      <p:pic>
        <p:nvPicPr>
          <p:cNvPr id="5" name="Picture 4" descr="Giới hạn chịu đựng của cá rô phi ở Việt Nam là">
            <a:extLst>
              <a:ext uri="{FF2B5EF4-FFF2-40B4-BE49-F238E27FC236}">
                <a16:creationId xmlns:a16="http://schemas.microsoft.com/office/drawing/2014/main" id="{FB327ADE-3350-4345-BCBB-5C76178BFF7C}"/>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81600" y="940117"/>
            <a:ext cx="6810375" cy="4977765"/>
          </a:xfrm>
          <a:prstGeom prst="rect">
            <a:avLst/>
          </a:prstGeom>
          <a:noFill/>
          <a:ln>
            <a:noFill/>
          </a:ln>
        </p:spPr>
      </p:pic>
      <p:pic>
        <p:nvPicPr>
          <p:cNvPr id="6" name="Picture 5">
            <a:extLst>
              <a:ext uri="{FF2B5EF4-FFF2-40B4-BE49-F238E27FC236}">
                <a16:creationId xmlns:a16="http://schemas.microsoft.com/office/drawing/2014/main" id="{78D1A092-F0E9-4FF3-B02C-77202EA21E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71901"/>
            <a:ext cx="3076577" cy="3086099"/>
          </a:xfrm>
          <a:prstGeom prst="rect">
            <a:avLst/>
          </a:prstGeom>
        </p:spPr>
      </p:pic>
    </p:spTree>
    <p:extLst>
      <p:ext uri="{BB962C8B-B14F-4D97-AF65-F5344CB8AC3E}">
        <p14:creationId xmlns:p14="http://schemas.microsoft.com/office/powerpoint/2010/main" val="2216539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out)">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189F66-7C36-46CB-B4C6-70238052BD1D}"/>
              </a:ext>
            </a:extLst>
          </p:cNvPr>
          <p:cNvSpPr>
            <a:spLocks noGrp="1"/>
          </p:cNvSpPr>
          <p:nvPr>
            <p:ph idx="1"/>
          </p:nvPr>
        </p:nvSpPr>
        <p:spPr>
          <a:xfrm>
            <a:off x="904875" y="2319614"/>
            <a:ext cx="10058400" cy="1973580"/>
          </a:xfrm>
        </p:spPr>
        <p:style>
          <a:lnRef idx="1">
            <a:schemeClr val="accent3"/>
          </a:lnRef>
          <a:fillRef idx="2">
            <a:schemeClr val="accent3"/>
          </a:fillRef>
          <a:effectRef idx="1">
            <a:schemeClr val="accent3"/>
          </a:effectRef>
          <a:fontRef idx="minor">
            <a:schemeClr val="dk1"/>
          </a:fontRef>
        </p:style>
        <p:txBody>
          <a:bodyPr>
            <a:noAutofit/>
          </a:bodyPr>
          <a:lstStyle/>
          <a:p>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Mỗi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loài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tốt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kiện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môi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thích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Nhiêt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quá</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hoặc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quá</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thấp</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chậm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quá</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hoặc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chết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800" dirty="0"/>
          </a:p>
        </p:txBody>
      </p:sp>
      <p:sp>
        <p:nvSpPr>
          <p:cNvPr id="4" name="Title 1">
            <a:extLst>
              <a:ext uri="{FF2B5EF4-FFF2-40B4-BE49-F238E27FC236}">
                <a16:creationId xmlns:a16="http://schemas.microsoft.com/office/drawing/2014/main" id="{64316F94-9F74-45E9-85AE-A995A1FF1099}"/>
              </a:ext>
            </a:extLst>
          </p:cNvPr>
          <p:cNvSpPr txBox="1">
            <a:spLocks/>
          </p:cNvSpPr>
          <p:nvPr/>
        </p:nvSpPr>
        <p:spPr>
          <a:xfrm>
            <a:off x="304800" y="822960"/>
            <a:ext cx="11258550" cy="6629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r>
              <a:rPr lang="vi-VN" sz="2800" b="1" dirty="0">
                <a:solidFill>
                  <a:srgbClr val="C00000"/>
                </a:solidFill>
                <a:latin typeface="Times New Roman" panose="02020603050405020304" pitchFamily="18" charset="0"/>
                <a:cs typeface="Times New Roman" panose="02020603050405020304" pitchFamily="18" charset="0"/>
              </a:rPr>
              <a:t>3. Ảnh hưởng của nhiệt độ</a:t>
            </a:r>
          </a:p>
        </p:txBody>
      </p:sp>
      <p:sp>
        <p:nvSpPr>
          <p:cNvPr id="5" name="Text Box 4">
            <a:extLst>
              <a:ext uri="{FF2B5EF4-FFF2-40B4-BE49-F238E27FC236}">
                <a16:creationId xmlns:a16="http://schemas.microsoft.com/office/drawing/2014/main" id="{5B920778-304F-4782-A83A-34480BC0B236}"/>
              </a:ext>
            </a:extLst>
          </p:cNvPr>
          <p:cNvSpPr txBox="1">
            <a:spLocks noChangeArrowheads="1"/>
          </p:cNvSpPr>
          <p:nvPr/>
        </p:nvSpPr>
        <p:spPr bwMode="auto">
          <a:xfrm>
            <a:off x="210099" y="242196"/>
            <a:ext cx="11771802" cy="523220"/>
          </a:xfrm>
          <a:prstGeom prst="rect">
            <a:avLst/>
          </a:prstGeom>
          <a:solidFill>
            <a:srgbClr val="FFFF99"/>
          </a:solidFill>
          <a:ln w="9525">
            <a:noFill/>
            <a:miter lim="800000"/>
            <a:headEnd/>
            <a:tailEnd/>
          </a:ln>
          <a:effectLst>
            <a:glow rad="228600">
              <a:schemeClr val="accent2">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eaLnBrk="0" hangingPunct="0"/>
            <a:r>
              <a:rPr lang="vi-VN" sz="2800" b="1" dirty="0">
                <a:solidFill>
                  <a:srgbClr val="7030A0"/>
                </a:solidFill>
                <a:latin typeface="Times New Roman" pitchFamily="18" charset="0"/>
                <a:cs typeface="Times New Roman" pitchFamily="18" charset="0"/>
              </a:rPr>
              <a:t>II</a:t>
            </a:r>
            <a:r>
              <a:rPr lang="en-US" sz="2800" b="1" dirty="0">
                <a:solidFill>
                  <a:srgbClr val="7030A0"/>
                </a:solidFill>
                <a:latin typeface="Times New Roman" pitchFamily="18" charset="0"/>
                <a:cs typeface="Times New Roman" pitchFamily="18" charset="0"/>
              </a:rPr>
              <a:t>. </a:t>
            </a:r>
            <a:r>
              <a:rPr lang="vi-VN" sz="2800" b="1" dirty="0">
                <a:solidFill>
                  <a:srgbClr val="7030A0"/>
                </a:solidFill>
                <a:latin typeface="Times New Roman" panose="02020603050405020304" pitchFamily="18" charset="0"/>
                <a:cs typeface="Times New Roman" panose="02020603050405020304" pitchFamily="18" charset="0"/>
              </a:rPr>
              <a:t>Các nhân tố chủ yếu ảnh hưởng đến sinh trưởng và phát triển ở sinh vật</a:t>
            </a:r>
            <a:endParaRPr lang="en-US" sz="2800" b="1" dirty="0">
              <a:solidFill>
                <a:srgbClr val="7030A0"/>
              </a:solidFill>
              <a:latin typeface="Times New Roman" pitchFamily="18" charset="0"/>
              <a:cs typeface="Times New Roman" pitchFamily="18" charset="0"/>
            </a:endParaRPr>
          </a:p>
        </p:txBody>
      </p:sp>
      <p:pic>
        <p:nvPicPr>
          <p:cNvPr id="6" name="图片 10">
            <a:extLst>
              <a:ext uri="{FF2B5EF4-FFF2-40B4-BE49-F238E27FC236}">
                <a16:creationId xmlns:a16="http://schemas.microsoft.com/office/drawing/2014/main" id="{431A40DF-F5F0-4FBA-B0ED-5D398C1F69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5126909"/>
            <a:ext cx="5655154" cy="1488895"/>
          </a:xfrm>
          <a:prstGeom prst="rect">
            <a:avLst/>
          </a:prstGeom>
        </p:spPr>
      </p:pic>
      <p:pic>
        <p:nvPicPr>
          <p:cNvPr id="7" name="图片 10">
            <a:extLst>
              <a:ext uri="{FF2B5EF4-FFF2-40B4-BE49-F238E27FC236}">
                <a16:creationId xmlns:a16="http://schemas.microsoft.com/office/drawing/2014/main" id="{5C8BCD02-9408-4805-88D0-A05566919E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34075" y="5126910"/>
            <a:ext cx="5979003" cy="1488894"/>
          </a:xfrm>
          <a:prstGeom prst="rect">
            <a:avLst/>
          </a:prstGeom>
        </p:spPr>
      </p:pic>
    </p:spTree>
    <p:extLst>
      <p:ext uri="{BB962C8B-B14F-4D97-AF65-F5344CB8AC3E}">
        <p14:creationId xmlns:p14="http://schemas.microsoft.com/office/powerpoint/2010/main" val="2637184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 calcmode="lin" valueType="num">
                                      <p:cBhvr additive="base">
                                        <p:cTn id="12" dur="500" fill="hold"/>
                                        <p:tgtEl>
                                          <p:spTgt spid="3">
                                            <p:bg/>
                                          </p:spTgt>
                                        </p:tgtEl>
                                        <p:attrNameLst>
                                          <p:attrName>ppt_x</p:attrName>
                                        </p:attrNameLst>
                                      </p:cBhvr>
                                      <p:tavLst>
                                        <p:tav tm="0">
                                          <p:val>
                                            <p:strVal val="#ppt_x"/>
                                          </p:val>
                                        </p:tav>
                                        <p:tav tm="100000">
                                          <p:val>
                                            <p:strVal val="#ppt_x"/>
                                          </p:val>
                                        </p:tav>
                                      </p:tavLst>
                                    </p:anim>
                                    <p:anim calcmode="lin" valueType="num">
                                      <p:cBhvr additive="base">
                                        <p:cTn id="13"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additive="base">
                                        <p:cTn id="1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0" end="0"/>
                                            </p:txEl>
                                          </p:spTgt>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225" y="366369"/>
            <a:ext cx="10058400" cy="1371600"/>
          </a:xfrm>
        </p:spPr>
        <p:txBody>
          <a:bodyPr>
            <a:normAutofit/>
          </a:bodyPr>
          <a:lstStyle/>
          <a:p>
            <a:r>
              <a:rPr lang="vi-VN" sz="2800" b="1" dirty="0">
                <a:solidFill>
                  <a:srgbClr val="C00000"/>
                </a:solidFill>
                <a:latin typeface="Times New Roman" panose="02020603050405020304" pitchFamily="18" charset="0"/>
                <a:cs typeface="Times New Roman" panose="02020603050405020304" pitchFamily="18" charset="0"/>
              </a:rPr>
              <a:t>4</a:t>
            </a:r>
            <a:r>
              <a:rPr lang="en-US" sz="2800" b="1" dirty="0">
                <a:solidFill>
                  <a:srgbClr val="C00000"/>
                </a:solidFill>
                <a:latin typeface="Times New Roman" panose="02020603050405020304" pitchFamily="18" charset="0"/>
                <a:cs typeface="Times New Roman" panose="02020603050405020304" pitchFamily="18" charset="0"/>
              </a:rPr>
              <a:t>. </a:t>
            </a:r>
            <a:r>
              <a:rPr lang="vi-VN" sz="2800" b="1" dirty="0">
                <a:solidFill>
                  <a:srgbClr val="C00000"/>
                </a:solidFill>
                <a:latin typeface="Times New Roman" panose="02020603050405020304" pitchFamily="18" charset="0"/>
                <a:cs typeface="Times New Roman" panose="02020603050405020304" pitchFamily="18" charset="0"/>
              </a:rPr>
              <a:t>Ảnh hưởng của nhiệt độ</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7808" y="1396690"/>
            <a:ext cx="5260880" cy="4842185"/>
          </a:xfrm>
        </p:spPr>
      </p:pic>
      <p:sp>
        <p:nvSpPr>
          <p:cNvPr id="6" name="Text Box 4">
            <a:extLst>
              <a:ext uri="{FF2B5EF4-FFF2-40B4-BE49-F238E27FC236}">
                <a16:creationId xmlns:a16="http://schemas.microsoft.com/office/drawing/2014/main" id="{499BCDA8-5DE9-4C2E-B723-241F74264429}"/>
              </a:ext>
            </a:extLst>
          </p:cNvPr>
          <p:cNvSpPr txBox="1">
            <a:spLocks noChangeArrowheads="1"/>
          </p:cNvSpPr>
          <p:nvPr/>
        </p:nvSpPr>
        <p:spPr bwMode="auto">
          <a:xfrm>
            <a:off x="210099" y="242196"/>
            <a:ext cx="11771802" cy="523220"/>
          </a:xfrm>
          <a:prstGeom prst="rect">
            <a:avLst/>
          </a:prstGeom>
          <a:solidFill>
            <a:srgbClr val="FFFF99"/>
          </a:solidFill>
          <a:ln w="9525">
            <a:noFill/>
            <a:miter lim="800000"/>
            <a:headEnd/>
            <a:tailEnd/>
          </a:ln>
          <a:effectLst>
            <a:glow rad="228600">
              <a:schemeClr val="accent2">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eaLnBrk="0" hangingPunct="0"/>
            <a:r>
              <a:rPr lang="vi-VN" sz="2800" b="1" dirty="0">
                <a:solidFill>
                  <a:srgbClr val="7030A0"/>
                </a:solidFill>
                <a:latin typeface="Times New Roman" pitchFamily="18" charset="0"/>
                <a:cs typeface="Times New Roman" pitchFamily="18" charset="0"/>
              </a:rPr>
              <a:t>II</a:t>
            </a:r>
            <a:r>
              <a:rPr lang="en-US" sz="2800" b="1" dirty="0">
                <a:solidFill>
                  <a:srgbClr val="7030A0"/>
                </a:solidFill>
                <a:latin typeface="Times New Roman" pitchFamily="18" charset="0"/>
                <a:cs typeface="Times New Roman" pitchFamily="18" charset="0"/>
              </a:rPr>
              <a:t>. </a:t>
            </a:r>
            <a:r>
              <a:rPr lang="vi-VN" sz="2800" b="1" dirty="0">
                <a:solidFill>
                  <a:srgbClr val="7030A0"/>
                </a:solidFill>
                <a:latin typeface="Times New Roman" panose="02020603050405020304" pitchFamily="18" charset="0"/>
                <a:cs typeface="Times New Roman" panose="02020603050405020304" pitchFamily="18" charset="0"/>
              </a:rPr>
              <a:t>Các nhân tố chủ yếu ảnh hưởng đến sinh trưởng và phát triển ở sinh vật</a:t>
            </a:r>
            <a:endParaRPr lang="en-US" sz="2800" b="1" dirty="0">
              <a:solidFill>
                <a:srgbClr val="7030A0"/>
              </a:solidFill>
              <a:latin typeface="Times New Roman" pitchFamily="18" charset="0"/>
              <a:cs typeface="Times New Roman" pitchFamily="18" charset="0"/>
            </a:endParaRPr>
          </a:p>
        </p:txBody>
      </p:sp>
      <p:pic>
        <p:nvPicPr>
          <p:cNvPr id="7170" name="Picture 2" descr="Tree - Cây | 3D Warehouse">
            <a:extLst>
              <a:ext uri="{FF2B5EF4-FFF2-40B4-BE49-F238E27FC236}">
                <a16:creationId xmlns:a16="http://schemas.microsoft.com/office/drawing/2014/main" id="{3F456176-AB24-4004-AA56-4D3E823F8D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7001" y="1396690"/>
            <a:ext cx="6184900" cy="4842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8223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D1D2D9E-545F-4659-A044-B61DE1780FEE}"/>
              </a:ext>
            </a:extLst>
          </p:cNvPr>
          <p:cNvSpPr txBox="1"/>
          <p:nvPr/>
        </p:nvSpPr>
        <p:spPr>
          <a:xfrm>
            <a:off x="5524499" y="266699"/>
            <a:ext cx="6410325" cy="2677656"/>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en-US" sz="2800" dirty="0" err="1">
                <a:solidFill>
                  <a:srgbClr val="000000"/>
                </a:solidFill>
                <a:effectLst/>
                <a:latin typeface="Times New Roman" panose="02020603050405020304" pitchFamily="18" charset="0"/>
                <a:ea typeface="Calibri" panose="020F0502020204030204" pitchFamily="34" charset="0"/>
              </a:rPr>
              <a:t>Ánh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sáng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ảnh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hưởng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trực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tiếp</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đến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sinh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trưởng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phát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triển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của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thực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vật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thông</a:t>
            </a:r>
            <a:r>
              <a:rPr lang="en-US" sz="2800" dirty="0">
                <a:solidFill>
                  <a:srgbClr val="000000"/>
                </a:solidFill>
                <a:effectLst/>
                <a:latin typeface="Times New Roman" panose="02020603050405020304" pitchFamily="18" charset="0"/>
                <a:ea typeface="Calibri" panose="020F0502020204030204" pitchFamily="34" charset="0"/>
              </a:rPr>
              <a:t> qua </a:t>
            </a:r>
            <a:r>
              <a:rPr lang="en-US" sz="2800" dirty="0" err="1">
                <a:solidFill>
                  <a:srgbClr val="000000"/>
                </a:solidFill>
                <a:effectLst/>
                <a:latin typeface="Times New Roman" panose="02020603050405020304" pitchFamily="18" charset="0"/>
                <a:ea typeface="Calibri" panose="020F0502020204030204" pitchFamily="34" charset="0"/>
              </a:rPr>
              <a:t>quá</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trình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quang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hợp</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gián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tiếp</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ảnh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hưởng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đến</a:t>
            </a:r>
            <a:r>
              <a:rPr lang="en-US" sz="2800" dirty="0">
                <a:solidFill>
                  <a:srgbClr val="000000"/>
                </a:solidFill>
                <a:effectLst/>
                <a:latin typeface="Times New Roman" panose="02020603050405020304" pitchFamily="18" charset="0"/>
                <a:ea typeface="Calibri" panose="020F0502020204030204" pitchFamily="34" charset="0"/>
              </a:rPr>
              <a:t> chu </a:t>
            </a:r>
            <a:r>
              <a:rPr lang="en-US" sz="2800" dirty="0" err="1">
                <a:solidFill>
                  <a:srgbClr val="000000"/>
                </a:solidFill>
                <a:effectLst/>
                <a:latin typeface="Times New Roman" panose="02020603050405020304" pitchFamily="18" charset="0"/>
                <a:ea typeface="Calibri" panose="020F0502020204030204" pitchFamily="34" charset="0"/>
              </a:rPr>
              <a:t>kì</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thời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gian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từ</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đó</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tác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động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đến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thời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gian</a:t>
            </a:r>
            <a:r>
              <a:rPr lang="en-US" sz="2800" dirty="0">
                <a:solidFill>
                  <a:srgbClr val="000000"/>
                </a:solidFill>
                <a:effectLst/>
                <a:latin typeface="Times New Roman" panose="02020603050405020304" pitchFamily="18" charset="0"/>
                <a:ea typeface="Calibri" panose="020F0502020204030204" pitchFamily="34" charset="0"/>
              </a:rPr>
              <a:t> ra </a:t>
            </a:r>
            <a:r>
              <a:rPr lang="en-US" sz="2800" dirty="0" err="1">
                <a:solidFill>
                  <a:srgbClr val="000000"/>
                </a:solidFill>
                <a:effectLst/>
                <a:latin typeface="Times New Roman" panose="02020603050405020304" pitchFamily="18" charset="0"/>
                <a:ea typeface="Calibri" panose="020F0502020204030204" pitchFamily="34" charset="0"/>
              </a:rPr>
              <a:t>hoa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phát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sinh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hình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thái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của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thực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vật</a:t>
            </a:r>
            <a:r>
              <a:rPr lang="en-US" sz="2800" dirty="0">
                <a:solidFill>
                  <a:srgbClr val="000000"/>
                </a:solidFill>
                <a:effectLst/>
                <a:latin typeface="Times New Roman" panose="02020603050405020304" pitchFamily="18" charset="0"/>
                <a:ea typeface="Calibri" panose="020F0502020204030204" pitchFamily="34" charset="0"/>
              </a:rPr>
              <a:t>.</a:t>
            </a:r>
            <a:endParaRPr lang="en-US" sz="2800" dirty="0"/>
          </a:p>
        </p:txBody>
      </p:sp>
      <p:sp>
        <p:nvSpPr>
          <p:cNvPr id="8" name="TextBox 7">
            <a:extLst>
              <a:ext uri="{FF2B5EF4-FFF2-40B4-BE49-F238E27FC236}">
                <a16:creationId xmlns:a16="http://schemas.microsoft.com/office/drawing/2014/main" id="{60CE3ADE-BEEB-4723-9FF6-B323676DBEBC}"/>
              </a:ext>
            </a:extLst>
          </p:cNvPr>
          <p:cNvSpPr txBox="1"/>
          <p:nvPr/>
        </p:nvSpPr>
        <p:spPr>
          <a:xfrm>
            <a:off x="5524499" y="3166586"/>
            <a:ext cx="6410324" cy="353943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2800" dirty="0" err="1">
                <a:solidFill>
                  <a:srgbClr val="000000"/>
                </a:solidFill>
                <a:effectLst/>
                <a:latin typeface="Times New Roman" panose="02020603050405020304" pitchFamily="18" charset="0"/>
                <a:ea typeface="Calibri" panose="020F0502020204030204" pitchFamily="34" charset="0"/>
              </a:rPr>
              <a:t>Vai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trò</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của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ánh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sáng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đối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với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động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vật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ánh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sáng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gián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tiếp</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ảnh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hưởng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đến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sự</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hấp</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thụ</a:t>
            </a:r>
            <a:r>
              <a:rPr lang="en-US" sz="2800" dirty="0">
                <a:solidFill>
                  <a:srgbClr val="000000"/>
                </a:solidFill>
                <a:effectLst/>
                <a:latin typeface="Times New Roman" panose="02020603050405020304" pitchFamily="18" charset="0"/>
                <a:ea typeface="Calibri" panose="020F0502020204030204" pitchFamily="34" charset="0"/>
              </a:rPr>
              <a:t> calcium </a:t>
            </a:r>
            <a:r>
              <a:rPr lang="en-US" sz="2800" dirty="0" err="1">
                <a:solidFill>
                  <a:srgbClr val="000000"/>
                </a:solidFill>
                <a:effectLst/>
                <a:latin typeface="Times New Roman" panose="02020603050405020304" pitchFamily="18" charset="0"/>
                <a:ea typeface="Calibri" panose="020F0502020204030204" pitchFamily="34" charset="0"/>
              </a:rPr>
              <a:t>để</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hình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thành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xương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từ</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đó</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tác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dộng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đến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sự</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sinh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trưởng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của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cơ</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thể</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Ánh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sáng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mặt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trời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làm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tăng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nhiệt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độ</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môi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trường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từ</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đó</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gián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tiếp</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ảnh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hưởng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tới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sinh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trưởng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phát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triển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của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sinh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vật</a:t>
            </a:r>
            <a:r>
              <a:rPr lang="en-US" sz="2800" dirty="0">
                <a:solidFill>
                  <a:srgbClr val="000000"/>
                </a:solidFill>
                <a:effectLst/>
                <a:latin typeface="Times New Roman" panose="02020603050405020304" pitchFamily="18" charset="0"/>
                <a:ea typeface="Calibri" panose="020F0502020204030204" pitchFamily="34" charset="0"/>
              </a:rPr>
              <a:t> do </a:t>
            </a:r>
            <a:r>
              <a:rPr lang="en-US" sz="2800" dirty="0" err="1">
                <a:solidFill>
                  <a:srgbClr val="000000"/>
                </a:solidFill>
                <a:effectLst/>
                <a:latin typeface="Times New Roman" panose="02020603050405020304" pitchFamily="18" charset="0"/>
                <a:ea typeface="Calibri" panose="020F0502020204030204" pitchFamily="34" charset="0"/>
              </a:rPr>
              <a:t>sự</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thay</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đổi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thân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nhiệt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của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chúng</a:t>
            </a:r>
            <a:r>
              <a:rPr lang="en-US" sz="2800" dirty="0">
                <a:solidFill>
                  <a:srgbClr val="000000"/>
                </a:solidFill>
                <a:effectLst/>
                <a:latin typeface="Times New Roman" panose="02020603050405020304" pitchFamily="18" charset="0"/>
                <a:ea typeface="Calibri" panose="020F0502020204030204" pitchFamily="34" charset="0"/>
              </a:rPr>
              <a:t>.</a:t>
            </a:r>
            <a:endParaRPr lang="en-US" sz="2800" dirty="0"/>
          </a:p>
        </p:txBody>
      </p:sp>
      <p:grpSp>
        <p:nvGrpSpPr>
          <p:cNvPr id="2" name="Group 1">
            <a:extLst>
              <a:ext uri="{FF2B5EF4-FFF2-40B4-BE49-F238E27FC236}">
                <a16:creationId xmlns:a16="http://schemas.microsoft.com/office/drawing/2014/main" id="{9976414E-99BC-4106-9270-341BE1A9816D}"/>
              </a:ext>
            </a:extLst>
          </p:cNvPr>
          <p:cNvGrpSpPr/>
          <p:nvPr/>
        </p:nvGrpSpPr>
        <p:grpSpPr>
          <a:xfrm>
            <a:off x="0" y="266699"/>
            <a:ext cx="5391150" cy="6591301"/>
            <a:chOff x="0" y="266699"/>
            <a:chExt cx="5391150" cy="6591301"/>
          </a:xfrm>
        </p:grpSpPr>
        <p:sp>
          <p:nvSpPr>
            <p:cNvPr id="4" name="Cloud 3">
              <a:extLst>
                <a:ext uri="{FF2B5EF4-FFF2-40B4-BE49-F238E27FC236}">
                  <a16:creationId xmlns:a16="http://schemas.microsoft.com/office/drawing/2014/main" id="{C4B16583-ED6B-4E35-B649-64B122D58FE0}"/>
                </a:ext>
              </a:extLst>
            </p:cNvPr>
            <p:cNvSpPr/>
            <p:nvPr/>
          </p:nvSpPr>
          <p:spPr>
            <a:xfrm>
              <a:off x="371474" y="266699"/>
              <a:ext cx="5019676" cy="4248151"/>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000000"/>
                  </a:solidFill>
                  <a:effectLst/>
                  <a:latin typeface="Times New Roman" panose="02020603050405020304" pitchFamily="18" charset="0"/>
                  <a:ea typeface="Times New Roman" panose="02020603050405020304" pitchFamily="18" charset="0"/>
                </a:rPr>
                <a:t>Nêu vai trò của ánh sáng đối với sự sinh trưởng và phát triẻn của thực vật và động vật?</a:t>
              </a:r>
              <a:endParaRPr lang="en-US" sz="3200" dirty="0"/>
            </a:p>
          </p:txBody>
        </p:sp>
        <p:pic>
          <p:nvPicPr>
            <p:cNvPr id="7" name="Picture 6">
              <a:extLst>
                <a:ext uri="{FF2B5EF4-FFF2-40B4-BE49-F238E27FC236}">
                  <a16:creationId xmlns:a16="http://schemas.microsoft.com/office/drawing/2014/main" id="{C88F534E-AB97-4397-B119-C720323CEA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71901"/>
              <a:ext cx="3076577" cy="3086099"/>
            </a:xfrm>
            <a:prstGeom prst="rect">
              <a:avLst/>
            </a:prstGeom>
          </p:spPr>
        </p:pic>
      </p:grpSp>
    </p:spTree>
    <p:extLst>
      <p:ext uri="{BB962C8B-B14F-4D97-AF65-F5344CB8AC3E}">
        <p14:creationId xmlns:p14="http://schemas.microsoft.com/office/powerpoint/2010/main" val="705270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BE663F3-F226-4949-8DB2-46BB7CC76CEF}"/>
              </a:ext>
            </a:extLst>
          </p:cNvPr>
          <p:cNvSpPr txBox="1"/>
          <p:nvPr/>
        </p:nvSpPr>
        <p:spPr>
          <a:xfrm>
            <a:off x="4591050" y="504825"/>
            <a:ext cx="2266950" cy="523220"/>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vi-VN" sz="2800" dirty="0">
                <a:solidFill>
                  <a:srgbClr val="FFFF00"/>
                </a:solidFill>
                <a:latin typeface="Times New Roman" panose="02020603050405020304" pitchFamily="18" charset="0"/>
                <a:cs typeface="Times New Roman" panose="02020603050405020304" pitchFamily="18" charset="0"/>
              </a:rPr>
              <a:t>LUYỆN TẬP</a:t>
            </a:r>
            <a:endParaRPr lang="en-US" sz="2800" dirty="0">
              <a:solidFill>
                <a:srgbClr val="FFFF00"/>
              </a:solidFill>
              <a:latin typeface="Times New Roman" panose="02020603050405020304" pitchFamily="18" charset="0"/>
              <a:cs typeface="Times New Roman" panose="02020603050405020304" pitchFamily="18" charset="0"/>
            </a:endParaRPr>
          </a:p>
        </p:txBody>
      </p:sp>
      <p:graphicFrame>
        <p:nvGraphicFramePr>
          <p:cNvPr id="5" name="Table 4">
            <a:extLst>
              <a:ext uri="{FF2B5EF4-FFF2-40B4-BE49-F238E27FC236}">
                <a16:creationId xmlns:a16="http://schemas.microsoft.com/office/drawing/2014/main" id="{FF151746-1DD5-431D-ADCD-8A375E145501}"/>
              </a:ext>
            </a:extLst>
          </p:cNvPr>
          <p:cNvGraphicFramePr>
            <a:graphicFrameLocks noGrp="1"/>
          </p:cNvGraphicFramePr>
          <p:nvPr>
            <p:extLst>
              <p:ext uri="{D42A27DB-BD31-4B8C-83A1-F6EECF244321}">
                <p14:modId xmlns:p14="http://schemas.microsoft.com/office/powerpoint/2010/main" val="1725013669"/>
              </p:ext>
            </p:extLst>
          </p:nvPr>
        </p:nvGraphicFramePr>
        <p:xfrm>
          <a:off x="289430" y="1551265"/>
          <a:ext cx="10186220" cy="3962452"/>
        </p:xfrm>
        <a:graphic>
          <a:graphicData uri="http://schemas.openxmlformats.org/drawingml/2006/table">
            <a:tbl>
              <a:tblPr firstRow="1" firstCol="1" bandRow="1">
                <a:tableStyleId>{5C22544A-7EE6-4342-B048-85BDC9FD1C3A}</a:tableStyleId>
              </a:tblPr>
              <a:tblGrid>
                <a:gridCol w="7944465">
                  <a:extLst>
                    <a:ext uri="{9D8B030D-6E8A-4147-A177-3AD203B41FA5}">
                      <a16:colId xmlns:a16="http://schemas.microsoft.com/office/drawing/2014/main" val="1574861374"/>
                    </a:ext>
                  </a:extLst>
                </a:gridCol>
                <a:gridCol w="2241755">
                  <a:extLst>
                    <a:ext uri="{9D8B030D-6E8A-4147-A177-3AD203B41FA5}">
                      <a16:colId xmlns:a16="http://schemas.microsoft.com/office/drawing/2014/main" val="2006568654"/>
                    </a:ext>
                  </a:extLst>
                </a:gridCol>
              </a:tblGrid>
              <a:tr h="520466">
                <a:tc>
                  <a:txBody>
                    <a:bodyPr/>
                    <a:lstStyle/>
                    <a:p>
                      <a:pPr marL="0" marR="0" algn="ctr">
                        <a:lnSpc>
                          <a:spcPct val="150000"/>
                        </a:lnSpc>
                        <a:spcBef>
                          <a:spcPts val="0"/>
                        </a:spcBef>
                        <a:spcAft>
                          <a:spcPts val="0"/>
                        </a:spcAft>
                        <a:tabLst>
                          <a:tab pos="540385" algn="l"/>
                          <a:tab pos="630555" algn="l"/>
                        </a:tabLst>
                      </a:pPr>
                      <a:r>
                        <a:rPr lang="vi-VN" sz="2400" dirty="0">
                          <a:effectLst/>
                          <a:latin typeface="Times New Roman" panose="02020603050405020304" pitchFamily="18" charset="0"/>
                          <a:cs typeface="Times New Roman" panose="02020603050405020304" pitchFamily="18" charset="0"/>
                        </a:rPr>
                        <a:t>Dấu hiệu phân biệt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tabLst>
                          <a:tab pos="540385" algn="l"/>
                          <a:tab pos="630555" algn="l"/>
                        </a:tabLst>
                      </a:pPr>
                      <a:r>
                        <a:rPr lang="vi-VN" sz="2400">
                          <a:effectLst/>
                          <a:latin typeface="Times New Roman" panose="02020603050405020304" pitchFamily="18" charset="0"/>
                          <a:cs typeface="Times New Roman" panose="02020603050405020304" pitchFamily="18" charset="0"/>
                        </a:rPr>
                        <a:t>Đúng hay Sai</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60269159"/>
                  </a:ext>
                </a:extLst>
              </a:tr>
              <a:tr h="1191042">
                <a:tc>
                  <a:txBody>
                    <a:bodyPr/>
                    <a:lstStyle/>
                    <a:p>
                      <a:pPr marL="0" marR="0" algn="l">
                        <a:lnSpc>
                          <a:spcPct val="150000"/>
                        </a:lnSpc>
                        <a:spcBef>
                          <a:spcPts val="0"/>
                        </a:spcBef>
                        <a:spcAft>
                          <a:spcPts val="0"/>
                        </a:spcAft>
                        <a:tabLst>
                          <a:tab pos="540385" algn="l"/>
                          <a:tab pos="630555" algn="l"/>
                        </a:tabLst>
                      </a:pPr>
                      <a:r>
                        <a:rPr lang="vi-VN" sz="2400" dirty="0">
                          <a:effectLst/>
                          <a:latin typeface="Times New Roman" panose="02020603050405020304" pitchFamily="18" charset="0"/>
                          <a:cs typeface="Times New Roman" panose="02020603050405020304" pitchFamily="18" charset="0"/>
                        </a:rPr>
                        <a:t>Hiện tượng người trưởng thành tăng chế độ ăn và béo lên, tăng kích thước bụng là sinh trưởng</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tabLst>
                          <a:tab pos="540385" algn="l"/>
                          <a:tab pos="630555" algn="l"/>
                        </a:tabLst>
                      </a:pPr>
                      <a:r>
                        <a:rPr lang="vi-VN" sz="2400" dirty="0">
                          <a:effectLst/>
                          <a:latin typeface="Times New Roman" panose="02020603050405020304" pitchFamily="18" charset="0"/>
                          <a:cs typeface="Times New Roman" panose="02020603050405020304" pitchFamily="18" charset="0"/>
                        </a:rPr>
                        <a:t>Đúng/Sai</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22584531"/>
                  </a:ext>
                </a:extLst>
              </a:tr>
              <a:tr h="1111764">
                <a:tc>
                  <a:txBody>
                    <a:bodyPr/>
                    <a:lstStyle/>
                    <a:p>
                      <a:pPr marL="0" marR="0" algn="l">
                        <a:lnSpc>
                          <a:spcPct val="150000"/>
                        </a:lnSpc>
                        <a:spcBef>
                          <a:spcPts val="0"/>
                        </a:spcBef>
                        <a:spcAft>
                          <a:spcPts val="0"/>
                        </a:spcAft>
                        <a:tabLst>
                          <a:tab pos="540385" algn="l"/>
                          <a:tab pos="630555" algn="l"/>
                        </a:tabLst>
                      </a:pPr>
                      <a:r>
                        <a:rPr lang="vi-VN" sz="2400">
                          <a:effectLst/>
                          <a:latin typeface="Times New Roman" panose="02020603050405020304" pitchFamily="18" charset="0"/>
                          <a:cs typeface="Times New Roman" panose="02020603050405020304" pitchFamily="18" charset="0"/>
                        </a:rPr>
                        <a:t>Cá trắm trong ao thiếu chăm sóc nên chỉ dài ra mà to chậm là sinh trưởng</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tabLst>
                          <a:tab pos="540385" algn="l"/>
                          <a:tab pos="630555" algn="l"/>
                        </a:tabLst>
                      </a:pPr>
                      <a:r>
                        <a:rPr lang="vi-VN" sz="2400" dirty="0">
                          <a:effectLst/>
                          <a:latin typeface="Times New Roman" panose="02020603050405020304" pitchFamily="18" charset="0"/>
                          <a:cs typeface="Times New Roman" panose="02020603050405020304" pitchFamily="18" charset="0"/>
                        </a:rPr>
                        <a:t>Đúng/Sai</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48214428"/>
                  </a:ext>
                </a:extLst>
              </a:tr>
              <a:tr h="618714">
                <a:tc>
                  <a:txBody>
                    <a:bodyPr/>
                    <a:lstStyle/>
                    <a:p>
                      <a:pPr marL="0" marR="0" algn="l">
                        <a:lnSpc>
                          <a:spcPct val="150000"/>
                        </a:lnSpc>
                        <a:spcBef>
                          <a:spcPts val="0"/>
                        </a:spcBef>
                        <a:spcAft>
                          <a:spcPts val="0"/>
                        </a:spcAft>
                        <a:tabLst>
                          <a:tab pos="540385" algn="l"/>
                          <a:tab pos="630555" algn="l"/>
                        </a:tabLst>
                      </a:pPr>
                      <a:r>
                        <a:rPr lang="vi-VN" sz="2400" dirty="0">
                          <a:effectLst/>
                          <a:latin typeface="Times New Roman" panose="02020603050405020304" pitchFamily="18" charset="0"/>
                          <a:cs typeface="Times New Roman" panose="02020603050405020304" pitchFamily="18" charset="0"/>
                        </a:rPr>
                        <a:t>Hạt đậu nảy mầm thành cây non gọi là sinh trưởng</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tabLst>
                          <a:tab pos="540385" algn="l"/>
                          <a:tab pos="630555" algn="l"/>
                        </a:tabLst>
                      </a:pPr>
                      <a:r>
                        <a:rPr lang="vi-VN" sz="2400">
                          <a:effectLst/>
                          <a:latin typeface="Times New Roman" panose="02020603050405020304" pitchFamily="18" charset="0"/>
                          <a:cs typeface="Times New Roman" panose="02020603050405020304" pitchFamily="18" charset="0"/>
                        </a:rPr>
                        <a:t>Đúng/Sai</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29786343"/>
                  </a:ext>
                </a:extLst>
              </a:tr>
              <a:tr h="520466">
                <a:tc>
                  <a:txBody>
                    <a:bodyPr/>
                    <a:lstStyle/>
                    <a:p>
                      <a:pPr marL="0" marR="0" algn="l">
                        <a:lnSpc>
                          <a:spcPct val="150000"/>
                        </a:lnSpc>
                        <a:spcBef>
                          <a:spcPts val="0"/>
                        </a:spcBef>
                        <a:spcAft>
                          <a:spcPts val="0"/>
                        </a:spcAft>
                        <a:tabLst>
                          <a:tab pos="540385" algn="l"/>
                          <a:tab pos="630555" algn="l"/>
                        </a:tabLst>
                      </a:pPr>
                      <a:r>
                        <a:rPr lang="vi-VN" sz="2400" dirty="0">
                          <a:effectLst/>
                          <a:latin typeface="Times New Roman" panose="02020603050405020304" pitchFamily="18" charset="0"/>
                          <a:cs typeface="Times New Roman" panose="02020603050405020304" pitchFamily="18" charset="0"/>
                        </a:rPr>
                        <a:t>Cây ngô ra hoa gọi là phát triển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tabLst>
                          <a:tab pos="540385" algn="l"/>
                          <a:tab pos="630555" algn="l"/>
                        </a:tabLst>
                      </a:pPr>
                      <a:r>
                        <a:rPr lang="vi-VN" sz="2400" dirty="0">
                          <a:effectLst/>
                          <a:latin typeface="Times New Roman" panose="02020603050405020304" pitchFamily="18" charset="0"/>
                          <a:cs typeface="Times New Roman" panose="02020603050405020304" pitchFamily="18" charset="0"/>
                        </a:rPr>
                        <a:t>Đúng/Sai</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12723015"/>
                  </a:ext>
                </a:extLst>
              </a:tr>
            </a:tbl>
          </a:graphicData>
        </a:graphic>
      </p:graphicFrame>
      <p:sp>
        <p:nvSpPr>
          <p:cNvPr id="6" name="Rectangle 1">
            <a:extLst>
              <a:ext uri="{FF2B5EF4-FFF2-40B4-BE49-F238E27FC236}">
                <a16:creationId xmlns:a16="http://schemas.microsoft.com/office/drawing/2014/main" id="{2DC84C6C-D54B-4CB4-8B17-8D79321B9088}"/>
              </a:ext>
            </a:extLst>
          </p:cNvPr>
          <p:cNvSpPr>
            <a:spLocks noChangeArrowheads="1"/>
          </p:cNvSpPr>
          <p:nvPr/>
        </p:nvSpPr>
        <p:spPr bwMode="auto">
          <a:xfrm>
            <a:off x="452284" y="1028045"/>
            <a:ext cx="718498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450850" eaLnBrk="0" fontAlgn="base" hangingPunct="0">
              <a:spcBef>
                <a:spcPct val="0"/>
              </a:spcBef>
              <a:spcAft>
                <a:spcPct val="0"/>
              </a:spcAft>
              <a:tabLst>
                <a:tab pos="539750" algn="l"/>
                <a:tab pos="630238" algn="l"/>
              </a:tabLst>
              <a:defRPr>
                <a:solidFill>
                  <a:schemeClr val="tx1"/>
                </a:solidFill>
                <a:latin typeface="Arial" panose="020B0604020202020204" pitchFamily="34" charset="0"/>
              </a:defRPr>
            </a:lvl1pPr>
            <a:lvl2pPr eaLnBrk="0" fontAlgn="base" hangingPunct="0">
              <a:spcBef>
                <a:spcPct val="0"/>
              </a:spcBef>
              <a:spcAft>
                <a:spcPct val="0"/>
              </a:spcAft>
              <a:tabLst>
                <a:tab pos="539750" algn="l"/>
                <a:tab pos="630238" algn="l"/>
              </a:tabLst>
              <a:defRPr>
                <a:solidFill>
                  <a:schemeClr val="tx1"/>
                </a:solidFill>
                <a:latin typeface="Arial" panose="020B0604020202020204" pitchFamily="34" charset="0"/>
              </a:defRPr>
            </a:lvl2pPr>
            <a:lvl3pPr eaLnBrk="0" fontAlgn="base" hangingPunct="0">
              <a:spcBef>
                <a:spcPct val="0"/>
              </a:spcBef>
              <a:spcAft>
                <a:spcPct val="0"/>
              </a:spcAft>
              <a:tabLst>
                <a:tab pos="539750" algn="l"/>
                <a:tab pos="630238" algn="l"/>
              </a:tabLst>
              <a:defRPr>
                <a:solidFill>
                  <a:schemeClr val="tx1"/>
                </a:solidFill>
                <a:latin typeface="Arial" panose="020B0604020202020204" pitchFamily="34" charset="0"/>
              </a:defRPr>
            </a:lvl3pPr>
            <a:lvl4pPr eaLnBrk="0" fontAlgn="base" hangingPunct="0">
              <a:spcBef>
                <a:spcPct val="0"/>
              </a:spcBef>
              <a:spcAft>
                <a:spcPct val="0"/>
              </a:spcAft>
              <a:tabLst>
                <a:tab pos="539750" algn="l"/>
                <a:tab pos="630238" algn="l"/>
              </a:tabLst>
              <a:defRPr>
                <a:solidFill>
                  <a:schemeClr val="tx1"/>
                </a:solidFill>
                <a:latin typeface="Arial" panose="020B0604020202020204" pitchFamily="34" charset="0"/>
              </a:defRPr>
            </a:lvl4pPr>
            <a:lvl5pPr eaLnBrk="0" fontAlgn="base" hangingPunct="0">
              <a:spcBef>
                <a:spcPct val="0"/>
              </a:spcBef>
              <a:spcAft>
                <a:spcPct val="0"/>
              </a:spcAft>
              <a:tabLst>
                <a:tab pos="539750" algn="l"/>
                <a:tab pos="630238" algn="l"/>
              </a:tabLst>
              <a:defRPr>
                <a:solidFill>
                  <a:schemeClr val="tx1"/>
                </a:solidFill>
                <a:latin typeface="Arial" panose="020B0604020202020204" pitchFamily="34" charset="0"/>
              </a:defRPr>
            </a:lvl5pPr>
            <a:lvl6pPr eaLnBrk="0" fontAlgn="base" hangingPunct="0">
              <a:spcBef>
                <a:spcPct val="0"/>
              </a:spcBef>
              <a:spcAft>
                <a:spcPct val="0"/>
              </a:spcAft>
              <a:tabLst>
                <a:tab pos="539750" algn="l"/>
                <a:tab pos="630238" algn="l"/>
              </a:tabLst>
              <a:defRPr>
                <a:solidFill>
                  <a:schemeClr val="tx1"/>
                </a:solidFill>
                <a:latin typeface="Arial" panose="020B0604020202020204" pitchFamily="34" charset="0"/>
              </a:defRPr>
            </a:lvl6pPr>
            <a:lvl7pPr eaLnBrk="0" fontAlgn="base" hangingPunct="0">
              <a:spcBef>
                <a:spcPct val="0"/>
              </a:spcBef>
              <a:spcAft>
                <a:spcPct val="0"/>
              </a:spcAft>
              <a:tabLst>
                <a:tab pos="539750" algn="l"/>
                <a:tab pos="630238" algn="l"/>
              </a:tabLst>
              <a:defRPr>
                <a:solidFill>
                  <a:schemeClr val="tx1"/>
                </a:solidFill>
                <a:latin typeface="Arial" panose="020B0604020202020204" pitchFamily="34" charset="0"/>
              </a:defRPr>
            </a:lvl7pPr>
            <a:lvl8pPr eaLnBrk="0" fontAlgn="base" hangingPunct="0">
              <a:spcBef>
                <a:spcPct val="0"/>
              </a:spcBef>
              <a:spcAft>
                <a:spcPct val="0"/>
              </a:spcAft>
              <a:tabLst>
                <a:tab pos="539750" algn="l"/>
                <a:tab pos="630238" algn="l"/>
              </a:tabLst>
              <a:defRPr>
                <a:solidFill>
                  <a:schemeClr val="tx1"/>
                </a:solidFill>
                <a:latin typeface="Arial" panose="020B0604020202020204" pitchFamily="34" charset="0"/>
              </a:defRPr>
            </a:lvl8pPr>
            <a:lvl9pPr eaLnBrk="0" fontAlgn="base" hangingPunct="0">
              <a:spcBef>
                <a:spcPct val="0"/>
              </a:spcBef>
              <a:spcAft>
                <a:spcPct val="0"/>
              </a:spcAft>
              <a:tabLst>
                <a:tab pos="539750" algn="l"/>
                <a:tab pos="630238" algn="l"/>
              </a:tabLst>
              <a:defRPr>
                <a:solidFill>
                  <a:schemeClr val="tx1"/>
                </a:solidFill>
                <a:latin typeface="Arial" panose="020B0604020202020204" pitchFamily="34" charset="0"/>
              </a:defRPr>
            </a:lvl9pPr>
          </a:lstStyle>
          <a:p>
            <a:pPr marL="0" marR="0" lvl="0" indent="450850" algn="just" defTabSz="914400" rtl="0" eaLnBrk="0" fontAlgn="base" latinLnBrk="0" hangingPunct="0">
              <a:lnSpc>
                <a:spcPct val="100000"/>
              </a:lnSpc>
              <a:spcBef>
                <a:spcPct val="0"/>
              </a:spcBef>
              <a:spcAft>
                <a:spcPct val="0"/>
              </a:spcAft>
              <a:buClrTx/>
              <a:buSzTx/>
              <a:buFontTx/>
              <a:buNone/>
              <a:tabLst>
                <a:tab pos="539750" algn="l"/>
                <a:tab pos="630238" algn="l"/>
              </a:tabLst>
            </a:pPr>
            <a:r>
              <a:rPr kumimoji="0" lang="vi-VN" altLang="en-US" sz="2800" b="1" i="0"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Câu 1: Phân biệt sinh trưởng và phát triển</a:t>
            </a: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7" name="Rectangle 1">
            <a:extLst>
              <a:ext uri="{FF2B5EF4-FFF2-40B4-BE49-F238E27FC236}">
                <a16:creationId xmlns:a16="http://schemas.microsoft.com/office/drawing/2014/main" id="{7127212F-6248-43B2-8A16-7532E1D732EC}"/>
              </a:ext>
            </a:extLst>
          </p:cNvPr>
          <p:cNvSpPr>
            <a:spLocks noChangeArrowheads="1"/>
          </p:cNvSpPr>
          <p:nvPr/>
        </p:nvSpPr>
        <p:spPr bwMode="auto">
          <a:xfrm>
            <a:off x="631415" y="5696669"/>
            <a:ext cx="53606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450850" eaLnBrk="0" fontAlgn="base" hangingPunct="0">
              <a:spcBef>
                <a:spcPct val="0"/>
              </a:spcBef>
              <a:spcAft>
                <a:spcPct val="0"/>
              </a:spcAft>
              <a:tabLst>
                <a:tab pos="539750" algn="l"/>
                <a:tab pos="630238" algn="l"/>
              </a:tabLst>
              <a:defRPr>
                <a:solidFill>
                  <a:schemeClr val="tx1"/>
                </a:solidFill>
                <a:latin typeface="Arial" panose="020B0604020202020204" pitchFamily="34" charset="0"/>
              </a:defRPr>
            </a:lvl1pPr>
            <a:lvl2pPr eaLnBrk="0" fontAlgn="base" hangingPunct="0">
              <a:spcBef>
                <a:spcPct val="0"/>
              </a:spcBef>
              <a:spcAft>
                <a:spcPct val="0"/>
              </a:spcAft>
              <a:tabLst>
                <a:tab pos="539750" algn="l"/>
                <a:tab pos="630238" algn="l"/>
              </a:tabLst>
              <a:defRPr>
                <a:solidFill>
                  <a:schemeClr val="tx1"/>
                </a:solidFill>
                <a:latin typeface="Arial" panose="020B0604020202020204" pitchFamily="34" charset="0"/>
              </a:defRPr>
            </a:lvl2pPr>
            <a:lvl3pPr eaLnBrk="0" fontAlgn="base" hangingPunct="0">
              <a:spcBef>
                <a:spcPct val="0"/>
              </a:spcBef>
              <a:spcAft>
                <a:spcPct val="0"/>
              </a:spcAft>
              <a:tabLst>
                <a:tab pos="539750" algn="l"/>
                <a:tab pos="630238" algn="l"/>
              </a:tabLst>
              <a:defRPr>
                <a:solidFill>
                  <a:schemeClr val="tx1"/>
                </a:solidFill>
                <a:latin typeface="Arial" panose="020B0604020202020204" pitchFamily="34" charset="0"/>
              </a:defRPr>
            </a:lvl3pPr>
            <a:lvl4pPr eaLnBrk="0" fontAlgn="base" hangingPunct="0">
              <a:spcBef>
                <a:spcPct val="0"/>
              </a:spcBef>
              <a:spcAft>
                <a:spcPct val="0"/>
              </a:spcAft>
              <a:tabLst>
                <a:tab pos="539750" algn="l"/>
                <a:tab pos="630238" algn="l"/>
              </a:tabLst>
              <a:defRPr>
                <a:solidFill>
                  <a:schemeClr val="tx1"/>
                </a:solidFill>
                <a:latin typeface="Arial" panose="020B0604020202020204" pitchFamily="34" charset="0"/>
              </a:defRPr>
            </a:lvl4pPr>
            <a:lvl5pPr eaLnBrk="0" fontAlgn="base" hangingPunct="0">
              <a:spcBef>
                <a:spcPct val="0"/>
              </a:spcBef>
              <a:spcAft>
                <a:spcPct val="0"/>
              </a:spcAft>
              <a:tabLst>
                <a:tab pos="539750" algn="l"/>
                <a:tab pos="630238" algn="l"/>
              </a:tabLst>
              <a:defRPr>
                <a:solidFill>
                  <a:schemeClr val="tx1"/>
                </a:solidFill>
                <a:latin typeface="Arial" panose="020B0604020202020204" pitchFamily="34" charset="0"/>
              </a:defRPr>
            </a:lvl5pPr>
            <a:lvl6pPr eaLnBrk="0" fontAlgn="base" hangingPunct="0">
              <a:spcBef>
                <a:spcPct val="0"/>
              </a:spcBef>
              <a:spcAft>
                <a:spcPct val="0"/>
              </a:spcAft>
              <a:tabLst>
                <a:tab pos="539750" algn="l"/>
                <a:tab pos="630238" algn="l"/>
              </a:tabLst>
              <a:defRPr>
                <a:solidFill>
                  <a:schemeClr val="tx1"/>
                </a:solidFill>
                <a:latin typeface="Arial" panose="020B0604020202020204" pitchFamily="34" charset="0"/>
              </a:defRPr>
            </a:lvl6pPr>
            <a:lvl7pPr eaLnBrk="0" fontAlgn="base" hangingPunct="0">
              <a:spcBef>
                <a:spcPct val="0"/>
              </a:spcBef>
              <a:spcAft>
                <a:spcPct val="0"/>
              </a:spcAft>
              <a:tabLst>
                <a:tab pos="539750" algn="l"/>
                <a:tab pos="630238" algn="l"/>
              </a:tabLst>
              <a:defRPr>
                <a:solidFill>
                  <a:schemeClr val="tx1"/>
                </a:solidFill>
                <a:latin typeface="Arial" panose="020B0604020202020204" pitchFamily="34" charset="0"/>
              </a:defRPr>
            </a:lvl7pPr>
            <a:lvl8pPr eaLnBrk="0" fontAlgn="base" hangingPunct="0">
              <a:spcBef>
                <a:spcPct val="0"/>
              </a:spcBef>
              <a:spcAft>
                <a:spcPct val="0"/>
              </a:spcAft>
              <a:tabLst>
                <a:tab pos="539750" algn="l"/>
                <a:tab pos="630238" algn="l"/>
              </a:tabLst>
              <a:defRPr>
                <a:solidFill>
                  <a:schemeClr val="tx1"/>
                </a:solidFill>
                <a:latin typeface="Arial" panose="020B0604020202020204" pitchFamily="34" charset="0"/>
              </a:defRPr>
            </a:lvl8pPr>
            <a:lvl9pPr eaLnBrk="0" fontAlgn="base" hangingPunct="0">
              <a:spcBef>
                <a:spcPct val="0"/>
              </a:spcBef>
              <a:spcAft>
                <a:spcPct val="0"/>
              </a:spcAft>
              <a:tabLst>
                <a:tab pos="539750" algn="l"/>
                <a:tab pos="630238" algn="l"/>
              </a:tabLst>
              <a:defRPr>
                <a:solidFill>
                  <a:schemeClr val="tx1"/>
                </a:solidFill>
                <a:latin typeface="Arial" panose="020B0604020202020204" pitchFamily="34" charset="0"/>
              </a:defRPr>
            </a:lvl9pPr>
          </a:lstStyle>
          <a:p>
            <a:pPr marL="0" marR="0" lvl="0" indent="450850" algn="just" defTabSz="914400" rtl="0" eaLnBrk="0" fontAlgn="base" latinLnBrk="0" hangingPunct="0">
              <a:lnSpc>
                <a:spcPct val="100000"/>
              </a:lnSpc>
              <a:spcBef>
                <a:spcPct val="0"/>
              </a:spcBef>
              <a:spcAft>
                <a:spcPct val="0"/>
              </a:spcAft>
              <a:buClrTx/>
              <a:buSzTx/>
              <a:buFontTx/>
              <a:buNone/>
              <a:tabLst>
                <a:tab pos="539750" algn="l"/>
                <a:tab pos="630238" algn="l"/>
              </a:tabLst>
            </a:pPr>
            <a:r>
              <a:rPr kumimoji="0" lang="vi-VN" altLang="en-US" sz="2800" b="1" i="0"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Câu 2: Vẽ sơ đồ tư duy bài học</a:t>
            </a: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8" name="Picture 2" descr="School Student">
            <a:extLst>
              <a:ext uri="{FF2B5EF4-FFF2-40B4-BE49-F238E27FC236}">
                <a16:creationId xmlns:a16="http://schemas.microsoft.com/office/drawing/2014/main" id="{E32959F6-8BBB-4C78-9F3F-501D64ECE42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568" b="98919" l="1778" r="99778">
                        <a14:foregroundMark x1="23556" y1="20811" x2="13667" y2="9054"/>
                        <a14:foregroundMark x1="13667" y1="9054" x2="21111" y2="7297"/>
                        <a14:foregroundMark x1="21111" y1="7297" x2="21111" y2="16622"/>
                        <a14:foregroundMark x1="21111" y1="16622" x2="20000" y2="17703"/>
                        <a14:foregroundMark x1="22111" y1="25541" x2="10444" y2="15405"/>
                        <a14:foregroundMark x1="10444" y1="15405" x2="15222" y2="3243"/>
                        <a14:foregroundMark x1="15222" y1="3243" x2="22667" y2="4595"/>
                        <a14:foregroundMark x1="22667" y1="4595" x2="24111" y2="17838"/>
                        <a14:foregroundMark x1="24111" y1="17838" x2="17444" y2="25000"/>
                        <a14:foregroundMark x1="27889" y1="21486" x2="23222" y2="26351"/>
                        <a14:foregroundMark x1="23222" y1="26351" x2="11000" y2="26892"/>
                        <a14:foregroundMark x1="11000" y1="26892" x2="6444" y2="12027"/>
                        <a14:foregroundMark x1="6444" y1="12027" x2="15000" y2="2568"/>
                        <a14:foregroundMark x1="15000" y1="2568" x2="30000" y2="11351"/>
                        <a14:foregroundMark x1="30000" y1="11351" x2="26222" y2="23919"/>
                        <a14:foregroundMark x1="26222" y1="23919" x2="24889" y2="25000"/>
                        <a14:foregroundMark x1="9444" y1="70946" x2="8667" y2="88649"/>
                        <a14:foregroundMark x1="8667" y1="88649" x2="26667" y2="90270"/>
                        <a14:foregroundMark x1="26667" y1="90270" x2="29333" y2="89865"/>
                        <a14:foregroundMark x1="30000" y1="78649" x2="30000" y2="84865"/>
                        <a14:foregroundMark x1="4000" y1="68784" x2="5778" y2="97162"/>
                        <a14:foregroundMark x1="5778" y1="97162" x2="31111" y2="98784"/>
                        <a14:foregroundMark x1="31111" y1="98784" x2="81000" y2="96216"/>
                        <a14:foregroundMark x1="81000" y1="96216" x2="94333" y2="74324"/>
                        <a14:foregroundMark x1="85556" y1="47297" x2="86889" y2="39459"/>
                        <a14:foregroundMark x1="86889" y1="39459" x2="94778" y2="43243"/>
                        <a14:foregroundMark x1="94778" y1="43243" x2="99778" y2="59865"/>
                        <a14:foregroundMark x1="95556" y1="79189" x2="96889" y2="87838"/>
                        <a14:foregroundMark x1="96889" y1="87838" x2="81222" y2="97027"/>
                        <a14:foregroundMark x1="81222" y1="97027" x2="57222" y2="92432"/>
                        <a14:foregroundMark x1="57222" y1="92432" x2="44556" y2="96216"/>
                        <a14:foregroundMark x1="37778" y1="98919" x2="47444" y2="90541"/>
                        <a14:foregroundMark x1="47444" y1="90541" x2="77444" y2="85946"/>
                        <a14:foregroundMark x1="77444" y1="85946" x2="77000" y2="88784"/>
                        <a14:foregroundMark x1="36444" y1="95135" x2="48333" y2="82027"/>
                        <a14:foregroundMark x1="48333" y1="82027" x2="79444" y2="76486"/>
                        <a14:foregroundMark x1="79444" y1="76486" x2="80111" y2="80946"/>
                        <a14:foregroundMark x1="67000" y1="77568" x2="56111" y2="78108"/>
                        <a14:foregroundMark x1="56111" y1="78108" x2="32222" y2="87703"/>
                        <a14:foregroundMark x1="32222" y1="87703" x2="29556" y2="92297"/>
                        <a14:foregroundMark x1="44444" y1="80270" x2="12222" y2="94324"/>
                        <a14:foregroundMark x1="28667" y1="79459" x2="15111" y2="83649"/>
                        <a14:foregroundMark x1="15111" y1="83649" x2="19889" y2="77027"/>
                        <a14:foregroundMark x1="19889" y1="77027" x2="19667" y2="76757"/>
                        <a14:foregroundMark x1="10111" y1="72703" x2="32778" y2="73649"/>
                        <a14:foregroundMark x1="29000" y1="75676" x2="29000" y2="89595"/>
                        <a14:foregroundMark x1="32111" y1="73784" x2="33222" y2="83243"/>
                        <a14:foregroundMark x1="31778" y1="73649" x2="34222" y2="86351"/>
                        <a14:foregroundMark x1="32556" y1="81892" x2="44444" y2="77297"/>
                        <a14:foregroundMark x1="59667" y1="86216" x2="91444" y2="71757"/>
                        <a14:foregroundMark x1="3333" y1="72838" x2="6222" y2="92973"/>
                        <a14:foregroundMark x1="6222" y1="92973" x2="6222" y2="92973"/>
                        <a14:foregroundMark x1="2000" y1="71757" x2="1778" y2="97838"/>
                        <a14:foregroundMark x1="1778" y1="97838" x2="1778" y2="97838"/>
                        <a14:foregroundMark x1="96667" y1="72973" x2="99556" y2="95000"/>
                        <a14:foregroundMark x1="87333" y1="96892" x2="96444" y2="96622"/>
                        <a14:foregroundMark x1="74889" y1="70676" x2="94111" y2="69865"/>
                        <a14:foregroundMark x1="94111" y1="69865" x2="96667" y2="69865"/>
                        <a14:foregroundMark x1="90111" y1="35811" x2="95556" y2="40946"/>
                      </a14:backgroundRemoval>
                    </a14:imgEffect>
                  </a14:imgLayer>
                </a14:imgProps>
              </a:ext>
              <a:ext uri="{28A0092B-C50C-407E-A947-70E740481C1C}">
                <a14:useLocalDpi xmlns:a14="http://schemas.microsoft.com/office/drawing/2010/main" val="0"/>
              </a:ext>
            </a:extLst>
          </a:blip>
          <a:srcRect/>
          <a:stretch>
            <a:fillRect/>
          </a:stretch>
        </p:blipFill>
        <p:spPr bwMode="auto">
          <a:xfrm>
            <a:off x="10014857" y="4920344"/>
            <a:ext cx="1887713" cy="1688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016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B48B26C-C308-40DE-B8D8-075E8144B5E4}"/>
              </a:ext>
            </a:extLst>
          </p:cNvPr>
          <p:cNvSpPr txBox="1"/>
          <p:nvPr/>
        </p:nvSpPr>
        <p:spPr>
          <a:xfrm>
            <a:off x="4591050" y="504825"/>
            <a:ext cx="2266950" cy="523220"/>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vi-VN" sz="2800" dirty="0">
                <a:solidFill>
                  <a:srgbClr val="FFFF00"/>
                </a:solidFill>
                <a:latin typeface="Times New Roman" panose="02020603050405020304" pitchFamily="18" charset="0"/>
                <a:cs typeface="Times New Roman" panose="02020603050405020304" pitchFamily="18" charset="0"/>
              </a:rPr>
              <a:t>VẬN DỤNG</a:t>
            </a:r>
            <a:endParaRPr lang="en-US" sz="2800" dirty="0">
              <a:solidFill>
                <a:srgbClr val="FFFF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C6D2C3FE-EFE7-4769-B6C6-CFF7E8F0E9D3}"/>
              </a:ext>
            </a:extLst>
          </p:cNvPr>
          <p:cNvSpPr txBox="1"/>
          <p:nvPr/>
        </p:nvSpPr>
        <p:spPr>
          <a:xfrm>
            <a:off x="495300" y="1279669"/>
            <a:ext cx="11429999" cy="3911135"/>
          </a:xfrm>
          <a:prstGeom prst="rect">
            <a:avLst/>
          </a:prstGeom>
          <a:noFill/>
        </p:spPr>
        <p:txBody>
          <a:bodyPr wrap="square">
            <a:spAutoFit/>
          </a:bodyPr>
          <a:lstStyle/>
          <a:p>
            <a:pPr marL="0" marR="0" indent="450215" algn="just">
              <a:lnSpc>
                <a:spcPct val="150000"/>
              </a:lnSpc>
              <a:spcBef>
                <a:spcPts val="0"/>
              </a:spcBef>
              <a:spcAft>
                <a:spcPts val="0"/>
              </a:spcAft>
              <a:tabLst>
                <a:tab pos="540385" algn="l"/>
                <a:tab pos="630555" algn="l"/>
              </a:tabLst>
            </a:pPr>
            <a:r>
              <a:rPr lang="vi-VN" sz="2400" dirty="0">
                <a:effectLst/>
                <a:latin typeface="Times New Roman" panose="02020603050405020304" pitchFamily="18" charset="0"/>
                <a:ea typeface="Arial" panose="020B0604020202020204" pitchFamily="34" charset="0"/>
                <a:cs typeface="Times New Roman" panose="02020603050405020304" pitchFamily="18" charset="0"/>
              </a:rPr>
              <a:t>Câu 1. Trong vòng đời của bướm, giai đoạn nào gây hại cho mùa màng?</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450215" algn="just">
              <a:lnSpc>
                <a:spcPct val="150000"/>
              </a:lnSpc>
              <a:spcBef>
                <a:spcPts val="0"/>
              </a:spcBef>
              <a:spcAft>
                <a:spcPts val="0"/>
              </a:spcAft>
              <a:tabLst>
                <a:tab pos="540385" algn="l"/>
                <a:tab pos="630555" algn="l"/>
              </a:tabLst>
            </a:pPr>
            <a:r>
              <a:rPr lang="vi-VN" sz="2400" dirty="0">
                <a:effectLst/>
                <a:latin typeface="Times New Roman" panose="02020603050405020304" pitchFamily="18" charset="0"/>
                <a:ea typeface="Arial" panose="020B0604020202020204" pitchFamily="34" charset="0"/>
                <a:cs typeface="Times New Roman" panose="02020603050405020304" pitchFamily="18" charset="0"/>
              </a:rPr>
              <a:t>A. Bướm 		B. Sâu bướm		C. Nhộng (Kén)		D. Trứng</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450215" algn="just">
              <a:lnSpc>
                <a:spcPct val="150000"/>
              </a:lnSpc>
              <a:spcBef>
                <a:spcPts val="0"/>
              </a:spcBef>
              <a:spcAft>
                <a:spcPts val="0"/>
              </a:spcAft>
              <a:tabLst>
                <a:tab pos="540385" algn="l"/>
                <a:tab pos="630555" algn="l"/>
              </a:tabLst>
            </a:pPr>
            <a:r>
              <a:rPr lang="vi-VN" sz="2400" dirty="0">
                <a:effectLst/>
                <a:latin typeface="Times New Roman" panose="02020603050405020304" pitchFamily="18" charset="0"/>
                <a:ea typeface="Arial" panose="020B0604020202020204" pitchFamily="34" charset="0"/>
                <a:cs typeface="Times New Roman" panose="02020603050405020304" pitchFamily="18" charset="0"/>
              </a:rPr>
              <a:t>Câu 2. Để tiêu diệt muỗi cần tránh tạo môi trường phát triển cho giai đoạn nào của vòng đời muỗi?</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450215" algn="just">
              <a:lnSpc>
                <a:spcPct val="150000"/>
              </a:lnSpc>
              <a:spcBef>
                <a:spcPts val="0"/>
              </a:spcBef>
              <a:spcAft>
                <a:spcPts val="0"/>
              </a:spcAft>
              <a:tabLst>
                <a:tab pos="540385" algn="l"/>
                <a:tab pos="630555" algn="l"/>
              </a:tabLst>
            </a:pPr>
            <a:r>
              <a:rPr lang="vi-VN" sz="2400" dirty="0">
                <a:effectLst/>
                <a:latin typeface="Times New Roman" panose="02020603050405020304" pitchFamily="18" charset="0"/>
                <a:ea typeface="Arial" panose="020B0604020202020204" pitchFamily="34" charset="0"/>
                <a:cs typeface="Times New Roman" panose="02020603050405020304" pitchFamily="18" charset="0"/>
              </a:rPr>
              <a:t>A. Muỗi		B. Trứng		C. Ấu trùng		D. Nhộng</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450215" algn="just">
              <a:lnSpc>
                <a:spcPct val="150000"/>
              </a:lnSpc>
              <a:spcBef>
                <a:spcPts val="0"/>
              </a:spcBef>
              <a:spcAft>
                <a:spcPts val="0"/>
              </a:spcAft>
              <a:tabLst>
                <a:tab pos="540385" algn="l"/>
                <a:tab pos="630555" algn="l"/>
              </a:tabLst>
            </a:pPr>
            <a:r>
              <a:rPr lang="vi-VN" sz="2400" dirty="0">
                <a:effectLst/>
                <a:latin typeface="Times New Roman" panose="02020603050405020304" pitchFamily="18" charset="0"/>
                <a:ea typeface="Arial" panose="020B0604020202020204" pitchFamily="34" charset="0"/>
                <a:cs typeface="Times New Roman" panose="02020603050405020304" pitchFamily="18" charset="0"/>
              </a:rPr>
              <a:t>Câu 3. Mô tả ảnh hưởng của chất kích thích và chất ức chế sinh trưởng lên một số cây trồng khác nhau?</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Oval 6">
            <a:extLst>
              <a:ext uri="{FF2B5EF4-FFF2-40B4-BE49-F238E27FC236}">
                <a16:creationId xmlns:a16="http://schemas.microsoft.com/office/drawing/2014/main" id="{472069B3-37F9-46B4-84BE-DEB6444C6F61}"/>
              </a:ext>
            </a:extLst>
          </p:cNvPr>
          <p:cNvSpPr/>
          <p:nvPr/>
        </p:nvSpPr>
        <p:spPr>
          <a:xfrm>
            <a:off x="2808514" y="1948544"/>
            <a:ext cx="370115" cy="3918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17820B12-71CB-4875-A0B2-54654165B4AA}"/>
              </a:ext>
            </a:extLst>
          </p:cNvPr>
          <p:cNvSpPr/>
          <p:nvPr/>
        </p:nvSpPr>
        <p:spPr>
          <a:xfrm>
            <a:off x="2808513" y="3679373"/>
            <a:ext cx="370115" cy="3918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2834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06" name="Rectangle 5"/>
          <p:cNvSpPr>
            <a:spLocks noChangeArrowheads="1"/>
          </p:cNvSpPr>
          <p:nvPr/>
        </p:nvSpPr>
        <p:spPr bwMode="auto">
          <a:xfrm>
            <a:off x="1981200" y="187324"/>
            <a:ext cx="7162800" cy="1175706"/>
          </a:xfrm>
          <a:prstGeom prst="rect">
            <a:avLst/>
          </a:prstGeom>
          <a:noFill/>
          <a:ln w="9525">
            <a:noFill/>
            <a:miter lim="800000"/>
            <a:headEnd/>
            <a:tailEnd/>
          </a:ln>
        </p:spPr>
        <p:txBody>
          <a:bodyPr wrap="square">
            <a:spAutoFit/>
          </a:bodyPr>
          <a:lstStyle/>
          <a:p>
            <a:pPr eaLnBrk="1" hangingPunct="1">
              <a:spcBef>
                <a:spcPct val="20000"/>
              </a:spcBef>
            </a:pPr>
            <a:r>
              <a:rPr lang="en-US" sz="3200" b="1" dirty="0">
                <a:latin typeface="Times New Roman" pitchFamily="18" charset="0"/>
                <a:cs typeface="Times New Roman" pitchFamily="18" charset="0"/>
              </a:rPr>
              <a:t> </a:t>
            </a:r>
            <a:r>
              <a:rPr lang="en-US" sz="3200" b="1" dirty="0">
                <a:solidFill>
                  <a:schemeClr val="accent2"/>
                </a:solidFill>
                <a:latin typeface="Times New Roman" pitchFamily="18" charset="0"/>
                <a:cs typeface="Times New Roman" pitchFamily="18" charset="0"/>
              </a:rPr>
              <a:t>“ </a:t>
            </a:r>
            <a:r>
              <a:rPr lang="vi-VN" sz="3200" b="1" dirty="0">
                <a:solidFill>
                  <a:srgbClr val="CC0000"/>
                </a:solidFill>
                <a:latin typeface="Times New Roman" pitchFamily="18" charset="0"/>
                <a:cs typeface="Times New Roman" pitchFamily="18" charset="0"/>
              </a:rPr>
              <a:t>Ngày nào em bé cỏn con.</a:t>
            </a:r>
          </a:p>
          <a:p>
            <a:pPr eaLnBrk="1" hangingPunct="1">
              <a:spcBef>
                <a:spcPct val="20000"/>
              </a:spcBef>
            </a:pPr>
            <a:r>
              <a:rPr lang="vi-VN" sz="3200" b="1" dirty="0">
                <a:solidFill>
                  <a:srgbClr val="CC0000"/>
                </a:solidFill>
                <a:latin typeface="Times New Roman" pitchFamily="18" charset="0"/>
                <a:cs typeface="Times New Roman" pitchFamily="18" charset="0"/>
              </a:rPr>
              <a:t>Bây giờ em đã lớn khôn thế này</a:t>
            </a:r>
            <a:r>
              <a:rPr lang="en-US" sz="3200" b="1" dirty="0">
                <a:solidFill>
                  <a:srgbClr val="CC0000"/>
                </a:solidFill>
                <a:latin typeface="Times New Roman" pitchFamily="18" charset="0"/>
                <a:cs typeface="Times New Roman" pitchFamily="18" charset="0"/>
              </a:rPr>
              <a:t>”</a:t>
            </a:r>
          </a:p>
        </p:txBody>
      </p:sp>
      <p:pic>
        <p:nvPicPr>
          <p:cNvPr id="80928" name="imgb" descr="ANd9GcS0xu-xGPRJq1NBvWzPDFj09TdBKTdnYogUkJyB4skxs7c4CqlI"/>
          <p:cNvPicPr>
            <a:picLocks noChangeAspect="1" noChangeArrowheads="1"/>
          </p:cNvPicPr>
          <p:nvPr/>
        </p:nvPicPr>
        <p:blipFill>
          <a:blip r:embed="rId3"/>
          <a:srcRect/>
          <a:stretch>
            <a:fillRect/>
          </a:stretch>
        </p:blipFill>
        <p:spPr bwMode="auto">
          <a:xfrm>
            <a:off x="6324601" y="2057400"/>
            <a:ext cx="3249613" cy="4343400"/>
          </a:xfrm>
          <a:prstGeom prst="rect">
            <a:avLst/>
          </a:prstGeom>
          <a:noFill/>
          <a:ln w="9525">
            <a:noFill/>
            <a:miter lim="800000"/>
            <a:headEnd/>
            <a:tailEnd/>
          </a:ln>
        </p:spPr>
      </p:pic>
      <p:sp>
        <p:nvSpPr>
          <p:cNvPr id="6" name="Cloud Callout 5"/>
          <p:cNvSpPr/>
          <p:nvPr/>
        </p:nvSpPr>
        <p:spPr>
          <a:xfrm>
            <a:off x="5562600" y="1219200"/>
            <a:ext cx="4800600" cy="3124200"/>
          </a:xfrm>
          <a:prstGeom prst="cloudCallou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800" b="1" dirty="0">
                <a:solidFill>
                  <a:schemeClr val="accent5"/>
                </a:solidFill>
                <a:latin typeface="Times New Roman" pitchFamily="18" charset="0"/>
                <a:cs typeface="Times New Roman" pitchFamily="18" charset="0"/>
              </a:rPr>
              <a:t>Câu ca dao sau nói về quá trình nào ở người?</a:t>
            </a:r>
            <a:endParaRPr lang="en-US" sz="2800" b="1" dirty="0">
              <a:solidFill>
                <a:schemeClr val="accent5"/>
              </a:solidFill>
              <a:latin typeface="Times New Roman" pitchFamily="18" charset="0"/>
              <a:cs typeface="Times New Roman" pitchFamily="18" charset="0"/>
            </a:endParaRPr>
          </a:p>
        </p:txBody>
      </p:sp>
      <p:sp>
        <p:nvSpPr>
          <p:cNvPr id="7" name="Right Arrow 6"/>
          <p:cNvSpPr/>
          <p:nvPr/>
        </p:nvSpPr>
        <p:spPr>
          <a:xfrm>
            <a:off x="5334000" y="4191000"/>
            <a:ext cx="8382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0" y="2057400"/>
            <a:ext cx="3276600" cy="4343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 presetClass="exit" presetSubtype="16" fill="hold" grpId="1" nodeType="clickEffect">
                                  <p:stCondLst>
                                    <p:cond delay="0"/>
                                  </p:stCondLst>
                                  <p:childTnLst>
                                    <p:animEffect transition="out" filter="box(in)">
                                      <p:cBhvr>
                                        <p:cTn id="10" dur="500"/>
                                        <p:tgtEl>
                                          <p:spTgt spid="6"/>
                                        </p:tgtEl>
                                      </p:cBhvr>
                                    </p:animEffect>
                                    <p:set>
                                      <p:cBhvr>
                                        <p:cTn id="11" dur="1" fill="hold">
                                          <p:stCondLst>
                                            <p:cond delay="499"/>
                                          </p:stCondLst>
                                        </p:cTn>
                                        <p:tgtEl>
                                          <p:spTgt spid="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linds(horizont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linds(horizont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nodeType="clickEffect">
                                  <p:stCondLst>
                                    <p:cond delay="0"/>
                                  </p:stCondLst>
                                  <p:childTnLst>
                                    <p:set>
                                      <p:cBhvr>
                                        <p:cTn id="25" dur="1" fill="hold">
                                          <p:stCondLst>
                                            <p:cond delay="0"/>
                                          </p:stCondLst>
                                        </p:cTn>
                                        <p:tgtEl>
                                          <p:spTgt spid="80928"/>
                                        </p:tgtEl>
                                        <p:attrNameLst>
                                          <p:attrName>style.visibility</p:attrName>
                                        </p:attrNameLst>
                                      </p:cBhvr>
                                      <p:to>
                                        <p:strVal val="visible"/>
                                      </p:to>
                                    </p:set>
                                    <p:animEffect transition="in" filter="box(in)">
                                      <p:cBhvr>
                                        <p:cTn id="26" dur="500"/>
                                        <p:tgtEl>
                                          <p:spTgt spid="80928"/>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80906"/>
                                        </p:tgtEl>
                                        <p:attrNameLst>
                                          <p:attrName>style.visibility</p:attrName>
                                        </p:attrNameLst>
                                      </p:cBhvr>
                                      <p:to>
                                        <p:strVal val="visible"/>
                                      </p:to>
                                    </p:set>
                                    <p:animEffect transition="in" filter="blinds(horizontal)">
                                      <p:cBhvr>
                                        <p:cTn id="31" dur="500"/>
                                        <p:tgtEl>
                                          <p:spTgt spid="809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6" grpId="0"/>
      <p:bldP spid="6" grpId="0" animBg="1"/>
      <p:bldP spid="6" grpId="1"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BE1F1-B892-420D-9914-2EB1C53164E3}"/>
              </a:ext>
            </a:extLst>
          </p:cNvPr>
          <p:cNvSpPr>
            <a:spLocks noGrp="1"/>
          </p:cNvSpPr>
          <p:nvPr>
            <p:ph type="title"/>
          </p:nvPr>
        </p:nvSpPr>
        <p:spPr/>
        <p:txBody>
          <a:bodyPr/>
          <a:lstStyle/>
          <a:p>
            <a:endParaRPr lang="en-US"/>
          </a:p>
        </p:txBody>
      </p:sp>
      <p:pic>
        <p:nvPicPr>
          <p:cNvPr id="4" name="🌻 Sunflower Growing from Seed to Flower 🌻 ( 100 Days Time Lapse )">
            <a:hlinkClick r:id="" action="ppaction://media"/>
            <a:extLst>
              <a:ext uri="{FF2B5EF4-FFF2-40B4-BE49-F238E27FC236}">
                <a16:creationId xmlns:a16="http://schemas.microsoft.com/office/drawing/2014/main" id="{E5EB8F61-8B1E-4606-BA29-BE46CB44D04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58274" y="318835"/>
            <a:ext cx="10976000" cy="5716841"/>
          </a:xfrm>
        </p:spPr>
      </p:pic>
    </p:spTree>
    <p:extLst>
      <p:ext uri="{BB962C8B-B14F-4D97-AF65-F5344CB8AC3E}">
        <p14:creationId xmlns:p14="http://schemas.microsoft.com/office/powerpoint/2010/main" val="654739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47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4"/>
          <p:cNvSpPr txBox="1">
            <a:spLocks noChangeArrowheads="1"/>
          </p:cNvSpPr>
          <p:nvPr/>
        </p:nvSpPr>
        <p:spPr bwMode="auto">
          <a:xfrm>
            <a:off x="278921" y="2404578"/>
            <a:ext cx="11771802" cy="1200329"/>
          </a:xfrm>
          <a:prstGeom prst="rect">
            <a:avLst/>
          </a:prstGeom>
          <a:solidFill>
            <a:srgbClr val="FFFF99"/>
          </a:solidFill>
          <a:ln w="9525">
            <a:noFill/>
            <a:miter lim="800000"/>
            <a:headEnd/>
            <a:tailEnd/>
          </a:ln>
          <a:effectLst>
            <a:glow rad="228600">
              <a:schemeClr val="accent2">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eaLnBrk="0" hangingPunct="0"/>
            <a:r>
              <a:rPr lang="vi-VN" sz="3600" b="1" dirty="0">
                <a:solidFill>
                  <a:srgbClr val="7030A0"/>
                </a:solidFill>
                <a:latin typeface="Times New Roman" panose="02020603050405020304" pitchFamily="18" charset="0"/>
                <a:cs typeface="Times New Roman" panose="02020603050405020304" pitchFamily="18" charset="0"/>
              </a:rPr>
              <a:t>I. Khái niệm sinh trưởng, phát triển và mối quan hệ giữa sinh trưởng, phát triển ở sinh vật.</a:t>
            </a:r>
            <a:endParaRPr lang="en-US" sz="3600" b="1" dirty="0">
              <a:solidFill>
                <a:srgbClr val="7030A0"/>
              </a:solidFill>
              <a:latin typeface="Times New Roman" pitchFamily="18" charset="0"/>
              <a:cs typeface="Times New Roman" pitchFamily="18" charset="0"/>
            </a:endParaRPr>
          </a:p>
        </p:txBody>
      </p:sp>
      <p:pic>
        <p:nvPicPr>
          <p:cNvPr id="4" name="图片 10">
            <a:extLst>
              <a:ext uri="{FF2B5EF4-FFF2-40B4-BE49-F238E27FC236}">
                <a16:creationId xmlns:a16="http://schemas.microsoft.com/office/drawing/2014/main" id="{1E144083-6756-4949-94A0-D39AA7678B3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278920" y="-3"/>
            <a:ext cx="11630525" cy="1973424"/>
          </a:xfrm>
          <a:prstGeom prst="rect">
            <a:avLst/>
          </a:prstGeom>
        </p:spPr>
      </p:pic>
      <p:pic>
        <p:nvPicPr>
          <p:cNvPr id="5" name="图片 10">
            <a:extLst>
              <a:ext uri="{FF2B5EF4-FFF2-40B4-BE49-F238E27FC236}">
                <a16:creationId xmlns:a16="http://schemas.microsoft.com/office/drawing/2014/main" id="{73499E72-3759-4C9A-8E72-722B240C2C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921" y="4884575"/>
            <a:ext cx="11630525" cy="1973425"/>
          </a:xfrm>
          <a:prstGeom prst="rect">
            <a:avLst/>
          </a:prstGeom>
        </p:spPr>
      </p:pic>
      <p:sp>
        <p:nvSpPr>
          <p:cNvPr id="6" name="Text Box 4">
            <a:extLst>
              <a:ext uri="{FF2B5EF4-FFF2-40B4-BE49-F238E27FC236}">
                <a16:creationId xmlns:a16="http://schemas.microsoft.com/office/drawing/2014/main" id="{F902B26C-0BD5-4468-BA61-AFDDF230A198}"/>
              </a:ext>
            </a:extLst>
          </p:cNvPr>
          <p:cNvSpPr txBox="1">
            <a:spLocks noChangeArrowheads="1"/>
          </p:cNvSpPr>
          <p:nvPr/>
        </p:nvSpPr>
        <p:spPr bwMode="auto">
          <a:xfrm>
            <a:off x="278921" y="4128396"/>
            <a:ext cx="11771802" cy="1200329"/>
          </a:xfrm>
          <a:prstGeom prst="rect">
            <a:avLst/>
          </a:prstGeom>
          <a:solidFill>
            <a:srgbClr val="FFFF99"/>
          </a:solidFill>
          <a:ln w="9525">
            <a:noFill/>
            <a:miter lim="800000"/>
            <a:headEnd/>
            <a:tailEnd/>
          </a:ln>
          <a:effectLst>
            <a:glow rad="228600">
              <a:schemeClr val="accent2">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eaLnBrk="0" hangingPunct="0"/>
            <a:r>
              <a:rPr lang="vi-VN" sz="3600" b="1" dirty="0">
                <a:solidFill>
                  <a:srgbClr val="7030A0"/>
                </a:solidFill>
                <a:latin typeface="Times New Roman" pitchFamily="18" charset="0"/>
                <a:cs typeface="Times New Roman" pitchFamily="18" charset="0"/>
              </a:rPr>
              <a:t>II</a:t>
            </a:r>
            <a:r>
              <a:rPr lang="en-US" sz="3600" b="1" dirty="0">
                <a:solidFill>
                  <a:srgbClr val="7030A0"/>
                </a:solidFill>
                <a:latin typeface="Times New Roman" pitchFamily="18" charset="0"/>
                <a:cs typeface="Times New Roman" pitchFamily="18" charset="0"/>
              </a:rPr>
              <a:t>. </a:t>
            </a:r>
            <a:r>
              <a:rPr lang="vi-VN" sz="3600" b="1" dirty="0">
                <a:solidFill>
                  <a:srgbClr val="7030A0"/>
                </a:solidFill>
                <a:latin typeface="Times New Roman" panose="02020603050405020304" pitchFamily="18" charset="0"/>
                <a:cs typeface="Times New Roman" panose="02020603050405020304" pitchFamily="18" charset="0"/>
              </a:rPr>
              <a:t>Các nhân tố chủ yếu ảnh hưởng đến sinh trưởng và phát triển ở sinh vật</a:t>
            </a:r>
            <a:endParaRPr lang="en-US" sz="3600" b="1" dirty="0">
              <a:solidFill>
                <a:srgbClr val="7030A0"/>
              </a:solidFill>
              <a:latin typeface="Times New Roman" pitchFamily="18" charset="0"/>
              <a:cs typeface="Times New Roman" pitchFamily="18" charset="0"/>
            </a:endParaRPr>
          </a:p>
        </p:txBody>
      </p:sp>
      <p:sp>
        <p:nvSpPr>
          <p:cNvPr id="9" name="Rectangle 4">
            <a:extLst>
              <a:ext uri="{FF2B5EF4-FFF2-40B4-BE49-F238E27FC236}">
                <a16:creationId xmlns:a16="http://schemas.microsoft.com/office/drawing/2014/main" id="{348D0385-EFD0-45BD-B7EE-6E8049041BA5}"/>
              </a:ext>
            </a:extLst>
          </p:cNvPr>
          <p:cNvSpPr>
            <a:spLocks noGrp="1" noChangeArrowheads="1"/>
          </p:cNvSpPr>
          <p:nvPr>
            <p:ph idx="1"/>
          </p:nvPr>
        </p:nvSpPr>
        <p:spPr bwMode="auto">
          <a:xfrm>
            <a:off x="4280195" y="1341993"/>
            <a:ext cx="3627973" cy="684496"/>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a:normAutofit/>
          </a:bodyPr>
          <a:lstStyle/>
          <a:p>
            <a:pPr marL="0" indent="0" algn="just">
              <a:spcBef>
                <a:spcPct val="20000"/>
              </a:spcBef>
              <a:buNone/>
            </a:pPr>
            <a:r>
              <a:rPr lang="vi-VN" sz="3600" b="1" dirty="0">
                <a:solidFill>
                  <a:srgbClr val="7030A0"/>
                </a:solidFill>
                <a:latin typeface="Times New Roman" pitchFamily="18" charset="0"/>
                <a:cs typeface="Times New Roman" pitchFamily="18" charset="0"/>
              </a:rPr>
              <a:t>Nội dung bài học</a:t>
            </a:r>
            <a:endParaRPr lang="en-US" sz="3600" b="1" dirty="0">
              <a:solidFill>
                <a:srgbClr val="7030A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par>
                                <p:cTn id="8" presetID="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ppt_x"/>
                                          </p:val>
                                        </p:tav>
                                        <p:tav tm="100000">
                                          <p:val>
                                            <p:strVal val="#ppt_x"/>
                                          </p:val>
                                        </p:tav>
                                      </p:tavLst>
                                    </p:anim>
                                    <p:anim calcmode="lin" valueType="num">
                                      <p:cBhvr additive="base">
                                        <p:cTn id="11" dur="500" fill="hold"/>
                                        <p:tgtEl>
                                          <p:spTgt spid="4"/>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5" presetClass="entr" presetSubtype="1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heckerboard(across)">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a:extLst>
              <a:ext uri="{FF2B5EF4-FFF2-40B4-BE49-F238E27FC236}">
                <a16:creationId xmlns:a16="http://schemas.microsoft.com/office/drawing/2014/main" id="{CD617737-FFF7-41AF-9AFE-FBA7074A4B48}"/>
              </a:ext>
            </a:extLst>
          </p:cNvPr>
          <p:cNvSpPr txBox="1">
            <a:spLocks noChangeArrowheads="1"/>
          </p:cNvSpPr>
          <p:nvPr/>
        </p:nvSpPr>
        <p:spPr bwMode="auto">
          <a:xfrm>
            <a:off x="272715" y="172841"/>
            <a:ext cx="11662610" cy="954107"/>
          </a:xfrm>
          <a:prstGeom prst="rect">
            <a:avLst/>
          </a:prstGeom>
          <a:solidFill>
            <a:srgbClr val="FFFF99"/>
          </a:solidFill>
          <a:ln w="9525">
            <a:noFill/>
            <a:miter lim="800000"/>
            <a:headEnd/>
            <a:tailEnd/>
          </a:ln>
          <a:effectLst>
            <a:glow rad="228600">
              <a:schemeClr val="accent2">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eaLnBrk="0" hangingPunct="0"/>
            <a:r>
              <a:rPr lang="vi-VN" sz="2800" b="1" dirty="0">
                <a:solidFill>
                  <a:srgbClr val="7030A0"/>
                </a:solidFill>
                <a:latin typeface="Times New Roman" panose="02020603050405020304" pitchFamily="18" charset="0"/>
                <a:cs typeface="Times New Roman" panose="02020603050405020304" pitchFamily="18" charset="0"/>
              </a:rPr>
              <a:t>I. Khái niệm sinh trưởng, phát triển và mối quan hệ giữa sinh trưởng, phát triển ở sinh vật.</a:t>
            </a:r>
            <a:endParaRPr lang="en-US" sz="2800" b="1" dirty="0">
              <a:solidFill>
                <a:srgbClr val="7030A0"/>
              </a:solidFill>
              <a:latin typeface="Times New Roman" pitchFamily="18" charset="0"/>
              <a:cs typeface="Times New Roman" pitchFamily="18" charset="0"/>
            </a:endParaRPr>
          </a:p>
        </p:txBody>
      </p:sp>
      <p:sp>
        <p:nvSpPr>
          <p:cNvPr id="7" name="Rectangle 6">
            <a:extLst>
              <a:ext uri="{FF2B5EF4-FFF2-40B4-BE49-F238E27FC236}">
                <a16:creationId xmlns:a16="http://schemas.microsoft.com/office/drawing/2014/main" id="{F57121E0-8B28-4FA6-BCE0-C0B3B9F1F3EA}"/>
              </a:ext>
            </a:extLst>
          </p:cNvPr>
          <p:cNvSpPr/>
          <p:nvPr/>
        </p:nvSpPr>
        <p:spPr>
          <a:xfrm>
            <a:off x="368968" y="1250057"/>
            <a:ext cx="11566357" cy="461665"/>
          </a:xfrm>
          <a:prstGeom prst="rect">
            <a:avLst/>
          </a:prstGeom>
        </p:spPr>
        <p:txBody>
          <a:bodyPr wrap="square">
            <a:spAutoFit/>
          </a:bodyPr>
          <a:lstStyle/>
          <a:p>
            <a:r>
              <a:rPr lang="en-US" sz="2400" b="1" dirty="0">
                <a:solidFill>
                  <a:srgbClr val="FF0000"/>
                </a:solidFill>
                <a:latin typeface="Times New Roman" pitchFamily="18" charset="0"/>
                <a:cs typeface="Times New Roman" pitchFamily="18" charset="0"/>
              </a:rPr>
              <a:t>HS </a:t>
            </a:r>
            <a:r>
              <a:rPr lang="en-US" sz="2400" b="1" dirty="0" err="1">
                <a:solidFill>
                  <a:srgbClr val="FF0000"/>
                </a:solidFill>
                <a:latin typeface="Times New Roman" pitchFamily="18" charset="0"/>
                <a:cs typeface="Times New Roman" pitchFamily="18" charset="0"/>
              </a:rPr>
              <a:t>hoạt</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động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nhóm</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Đọc</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thông</a:t>
            </a:r>
            <a:r>
              <a:rPr lang="en-US" sz="2400" b="1" dirty="0">
                <a:solidFill>
                  <a:srgbClr val="FF0000"/>
                </a:solidFill>
                <a:latin typeface="Times New Roman" pitchFamily="18" charset="0"/>
                <a:cs typeface="Times New Roman" pitchFamily="18" charset="0"/>
              </a:rPr>
              <a:t> tin </a:t>
            </a:r>
            <a:r>
              <a:rPr lang="en-US" sz="2400" b="1" dirty="0" err="1">
                <a:solidFill>
                  <a:srgbClr val="FF0000"/>
                </a:solidFill>
                <a:latin typeface="Times New Roman" pitchFamily="18" charset="0"/>
                <a:cs typeface="Times New Roman" pitchFamily="18" charset="0"/>
              </a:rPr>
              <a:t>kết</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hợp</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với</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các</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hình</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ảnh</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trên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và</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hoàn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thành</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bảng</a:t>
            </a:r>
            <a:endParaRPr lang="en-US" sz="2400" b="1" dirty="0">
              <a:solidFill>
                <a:srgbClr val="FF0000"/>
              </a:solidFill>
              <a:latin typeface="Times New Roman" pitchFamily="18" charset="0"/>
              <a:cs typeface="Times New Roman" pitchFamily="18" charset="0"/>
            </a:endParaRPr>
          </a:p>
        </p:txBody>
      </p:sp>
      <p:sp>
        <p:nvSpPr>
          <p:cNvPr id="9" name="TextBox 8">
            <a:extLst>
              <a:ext uri="{FF2B5EF4-FFF2-40B4-BE49-F238E27FC236}">
                <a16:creationId xmlns:a16="http://schemas.microsoft.com/office/drawing/2014/main" id="{214C67D4-1A57-45B1-AC31-16A6EA0AFBB7}"/>
              </a:ext>
            </a:extLst>
          </p:cNvPr>
          <p:cNvSpPr txBox="1"/>
          <p:nvPr/>
        </p:nvSpPr>
        <p:spPr>
          <a:xfrm>
            <a:off x="3176836" y="1856679"/>
            <a:ext cx="7129213" cy="461665"/>
          </a:xfrm>
          <a:prstGeom prst="rect">
            <a:avLst/>
          </a:prstGeom>
          <a:noFill/>
        </p:spPr>
        <p:txBody>
          <a:bodyPr wrap="square">
            <a:spAutoFit/>
          </a:bodyPr>
          <a:lstStyle/>
          <a:p>
            <a:pPr defTabSz="914400" fontAlgn="base">
              <a:spcBef>
                <a:spcPct val="0"/>
              </a:spcBef>
              <a:spcAft>
                <a:spcPct val="0"/>
              </a:spcAft>
              <a:tabLst>
                <a:tab pos="450850" algn="l"/>
              </a:tabLst>
            </a:pPr>
            <a:r>
              <a:rPr lang="vi-VN" sz="2400" b="1" dirty="0">
                <a:latin typeface="Times New Roman" pitchFamily="18" charset="0"/>
                <a:ea typeface="Times New Roman" pitchFamily="18" charset="0"/>
                <a:cs typeface="Times New Roman" pitchFamily="18" charset="0"/>
              </a:rPr>
              <a:t>H1. </a:t>
            </a:r>
            <a:r>
              <a:rPr lang="en-US" sz="2400" b="1" dirty="0" err="1">
                <a:latin typeface="Times New Roman" pitchFamily="18" charset="0"/>
                <a:ea typeface="Times New Roman" pitchFamily="18" charset="0"/>
                <a:cs typeface="Times New Roman" pitchFamily="18" charset="0"/>
              </a:rPr>
              <a:t>Tìm</a:t>
            </a:r>
            <a:r>
              <a:rPr lang="en-US" sz="2400" b="1" dirty="0">
                <a:latin typeface="Times New Roman" pitchFamily="18" charset="0"/>
                <a:ea typeface="Times New Roman" pitchFamily="18" charset="0"/>
                <a:cs typeface="Times New Roman" pitchFamily="18" charset="0"/>
              </a:rPr>
              <a:t> </a:t>
            </a:r>
            <a:r>
              <a:rPr lang="en-US" sz="2400" b="1" dirty="0" err="1">
                <a:latin typeface="Times New Roman" pitchFamily="18" charset="0"/>
                <a:ea typeface="Times New Roman" pitchFamily="18" charset="0"/>
                <a:cs typeface="Times New Roman" pitchFamily="18" charset="0"/>
              </a:rPr>
              <a:t>hiểu</a:t>
            </a:r>
            <a:r>
              <a:rPr lang="en-US" sz="2400" b="1" dirty="0">
                <a:latin typeface="Times New Roman" pitchFamily="18" charset="0"/>
                <a:ea typeface="Times New Roman" pitchFamily="18" charset="0"/>
                <a:cs typeface="Times New Roman" pitchFamily="18" charset="0"/>
              </a:rPr>
              <a:t> </a:t>
            </a:r>
            <a:r>
              <a:rPr lang="en-US" sz="2400" b="1" dirty="0" err="1">
                <a:latin typeface="Times New Roman" pitchFamily="18" charset="0"/>
                <a:ea typeface="Times New Roman" pitchFamily="18" charset="0"/>
                <a:cs typeface="Times New Roman" pitchFamily="18" charset="0"/>
              </a:rPr>
              <a:t>về</a:t>
            </a:r>
            <a:r>
              <a:rPr lang="en-US" sz="2400" b="1" dirty="0">
                <a:latin typeface="Times New Roman" pitchFamily="18" charset="0"/>
                <a:ea typeface="Times New Roman" pitchFamily="18" charset="0"/>
                <a:cs typeface="Times New Roman" pitchFamily="18" charset="0"/>
              </a:rPr>
              <a:t> </a:t>
            </a:r>
            <a:r>
              <a:rPr lang="en-US" sz="2400" b="1" dirty="0" err="1">
                <a:latin typeface="Times New Roman" pitchFamily="18" charset="0"/>
                <a:ea typeface="Times New Roman" pitchFamily="18" charset="0"/>
                <a:cs typeface="Times New Roman" pitchFamily="18" charset="0"/>
              </a:rPr>
              <a:t>sinh</a:t>
            </a:r>
            <a:r>
              <a:rPr lang="en-US" sz="2400" b="1" dirty="0">
                <a:latin typeface="Times New Roman" pitchFamily="18" charset="0"/>
                <a:ea typeface="Times New Roman" pitchFamily="18" charset="0"/>
                <a:cs typeface="Times New Roman" pitchFamily="18" charset="0"/>
              </a:rPr>
              <a:t> </a:t>
            </a:r>
            <a:r>
              <a:rPr lang="en-US" sz="2400" b="1" dirty="0" err="1">
                <a:latin typeface="Times New Roman" pitchFamily="18" charset="0"/>
                <a:ea typeface="Times New Roman" pitchFamily="18" charset="0"/>
                <a:cs typeface="Times New Roman" pitchFamily="18" charset="0"/>
              </a:rPr>
              <a:t>trưởng</a:t>
            </a:r>
            <a:r>
              <a:rPr lang="en-US" sz="2400" b="1" dirty="0">
                <a:latin typeface="Times New Roman" pitchFamily="18" charset="0"/>
                <a:ea typeface="Times New Roman" pitchFamily="18" charset="0"/>
                <a:cs typeface="Times New Roman" pitchFamily="18" charset="0"/>
              </a:rPr>
              <a:t>, </a:t>
            </a:r>
            <a:r>
              <a:rPr lang="en-US" sz="2400" b="1" dirty="0" err="1">
                <a:latin typeface="Times New Roman" pitchFamily="18" charset="0"/>
                <a:ea typeface="Times New Roman" pitchFamily="18" charset="0"/>
                <a:cs typeface="Times New Roman" pitchFamily="18" charset="0"/>
              </a:rPr>
              <a:t>phát</a:t>
            </a:r>
            <a:r>
              <a:rPr lang="en-US" sz="2400" b="1" dirty="0">
                <a:latin typeface="Times New Roman" pitchFamily="18" charset="0"/>
                <a:ea typeface="Times New Roman" pitchFamily="18" charset="0"/>
                <a:cs typeface="Times New Roman" pitchFamily="18" charset="0"/>
              </a:rPr>
              <a:t> </a:t>
            </a:r>
            <a:r>
              <a:rPr lang="en-US" sz="2400" b="1" dirty="0" err="1">
                <a:latin typeface="Times New Roman" pitchFamily="18" charset="0"/>
                <a:ea typeface="Times New Roman" pitchFamily="18" charset="0"/>
                <a:cs typeface="Times New Roman" pitchFamily="18" charset="0"/>
              </a:rPr>
              <a:t>triển</a:t>
            </a:r>
            <a:r>
              <a:rPr lang="en-US" sz="2400" b="1" dirty="0">
                <a:latin typeface="Times New Roman" pitchFamily="18" charset="0"/>
                <a:ea typeface="Times New Roman" pitchFamily="18" charset="0"/>
                <a:cs typeface="Times New Roman" pitchFamily="18" charset="0"/>
              </a:rPr>
              <a:t> ở </a:t>
            </a:r>
            <a:r>
              <a:rPr lang="en-US" sz="2400" b="1" dirty="0" err="1">
                <a:latin typeface="Times New Roman" pitchFamily="18" charset="0"/>
                <a:ea typeface="Times New Roman" pitchFamily="18" charset="0"/>
                <a:cs typeface="Times New Roman" pitchFamily="18" charset="0"/>
              </a:rPr>
              <a:t>sinh</a:t>
            </a:r>
            <a:r>
              <a:rPr lang="en-US" sz="2400" b="1" dirty="0">
                <a:latin typeface="Times New Roman" pitchFamily="18" charset="0"/>
                <a:ea typeface="Times New Roman" pitchFamily="18" charset="0"/>
                <a:cs typeface="Times New Roman" pitchFamily="18" charset="0"/>
              </a:rPr>
              <a:t> </a:t>
            </a:r>
            <a:r>
              <a:rPr lang="en-US" sz="2400" b="1" dirty="0" err="1">
                <a:latin typeface="Times New Roman" pitchFamily="18" charset="0"/>
                <a:ea typeface="Times New Roman" pitchFamily="18" charset="0"/>
                <a:cs typeface="Times New Roman" pitchFamily="18" charset="0"/>
              </a:rPr>
              <a:t>vật</a:t>
            </a:r>
            <a:endParaRPr lang="en-US" sz="2400" dirty="0">
              <a:latin typeface="Times New Roman" pitchFamily="18" charset="0"/>
              <a:cs typeface="Times New Roman" pitchFamily="18" charset="0"/>
            </a:endParaRPr>
          </a:p>
        </p:txBody>
      </p:sp>
      <p:graphicFrame>
        <p:nvGraphicFramePr>
          <p:cNvPr id="10" name="Table 9">
            <a:extLst>
              <a:ext uri="{FF2B5EF4-FFF2-40B4-BE49-F238E27FC236}">
                <a16:creationId xmlns:a16="http://schemas.microsoft.com/office/drawing/2014/main" id="{411077CA-5988-4EFA-BE55-C611F4C62301}"/>
              </a:ext>
            </a:extLst>
          </p:cNvPr>
          <p:cNvGraphicFramePr>
            <a:graphicFrameLocks noGrp="1"/>
          </p:cNvGraphicFramePr>
          <p:nvPr>
            <p:extLst>
              <p:ext uri="{D42A27DB-BD31-4B8C-83A1-F6EECF244321}">
                <p14:modId xmlns:p14="http://schemas.microsoft.com/office/powerpoint/2010/main" val="2137784432"/>
              </p:ext>
            </p:extLst>
          </p:nvPr>
        </p:nvGraphicFramePr>
        <p:xfrm>
          <a:off x="951496" y="2463301"/>
          <a:ext cx="10090485" cy="3575526"/>
        </p:xfrm>
        <a:graphic>
          <a:graphicData uri="http://schemas.openxmlformats.org/drawingml/2006/table">
            <a:tbl>
              <a:tblPr firstRow="1" firstCol="1" bandRow="1">
                <a:tableStyleId>{5940675A-B579-460E-94D1-54222C63F5DA}</a:tableStyleId>
              </a:tblPr>
              <a:tblGrid>
                <a:gridCol w="1107099">
                  <a:extLst>
                    <a:ext uri="{9D8B030D-6E8A-4147-A177-3AD203B41FA5}">
                      <a16:colId xmlns:a16="http://schemas.microsoft.com/office/drawing/2014/main" val="20000"/>
                    </a:ext>
                  </a:extLst>
                </a:gridCol>
                <a:gridCol w="1983680">
                  <a:extLst>
                    <a:ext uri="{9D8B030D-6E8A-4147-A177-3AD203B41FA5}">
                      <a16:colId xmlns:a16="http://schemas.microsoft.com/office/drawing/2014/main" val="20001"/>
                    </a:ext>
                  </a:extLst>
                </a:gridCol>
                <a:gridCol w="6999706">
                  <a:extLst>
                    <a:ext uri="{9D8B030D-6E8A-4147-A177-3AD203B41FA5}">
                      <a16:colId xmlns:a16="http://schemas.microsoft.com/office/drawing/2014/main" val="20002"/>
                    </a:ext>
                  </a:extLst>
                </a:gridCol>
              </a:tblGrid>
              <a:tr h="405023">
                <a:tc rowSpan="2">
                  <a:txBody>
                    <a:bodyPr/>
                    <a:lstStyle/>
                    <a:p>
                      <a:pPr algn="just">
                        <a:spcAft>
                          <a:spcPts val="0"/>
                        </a:spcAft>
                        <a:tabLst>
                          <a:tab pos="450215" algn="l"/>
                        </a:tabLst>
                      </a:pPr>
                      <a:r>
                        <a:rPr lang="en-US" sz="2200" b="0" dirty="0" err="1">
                          <a:solidFill>
                            <a:srgbClr val="FF0000"/>
                          </a:solidFill>
                          <a:effectLst/>
                          <a:latin typeface="Times New Roman" pitchFamily="18" charset="0"/>
                          <a:cs typeface="Times New Roman" pitchFamily="18" charset="0"/>
                        </a:rPr>
                        <a:t>Sinh</a:t>
                      </a:r>
                      <a:r>
                        <a:rPr lang="en-US" sz="2200" b="0" dirty="0">
                          <a:solidFill>
                            <a:srgbClr val="FF0000"/>
                          </a:solidFill>
                          <a:effectLst/>
                          <a:latin typeface="Times New Roman" pitchFamily="18" charset="0"/>
                          <a:cs typeface="Times New Roman" pitchFamily="18" charset="0"/>
                        </a:rPr>
                        <a:t> </a:t>
                      </a:r>
                      <a:r>
                        <a:rPr lang="en-US" sz="2200" b="0" dirty="0" err="1">
                          <a:solidFill>
                            <a:srgbClr val="FF0000"/>
                          </a:solidFill>
                          <a:effectLst/>
                          <a:latin typeface="Times New Roman" pitchFamily="18" charset="0"/>
                          <a:cs typeface="Times New Roman" pitchFamily="18" charset="0"/>
                        </a:rPr>
                        <a:t>trưởng</a:t>
                      </a:r>
                      <a:endParaRPr lang="en-US" sz="2200" b="0" dirty="0">
                        <a:solidFill>
                          <a:srgbClr val="FF0000"/>
                        </a:solidFill>
                        <a:effectLst/>
                        <a:latin typeface="Times New Roman" pitchFamily="18" charset="0"/>
                        <a:ea typeface="Times New Roman"/>
                        <a:cs typeface="Times New Roman" pitchFamily="18" charset="0"/>
                      </a:endParaRPr>
                    </a:p>
                  </a:txBody>
                  <a:tcPr marL="68580" marR="68580" marT="0" marB="0"/>
                </a:tc>
                <a:tc>
                  <a:txBody>
                    <a:bodyPr/>
                    <a:lstStyle/>
                    <a:p>
                      <a:pPr algn="just">
                        <a:spcAft>
                          <a:spcPts val="0"/>
                        </a:spcAft>
                        <a:tabLst>
                          <a:tab pos="450215" algn="l"/>
                        </a:tabLst>
                      </a:pPr>
                      <a:r>
                        <a:rPr lang="en-US" sz="2200" dirty="0" err="1">
                          <a:solidFill>
                            <a:srgbClr val="0000FF"/>
                          </a:solidFill>
                          <a:effectLst/>
                          <a:latin typeface="Times New Roman" pitchFamily="18" charset="0"/>
                          <a:cs typeface="Times New Roman" pitchFamily="18" charset="0"/>
                        </a:rPr>
                        <a:t>Bản</a:t>
                      </a:r>
                      <a:r>
                        <a:rPr lang="en-US" sz="2200" dirty="0">
                          <a:solidFill>
                            <a:srgbClr val="0000FF"/>
                          </a:solidFill>
                          <a:effectLst/>
                          <a:latin typeface="Times New Roman" pitchFamily="18" charset="0"/>
                          <a:cs typeface="Times New Roman" pitchFamily="18" charset="0"/>
                        </a:rPr>
                        <a:t> </a:t>
                      </a:r>
                      <a:r>
                        <a:rPr lang="en-US" sz="2200" dirty="0" err="1">
                          <a:solidFill>
                            <a:srgbClr val="0000FF"/>
                          </a:solidFill>
                          <a:effectLst/>
                          <a:latin typeface="Times New Roman" pitchFamily="18" charset="0"/>
                          <a:cs typeface="Times New Roman" pitchFamily="18" charset="0"/>
                        </a:rPr>
                        <a:t>chất</a:t>
                      </a:r>
                      <a:endParaRPr lang="en-US" sz="2200" dirty="0">
                        <a:solidFill>
                          <a:srgbClr val="0000FF"/>
                        </a:solidFill>
                        <a:effectLst/>
                        <a:latin typeface="Times New Roman" pitchFamily="18" charset="0"/>
                        <a:ea typeface="Times New Roman"/>
                        <a:cs typeface="Times New Roman" pitchFamily="18" charset="0"/>
                      </a:endParaRPr>
                    </a:p>
                  </a:txBody>
                  <a:tcPr marL="68580" marR="68580" marT="0" marB="0"/>
                </a:tc>
                <a:tc>
                  <a:txBody>
                    <a:bodyPr/>
                    <a:lstStyle/>
                    <a:p>
                      <a:pPr algn="just">
                        <a:spcAft>
                          <a:spcPts val="0"/>
                        </a:spcAft>
                        <a:tabLst>
                          <a:tab pos="450215" algn="l"/>
                        </a:tabLst>
                      </a:pPr>
                      <a:endParaRPr lang="en-US" sz="2200" dirty="0">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0"/>
                  </a:ext>
                </a:extLst>
              </a:tr>
              <a:tr h="607534">
                <a:tc vMerge="1">
                  <a:txBody>
                    <a:bodyPr/>
                    <a:lstStyle/>
                    <a:p>
                      <a:endParaRPr lang="en-US"/>
                    </a:p>
                  </a:txBody>
                  <a:tcPr/>
                </a:tc>
                <a:tc>
                  <a:txBody>
                    <a:bodyPr/>
                    <a:lstStyle/>
                    <a:p>
                      <a:pPr algn="just">
                        <a:spcAft>
                          <a:spcPts val="0"/>
                        </a:spcAft>
                        <a:tabLst>
                          <a:tab pos="450215" algn="l"/>
                        </a:tabLst>
                      </a:pPr>
                      <a:r>
                        <a:rPr lang="en-US" sz="2200">
                          <a:solidFill>
                            <a:srgbClr val="0000FF"/>
                          </a:solidFill>
                          <a:effectLst/>
                          <a:latin typeface="Times New Roman" pitchFamily="18" charset="0"/>
                          <a:cs typeface="Times New Roman" pitchFamily="18" charset="0"/>
                        </a:rPr>
                        <a:t>Hình thức biểu hiện</a:t>
                      </a:r>
                      <a:endParaRPr lang="en-US" sz="2200">
                        <a:solidFill>
                          <a:srgbClr val="0000FF"/>
                        </a:solidFill>
                        <a:effectLst/>
                        <a:latin typeface="Times New Roman" pitchFamily="18" charset="0"/>
                        <a:ea typeface="Times New Roman"/>
                        <a:cs typeface="Times New Roman" pitchFamily="18" charset="0"/>
                      </a:endParaRPr>
                    </a:p>
                  </a:txBody>
                  <a:tcPr marL="68580" marR="68580" marT="0" marB="0"/>
                </a:tc>
                <a:tc>
                  <a:txBody>
                    <a:bodyPr/>
                    <a:lstStyle/>
                    <a:p>
                      <a:pPr algn="just">
                        <a:spcAft>
                          <a:spcPts val="0"/>
                        </a:spcAft>
                        <a:tabLst>
                          <a:tab pos="450215" algn="l"/>
                        </a:tabLst>
                      </a:pPr>
                      <a:endParaRPr lang="en-US" sz="2200" dirty="0">
                        <a:effectLst/>
                        <a:latin typeface="Times New Roman" pitchFamily="18" charset="0"/>
                        <a:cs typeface="Times New Roman" pitchFamily="18" charset="0"/>
                      </a:endParaRPr>
                    </a:p>
                    <a:p>
                      <a:pPr algn="just">
                        <a:spcAft>
                          <a:spcPts val="0"/>
                        </a:spcAft>
                        <a:tabLst>
                          <a:tab pos="450215" algn="l"/>
                        </a:tabLst>
                      </a:pPr>
                      <a:r>
                        <a:rPr lang="en-US" sz="2200" dirty="0">
                          <a:effectLst/>
                          <a:latin typeface="Times New Roman" pitchFamily="18" charset="0"/>
                          <a:cs typeface="Times New Roman" pitchFamily="18" charset="0"/>
                        </a:rPr>
                        <a:t> </a:t>
                      </a:r>
                      <a:endParaRPr lang="en-US" sz="2200" dirty="0">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1"/>
                  </a:ext>
                </a:extLst>
              </a:tr>
              <a:tr h="553311">
                <a:tc rowSpan="2">
                  <a:txBody>
                    <a:bodyPr/>
                    <a:lstStyle/>
                    <a:p>
                      <a:pPr algn="just">
                        <a:spcAft>
                          <a:spcPts val="0"/>
                        </a:spcAft>
                        <a:tabLst>
                          <a:tab pos="450215" algn="l"/>
                        </a:tabLst>
                      </a:pPr>
                      <a:r>
                        <a:rPr lang="en-US" sz="2200" b="0" dirty="0" err="1">
                          <a:solidFill>
                            <a:srgbClr val="FF0000"/>
                          </a:solidFill>
                          <a:effectLst/>
                          <a:latin typeface="Times New Roman" pitchFamily="18" charset="0"/>
                          <a:cs typeface="Times New Roman" pitchFamily="18" charset="0"/>
                        </a:rPr>
                        <a:t>Phát</a:t>
                      </a:r>
                      <a:r>
                        <a:rPr lang="en-US" sz="2200" b="0" dirty="0">
                          <a:solidFill>
                            <a:srgbClr val="FF0000"/>
                          </a:solidFill>
                          <a:effectLst/>
                          <a:latin typeface="Times New Roman" pitchFamily="18" charset="0"/>
                          <a:cs typeface="Times New Roman" pitchFamily="18" charset="0"/>
                        </a:rPr>
                        <a:t> </a:t>
                      </a:r>
                      <a:r>
                        <a:rPr lang="en-US" sz="2200" b="0" dirty="0" err="1">
                          <a:solidFill>
                            <a:srgbClr val="FF0000"/>
                          </a:solidFill>
                          <a:effectLst/>
                          <a:latin typeface="Times New Roman" pitchFamily="18" charset="0"/>
                          <a:cs typeface="Times New Roman" pitchFamily="18" charset="0"/>
                        </a:rPr>
                        <a:t>triển</a:t>
                      </a:r>
                      <a:endParaRPr lang="en-US" sz="2200" b="0" dirty="0">
                        <a:solidFill>
                          <a:srgbClr val="FF0000"/>
                        </a:solidFill>
                        <a:effectLst/>
                        <a:latin typeface="Times New Roman" pitchFamily="18" charset="0"/>
                        <a:ea typeface="Times New Roman"/>
                        <a:cs typeface="Times New Roman" pitchFamily="18" charset="0"/>
                      </a:endParaRPr>
                    </a:p>
                  </a:txBody>
                  <a:tcPr marL="68580" marR="68580" marT="0" marB="0"/>
                </a:tc>
                <a:tc>
                  <a:txBody>
                    <a:bodyPr/>
                    <a:lstStyle/>
                    <a:p>
                      <a:pPr algn="just">
                        <a:spcAft>
                          <a:spcPts val="0"/>
                        </a:spcAft>
                        <a:tabLst>
                          <a:tab pos="450215" algn="l"/>
                        </a:tabLst>
                      </a:pPr>
                      <a:r>
                        <a:rPr lang="en-US" sz="2200">
                          <a:solidFill>
                            <a:srgbClr val="0000FF"/>
                          </a:solidFill>
                          <a:effectLst/>
                          <a:latin typeface="Times New Roman" pitchFamily="18" charset="0"/>
                          <a:cs typeface="Times New Roman" pitchFamily="18" charset="0"/>
                        </a:rPr>
                        <a:t>Bản chất</a:t>
                      </a:r>
                      <a:endParaRPr lang="en-US" sz="2200">
                        <a:solidFill>
                          <a:srgbClr val="0000FF"/>
                        </a:solidFill>
                        <a:effectLst/>
                        <a:latin typeface="Times New Roman" pitchFamily="18" charset="0"/>
                        <a:ea typeface="Times New Roman"/>
                        <a:cs typeface="Times New Roman" pitchFamily="18" charset="0"/>
                      </a:endParaRPr>
                    </a:p>
                  </a:txBody>
                  <a:tcPr marL="68580" marR="68580" marT="0" marB="0"/>
                </a:tc>
                <a:tc>
                  <a:txBody>
                    <a:bodyPr/>
                    <a:lstStyle/>
                    <a:p>
                      <a:pPr algn="just">
                        <a:spcAft>
                          <a:spcPts val="0"/>
                        </a:spcAft>
                        <a:tabLst>
                          <a:tab pos="450215" algn="l"/>
                        </a:tabLst>
                      </a:pPr>
                      <a:endParaRPr lang="en-US" sz="2200" dirty="0">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2"/>
                  </a:ext>
                </a:extLst>
              </a:tr>
              <a:tr h="1012556">
                <a:tc vMerge="1">
                  <a:txBody>
                    <a:bodyPr/>
                    <a:lstStyle/>
                    <a:p>
                      <a:endParaRPr lang="en-US"/>
                    </a:p>
                  </a:txBody>
                  <a:tcPr/>
                </a:tc>
                <a:tc>
                  <a:txBody>
                    <a:bodyPr/>
                    <a:lstStyle/>
                    <a:p>
                      <a:pPr algn="just">
                        <a:spcAft>
                          <a:spcPts val="0"/>
                        </a:spcAft>
                        <a:tabLst>
                          <a:tab pos="450215" algn="l"/>
                        </a:tabLst>
                      </a:pPr>
                      <a:r>
                        <a:rPr lang="en-US" sz="2200" dirty="0" err="1">
                          <a:solidFill>
                            <a:srgbClr val="0000FF"/>
                          </a:solidFill>
                          <a:effectLst/>
                          <a:latin typeface="Times New Roman" pitchFamily="18" charset="0"/>
                          <a:cs typeface="Times New Roman" pitchFamily="18" charset="0"/>
                        </a:rPr>
                        <a:t>Hình</a:t>
                      </a:r>
                      <a:r>
                        <a:rPr lang="en-US" sz="2200" dirty="0">
                          <a:solidFill>
                            <a:srgbClr val="0000FF"/>
                          </a:solidFill>
                          <a:effectLst/>
                          <a:latin typeface="Times New Roman" pitchFamily="18" charset="0"/>
                          <a:cs typeface="Times New Roman" pitchFamily="18" charset="0"/>
                        </a:rPr>
                        <a:t> </a:t>
                      </a:r>
                      <a:r>
                        <a:rPr lang="en-US" sz="2200" dirty="0" err="1">
                          <a:solidFill>
                            <a:srgbClr val="0000FF"/>
                          </a:solidFill>
                          <a:effectLst/>
                          <a:latin typeface="Times New Roman" pitchFamily="18" charset="0"/>
                          <a:cs typeface="Times New Roman" pitchFamily="18" charset="0"/>
                        </a:rPr>
                        <a:t>thức</a:t>
                      </a:r>
                      <a:r>
                        <a:rPr lang="en-US" sz="2200" dirty="0">
                          <a:solidFill>
                            <a:srgbClr val="0000FF"/>
                          </a:solidFill>
                          <a:effectLst/>
                          <a:latin typeface="Times New Roman" pitchFamily="18" charset="0"/>
                          <a:cs typeface="Times New Roman" pitchFamily="18" charset="0"/>
                        </a:rPr>
                        <a:t> </a:t>
                      </a:r>
                      <a:r>
                        <a:rPr lang="en-US" sz="2200" dirty="0" err="1">
                          <a:solidFill>
                            <a:srgbClr val="0000FF"/>
                          </a:solidFill>
                          <a:effectLst/>
                          <a:latin typeface="Times New Roman" pitchFamily="18" charset="0"/>
                          <a:cs typeface="Times New Roman" pitchFamily="18" charset="0"/>
                        </a:rPr>
                        <a:t>biểu</a:t>
                      </a:r>
                      <a:r>
                        <a:rPr lang="en-US" sz="2200" dirty="0">
                          <a:solidFill>
                            <a:srgbClr val="0000FF"/>
                          </a:solidFill>
                          <a:effectLst/>
                          <a:latin typeface="Times New Roman" pitchFamily="18" charset="0"/>
                          <a:cs typeface="Times New Roman" pitchFamily="18" charset="0"/>
                        </a:rPr>
                        <a:t> </a:t>
                      </a:r>
                      <a:r>
                        <a:rPr lang="en-US" sz="2200" dirty="0" err="1">
                          <a:solidFill>
                            <a:srgbClr val="0000FF"/>
                          </a:solidFill>
                          <a:effectLst/>
                          <a:latin typeface="Times New Roman" pitchFamily="18" charset="0"/>
                          <a:cs typeface="Times New Roman" pitchFamily="18" charset="0"/>
                        </a:rPr>
                        <a:t>hiện</a:t>
                      </a:r>
                      <a:endParaRPr lang="en-US" sz="2200" dirty="0">
                        <a:solidFill>
                          <a:srgbClr val="0000FF"/>
                        </a:solidFill>
                        <a:effectLst/>
                        <a:latin typeface="Times New Roman" pitchFamily="18" charset="0"/>
                        <a:ea typeface="Times New Roman"/>
                        <a:cs typeface="Times New Roman" pitchFamily="18" charset="0"/>
                      </a:endParaRPr>
                    </a:p>
                  </a:txBody>
                  <a:tcPr marL="68580" marR="68580" marT="0" marB="0"/>
                </a:tc>
                <a:tc>
                  <a:txBody>
                    <a:bodyPr/>
                    <a:lstStyle/>
                    <a:p>
                      <a:pPr algn="just">
                        <a:spcAft>
                          <a:spcPts val="0"/>
                        </a:spcAft>
                        <a:tabLst>
                          <a:tab pos="450215" algn="l"/>
                        </a:tabLst>
                      </a:pPr>
                      <a:endParaRPr lang="en-US" sz="2200" dirty="0">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3"/>
                  </a:ext>
                </a:extLst>
              </a:tr>
              <a:tr h="934076">
                <a:tc gridSpan="2">
                  <a:txBody>
                    <a:bodyPr/>
                    <a:lstStyle/>
                    <a:p>
                      <a:pPr algn="just">
                        <a:spcAft>
                          <a:spcPts val="0"/>
                        </a:spcAft>
                        <a:tabLst>
                          <a:tab pos="450215" algn="l"/>
                        </a:tabLst>
                      </a:pPr>
                      <a:r>
                        <a:rPr lang="en-US" sz="2200" b="0" dirty="0" err="1">
                          <a:solidFill>
                            <a:srgbClr val="FF0000"/>
                          </a:solidFill>
                          <a:effectLst/>
                          <a:latin typeface="Times New Roman" pitchFamily="18" charset="0"/>
                          <a:cs typeface="Times New Roman" pitchFamily="18" charset="0"/>
                        </a:rPr>
                        <a:t>Mối</a:t>
                      </a:r>
                      <a:r>
                        <a:rPr lang="en-US" sz="2200" b="0" dirty="0">
                          <a:solidFill>
                            <a:srgbClr val="FF0000"/>
                          </a:solidFill>
                          <a:effectLst/>
                          <a:latin typeface="Times New Roman" pitchFamily="18" charset="0"/>
                          <a:cs typeface="Times New Roman" pitchFamily="18" charset="0"/>
                        </a:rPr>
                        <a:t> </a:t>
                      </a:r>
                      <a:r>
                        <a:rPr lang="en-US" sz="2200" b="0" dirty="0" err="1">
                          <a:solidFill>
                            <a:srgbClr val="FF0000"/>
                          </a:solidFill>
                          <a:effectLst/>
                          <a:latin typeface="Times New Roman" pitchFamily="18" charset="0"/>
                          <a:cs typeface="Times New Roman" pitchFamily="18" charset="0"/>
                        </a:rPr>
                        <a:t>quan</a:t>
                      </a:r>
                      <a:r>
                        <a:rPr lang="en-US" sz="2200" b="0" dirty="0">
                          <a:solidFill>
                            <a:srgbClr val="FF0000"/>
                          </a:solidFill>
                          <a:effectLst/>
                          <a:latin typeface="Times New Roman" pitchFamily="18" charset="0"/>
                          <a:cs typeface="Times New Roman" pitchFamily="18" charset="0"/>
                        </a:rPr>
                        <a:t> </a:t>
                      </a:r>
                      <a:r>
                        <a:rPr lang="en-US" sz="2200" b="0" dirty="0" err="1">
                          <a:solidFill>
                            <a:srgbClr val="FF0000"/>
                          </a:solidFill>
                          <a:effectLst/>
                          <a:latin typeface="Times New Roman" pitchFamily="18" charset="0"/>
                          <a:cs typeface="Times New Roman" pitchFamily="18" charset="0"/>
                        </a:rPr>
                        <a:t>hệ</a:t>
                      </a:r>
                      <a:r>
                        <a:rPr lang="en-US" sz="2200" b="0" dirty="0">
                          <a:solidFill>
                            <a:srgbClr val="FF0000"/>
                          </a:solidFill>
                          <a:effectLst/>
                          <a:latin typeface="Times New Roman" pitchFamily="18" charset="0"/>
                          <a:cs typeface="Times New Roman" pitchFamily="18" charset="0"/>
                        </a:rPr>
                        <a:t> </a:t>
                      </a:r>
                      <a:r>
                        <a:rPr lang="en-US" sz="2200" b="0" dirty="0" err="1">
                          <a:solidFill>
                            <a:srgbClr val="FF0000"/>
                          </a:solidFill>
                          <a:effectLst/>
                          <a:latin typeface="Times New Roman" pitchFamily="18" charset="0"/>
                          <a:cs typeface="Times New Roman" pitchFamily="18" charset="0"/>
                        </a:rPr>
                        <a:t>giữa</a:t>
                      </a:r>
                      <a:r>
                        <a:rPr lang="en-US" sz="2200" b="0" dirty="0">
                          <a:solidFill>
                            <a:srgbClr val="FF0000"/>
                          </a:solidFill>
                          <a:effectLst/>
                          <a:latin typeface="Times New Roman" pitchFamily="18" charset="0"/>
                          <a:cs typeface="Times New Roman" pitchFamily="18" charset="0"/>
                        </a:rPr>
                        <a:t> </a:t>
                      </a:r>
                      <a:r>
                        <a:rPr lang="en-US" sz="2200" b="0" dirty="0" err="1">
                          <a:solidFill>
                            <a:srgbClr val="FF0000"/>
                          </a:solidFill>
                          <a:effectLst/>
                          <a:latin typeface="Times New Roman" pitchFamily="18" charset="0"/>
                          <a:cs typeface="Times New Roman" pitchFamily="18" charset="0"/>
                        </a:rPr>
                        <a:t>sinh</a:t>
                      </a:r>
                      <a:r>
                        <a:rPr lang="en-US" sz="2200" b="0" dirty="0">
                          <a:solidFill>
                            <a:srgbClr val="FF0000"/>
                          </a:solidFill>
                          <a:effectLst/>
                          <a:latin typeface="Times New Roman" pitchFamily="18" charset="0"/>
                          <a:cs typeface="Times New Roman" pitchFamily="18" charset="0"/>
                        </a:rPr>
                        <a:t> </a:t>
                      </a:r>
                      <a:r>
                        <a:rPr lang="en-US" sz="2200" b="0" dirty="0" err="1">
                          <a:solidFill>
                            <a:srgbClr val="FF0000"/>
                          </a:solidFill>
                          <a:effectLst/>
                          <a:latin typeface="Times New Roman" pitchFamily="18" charset="0"/>
                          <a:cs typeface="Times New Roman" pitchFamily="18" charset="0"/>
                        </a:rPr>
                        <a:t>trưởng</a:t>
                      </a:r>
                      <a:r>
                        <a:rPr lang="en-US" sz="2200" b="0" dirty="0">
                          <a:solidFill>
                            <a:srgbClr val="FF0000"/>
                          </a:solidFill>
                          <a:effectLst/>
                          <a:latin typeface="Times New Roman" pitchFamily="18" charset="0"/>
                          <a:cs typeface="Times New Roman" pitchFamily="18" charset="0"/>
                        </a:rPr>
                        <a:t> </a:t>
                      </a:r>
                      <a:r>
                        <a:rPr lang="en-US" sz="2200" b="0" dirty="0" err="1">
                          <a:solidFill>
                            <a:srgbClr val="FF0000"/>
                          </a:solidFill>
                          <a:effectLst/>
                          <a:latin typeface="Times New Roman" pitchFamily="18" charset="0"/>
                          <a:cs typeface="Times New Roman" pitchFamily="18" charset="0"/>
                        </a:rPr>
                        <a:t>và</a:t>
                      </a:r>
                      <a:r>
                        <a:rPr lang="en-US" sz="2200" b="0" dirty="0">
                          <a:solidFill>
                            <a:srgbClr val="FF0000"/>
                          </a:solidFill>
                          <a:effectLst/>
                          <a:latin typeface="Times New Roman" pitchFamily="18" charset="0"/>
                          <a:cs typeface="Times New Roman" pitchFamily="18" charset="0"/>
                        </a:rPr>
                        <a:t> </a:t>
                      </a:r>
                      <a:r>
                        <a:rPr lang="en-US" sz="2200" b="0" dirty="0" err="1">
                          <a:solidFill>
                            <a:srgbClr val="FF0000"/>
                          </a:solidFill>
                          <a:effectLst/>
                          <a:latin typeface="Times New Roman" pitchFamily="18" charset="0"/>
                          <a:cs typeface="Times New Roman" pitchFamily="18" charset="0"/>
                        </a:rPr>
                        <a:t>phát</a:t>
                      </a:r>
                      <a:r>
                        <a:rPr lang="en-US" sz="2200" b="0" dirty="0">
                          <a:solidFill>
                            <a:srgbClr val="FF0000"/>
                          </a:solidFill>
                          <a:effectLst/>
                          <a:latin typeface="Times New Roman" pitchFamily="18" charset="0"/>
                          <a:cs typeface="Times New Roman" pitchFamily="18" charset="0"/>
                        </a:rPr>
                        <a:t> </a:t>
                      </a:r>
                      <a:r>
                        <a:rPr lang="en-US" sz="2200" b="0" dirty="0" err="1">
                          <a:solidFill>
                            <a:srgbClr val="FF0000"/>
                          </a:solidFill>
                          <a:effectLst/>
                          <a:latin typeface="Times New Roman" pitchFamily="18" charset="0"/>
                          <a:cs typeface="Times New Roman" pitchFamily="18" charset="0"/>
                        </a:rPr>
                        <a:t>triển</a:t>
                      </a:r>
                      <a:endParaRPr lang="en-US" sz="2200" b="0" dirty="0">
                        <a:solidFill>
                          <a:srgbClr val="FF0000"/>
                        </a:solidFill>
                        <a:effectLst/>
                        <a:latin typeface="Times New Roman" pitchFamily="18" charset="0"/>
                        <a:ea typeface="Times New Roman"/>
                        <a:cs typeface="Times New Roman" pitchFamily="18" charset="0"/>
                      </a:endParaRPr>
                    </a:p>
                  </a:txBody>
                  <a:tcPr marL="68580" marR="68580" marT="0" marB="0"/>
                </a:tc>
                <a:tc hMerge="1">
                  <a:txBody>
                    <a:bodyPr/>
                    <a:lstStyle/>
                    <a:p>
                      <a:endParaRPr lang="en-US"/>
                    </a:p>
                  </a:txBody>
                  <a:tcPr/>
                </a:tc>
                <a:tc>
                  <a:txBody>
                    <a:bodyPr/>
                    <a:lstStyle/>
                    <a:p>
                      <a:pPr algn="just">
                        <a:spcAft>
                          <a:spcPts val="0"/>
                        </a:spcAft>
                        <a:tabLst>
                          <a:tab pos="450215" algn="l"/>
                        </a:tabLst>
                      </a:pPr>
                      <a:endParaRPr lang="en-US" sz="2200" dirty="0">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776152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5" presetClass="entr" presetSubtype="1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heckerboard(across)">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Box 11"/>
          <p:cNvSpPr txBox="1">
            <a:spLocks noChangeArrowheads="1"/>
          </p:cNvSpPr>
          <p:nvPr/>
        </p:nvSpPr>
        <p:spPr bwMode="auto">
          <a:xfrm>
            <a:off x="385011" y="5657045"/>
            <a:ext cx="11806989" cy="954107"/>
          </a:xfrm>
          <a:prstGeom prst="rect">
            <a:avLst/>
          </a:prstGeom>
          <a:noFill/>
          <a:ln w="9525">
            <a:noFill/>
            <a:miter lim="800000"/>
            <a:headEnd/>
            <a:tailEnd/>
          </a:ln>
          <a:effectLst/>
        </p:spPr>
        <p:txBody>
          <a:bodyPr wrap="square">
            <a:spAutoFit/>
          </a:bodyPr>
          <a:lstStyle/>
          <a:p>
            <a:pPr algn="just" eaLnBrk="0" hangingPunct="0"/>
            <a:r>
              <a:rPr lang="en-US" sz="2800" b="1" dirty="0" err="1">
                <a:solidFill>
                  <a:srgbClr val="FF0000"/>
                </a:solidFill>
                <a:latin typeface="Times New Roman" pitchFamily="18" charset="0"/>
                <a:cs typeface="Times New Roman" pitchFamily="18" charset="0"/>
              </a:rPr>
              <a:t>Nhận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xét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sự</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biến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đổi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về</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kích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thước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và</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khối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lượng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từ</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gà</a:t>
            </a:r>
            <a:r>
              <a:rPr lang="en-US" sz="2800" b="1" dirty="0">
                <a:solidFill>
                  <a:srgbClr val="FF0000"/>
                </a:solidFill>
                <a:latin typeface="Times New Roman" pitchFamily="18" charset="0"/>
                <a:cs typeface="Times New Roman" pitchFamily="18" charset="0"/>
              </a:rPr>
              <a:t> con </a:t>
            </a:r>
            <a:r>
              <a:rPr lang="en-US" sz="2800" b="1" dirty="0" err="1">
                <a:solidFill>
                  <a:srgbClr val="FF0000"/>
                </a:solidFill>
                <a:latin typeface="Times New Roman" pitchFamily="18" charset="0"/>
                <a:cs typeface="Times New Roman" pitchFamily="18" charset="0"/>
              </a:rPr>
              <a:t>thành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gà</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trưởng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thành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từ</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chó</a:t>
            </a:r>
            <a:r>
              <a:rPr lang="en-US" sz="2800" b="1" dirty="0">
                <a:solidFill>
                  <a:srgbClr val="FF0000"/>
                </a:solidFill>
                <a:latin typeface="Times New Roman" pitchFamily="18" charset="0"/>
                <a:cs typeface="Times New Roman" pitchFamily="18" charset="0"/>
              </a:rPr>
              <a:t> con </a:t>
            </a:r>
            <a:r>
              <a:rPr lang="en-US" sz="2800" b="1" dirty="0" err="1">
                <a:solidFill>
                  <a:srgbClr val="FF0000"/>
                </a:solidFill>
                <a:latin typeface="Times New Roman" pitchFamily="18" charset="0"/>
                <a:cs typeface="Times New Roman" pitchFamily="18" charset="0"/>
              </a:rPr>
              <a:t>thành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chó</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trưởng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thành</a:t>
            </a:r>
            <a:r>
              <a:rPr lang="en-US" sz="2800" b="1" dirty="0">
                <a:solidFill>
                  <a:srgbClr val="FF0000"/>
                </a:solidFill>
                <a:latin typeface="Times New Roman" pitchFamily="18" charset="0"/>
                <a:cs typeface="Times New Roman" pitchFamily="18" charset="0"/>
              </a:rPr>
              <a:t> ?</a:t>
            </a:r>
            <a:endParaRPr lang="en-US" sz="2800" b="1" u="sng" dirty="0">
              <a:solidFill>
                <a:srgbClr val="FF0000"/>
              </a:solidFill>
              <a:latin typeface="Times New Roman" pitchFamily="18" charset="0"/>
              <a:cs typeface="Times New Roman" pitchFamily="18" charset="0"/>
            </a:endParaRPr>
          </a:p>
        </p:txBody>
      </p:sp>
      <p:sp>
        <p:nvSpPr>
          <p:cNvPr id="5125" name="Text Box 5"/>
          <p:cNvSpPr txBox="1">
            <a:spLocks noChangeArrowheads="1"/>
          </p:cNvSpPr>
          <p:nvPr/>
        </p:nvSpPr>
        <p:spPr bwMode="auto">
          <a:xfrm>
            <a:off x="236458" y="298103"/>
            <a:ext cx="4251485" cy="523220"/>
          </a:xfrm>
          <a:prstGeom prst="rect">
            <a:avLst/>
          </a:prstGeom>
          <a:noFill/>
          <a:ln w="9525">
            <a:noFill/>
            <a:miter lim="800000"/>
            <a:headEnd/>
            <a:tailEnd/>
          </a:ln>
          <a:effectLst/>
        </p:spPr>
        <p:txBody>
          <a:bodyPr wrap="none">
            <a:spAutoFit/>
          </a:bodyPr>
          <a:lstStyle/>
          <a:p>
            <a:pPr eaLnBrk="0" hangingPunct="0"/>
            <a:r>
              <a:rPr lang="en-US" sz="2800" b="1" dirty="0">
                <a:solidFill>
                  <a:srgbClr val="7030A0"/>
                </a:solidFill>
                <a:latin typeface="Times New Roman" pitchFamily="18" charset="0"/>
                <a:cs typeface="Times New Roman" pitchFamily="18" charset="0"/>
              </a:rPr>
              <a:t>* </a:t>
            </a:r>
            <a:r>
              <a:rPr lang="en-US" sz="2800" b="1" dirty="0" err="1">
                <a:solidFill>
                  <a:srgbClr val="7030A0"/>
                </a:solidFill>
                <a:latin typeface="Times New Roman" pitchFamily="18" charset="0"/>
                <a:cs typeface="Times New Roman" pitchFamily="18" charset="0"/>
              </a:rPr>
              <a:t>Khái</a:t>
            </a:r>
            <a:r>
              <a:rPr lang="en-US" sz="2800" b="1" dirty="0">
                <a:solidFill>
                  <a:srgbClr val="7030A0"/>
                </a:solidFill>
                <a:latin typeface="Times New Roman" pitchFamily="18" charset="0"/>
                <a:cs typeface="Times New Roman" pitchFamily="18" charset="0"/>
              </a:rPr>
              <a:t> </a:t>
            </a:r>
            <a:r>
              <a:rPr lang="en-US" sz="2800" b="1" dirty="0" err="1">
                <a:solidFill>
                  <a:srgbClr val="7030A0"/>
                </a:solidFill>
                <a:latin typeface="Times New Roman" pitchFamily="18" charset="0"/>
                <a:cs typeface="Times New Roman" pitchFamily="18" charset="0"/>
              </a:rPr>
              <a:t>niệm</a:t>
            </a:r>
            <a:r>
              <a:rPr lang="en-US" sz="2800" b="1" dirty="0">
                <a:solidFill>
                  <a:srgbClr val="7030A0"/>
                </a:solidFill>
                <a:latin typeface="Times New Roman" pitchFamily="18" charset="0"/>
                <a:cs typeface="Times New Roman" pitchFamily="18" charset="0"/>
              </a:rPr>
              <a:t> </a:t>
            </a:r>
            <a:r>
              <a:rPr lang="en-US" sz="2800" b="1" dirty="0" err="1">
                <a:solidFill>
                  <a:srgbClr val="7030A0"/>
                </a:solidFill>
                <a:latin typeface="Times New Roman" pitchFamily="18" charset="0"/>
                <a:cs typeface="Times New Roman" pitchFamily="18" charset="0"/>
              </a:rPr>
              <a:t>sinh</a:t>
            </a:r>
            <a:r>
              <a:rPr lang="en-US" sz="2800" b="1" dirty="0">
                <a:solidFill>
                  <a:srgbClr val="7030A0"/>
                </a:solidFill>
                <a:latin typeface="Times New Roman" pitchFamily="18" charset="0"/>
                <a:cs typeface="Times New Roman" pitchFamily="18" charset="0"/>
              </a:rPr>
              <a:t> </a:t>
            </a:r>
            <a:r>
              <a:rPr lang="en-US" sz="2800" b="1" dirty="0" err="1">
                <a:solidFill>
                  <a:srgbClr val="7030A0"/>
                </a:solidFill>
                <a:latin typeface="Times New Roman" pitchFamily="18" charset="0"/>
                <a:cs typeface="Times New Roman" pitchFamily="18" charset="0"/>
              </a:rPr>
              <a:t>trưởng</a:t>
            </a:r>
            <a:r>
              <a:rPr lang="en-US" sz="2800" b="1" dirty="0">
                <a:solidFill>
                  <a:srgbClr val="7030A0"/>
                </a:solidFill>
                <a:latin typeface="Times New Roman" pitchFamily="18" charset="0"/>
                <a:cs typeface="Times New Roman" pitchFamily="18" charset="0"/>
              </a:rPr>
              <a:t> :</a:t>
            </a:r>
            <a:r>
              <a:rPr lang="en-US" sz="2800" dirty="0">
                <a:solidFill>
                  <a:srgbClr val="7030A0"/>
                </a:solidFill>
                <a:latin typeface="Times New Roman" pitchFamily="18" charset="0"/>
                <a:cs typeface="Times New Roman" pitchFamily="18" charset="0"/>
              </a:rPr>
              <a:t> </a:t>
            </a:r>
          </a:p>
        </p:txBody>
      </p:sp>
      <p:pic>
        <p:nvPicPr>
          <p:cNvPr id="5127" name="Picture 7" descr="anh029nz2"/>
          <p:cNvPicPr>
            <a:picLocks noChangeAspect="1" noChangeArrowheads="1"/>
          </p:cNvPicPr>
          <p:nvPr/>
        </p:nvPicPr>
        <p:blipFill>
          <a:blip r:embed="rId2" cstate="print"/>
          <a:srcRect/>
          <a:stretch>
            <a:fillRect/>
          </a:stretch>
        </p:blipFill>
        <p:spPr bwMode="auto">
          <a:xfrm>
            <a:off x="7103941" y="723901"/>
            <a:ext cx="2452812" cy="1828800"/>
          </a:xfrm>
          <a:prstGeom prst="rect">
            <a:avLst/>
          </a:prstGeom>
          <a:noFill/>
        </p:spPr>
      </p:pic>
      <p:sp>
        <p:nvSpPr>
          <p:cNvPr id="5129" name="Text Box 9"/>
          <p:cNvSpPr txBox="1">
            <a:spLocks noChangeArrowheads="1"/>
          </p:cNvSpPr>
          <p:nvPr/>
        </p:nvSpPr>
        <p:spPr bwMode="auto">
          <a:xfrm>
            <a:off x="1105473" y="2600980"/>
            <a:ext cx="4105611" cy="523220"/>
          </a:xfrm>
          <a:prstGeom prst="rect">
            <a:avLst/>
          </a:prstGeom>
          <a:noFill/>
          <a:ln w="9525">
            <a:noFill/>
            <a:miter lim="800000"/>
            <a:headEnd/>
            <a:tailEnd/>
          </a:ln>
          <a:effectLst/>
        </p:spPr>
        <p:txBody>
          <a:bodyPr wrap="none">
            <a:spAutoFit/>
          </a:bodyPr>
          <a:lstStyle/>
          <a:p>
            <a:pPr eaLnBrk="0" hangingPunct="0"/>
            <a:r>
              <a:rPr lang="en-US" sz="2800" b="1" dirty="0" err="1">
                <a:latin typeface="Times New Roman" pitchFamily="18" charset="0"/>
              </a:rPr>
              <a:t>Gà</a:t>
            </a:r>
            <a:r>
              <a:rPr lang="en-US" sz="2800" b="1" dirty="0">
                <a:latin typeface="Times New Roman" pitchFamily="18" charset="0"/>
              </a:rPr>
              <a:t> con </a:t>
            </a:r>
            <a:r>
              <a:rPr lang="en-US" sz="2800" b="1" dirty="0" err="1">
                <a:latin typeface="Times New Roman" pitchFamily="18" charset="0"/>
              </a:rPr>
              <a:t>mới</a:t>
            </a:r>
            <a:r>
              <a:rPr lang="en-US" sz="2800" b="1" dirty="0">
                <a:latin typeface="Times New Roman" pitchFamily="18" charset="0"/>
              </a:rPr>
              <a:t> </a:t>
            </a:r>
            <a:r>
              <a:rPr lang="en-US" sz="2800" b="1" dirty="0" err="1">
                <a:latin typeface="Times New Roman" pitchFamily="18" charset="0"/>
              </a:rPr>
              <a:t>nở</a:t>
            </a:r>
            <a:r>
              <a:rPr lang="en-US" sz="2800" b="1" dirty="0">
                <a:latin typeface="Times New Roman" pitchFamily="18" charset="0"/>
              </a:rPr>
              <a:t> </a:t>
            </a:r>
            <a:r>
              <a:rPr lang="en-US" sz="2800" b="1" dirty="0" err="1">
                <a:latin typeface="Times New Roman" pitchFamily="18" charset="0"/>
              </a:rPr>
              <a:t>nặng</a:t>
            </a:r>
            <a:r>
              <a:rPr lang="en-US" sz="2800" b="1" dirty="0">
                <a:latin typeface="Times New Roman" pitchFamily="18" charset="0"/>
              </a:rPr>
              <a:t> 200g</a:t>
            </a:r>
          </a:p>
        </p:txBody>
      </p:sp>
      <p:sp>
        <p:nvSpPr>
          <p:cNvPr id="5130" name="Text Box 10"/>
          <p:cNvSpPr txBox="1">
            <a:spLocks noChangeArrowheads="1"/>
          </p:cNvSpPr>
          <p:nvPr/>
        </p:nvSpPr>
        <p:spPr bwMode="auto">
          <a:xfrm>
            <a:off x="6096000" y="2743201"/>
            <a:ext cx="5791200" cy="523220"/>
          </a:xfrm>
          <a:prstGeom prst="rect">
            <a:avLst/>
          </a:prstGeom>
          <a:noFill/>
          <a:ln w="9525">
            <a:noFill/>
            <a:miter lim="800000"/>
            <a:headEnd/>
            <a:tailEnd/>
          </a:ln>
          <a:effectLst/>
        </p:spPr>
        <p:txBody>
          <a:bodyPr wrap="square">
            <a:spAutoFit/>
          </a:bodyPr>
          <a:lstStyle/>
          <a:p>
            <a:pPr eaLnBrk="0" hangingPunct="0"/>
            <a:r>
              <a:rPr lang="en-US" sz="2800" b="1" dirty="0" err="1">
                <a:latin typeface="Times New Roman" pitchFamily="18" charset="0"/>
              </a:rPr>
              <a:t>Gà</a:t>
            </a:r>
            <a:r>
              <a:rPr lang="en-US" sz="2800" b="1" dirty="0">
                <a:latin typeface="Times New Roman" pitchFamily="18" charset="0"/>
              </a:rPr>
              <a:t> </a:t>
            </a:r>
            <a:r>
              <a:rPr lang="en-US" sz="2800" b="1" dirty="0" err="1">
                <a:latin typeface="Times New Roman" pitchFamily="18" charset="0"/>
              </a:rPr>
              <a:t>trống</a:t>
            </a:r>
            <a:r>
              <a:rPr lang="en-US" sz="2800" b="1" dirty="0">
                <a:latin typeface="Times New Roman" pitchFamily="18" charset="0"/>
              </a:rPr>
              <a:t>, </a:t>
            </a:r>
            <a:r>
              <a:rPr lang="en-US" sz="2800" b="1" dirty="0" err="1">
                <a:latin typeface="Times New Roman" pitchFamily="18" charset="0"/>
              </a:rPr>
              <a:t>mái</a:t>
            </a:r>
            <a:r>
              <a:rPr lang="en-US" sz="2800" b="1" dirty="0">
                <a:latin typeface="Times New Roman" pitchFamily="18" charset="0"/>
              </a:rPr>
              <a:t> </a:t>
            </a:r>
            <a:r>
              <a:rPr lang="en-US" sz="2800" b="1" dirty="0" err="1">
                <a:latin typeface="Times New Roman" pitchFamily="18" charset="0"/>
              </a:rPr>
              <a:t>sau</a:t>
            </a:r>
            <a:r>
              <a:rPr lang="en-US" sz="2800" b="1" dirty="0">
                <a:latin typeface="Times New Roman" pitchFamily="18" charset="0"/>
              </a:rPr>
              <a:t> 4 </a:t>
            </a:r>
            <a:r>
              <a:rPr lang="en-US" sz="2800" b="1" dirty="0" err="1">
                <a:latin typeface="Times New Roman" pitchFamily="18" charset="0"/>
              </a:rPr>
              <a:t>tháng</a:t>
            </a:r>
            <a:r>
              <a:rPr lang="en-US" sz="2800" b="1" dirty="0">
                <a:latin typeface="Times New Roman" pitchFamily="18" charset="0"/>
              </a:rPr>
              <a:t> </a:t>
            </a:r>
            <a:r>
              <a:rPr lang="en-US" sz="2800" b="1" dirty="0" err="1">
                <a:latin typeface="Times New Roman" pitchFamily="18" charset="0"/>
              </a:rPr>
              <a:t>nặng</a:t>
            </a:r>
            <a:r>
              <a:rPr lang="en-US" sz="2800" b="1" dirty="0">
                <a:latin typeface="Times New Roman" pitchFamily="18" charset="0"/>
              </a:rPr>
              <a:t> 2kg</a:t>
            </a:r>
          </a:p>
        </p:txBody>
      </p:sp>
      <p:pic>
        <p:nvPicPr>
          <p:cNvPr id="5132" name="Picture 12"/>
          <p:cNvPicPr>
            <a:picLocks noChangeAspect="1" noChangeArrowheads="1"/>
          </p:cNvPicPr>
          <p:nvPr/>
        </p:nvPicPr>
        <p:blipFill>
          <a:blip r:embed="rId3" cstate="print"/>
          <a:srcRect/>
          <a:stretch>
            <a:fillRect/>
          </a:stretch>
        </p:blipFill>
        <p:spPr bwMode="auto">
          <a:xfrm>
            <a:off x="2121221" y="859507"/>
            <a:ext cx="2074117" cy="1616994"/>
          </a:xfrm>
          <a:prstGeom prst="rect">
            <a:avLst/>
          </a:prstGeom>
          <a:noFill/>
          <a:ln w="9525">
            <a:noFill/>
            <a:miter lim="800000"/>
            <a:headEnd/>
            <a:tailEnd/>
          </a:ln>
          <a:effectLst/>
        </p:spPr>
      </p:pic>
      <p:sp>
        <p:nvSpPr>
          <p:cNvPr id="5133" name="Text Box 13"/>
          <p:cNvSpPr txBox="1">
            <a:spLocks noChangeArrowheads="1"/>
          </p:cNvSpPr>
          <p:nvPr/>
        </p:nvSpPr>
        <p:spPr bwMode="auto">
          <a:xfrm>
            <a:off x="1905000" y="5410201"/>
            <a:ext cx="8534400" cy="523220"/>
          </a:xfrm>
          <a:prstGeom prst="rect">
            <a:avLst/>
          </a:prstGeom>
          <a:noFill/>
          <a:ln w="9525">
            <a:noFill/>
            <a:miter lim="800000"/>
            <a:headEnd/>
            <a:tailEnd/>
          </a:ln>
          <a:effectLst/>
        </p:spPr>
        <p:txBody>
          <a:bodyPr wrap="square">
            <a:spAutoFit/>
          </a:bodyPr>
          <a:lstStyle/>
          <a:p>
            <a:pPr eaLnBrk="0" hangingPunct="0"/>
            <a:r>
              <a:rPr lang="en-US" sz="2800" dirty="0">
                <a:solidFill>
                  <a:srgbClr val="FF0000"/>
                </a:solidFill>
                <a:effectLst>
                  <a:outerShdw blurRad="38100" dist="38100" dir="2700000" algn="tl">
                    <a:srgbClr val="C0C0C0"/>
                  </a:outerShdw>
                </a:effectLst>
                <a:latin typeface="Times New Roman" pitchFamily="18" charset="0"/>
                <a:cs typeface="Times New Roman" pitchFamily="18" charset="0"/>
                <a:sym typeface="Wingdings" pitchFamily="2" charset="2"/>
              </a:rPr>
              <a:t> </a:t>
            </a:r>
            <a:r>
              <a:rPr lang="en-US" sz="2800" dirty="0">
                <a:solidFill>
                  <a:schemeClr val="tx1">
                    <a:lumMod val="95000"/>
                    <a:lumOff val="5000"/>
                  </a:schemeClr>
                </a:solidFill>
                <a:latin typeface="Times New Roman" pitchFamily="18" charset="0"/>
                <a:cs typeface="Times New Roman" pitchFamily="18" charset="0"/>
                <a:sym typeface="Wingdings" pitchFamily="2" charset="2"/>
              </a:rPr>
              <a:t> </a:t>
            </a:r>
            <a:endParaRPr lang="en-US" sz="2800" u="sng" dirty="0">
              <a:solidFill>
                <a:schemeClr val="tx1">
                  <a:lumMod val="95000"/>
                  <a:lumOff val="5000"/>
                </a:schemeClr>
              </a:solidFill>
              <a:latin typeface="Times New Roman" pitchFamily="18" charset="0"/>
              <a:cs typeface="Times New Roman" pitchFamily="18" charset="0"/>
            </a:endParaRPr>
          </a:p>
        </p:txBody>
      </p:sp>
      <p:sp>
        <p:nvSpPr>
          <p:cNvPr id="15" name="Text Box 7"/>
          <p:cNvSpPr txBox="1">
            <a:spLocks noChangeArrowheads="1"/>
          </p:cNvSpPr>
          <p:nvPr/>
        </p:nvSpPr>
        <p:spPr bwMode="auto">
          <a:xfrm>
            <a:off x="674570" y="994611"/>
            <a:ext cx="1221809" cy="523220"/>
          </a:xfrm>
          <a:prstGeom prst="rect">
            <a:avLst/>
          </a:prstGeom>
          <a:noFill/>
          <a:ln w="9525">
            <a:noFill/>
            <a:miter lim="800000"/>
            <a:headEnd/>
            <a:tailEnd/>
          </a:ln>
          <a:effectLst/>
        </p:spPr>
        <p:txBody>
          <a:bodyPr wrap="none">
            <a:spAutoFit/>
          </a:bodyPr>
          <a:lstStyle/>
          <a:p>
            <a:pPr algn="l"/>
            <a:r>
              <a:rPr lang="en-US" sz="2800" dirty="0">
                <a:solidFill>
                  <a:srgbClr val="003300"/>
                </a:solidFill>
                <a:latin typeface="Times New Roman" pitchFamily="18" charset="0"/>
                <a:cs typeface="Times New Roman" pitchFamily="18" charset="0"/>
              </a:rPr>
              <a:t> </a:t>
            </a:r>
            <a:r>
              <a:rPr lang="en-US" sz="2800" dirty="0" err="1">
                <a:solidFill>
                  <a:srgbClr val="003300"/>
                </a:solidFill>
                <a:latin typeface="Times New Roman" pitchFamily="18" charset="0"/>
                <a:cs typeface="Times New Roman" pitchFamily="18" charset="0"/>
              </a:rPr>
              <a:t>Ví</a:t>
            </a:r>
            <a:r>
              <a:rPr lang="en-US" sz="2800" dirty="0">
                <a:solidFill>
                  <a:srgbClr val="003300"/>
                </a:solidFill>
                <a:latin typeface="Times New Roman" pitchFamily="18" charset="0"/>
                <a:cs typeface="Times New Roman" pitchFamily="18" charset="0"/>
              </a:rPr>
              <a:t> </a:t>
            </a:r>
            <a:r>
              <a:rPr lang="en-US" sz="2800" dirty="0" err="1">
                <a:solidFill>
                  <a:srgbClr val="003300"/>
                </a:solidFill>
                <a:latin typeface="Times New Roman" pitchFamily="18" charset="0"/>
                <a:cs typeface="Times New Roman" pitchFamily="18" charset="0"/>
              </a:rPr>
              <a:t>dụ</a:t>
            </a:r>
            <a:r>
              <a:rPr lang="en-US" sz="2800" dirty="0">
                <a:solidFill>
                  <a:srgbClr val="003300"/>
                </a:solidFill>
                <a:latin typeface="Times New Roman" pitchFamily="18" charset="0"/>
                <a:cs typeface="Times New Roman" pitchFamily="18" charset="0"/>
              </a:rPr>
              <a:t>:</a:t>
            </a:r>
          </a:p>
        </p:txBody>
      </p:sp>
      <p:sp>
        <p:nvSpPr>
          <p:cNvPr id="16" name="AutoShape 10"/>
          <p:cNvSpPr>
            <a:spLocks noChangeArrowheads="1"/>
          </p:cNvSpPr>
          <p:nvPr/>
        </p:nvSpPr>
        <p:spPr bwMode="auto">
          <a:xfrm>
            <a:off x="4468306" y="3768420"/>
            <a:ext cx="2286000" cy="838200"/>
          </a:xfrm>
          <a:prstGeom prst="rightArrow">
            <a:avLst>
              <a:gd name="adj1" fmla="val 50000"/>
              <a:gd name="adj2" fmla="val 65385"/>
            </a:avLst>
          </a:prstGeom>
          <a:solidFill>
            <a:srgbClr val="000066"/>
          </a:solidFill>
          <a:ln w="9525">
            <a:solidFill>
              <a:schemeClr val="tx1"/>
            </a:solidFill>
            <a:miter lim="800000"/>
            <a:headEnd/>
            <a:tailEnd/>
          </a:ln>
        </p:spPr>
        <p:txBody>
          <a:bodyPr wrap="none" anchor="ctr"/>
          <a:lstStyle/>
          <a:p>
            <a:pPr algn="l"/>
            <a:r>
              <a:rPr lang="en-US" sz="2800" dirty="0" err="1">
                <a:solidFill>
                  <a:srgbClr val="FFFF66"/>
                </a:solidFill>
                <a:latin typeface="Times New Roman" pitchFamily="18" charset="0"/>
                <a:cs typeface="Times New Roman" pitchFamily="18" charset="0"/>
              </a:rPr>
              <a:t>Sinh</a:t>
            </a:r>
            <a:r>
              <a:rPr lang="en-US" sz="2800" dirty="0">
                <a:solidFill>
                  <a:srgbClr val="FFFF66"/>
                </a:solidFill>
                <a:latin typeface="Times New Roman" pitchFamily="18" charset="0"/>
                <a:cs typeface="Times New Roman" pitchFamily="18" charset="0"/>
              </a:rPr>
              <a:t> </a:t>
            </a:r>
            <a:r>
              <a:rPr lang="en-US" sz="2800" dirty="0" err="1">
                <a:solidFill>
                  <a:srgbClr val="FFFF66"/>
                </a:solidFill>
                <a:latin typeface="Times New Roman" pitchFamily="18" charset="0"/>
                <a:cs typeface="Times New Roman" pitchFamily="18" charset="0"/>
              </a:rPr>
              <a:t>Trưởng</a:t>
            </a:r>
            <a:endParaRPr lang="en-US" sz="2800" dirty="0">
              <a:solidFill>
                <a:srgbClr val="FFFF66"/>
              </a:solidFill>
              <a:latin typeface="Times New Roman" pitchFamily="18" charset="0"/>
              <a:cs typeface="Times New Roman" pitchFamily="18" charset="0"/>
            </a:endParaRPr>
          </a:p>
        </p:txBody>
      </p:sp>
      <p:pic>
        <p:nvPicPr>
          <p:cNvPr id="18" name="Picture 22" descr="dog3 278x300 Various Types of Dog"/>
          <p:cNvPicPr>
            <a:picLocks noChangeAspect="1" noChangeArrowheads="1"/>
          </p:cNvPicPr>
          <p:nvPr/>
        </p:nvPicPr>
        <p:blipFill>
          <a:blip r:embed="rId4" cstate="print"/>
          <a:srcRect/>
          <a:stretch>
            <a:fillRect/>
          </a:stretch>
        </p:blipFill>
        <p:spPr bwMode="auto">
          <a:xfrm>
            <a:off x="2167678" y="3210579"/>
            <a:ext cx="1981200" cy="1676400"/>
          </a:xfrm>
          <a:prstGeom prst="rect">
            <a:avLst/>
          </a:prstGeom>
          <a:noFill/>
        </p:spPr>
      </p:pic>
      <p:pic>
        <p:nvPicPr>
          <p:cNvPr id="19" name="Picture 23" descr="dog2 Various Types of Dog"/>
          <p:cNvPicPr>
            <a:picLocks noChangeAspect="1" noChangeArrowheads="1"/>
          </p:cNvPicPr>
          <p:nvPr/>
        </p:nvPicPr>
        <p:blipFill>
          <a:blip r:embed="rId5" cstate="print"/>
          <a:srcRect/>
          <a:stretch>
            <a:fillRect/>
          </a:stretch>
        </p:blipFill>
        <p:spPr bwMode="auto">
          <a:xfrm>
            <a:off x="7073734" y="3248679"/>
            <a:ext cx="2413475" cy="1600200"/>
          </a:xfrm>
          <a:prstGeom prst="rect">
            <a:avLst/>
          </a:prstGeom>
          <a:noFill/>
        </p:spPr>
      </p:pic>
      <p:sp>
        <p:nvSpPr>
          <p:cNvPr id="21" name="AutoShape 10"/>
          <p:cNvSpPr>
            <a:spLocks noChangeArrowheads="1"/>
          </p:cNvSpPr>
          <p:nvPr/>
        </p:nvSpPr>
        <p:spPr bwMode="auto">
          <a:xfrm>
            <a:off x="4420180" y="1543855"/>
            <a:ext cx="2133600" cy="762000"/>
          </a:xfrm>
          <a:prstGeom prst="rightArrow">
            <a:avLst>
              <a:gd name="adj1" fmla="val 50000"/>
              <a:gd name="adj2" fmla="val 84432"/>
            </a:avLst>
          </a:prstGeom>
          <a:solidFill>
            <a:srgbClr val="000066"/>
          </a:solidFill>
          <a:ln w="9525">
            <a:solidFill>
              <a:schemeClr val="tx1"/>
            </a:solidFill>
            <a:miter lim="800000"/>
            <a:headEnd/>
            <a:tailEnd/>
          </a:ln>
        </p:spPr>
        <p:txBody>
          <a:bodyPr wrap="none" anchor="ctr"/>
          <a:lstStyle/>
          <a:p>
            <a:pPr algn="l"/>
            <a:r>
              <a:rPr lang="en-US" sz="2800" dirty="0" err="1">
                <a:solidFill>
                  <a:srgbClr val="FFFF66"/>
                </a:solidFill>
                <a:latin typeface="Times New Roman" pitchFamily="18" charset="0"/>
                <a:cs typeface="Times New Roman" pitchFamily="18" charset="0"/>
              </a:rPr>
              <a:t>Sinh</a:t>
            </a:r>
            <a:r>
              <a:rPr lang="en-US" sz="2800" dirty="0">
                <a:solidFill>
                  <a:srgbClr val="FFFF66"/>
                </a:solidFill>
                <a:latin typeface="Times New Roman" pitchFamily="18" charset="0"/>
                <a:cs typeface="Times New Roman" pitchFamily="18" charset="0"/>
              </a:rPr>
              <a:t> </a:t>
            </a:r>
            <a:r>
              <a:rPr lang="en-US" sz="2800" dirty="0" err="1">
                <a:solidFill>
                  <a:srgbClr val="FFFF66"/>
                </a:solidFill>
                <a:latin typeface="Times New Roman" pitchFamily="18" charset="0"/>
                <a:cs typeface="Times New Roman" pitchFamily="18" charset="0"/>
              </a:rPr>
              <a:t>Trưởng</a:t>
            </a:r>
            <a:endParaRPr lang="en-US" sz="2800" dirty="0">
              <a:solidFill>
                <a:srgbClr val="FFFF66"/>
              </a:solidFill>
              <a:latin typeface="Times New Roman" pitchFamily="18" charset="0"/>
              <a:cs typeface="Times New Roman" pitchFamily="18" charset="0"/>
            </a:endParaRPr>
          </a:p>
        </p:txBody>
      </p:sp>
      <p:sp>
        <p:nvSpPr>
          <p:cNvPr id="22" name="Text Box 18"/>
          <p:cNvSpPr txBox="1">
            <a:spLocks noChangeArrowheads="1"/>
          </p:cNvSpPr>
          <p:nvPr/>
        </p:nvSpPr>
        <p:spPr bwMode="auto">
          <a:xfrm>
            <a:off x="1105473" y="4958091"/>
            <a:ext cx="4724400" cy="523220"/>
          </a:xfrm>
          <a:prstGeom prst="rect">
            <a:avLst/>
          </a:prstGeom>
          <a:noFill/>
          <a:ln w="9525">
            <a:noFill/>
            <a:miter lim="800000"/>
            <a:headEnd/>
            <a:tailEnd/>
          </a:ln>
          <a:effectLst/>
        </p:spPr>
        <p:txBody>
          <a:bodyPr wrap="square">
            <a:spAutoFit/>
          </a:bodyPr>
          <a:lstStyle/>
          <a:p>
            <a:pPr algn="l"/>
            <a:r>
              <a:rPr lang="en-US" sz="2800" dirty="0" err="1">
                <a:latin typeface="Times New Roman" pitchFamily="18" charset="0"/>
                <a:cs typeface="Times New Roman" pitchFamily="18" charset="0"/>
              </a:rPr>
              <a:t>Chó</a:t>
            </a:r>
            <a:r>
              <a:rPr lang="en-US" sz="2800" dirty="0">
                <a:latin typeface="Times New Roman" pitchFamily="18" charset="0"/>
                <a:cs typeface="Times New Roman" pitchFamily="18" charset="0"/>
              </a:rPr>
              <a:t> con </a:t>
            </a:r>
            <a:r>
              <a:rPr lang="en-US" sz="2800" dirty="0" err="1">
                <a:latin typeface="Times New Roman" pitchFamily="18" charset="0"/>
                <a:cs typeface="Times New Roman" pitchFamily="18" charset="0"/>
              </a:rPr>
              <a:t>mới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sinh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nặng</a:t>
            </a:r>
            <a:r>
              <a:rPr lang="en-US" sz="2800" dirty="0">
                <a:latin typeface="Times New Roman" pitchFamily="18" charset="0"/>
                <a:cs typeface="Times New Roman" pitchFamily="18" charset="0"/>
              </a:rPr>
              <a:t> 500g</a:t>
            </a:r>
          </a:p>
        </p:txBody>
      </p:sp>
      <p:sp>
        <p:nvSpPr>
          <p:cNvPr id="23" name="TextBox 22"/>
          <p:cNvSpPr txBox="1"/>
          <p:nvPr/>
        </p:nvSpPr>
        <p:spPr>
          <a:xfrm>
            <a:off x="5947611" y="4903114"/>
            <a:ext cx="5939589" cy="523220"/>
          </a:xfrm>
          <a:prstGeom prst="rect">
            <a:avLst/>
          </a:prstGeom>
          <a:noFill/>
        </p:spPr>
        <p:txBody>
          <a:bodyPr wrap="square" rtlCol="0">
            <a:spAutoFit/>
          </a:bodyPr>
          <a:lstStyle/>
          <a:p>
            <a:r>
              <a:rPr lang="en-US" sz="2800" dirty="0" err="1">
                <a:latin typeface="Times New Roman" pitchFamily="18" charset="0"/>
                <a:cs typeface="Times New Roman" pitchFamily="18" charset="0"/>
              </a:rPr>
              <a:t>Chó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trưởng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thành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sau</a:t>
            </a:r>
            <a:r>
              <a:rPr lang="en-US" sz="2800" dirty="0">
                <a:latin typeface="Times New Roman" pitchFamily="18" charset="0"/>
                <a:cs typeface="Times New Roman" pitchFamily="18" charset="0"/>
              </a:rPr>
              <a:t> 6 </a:t>
            </a:r>
            <a:r>
              <a:rPr lang="en-US" sz="2800" dirty="0" err="1">
                <a:latin typeface="Times New Roman" pitchFamily="18" charset="0"/>
                <a:cs typeface="Times New Roman" pitchFamily="18" charset="0"/>
              </a:rPr>
              <a:t>tháng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nặng</a:t>
            </a:r>
            <a:r>
              <a:rPr lang="en-US" sz="2800" dirty="0">
                <a:latin typeface="Times New Roman" pitchFamily="18" charset="0"/>
                <a:cs typeface="Times New Roman" pitchFamily="18" charset="0"/>
              </a:rPr>
              <a:t> 3kg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5125">
                                            <p:txEl>
                                              <p:pRg st="0" end="0"/>
                                            </p:txEl>
                                          </p:spTgt>
                                        </p:tgtEl>
                                        <p:attrNameLst>
                                          <p:attrName>style.visibility</p:attrName>
                                        </p:attrNameLst>
                                      </p:cBhvr>
                                      <p:to>
                                        <p:strVal val="visible"/>
                                      </p:to>
                                    </p:set>
                                    <p:animEffect transition="in" filter="diamond(in)">
                                      <p:cBhvr>
                                        <p:cTn id="7" dur="500"/>
                                        <p:tgtEl>
                                          <p:spTgt spid="512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linds(horizontal)">
                                      <p:cBhvr>
                                        <p:cTn id="12" dur="500"/>
                                        <p:tgtEl>
                                          <p:spTgt spid="15"/>
                                        </p:tgtEl>
                                      </p:cBhvr>
                                    </p:animEffect>
                                  </p:childTnLst>
                                </p:cTn>
                              </p:par>
                            </p:childTnLst>
                          </p:cTn>
                        </p:par>
                        <p:par>
                          <p:cTn id="13" fill="hold">
                            <p:stCondLst>
                              <p:cond delay="500"/>
                            </p:stCondLst>
                            <p:childTnLst>
                              <p:par>
                                <p:cTn id="14" presetID="8" presetClass="entr" presetSubtype="16" fill="hold" nodeType="afterEffect">
                                  <p:stCondLst>
                                    <p:cond delay="0"/>
                                  </p:stCondLst>
                                  <p:childTnLst>
                                    <p:set>
                                      <p:cBhvr>
                                        <p:cTn id="15" dur="1" fill="hold">
                                          <p:stCondLst>
                                            <p:cond delay="0"/>
                                          </p:stCondLst>
                                        </p:cTn>
                                        <p:tgtEl>
                                          <p:spTgt spid="5132"/>
                                        </p:tgtEl>
                                        <p:attrNameLst>
                                          <p:attrName>style.visibility</p:attrName>
                                        </p:attrNameLst>
                                      </p:cBhvr>
                                      <p:to>
                                        <p:strVal val="visible"/>
                                      </p:to>
                                    </p:set>
                                    <p:animEffect transition="in" filter="diamond(in)">
                                      <p:cBhvr>
                                        <p:cTn id="16" dur="500"/>
                                        <p:tgtEl>
                                          <p:spTgt spid="5132"/>
                                        </p:tgtEl>
                                      </p:cBhvr>
                                    </p:animEffect>
                                  </p:childTnLst>
                                </p:cTn>
                              </p:par>
                            </p:childTnLst>
                          </p:cTn>
                        </p:par>
                        <p:par>
                          <p:cTn id="17" fill="hold">
                            <p:stCondLst>
                              <p:cond delay="1500"/>
                            </p:stCondLst>
                            <p:childTnLst>
                              <p:par>
                                <p:cTn id="18" presetID="8" presetClass="entr" presetSubtype="16" fill="hold" nodeType="afterEffect">
                                  <p:stCondLst>
                                    <p:cond delay="0"/>
                                  </p:stCondLst>
                                  <p:childTnLst>
                                    <p:set>
                                      <p:cBhvr>
                                        <p:cTn id="19" dur="1" fill="hold">
                                          <p:stCondLst>
                                            <p:cond delay="0"/>
                                          </p:stCondLst>
                                        </p:cTn>
                                        <p:tgtEl>
                                          <p:spTgt spid="5129">
                                            <p:txEl>
                                              <p:pRg st="0" end="0"/>
                                            </p:txEl>
                                          </p:spTgt>
                                        </p:tgtEl>
                                        <p:attrNameLst>
                                          <p:attrName>style.visibility</p:attrName>
                                        </p:attrNameLst>
                                      </p:cBhvr>
                                      <p:to>
                                        <p:strVal val="visible"/>
                                      </p:to>
                                    </p:set>
                                    <p:animEffect transition="in" filter="diamond(in)">
                                      <p:cBhvr>
                                        <p:cTn id="20" dur="500"/>
                                        <p:tgtEl>
                                          <p:spTgt spid="5129">
                                            <p:txEl>
                                              <p:pRg st="0" end="0"/>
                                            </p:txEl>
                                          </p:spTgt>
                                        </p:tgtEl>
                                      </p:cBhvr>
                                    </p:animEffect>
                                  </p:childTnLst>
                                </p:cTn>
                              </p:par>
                            </p:childTnLst>
                          </p:cTn>
                        </p:par>
                        <p:par>
                          <p:cTn id="21" fill="hold">
                            <p:stCondLst>
                              <p:cond delay="2000"/>
                            </p:stCondLst>
                            <p:childTnLst>
                              <p:par>
                                <p:cTn id="22" presetID="8" presetClass="entr" presetSubtype="16" fill="hold" nodeType="afterEffect">
                                  <p:stCondLst>
                                    <p:cond delay="0"/>
                                  </p:stCondLst>
                                  <p:childTnLst>
                                    <p:set>
                                      <p:cBhvr>
                                        <p:cTn id="23" dur="1" fill="hold">
                                          <p:stCondLst>
                                            <p:cond delay="0"/>
                                          </p:stCondLst>
                                        </p:cTn>
                                        <p:tgtEl>
                                          <p:spTgt spid="5127"/>
                                        </p:tgtEl>
                                        <p:attrNameLst>
                                          <p:attrName>style.visibility</p:attrName>
                                        </p:attrNameLst>
                                      </p:cBhvr>
                                      <p:to>
                                        <p:strVal val="visible"/>
                                      </p:to>
                                    </p:set>
                                    <p:animEffect transition="in" filter="diamond(in)">
                                      <p:cBhvr>
                                        <p:cTn id="24" dur="500"/>
                                        <p:tgtEl>
                                          <p:spTgt spid="5127"/>
                                        </p:tgtEl>
                                      </p:cBhvr>
                                    </p:animEffect>
                                  </p:childTnLst>
                                </p:cTn>
                              </p:par>
                            </p:childTnLst>
                          </p:cTn>
                        </p:par>
                        <p:par>
                          <p:cTn id="25" fill="hold">
                            <p:stCondLst>
                              <p:cond delay="2500"/>
                            </p:stCondLst>
                            <p:childTnLst>
                              <p:par>
                                <p:cTn id="26" presetID="8" presetClass="entr" presetSubtype="16" fill="hold" nodeType="afterEffect">
                                  <p:stCondLst>
                                    <p:cond delay="0"/>
                                  </p:stCondLst>
                                  <p:childTnLst>
                                    <p:set>
                                      <p:cBhvr>
                                        <p:cTn id="27" dur="1" fill="hold">
                                          <p:stCondLst>
                                            <p:cond delay="0"/>
                                          </p:stCondLst>
                                        </p:cTn>
                                        <p:tgtEl>
                                          <p:spTgt spid="5130">
                                            <p:txEl>
                                              <p:pRg st="0" end="0"/>
                                            </p:txEl>
                                          </p:spTgt>
                                        </p:tgtEl>
                                        <p:attrNameLst>
                                          <p:attrName>style.visibility</p:attrName>
                                        </p:attrNameLst>
                                      </p:cBhvr>
                                      <p:to>
                                        <p:strVal val="visible"/>
                                      </p:to>
                                    </p:set>
                                    <p:animEffect transition="in" filter="diamond(in)">
                                      <p:cBhvr>
                                        <p:cTn id="28" dur="500"/>
                                        <p:tgtEl>
                                          <p:spTgt spid="5130">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box(in)">
                                      <p:cBhvr>
                                        <p:cTn id="33" dur="500"/>
                                        <p:tgtEl>
                                          <p:spTgt spid="18"/>
                                        </p:tgtEl>
                                      </p:cBhvr>
                                    </p:animEffect>
                                  </p:childTnLst>
                                </p:cTn>
                              </p:par>
                            </p:childTnLst>
                          </p:cTn>
                        </p:par>
                        <p:par>
                          <p:cTn id="34" fill="hold">
                            <p:stCondLst>
                              <p:cond delay="500"/>
                            </p:stCondLst>
                            <p:childTnLst>
                              <p:par>
                                <p:cTn id="35" presetID="3" presetClass="entr" presetSubtype="10" fill="hold" grpId="0" nodeType="after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linds(horizontal)">
                                      <p:cBhvr>
                                        <p:cTn id="37" dur="500"/>
                                        <p:tgtEl>
                                          <p:spTgt spid="22"/>
                                        </p:tgtEl>
                                      </p:cBhvr>
                                    </p:animEffect>
                                  </p:childTnLst>
                                </p:cTn>
                              </p:par>
                              <p:par>
                                <p:cTn id="38" presetID="4" presetClass="entr" presetSubtype="16" fill="hold"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box(in)">
                                      <p:cBhvr>
                                        <p:cTn id="40" dur="500"/>
                                        <p:tgtEl>
                                          <p:spTgt spid="19"/>
                                        </p:tgtEl>
                                      </p:cBhvr>
                                    </p:animEffect>
                                  </p:childTnLst>
                                </p:cTn>
                              </p:par>
                            </p:childTnLst>
                          </p:cTn>
                        </p:par>
                        <p:par>
                          <p:cTn id="41" fill="hold">
                            <p:stCondLst>
                              <p:cond delay="1000"/>
                            </p:stCondLst>
                            <p:childTnLst>
                              <p:par>
                                <p:cTn id="42" presetID="5" presetClass="entr" presetSubtype="10" fill="hold" grpId="0" nodeType="after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checkerboard(across)">
                                      <p:cBhvr>
                                        <p:cTn id="44" dur="5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4">
                                            <p:txEl>
                                              <p:pRg st="0" end="0"/>
                                            </p:txEl>
                                          </p:spTgt>
                                        </p:tgtEl>
                                        <p:attrNameLst>
                                          <p:attrName>style.visibility</p:attrName>
                                        </p:attrNameLst>
                                      </p:cBhvr>
                                      <p:to>
                                        <p:strVal val="visible"/>
                                      </p:to>
                                    </p:set>
                                    <p:anim calcmode="lin" valueType="num">
                                      <p:cBhvr additive="base">
                                        <p:cTn id="49"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8" presetClass="exit" presetSubtype="16" fill="hold" grpId="0" nodeType="clickEffect">
                                  <p:stCondLst>
                                    <p:cond delay="0"/>
                                  </p:stCondLst>
                                  <p:childTnLst>
                                    <p:animEffect transition="out" filter="diamond(in)">
                                      <p:cBhvr>
                                        <p:cTn id="54" dur="2000"/>
                                        <p:tgtEl>
                                          <p:spTgt spid="24">
                                            <p:txEl>
                                              <p:pRg st="0" end="0"/>
                                            </p:txEl>
                                          </p:spTgt>
                                        </p:tgtEl>
                                      </p:cBhvr>
                                    </p:animEffect>
                                    <p:set>
                                      <p:cBhvr>
                                        <p:cTn id="55" dur="1" fill="hold">
                                          <p:stCondLst>
                                            <p:cond delay="1999"/>
                                          </p:stCondLst>
                                        </p:cTn>
                                        <p:tgtEl>
                                          <p:spTgt spid="24">
                                            <p:txEl>
                                              <p:pRg st="0" end="0"/>
                                            </p:txEl>
                                          </p:spTgt>
                                        </p:tgtEl>
                                        <p:attrNameLst>
                                          <p:attrName>style.visibility</p:attrName>
                                        </p:attrNameLst>
                                      </p:cBhvr>
                                      <p:to>
                                        <p:strVal val="hidden"/>
                                      </p:to>
                                    </p:set>
                                  </p:childTnLst>
                                </p:cTn>
                              </p:par>
                            </p:childTnLst>
                          </p:cTn>
                        </p:par>
                        <p:par>
                          <p:cTn id="56" fill="hold">
                            <p:stCondLst>
                              <p:cond delay="2000"/>
                            </p:stCondLst>
                            <p:childTnLst>
                              <p:par>
                                <p:cTn id="57" presetID="5" presetClass="entr" presetSubtype="10" fill="hold" grpId="0" nodeType="after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checkerboard(across)">
                                      <p:cBhvr>
                                        <p:cTn id="59" dur="500"/>
                                        <p:tgtEl>
                                          <p:spTgt spid="21"/>
                                        </p:tgtEl>
                                      </p:cBhvr>
                                    </p:animEffect>
                                  </p:childTnLst>
                                </p:cTn>
                              </p:par>
                            </p:childTnLst>
                          </p:cTn>
                        </p:par>
                        <p:par>
                          <p:cTn id="60" fill="hold">
                            <p:stCondLst>
                              <p:cond delay="2500"/>
                            </p:stCondLst>
                            <p:childTnLst>
                              <p:par>
                                <p:cTn id="61" presetID="5" presetClass="entr" presetSubtype="10" fill="hold" grpId="0" nodeType="after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checkerboard(across)">
                                      <p:cBhvr>
                                        <p:cTn id="63" dur="500"/>
                                        <p:tgtEl>
                                          <p:spTgt spid="16"/>
                                        </p:tgtEl>
                                      </p:cBhvr>
                                    </p:animEffect>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nodeType="clickEffect">
                                  <p:stCondLst>
                                    <p:cond delay="0"/>
                                  </p:stCondLst>
                                  <p:childTnLst>
                                    <p:set>
                                      <p:cBhvr>
                                        <p:cTn id="67" dur="1" fill="hold">
                                          <p:stCondLst>
                                            <p:cond delay="0"/>
                                          </p:stCondLst>
                                        </p:cTn>
                                        <p:tgtEl>
                                          <p:spTgt spid="5133">
                                            <p:txEl>
                                              <p:pRg st="0" end="0"/>
                                            </p:txEl>
                                          </p:spTgt>
                                        </p:tgtEl>
                                        <p:attrNameLst>
                                          <p:attrName>style.visibility</p:attrName>
                                        </p:attrNameLst>
                                      </p:cBhvr>
                                      <p:to>
                                        <p:strVal val="visible"/>
                                      </p:to>
                                    </p:set>
                                    <p:anim calcmode="lin" valueType="num">
                                      <p:cBhvr additive="base">
                                        <p:cTn id="68" dur="500" fill="hold"/>
                                        <p:tgtEl>
                                          <p:spTgt spid="5133">
                                            <p:txEl>
                                              <p:pRg st="0" end="0"/>
                                            </p:txEl>
                                          </p:spTgt>
                                        </p:tgtEl>
                                        <p:attrNameLst>
                                          <p:attrName>ppt_x</p:attrName>
                                        </p:attrNameLst>
                                      </p:cBhvr>
                                      <p:tavLst>
                                        <p:tav tm="0">
                                          <p:val>
                                            <p:strVal val="#ppt_x"/>
                                          </p:val>
                                        </p:tav>
                                        <p:tav tm="100000">
                                          <p:val>
                                            <p:strVal val="#ppt_x"/>
                                          </p:val>
                                        </p:tav>
                                      </p:tavLst>
                                    </p:anim>
                                    <p:anim calcmode="lin" valueType="num">
                                      <p:cBhvr additive="base">
                                        <p:cTn id="69" dur="500" fill="hold"/>
                                        <p:tgtEl>
                                          <p:spTgt spid="513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allAtOnce"/>
      <p:bldP spid="15" grpId="0"/>
      <p:bldP spid="16" grpId="0" animBg="1"/>
      <p:bldP spid="21" grpId="0" animBg="1"/>
      <p:bldP spid="22"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Text Box 20"/>
          <p:cNvSpPr txBox="1">
            <a:spLocks noChangeArrowheads="1"/>
          </p:cNvSpPr>
          <p:nvPr/>
        </p:nvSpPr>
        <p:spPr bwMode="auto">
          <a:xfrm>
            <a:off x="4572000" y="4724401"/>
            <a:ext cx="1066800" cy="366713"/>
          </a:xfrm>
          <a:prstGeom prst="rect">
            <a:avLst/>
          </a:prstGeom>
          <a:noFill/>
          <a:ln w="9525">
            <a:noFill/>
            <a:miter lim="800000"/>
            <a:headEnd/>
            <a:tailEnd/>
          </a:ln>
        </p:spPr>
        <p:txBody>
          <a:bodyPr>
            <a:spAutoFit/>
          </a:bodyPr>
          <a:lstStyle/>
          <a:p>
            <a:pPr>
              <a:spcBef>
                <a:spcPct val="50000"/>
              </a:spcBef>
            </a:pPr>
            <a:r>
              <a:rPr lang="en-US"/>
              <a:t> </a:t>
            </a:r>
          </a:p>
        </p:txBody>
      </p:sp>
      <p:pic>
        <p:nvPicPr>
          <p:cNvPr id="6" name="Picture 2" descr="4"/>
          <p:cNvPicPr>
            <a:picLocks noChangeAspect="1" noChangeArrowheads="1"/>
          </p:cNvPicPr>
          <p:nvPr/>
        </p:nvPicPr>
        <p:blipFill>
          <a:blip r:embed="rId2" cstate="print"/>
          <a:srcRect/>
          <a:stretch>
            <a:fillRect/>
          </a:stretch>
        </p:blipFill>
        <p:spPr bwMode="auto">
          <a:xfrm>
            <a:off x="1981200" y="609600"/>
            <a:ext cx="1676400" cy="1676400"/>
          </a:xfrm>
          <a:prstGeom prst="rect">
            <a:avLst/>
          </a:prstGeom>
          <a:noFill/>
          <a:ln w="9525">
            <a:noFill/>
            <a:miter lim="800000"/>
            <a:headEnd/>
            <a:tailEnd/>
          </a:ln>
        </p:spPr>
      </p:pic>
      <p:pic>
        <p:nvPicPr>
          <p:cNvPr id="7" name="Picture 3" descr="10"/>
          <p:cNvPicPr>
            <a:picLocks noChangeAspect="1" noChangeArrowheads="1"/>
          </p:cNvPicPr>
          <p:nvPr/>
        </p:nvPicPr>
        <p:blipFill>
          <a:blip r:embed="rId3" cstate="print"/>
          <a:srcRect/>
          <a:stretch>
            <a:fillRect/>
          </a:stretch>
        </p:blipFill>
        <p:spPr bwMode="auto">
          <a:xfrm>
            <a:off x="3810000" y="609600"/>
            <a:ext cx="1600200" cy="1600200"/>
          </a:xfrm>
          <a:prstGeom prst="rect">
            <a:avLst/>
          </a:prstGeom>
          <a:noFill/>
          <a:ln w="9525">
            <a:noFill/>
            <a:miter lim="800000"/>
            <a:headEnd/>
            <a:tailEnd/>
          </a:ln>
        </p:spPr>
      </p:pic>
      <p:pic>
        <p:nvPicPr>
          <p:cNvPr id="8" name="Picture 4" descr="11"/>
          <p:cNvPicPr>
            <a:picLocks noChangeAspect="1" noChangeArrowheads="1"/>
          </p:cNvPicPr>
          <p:nvPr/>
        </p:nvPicPr>
        <p:blipFill>
          <a:blip r:embed="rId4" cstate="print"/>
          <a:srcRect/>
          <a:stretch>
            <a:fillRect/>
          </a:stretch>
        </p:blipFill>
        <p:spPr bwMode="auto">
          <a:xfrm>
            <a:off x="5562600" y="609600"/>
            <a:ext cx="1676400" cy="1600200"/>
          </a:xfrm>
          <a:prstGeom prst="rect">
            <a:avLst/>
          </a:prstGeom>
          <a:noFill/>
          <a:ln w="9525">
            <a:noFill/>
            <a:miter lim="800000"/>
            <a:headEnd/>
            <a:tailEnd/>
          </a:ln>
        </p:spPr>
      </p:pic>
      <p:pic>
        <p:nvPicPr>
          <p:cNvPr id="9" name="Picture 5" descr="12"/>
          <p:cNvPicPr>
            <a:picLocks noChangeAspect="1" noChangeArrowheads="1"/>
          </p:cNvPicPr>
          <p:nvPr/>
        </p:nvPicPr>
        <p:blipFill>
          <a:blip r:embed="rId5" cstate="print"/>
          <a:srcRect/>
          <a:stretch>
            <a:fillRect/>
          </a:stretch>
        </p:blipFill>
        <p:spPr bwMode="auto">
          <a:xfrm>
            <a:off x="8991600" y="1905000"/>
            <a:ext cx="1524000" cy="1600200"/>
          </a:xfrm>
          <a:prstGeom prst="rect">
            <a:avLst/>
          </a:prstGeom>
          <a:noFill/>
          <a:ln w="9525">
            <a:noFill/>
            <a:miter lim="800000"/>
            <a:headEnd/>
            <a:tailEnd/>
          </a:ln>
        </p:spPr>
      </p:pic>
      <p:pic>
        <p:nvPicPr>
          <p:cNvPr id="10" name="Picture 6" descr="14"/>
          <p:cNvPicPr>
            <a:picLocks noChangeAspect="1" noChangeArrowheads="1"/>
          </p:cNvPicPr>
          <p:nvPr/>
        </p:nvPicPr>
        <p:blipFill>
          <a:blip r:embed="rId6" cstate="print"/>
          <a:srcRect/>
          <a:stretch>
            <a:fillRect/>
          </a:stretch>
        </p:blipFill>
        <p:spPr bwMode="auto">
          <a:xfrm>
            <a:off x="8991601" y="3886200"/>
            <a:ext cx="1527175" cy="1600200"/>
          </a:xfrm>
          <a:prstGeom prst="rect">
            <a:avLst/>
          </a:prstGeom>
          <a:noFill/>
          <a:ln w="9525">
            <a:noFill/>
            <a:miter lim="800000"/>
            <a:headEnd/>
            <a:tailEnd/>
          </a:ln>
        </p:spPr>
      </p:pic>
      <p:pic>
        <p:nvPicPr>
          <p:cNvPr id="11" name="Picture 7" descr="19"/>
          <p:cNvPicPr>
            <a:picLocks noChangeAspect="1" noChangeArrowheads="1"/>
          </p:cNvPicPr>
          <p:nvPr/>
        </p:nvPicPr>
        <p:blipFill>
          <a:blip r:embed="rId7" cstate="print"/>
          <a:srcRect/>
          <a:stretch>
            <a:fillRect/>
          </a:stretch>
        </p:blipFill>
        <p:spPr bwMode="auto">
          <a:xfrm>
            <a:off x="7391401" y="4876800"/>
            <a:ext cx="1527175" cy="1600200"/>
          </a:xfrm>
          <a:prstGeom prst="rect">
            <a:avLst/>
          </a:prstGeom>
          <a:noFill/>
          <a:ln w="9525">
            <a:noFill/>
            <a:miter lim="800000"/>
            <a:headEnd/>
            <a:tailEnd/>
          </a:ln>
        </p:spPr>
      </p:pic>
      <p:pic>
        <p:nvPicPr>
          <p:cNvPr id="12" name="Picture 8" descr="20"/>
          <p:cNvPicPr>
            <a:picLocks noChangeAspect="1" noChangeArrowheads="1"/>
          </p:cNvPicPr>
          <p:nvPr/>
        </p:nvPicPr>
        <p:blipFill>
          <a:blip r:embed="rId8" cstate="print"/>
          <a:srcRect/>
          <a:stretch>
            <a:fillRect/>
          </a:stretch>
        </p:blipFill>
        <p:spPr bwMode="auto">
          <a:xfrm>
            <a:off x="5562600" y="4876800"/>
            <a:ext cx="1600200" cy="1676400"/>
          </a:xfrm>
          <a:prstGeom prst="rect">
            <a:avLst/>
          </a:prstGeom>
          <a:noFill/>
          <a:ln w="9525">
            <a:noFill/>
            <a:miter lim="800000"/>
            <a:headEnd/>
            <a:tailEnd/>
          </a:ln>
        </p:spPr>
      </p:pic>
      <p:pic>
        <p:nvPicPr>
          <p:cNvPr id="13" name="Picture 10" descr="Chicks10"/>
          <p:cNvPicPr>
            <a:picLocks noChangeAspect="1" noChangeArrowheads="1"/>
          </p:cNvPicPr>
          <p:nvPr/>
        </p:nvPicPr>
        <p:blipFill>
          <a:blip r:embed="rId9" cstate="print"/>
          <a:srcRect/>
          <a:stretch>
            <a:fillRect/>
          </a:stretch>
        </p:blipFill>
        <p:spPr bwMode="auto">
          <a:xfrm>
            <a:off x="3886200" y="4876800"/>
            <a:ext cx="1524000" cy="1593850"/>
          </a:xfrm>
          <a:prstGeom prst="rect">
            <a:avLst/>
          </a:prstGeom>
          <a:noFill/>
          <a:ln w="9525">
            <a:noFill/>
            <a:miter lim="800000"/>
            <a:headEnd/>
            <a:tailEnd/>
          </a:ln>
        </p:spPr>
      </p:pic>
      <p:pic>
        <p:nvPicPr>
          <p:cNvPr id="14" name="Picture 11" descr="leghornm"/>
          <p:cNvPicPr>
            <a:picLocks noChangeAspect="1" noChangeArrowheads="1"/>
          </p:cNvPicPr>
          <p:nvPr/>
        </p:nvPicPr>
        <p:blipFill>
          <a:blip r:embed="rId10" cstate="print"/>
          <a:srcRect/>
          <a:stretch>
            <a:fillRect/>
          </a:stretch>
        </p:blipFill>
        <p:spPr bwMode="auto">
          <a:xfrm>
            <a:off x="1981201" y="4876800"/>
            <a:ext cx="1674813" cy="1524000"/>
          </a:xfrm>
          <a:prstGeom prst="rect">
            <a:avLst/>
          </a:prstGeom>
          <a:noFill/>
          <a:ln w="9525">
            <a:noFill/>
            <a:miter lim="800000"/>
            <a:headEnd/>
            <a:tailEnd/>
          </a:ln>
        </p:spPr>
      </p:pic>
      <p:pic>
        <p:nvPicPr>
          <p:cNvPr id="15" name="Picture 12" descr="day12"/>
          <p:cNvPicPr>
            <a:picLocks noChangeAspect="1" noChangeArrowheads="1"/>
          </p:cNvPicPr>
          <p:nvPr/>
        </p:nvPicPr>
        <p:blipFill>
          <a:blip r:embed="rId11" cstate="print"/>
          <a:srcRect/>
          <a:stretch>
            <a:fillRect/>
          </a:stretch>
        </p:blipFill>
        <p:spPr bwMode="auto">
          <a:xfrm>
            <a:off x="7385050" y="609600"/>
            <a:ext cx="1530350" cy="1600200"/>
          </a:xfrm>
          <a:prstGeom prst="rect">
            <a:avLst/>
          </a:prstGeom>
          <a:noFill/>
          <a:ln w="9525">
            <a:noFill/>
            <a:miter lim="800000"/>
            <a:headEnd/>
            <a:tailEnd/>
          </a:ln>
        </p:spPr>
      </p:pic>
      <p:sp>
        <p:nvSpPr>
          <p:cNvPr id="27662" name="Text Box 20"/>
          <p:cNvSpPr txBox="1">
            <a:spLocks noChangeArrowheads="1"/>
          </p:cNvSpPr>
          <p:nvPr/>
        </p:nvSpPr>
        <p:spPr bwMode="auto">
          <a:xfrm>
            <a:off x="4572000" y="4724401"/>
            <a:ext cx="1066800" cy="366713"/>
          </a:xfrm>
          <a:prstGeom prst="rect">
            <a:avLst/>
          </a:prstGeom>
          <a:noFill/>
          <a:ln w="9525">
            <a:noFill/>
            <a:miter lim="800000"/>
            <a:headEnd/>
            <a:tailEnd/>
          </a:ln>
        </p:spPr>
        <p:txBody>
          <a:bodyPr>
            <a:spAutoFit/>
          </a:bodyPr>
          <a:lstStyle/>
          <a:p>
            <a:pPr>
              <a:spcBef>
                <a:spcPct val="50000"/>
              </a:spcBef>
            </a:pPr>
            <a:r>
              <a:rPr lang="en-US"/>
              <a:t> </a:t>
            </a:r>
          </a:p>
        </p:txBody>
      </p:sp>
      <p:sp>
        <p:nvSpPr>
          <p:cNvPr id="17" name="TextBox 16"/>
          <p:cNvSpPr txBox="1">
            <a:spLocks noChangeArrowheads="1"/>
          </p:cNvSpPr>
          <p:nvPr/>
        </p:nvSpPr>
        <p:spPr bwMode="auto">
          <a:xfrm>
            <a:off x="2362200" y="2932094"/>
            <a:ext cx="6019800" cy="1077218"/>
          </a:xfrm>
          <a:prstGeom prst="rect">
            <a:avLst/>
          </a:prstGeom>
          <a:noFill/>
          <a:ln w="9525">
            <a:noFill/>
            <a:miter lim="800000"/>
            <a:headEnd/>
            <a:tailEnd/>
          </a:ln>
        </p:spPr>
        <p:txBody>
          <a:bodyPr wrap="square">
            <a:spAutoFit/>
          </a:bodyPr>
          <a:lstStyle/>
          <a:p>
            <a:pPr algn="just"/>
            <a:r>
              <a:rPr lang="en-US" sz="3200" dirty="0" err="1">
                <a:solidFill>
                  <a:srgbClr val="FF0000"/>
                </a:solidFill>
                <a:latin typeface="Times New Roman" pitchFamily="18" charset="0"/>
                <a:cs typeface="Times New Roman" pitchFamily="18" charset="0"/>
              </a:rPr>
              <a:t>Nhận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xét</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sự</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biến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đổi</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từ</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trứng</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thành</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gà</a:t>
            </a:r>
            <a:r>
              <a:rPr lang="en-US" sz="3200" dirty="0">
                <a:solidFill>
                  <a:srgbClr val="FF0000"/>
                </a:solidFill>
                <a:latin typeface="Times New Roman" pitchFamily="18" charset="0"/>
                <a:cs typeface="Times New Roman" pitchFamily="18" charset="0"/>
              </a:rPr>
              <a:t> con </a:t>
            </a:r>
            <a:r>
              <a:rPr lang="en-US" sz="3200" dirty="0" err="1">
                <a:solidFill>
                  <a:srgbClr val="FF0000"/>
                </a:solidFill>
                <a:latin typeface="Times New Roman" pitchFamily="18" charset="0"/>
                <a:cs typeface="Times New Roman" pitchFamily="18" charset="0"/>
              </a:rPr>
              <a:t>đến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gà</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trưởng</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thành</a:t>
            </a:r>
            <a:r>
              <a:rPr lang="en-US" sz="3200" dirty="0">
                <a:solidFill>
                  <a:srgbClr val="FF0000"/>
                </a:solidFill>
                <a:latin typeface="Times New Roman" pitchFamily="18" charset="0"/>
                <a:cs typeface="Times New Roman" pitchFamily="18" charset="0"/>
              </a:rPr>
              <a:t>?</a:t>
            </a:r>
          </a:p>
        </p:txBody>
      </p:sp>
      <p:sp>
        <p:nvSpPr>
          <p:cNvPr id="21" name="Line 27"/>
          <p:cNvSpPr>
            <a:spLocks noChangeShapeType="1"/>
          </p:cNvSpPr>
          <p:nvPr/>
        </p:nvSpPr>
        <p:spPr bwMode="auto">
          <a:xfrm>
            <a:off x="3657600" y="1447800"/>
            <a:ext cx="149860" cy="0"/>
          </a:xfrm>
          <a:prstGeom prst="line">
            <a:avLst/>
          </a:prstGeom>
          <a:noFill/>
          <a:ln w="38100">
            <a:solidFill>
              <a:schemeClr val="tx1"/>
            </a:solidFill>
            <a:round/>
            <a:headEnd/>
            <a:tailEnd type="triangle" w="med" len="med"/>
          </a:ln>
        </p:spPr>
        <p:txBody>
          <a:bodyPr/>
          <a:lstStyle/>
          <a:p>
            <a:endParaRPr lang="en-US"/>
          </a:p>
        </p:txBody>
      </p:sp>
      <p:sp>
        <p:nvSpPr>
          <p:cNvPr id="22" name="Line 27"/>
          <p:cNvSpPr>
            <a:spLocks noChangeShapeType="1"/>
          </p:cNvSpPr>
          <p:nvPr/>
        </p:nvSpPr>
        <p:spPr bwMode="auto">
          <a:xfrm>
            <a:off x="5410200" y="1371600"/>
            <a:ext cx="149860" cy="0"/>
          </a:xfrm>
          <a:prstGeom prst="line">
            <a:avLst/>
          </a:prstGeom>
          <a:noFill/>
          <a:ln w="38100">
            <a:solidFill>
              <a:schemeClr val="tx1"/>
            </a:solidFill>
            <a:round/>
            <a:headEnd/>
            <a:tailEnd type="triangle" w="med" len="med"/>
          </a:ln>
        </p:spPr>
        <p:txBody>
          <a:bodyPr/>
          <a:lstStyle/>
          <a:p>
            <a:endParaRPr lang="en-US"/>
          </a:p>
        </p:txBody>
      </p:sp>
      <p:sp>
        <p:nvSpPr>
          <p:cNvPr id="23" name="Line 27"/>
          <p:cNvSpPr>
            <a:spLocks noChangeShapeType="1"/>
          </p:cNvSpPr>
          <p:nvPr/>
        </p:nvSpPr>
        <p:spPr bwMode="auto">
          <a:xfrm>
            <a:off x="7239000" y="1371600"/>
            <a:ext cx="149860" cy="0"/>
          </a:xfrm>
          <a:prstGeom prst="line">
            <a:avLst/>
          </a:prstGeom>
          <a:noFill/>
          <a:ln w="38100">
            <a:solidFill>
              <a:schemeClr val="tx1"/>
            </a:solidFill>
            <a:round/>
            <a:headEnd/>
            <a:tailEnd type="triangle" w="med" len="med"/>
          </a:ln>
        </p:spPr>
        <p:txBody>
          <a:bodyPr/>
          <a:lstStyle/>
          <a:p>
            <a:endParaRPr lang="en-US"/>
          </a:p>
        </p:txBody>
      </p:sp>
      <p:sp>
        <p:nvSpPr>
          <p:cNvPr id="25" name="Line 27"/>
          <p:cNvSpPr>
            <a:spLocks noChangeShapeType="1"/>
          </p:cNvSpPr>
          <p:nvPr/>
        </p:nvSpPr>
        <p:spPr bwMode="auto">
          <a:xfrm>
            <a:off x="9753600" y="3581400"/>
            <a:ext cx="0" cy="228600"/>
          </a:xfrm>
          <a:prstGeom prst="line">
            <a:avLst/>
          </a:prstGeom>
          <a:noFill/>
          <a:ln w="38100">
            <a:solidFill>
              <a:schemeClr val="tx1"/>
            </a:solidFill>
            <a:round/>
            <a:headEnd/>
            <a:tailEnd type="triangle" w="med" len="med"/>
          </a:ln>
        </p:spPr>
        <p:txBody>
          <a:bodyPr/>
          <a:lstStyle/>
          <a:p>
            <a:endParaRPr lang="en-US"/>
          </a:p>
        </p:txBody>
      </p:sp>
      <p:sp>
        <p:nvSpPr>
          <p:cNvPr id="26" name="Line 27"/>
          <p:cNvSpPr>
            <a:spLocks noChangeShapeType="1"/>
          </p:cNvSpPr>
          <p:nvPr/>
        </p:nvSpPr>
        <p:spPr bwMode="auto">
          <a:xfrm flipH="1">
            <a:off x="7162800" y="5638800"/>
            <a:ext cx="228600" cy="0"/>
          </a:xfrm>
          <a:prstGeom prst="line">
            <a:avLst/>
          </a:prstGeom>
          <a:noFill/>
          <a:ln w="38100">
            <a:solidFill>
              <a:schemeClr val="tx1"/>
            </a:solidFill>
            <a:round/>
            <a:headEnd/>
            <a:tailEnd type="triangle" w="med" len="med"/>
          </a:ln>
        </p:spPr>
        <p:txBody>
          <a:bodyPr/>
          <a:lstStyle/>
          <a:p>
            <a:endParaRPr lang="en-US"/>
          </a:p>
        </p:txBody>
      </p:sp>
      <p:sp>
        <p:nvSpPr>
          <p:cNvPr id="28" name="Line 27"/>
          <p:cNvSpPr>
            <a:spLocks noChangeShapeType="1"/>
          </p:cNvSpPr>
          <p:nvPr/>
        </p:nvSpPr>
        <p:spPr bwMode="auto">
          <a:xfrm flipH="1">
            <a:off x="5334000" y="5638800"/>
            <a:ext cx="228600" cy="0"/>
          </a:xfrm>
          <a:prstGeom prst="line">
            <a:avLst/>
          </a:prstGeom>
          <a:noFill/>
          <a:ln w="38100">
            <a:solidFill>
              <a:schemeClr val="tx1"/>
            </a:solidFill>
            <a:round/>
            <a:headEnd/>
            <a:tailEnd type="triangle" w="med" len="med"/>
          </a:ln>
        </p:spPr>
        <p:txBody>
          <a:bodyPr/>
          <a:lstStyle/>
          <a:p>
            <a:endParaRPr lang="en-US"/>
          </a:p>
        </p:txBody>
      </p:sp>
      <p:sp>
        <p:nvSpPr>
          <p:cNvPr id="29" name="Line 27"/>
          <p:cNvSpPr>
            <a:spLocks noChangeShapeType="1"/>
          </p:cNvSpPr>
          <p:nvPr/>
        </p:nvSpPr>
        <p:spPr bwMode="auto">
          <a:xfrm flipH="1">
            <a:off x="3581400" y="5638800"/>
            <a:ext cx="304800" cy="0"/>
          </a:xfrm>
          <a:prstGeom prst="line">
            <a:avLst/>
          </a:prstGeom>
          <a:noFill/>
          <a:ln w="38100">
            <a:solidFill>
              <a:schemeClr val="tx1"/>
            </a:solidFill>
            <a:round/>
            <a:headEnd/>
            <a:tailEnd type="triangle" w="med" len="med"/>
          </a:ln>
        </p:spPr>
        <p:txBody>
          <a:bodyPr/>
          <a:lstStyle/>
          <a:p>
            <a:endParaRPr lang="en-US"/>
          </a:p>
        </p:txBody>
      </p:sp>
      <p:sp>
        <p:nvSpPr>
          <p:cNvPr id="31" name="Bent-Up Arrow 30"/>
          <p:cNvSpPr/>
          <p:nvPr/>
        </p:nvSpPr>
        <p:spPr>
          <a:xfrm rot="5400000" flipV="1">
            <a:off x="8991604" y="5562603"/>
            <a:ext cx="609601" cy="609599"/>
          </a:xfrm>
          <a:prstGeom prst="bentUpArrow">
            <a:avLst>
              <a:gd name="adj1" fmla="val 7143"/>
              <a:gd name="adj2" fmla="val 14286"/>
              <a:gd name="adj3" fmla="val 46429"/>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95000"/>
                  <a:lumOff val="5000"/>
                </a:schemeClr>
              </a:solidFill>
            </a:endParaRPr>
          </a:p>
        </p:txBody>
      </p:sp>
      <p:sp>
        <p:nvSpPr>
          <p:cNvPr id="32" name="Bent-Up Arrow 31"/>
          <p:cNvSpPr/>
          <p:nvPr/>
        </p:nvSpPr>
        <p:spPr>
          <a:xfrm flipV="1">
            <a:off x="8991601" y="1143002"/>
            <a:ext cx="609601" cy="609599"/>
          </a:xfrm>
          <a:prstGeom prst="bentUpArrow">
            <a:avLst>
              <a:gd name="adj1" fmla="val 7143"/>
              <a:gd name="adj2" fmla="val 14286"/>
              <a:gd name="adj3" fmla="val 46429"/>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95000"/>
                  <a:lumOff val="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500"/>
                                        <p:tgtEl>
                                          <p:spTgt spid="6"/>
                                        </p:tgtEl>
                                      </p:cBhvr>
                                    </p:animEffect>
                                  </p:childTnLst>
                                </p:cTn>
                              </p:par>
                              <p:par>
                                <p:cTn id="8" presetID="8"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amond(in)">
                                      <p:cBhvr>
                                        <p:cTn id="10" dur="500"/>
                                        <p:tgtEl>
                                          <p:spTgt spid="7"/>
                                        </p:tgtEl>
                                      </p:cBhvr>
                                    </p:animEffect>
                                  </p:childTnLst>
                                </p:cTn>
                              </p:par>
                              <p:par>
                                <p:cTn id="11" presetID="8" presetClass="entr" presetSubtype="16"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amond(in)">
                                      <p:cBhvr>
                                        <p:cTn id="13" dur="500"/>
                                        <p:tgtEl>
                                          <p:spTgt spid="8"/>
                                        </p:tgtEl>
                                      </p:cBhvr>
                                    </p:animEffect>
                                  </p:childTnLst>
                                </p:cTn>
                              </p:par>
                              <p:par>
                                <p:cTn id="14" presetID="8" presetClass="entr" presetSubtype="16"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diamond(in)">
                                      <p:cBhvr>
                                        <p:cTn id="16" dur="500"/>
                                        <p:tgtEl>
                                          <p:spTgt spid="15"/>
                                        </p:tgtEl>
                                      </p:cBhvr>
                                    </p:animEffect>
                                  </p:childTnLst>
                                </p:cTn>
                              </p:par>
                              <p:par>
                                <p:cTn id="17" presetID="8" presetClass="entr" presetSubtype="1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diamond(in)">
                                      <p:cBhvr>
                                        <p:cTn id="19" dur="500"/>
                                        <p:tgtEl>
                                          <p:spTgt spid="9"/>
                                        </p:tgtEl>
                                      </p:cBhvr>
                                    </p:animEffect>
                                  </p:childTnLst>
                                </p:cTn>
                              </p:par>
                              <p:par>
                                <p:cTn id="20" presetID="8"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amond(in)">
                                      <p:cBhvr>
                                        <p:cTn id="22" dur="500"/>
                                        <p:tgtEl>
                                          <p:spTgt spid="10"/>
                                        </p:tgtEl>
                                      </p:cBhvr>
                                    </p:animEffect>
                                  </p:childTnLst>
                                </p:cTn>
                              </p:par>
                              <p:par>
                                <p:cTn id="23" presetID="8" presetClass="entr" presetSubtype="16"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diamond(in)">
                                      <p:cBhvr>
                                        <p:cTn id="25" dur="500"/>
                                        <p:tgtEl>
                                          <p:spTgt spid="11"/>
                                        </p:tgtEl>
                                      </p:cBhvr>
                                    </p:animEffect>
                                  </p:childTnLst>
                                </p:cTn>
                              </p:par>
                              <p:par>
                                <p:cTn id="26" presetID="8" presetClass="entr" presetSubtype="16"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diamond(in)">
                                      <p:cBhvr>
                                        <p:cTn id="28" dur="500"/>
                                        <p:tgtEl>
                                          <p:spTgt spid="12"/>
                                        </p:tgtEl>
                                      </p:cBhvr>
                                    </p:animEffect>
                                  </p:childTnLst>
                                </p:cTn>
                              </p:par>
                              <p:par>
                                <p:cTn id="29" presetID="8" presetClass="entr" presetSubtype="16"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diamond(in)">
                                      <p:cBhvr>
                                        <p:cTn id="31" dur="500"/>
                                        <p:tgtEl>
                                          <p:spTgt spid="13"/>
                                        </p:tgtEl>
                                      </p:cBhvr>
                                    </p:animEffect>
                                  </p:childTnLst>
                                </p:cTn>
                              </p:par>
                              <p:par>
                                <p:cTn id="32" presetID="8" presetClass="entr" presetSubtype="16"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diamond(in)">
                                      <p:cBhvr>
                                        <p:cTn id="34" dur="500"/>
                                        <p:tgtEl>
                                          <p:spTgt spid="14"/>
                                        </p:tgtEl>
                                      </p:cBhvr>
                                    </p:animEffect>
                                  </p:childTnLst>
                                </p:cTn>
                              </p:par>
                            </p:childTnLst>
                          </p:cTn>
                        </p:par>
                        <p:par>
                          <p:cTn id="35" fill="hold">
                            <p:stCondLst>
                              <p:cond delay="500"/>
                            </p:stCondLst>
                            <p:childTnLst>
                              <p:par>
                                <p:cTn id="36" presetID="3" presetClass="entr" presetSubtype="10" fill="hold" grpId="0"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linds(horizontal)">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8" presetClass="exit" presetSubtype="16" fill="hold" grpId="1" nodeType="clickEffect">
                                  <p:stCondLst>
                                    <p:cond delay="0"/>
                                  </p:stCondLst>
                                  <p:childTnLst>
                                    <p:animEffect transition="out" filter="diamond(in)">
                                      <p:cBhvr>
                                        <p:cTn id="42" dur="500"/>
                                        <p:tgtEl>
                                          <p:spTgt spid="17"/>
                                        </p:tgtEl>
                                      </p:cBhvr>
                                    </p:animEffect>
                                    <p:set>
                                      <p:cBhvr>
                                        <p:cTn id="43"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884637408"/>
              </p:ext>
            </p:extLst>
          </p:nvPr>
        </p:nvGraphicFramePr>
        <p:xfrm>
          <a:off x="818147" y="918866"/>
          <a:ext cx="10234863" cy="5632994"/>
        </p:xfrm>
        <a:graphic>
          <a:graphicData uri="http://schemas.openxmlformats.org/drawingml/2006/table">
            <a:tbl>
              <a:tblPr firstRow="1" firstCol="1" bandRow="1">
                <a:tableStyleId>{5940675A-B579-460E-94D1-54222C63F5DA}</a:tableStyleId>
              </a:tblPr>
              <a:tblGrid>
                <a:gridCol w="1122939">
                  <a:extLst>
                    <a:ext uri="{9D8B030D-6E8A-4147-A177-3AD203B41FA5}">
                      <a16:colId xmlns:a16="http://schemas.microsoft.com/office/drawing/2014/main" val="20000"/>
                    </a:ext>
                  </a:extLst>
                </a:gridCol>
                <a:gridCol w="2012063">
                  <a:extLst>
                    <a:ext uri="{9D8B030D-6E8A-4147-A177-3AD203B41FA5}">
                      <a16:colId xmlns:a16="http://schemas.microsoft.com/office/drawing/2014/main" val="20001"/>
                    </a:ext>
                  </a:extLst>
                </a:gridCol>
                <a:gridCol w="7099861">
                  <a:extLst>
                    <a:ext uri="{9D8B030D-6E8A-4147-A177-3AD203B41FA5}">
                      <a16:colId xmlns:a16="http://schemas.microsoft.com/office/drawing/2014/main" val="20002"/>
                    </a:ext>
                  </a:extLst>
                </a:gridCol>
              </a:tblGrid>
              <a:tr h="573264">
                <a:tc rowSpan="2">
                  <a:txBody>
                    <a:bodyPr/>
                    <a:lstStyle/>
                    <a:p>
                      <a:pPr algn="just">
                        <a:spcAft>
                          <a:spcPts val="0"/>
                        </a:spcAft>
                        <a:tabLst>
                          <a:tab pos="450215" algn="l"/>
                        </a:tabLst>
                      </a:pPr>
                      <a:r>
                        <a:rPr lang="en-US" sz="2200" b="0" dirty="0" err="1">
                          <a:solidFill>
                            <a:srgbClr val="FF0000"/>
                          </a:solidFill>
                          <a:effectLst/>
                          <a:latin typeface="Times New Roman" pitchFamily="18" charset="0"/>
                          <a:cs typeface="Times New Roman" pitchFamily="18" charset="0"/>
                        </a:rPr>
                        <a:t>Sinh</a:t>
                      </a:r>
                      <a:r>
                        <a:rPr lang="en-US" sz="2200" b="0" dirty="0">
                          <a:solidFill>
                            <a:srgbClr val="FF0000"/>
                          </a:solidFill>
                          <a:effectLst/>
                          <a:latin typeface="Times New Roman" pitchFamily="18" charset="0"/>
                          <a:cs typeface="Times New Roman" pitchFamily="18" charset="0"/>
                        </a:rPr>
                        <a:t> </a:t>
                      </a:r>
                      <a:r>
                        <a:rPr lang="en-US" sz="2200" b="0" dirty="0" err="1">
                          <a:solidFill>
                            <a:srgbClr val="FF0000"/>
                          </a:solidFill>
                          <a:effectLst/>
                          <a:latin typeface="Times New Roman" pitchFamily="18" charset="0"/>
                          <a:cs typeface="Times New Roman" pitchFamily="18" charset="0"/>
                        </a:rPr>
                        <a:t>trưởng</a:t>
                      </a:r>
                      <a:endParaRPr lang="en-US" sz="2200" b="0" dirty="0">
                        <a:solidFill>
                          <a:srgbClr val="FF0000"/>
                        </a:solidFill>
                        <a:effectLst/>
                        <a:latin typeface="Times New Roman" pitchFamily="18" charset="0"/>
                        <a:ea typeface="Times New Roman"/>
                        <a:cs typeface="Times New Roman" pitchFamily="18" charset="0"/>
                      </a:endParaRPr>
                    </a:p>
                  </a:txBody>
                  <a:tcPr marL="68580" marR="68580" marT="0" marB="0"/>
                </a:tc>
                <a:tc>
                  <a:txBody>
                    <a:bodyPr/>
                    <a:lstStyle/>
                    <a:p>
                      <a:pPr algn="just">
                        <a:spcAft>
                          <a:spcPts val="0"/>
                        </a:spcAft>
                        <a:tabLst>
                          <a:tab pos="450215" algn="l"/>
                        </a:tabLst>
                      </a:pPr>
                      <a:r>
                        <a:rPr lang="en-US" sz="2200">
                          <a:solidFill>
                            <a:srgbClr val="0000FF"/>
                          </a:solidFill>
                          <a:effectLst/>
                          <a:latin typeface="Times New Roman" pitchFamily="18" charset="0"/>
                          <a:cs typeface="Times New Roman" pitchFamily="18" charset="0"/>
                        </a:rPr>
                        <a:t>Bản chất</a:t>
                      </a:r>
                      <a:endParaRPr lang="en-US" sz="2200">
                        <a:solidFill>
                          <a:srgbClr val="0000FF"/>
                        </a:solidFill>
                        <a:effectLst/>
                        <a:latin typeface="Times New Roman" pitchFamily="18" charset="0"/>
                        <a:ea typeface="Times New Roman"/>
                        <a:cs typeface="Times New Roman" pitchFamily="18" charset="0"/>
                      </a:endParaRPr>
                    </a:p>
                  </a:txBody>
                  <a:tcPr marL="68580" marR="68580" marT="0" marB="0"/>
                </a:tc>
                <a:tc>
                  <a:txBody>
                    <a:bodyPr/>
                    <a:lstStyle/>
                    <a:p>
                      <a:pPr algn="just">
                        <a:spcAft>
                          <a:spcPts val="0"/>
                        </a:spcAft>
                        <a:tabLst>
                          <a:tab pos="450215" algn="l"/>
                        </a:tabLst>
                      </a:pPr>
                      <a:endParaRPr lang="en-US" sz="2200" dirty="0">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0"/>
                  </a:ext>
                </a:extLst>
              </a:tr>
              <a:tr h="859896">
                <a:tc vMerge="1">
                  <a:txBody>
                    <a:bodyPr/>
                    <a:lstStyle/>
                    <a:p>
                      <a:endParaRPr lang="en-US"/>
                    </a:p>
                  </a:txBody>
                  <a:tcPr/>
                </a:tc>
                <a:tc>
                  <a:txBody>
                    <a:bodyPr/>
                    <a:lstStyle/>
                    <a:p>
                      <a:pPr algn="just">
                        <a:spcAft>
                          <a:spcPts val="0"/>
                        </a:spcAft>
                        <a:tabLst>
                          <a:tab pos="450215" algn="l"/>
                        </a:tabLst>
                      </a:pPr>
                      <a:r>
                        <a:rPr lang="en-US" sz="2200">
                          <a:solidFill>
                            <a:srgbClr val="0000FF"/>
                          </a:solidFill>
                          <a:effectLst/>
                          <a:latin typeface="Times New Roman" pitchFamily="18" charset="0"/>
                          <a:cs typeface="Times New Roman" pitchFamily="18" charset="0"/>
                        </a:rPr>
                        <a:t>Hình thức biểu hiện</a:t>
                      </a:r>
                      <a:endParaRPr lang="en-US" sz="2200">
                        <a:solidFill>
                          <a:srgbClr val="0000FF"/>
                        </a:solidFill>
                        <a:effectLst/>
                        <a:latin typeface="Times New Roman" pitchFamily="18" charset="0"/>
                        <a:ea typeface="Times New Roman"/>
                        <a:cs typeface="Times New Roman" pitchFamily="18" charset="0"/>
                      </a:endParaRPr>
                    </a:p>
                  </a:txBody>
                  <a:tcPr marL="68580" marR="68580" marT="0" marB="0"/>
                </a:tc>
                <a:tc>
                  <a:txBody>
                    <a:bodyPr/>
                    <a:lstStyle/>
                    <a:p>
                      <a:pPr algn="just">
                        <a:spcAft>
                          <a:spcPts val="0"/>
                        </a:spcAft>
                        <a:tabLst>
                          <a:tab pos="450215" algn="l"/>
                        </a:tabLst>
                      </a:pPr>
                      <a:r>
                        <a:rPr lang="en-US" sz="2200" dirty="0">
                          <a:effectLst/>
                          <a:latin typeface="Times New Roman" pitchFamily="18" charset="0"/>
                          <a:cs typeface="Times New Roman" pitchFamily="18" charset="0"/>
                        </a:rPr>
                        <a:t> </a:t>
                      </a:r>
                      <a:endParaRPr lang="en-US" sz="2200" dirty="0">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1"/>
                  </a:ext>
                </a:extLst>
              </a:tr>
              <a:tr h="699972">
                <a:tc rowSpan="2">
                  <a:txBody>
                    <a:bodyPr/>
                    <a:lstStyle/>
                    <a:p>
                      <a:pPr algn="just">
                        <a:spcAft>
                          <a:spcPts val="0"/>
                        </a:spcAft>
                        <a:tabLst>
                          <a:tab pos="450215" algn="l"/>
                        </a:tabLst>
                      </a:pPr>
                      <a:r>
                        <a:rPr lang="en-US" sz="2200" b="0" dirty="0" err="1">
                          <a:solidFill>
                            <a:srgbClr val="FF0000"/>
                          </a:solidFill>
                          <a:effectLst/>
                          <a:latin typeface="Times New Roman" pitchFamily="18" charset="0"/>
                          <a:cs typeface="Times New Roman" pitchFamily="18" charset="0"/>
                        </a:rPr>
                        <a:t>Phát</a:t>
                      </a:r>
                      <a:r>
                        <a:rPr lang="en-US" sz="2200" b="0" dirty="0">
                          <a:solidFill>
                            <a:srgbClr val="FF0000"/>
                          </a:solidFill>
                          <a:effectLst/>
                          <a:latin typeface="Times New Roman" pitchFamily="18" charset="0"/>
                          <a:cs typeface="Times New Roman" pitchFamily="18" charset="0"/>
                        </a:rPr>
                        <a:t> </a:t>
                      </a:r>
                      <a:r>
                        <a:rPr lang="en-US" sz="2200" b="0" dirty="0" err="1">
                          <a:solidFill>
                            <a:srgbClr val="FF0000"/>
                          </a:solidFill>
                          <a:effectLst/>
                          <a:latin typeface="Times New Roman" pitchFamily="18" charset="0"/>
                          <a:cs typeface="Times New Roman" pitchFamily="18" charset="0"/>
                        </a:rPr>
                        <a:t>triển</a:t>
                      </a:r>
                      <a:endParaRPr lang="en-US" sz="2200" b="0" dirty="0">
                        <a:solidFill>
                          <a:srgbClr val="FF0000"/>
                        </a:solidFill>
                        <a:effectLst/>
                        <a:latin typeface="Times New Roman" pitchFamily="18" charset="0"/>
                        <a:cs typeface="Times New Roman" pitchFamily="18" charset="0"/>
                      </a:endParaRPr>
                    </a:p>
                    <a:p>
                      <a:pPr algn="just">
                        <a:spcAft>
                          <a:spcPts val="0"/>
                        </a:spcAft>
                        <a:tabLst>
                          <a:tab pos="450215" algn="l"/>
                        </a:tabLst>
                      </a:pPr>
                      <a:endParaRPr lang="en-US" sz="2200" b="0" dirty="0">
                        <a:solidFill>
                          <a:srgbClr val="FF0000"/>
                        </a:solidFill>
                        <a:effectLst/>
                        <a:latin typeface="Times New Roman" pitchFamily="18" charset="0"/>
                        <a:ea typeface="Times New Roman"/>
                        <a:cs typeface="Times New Roman" pitchFamily="18" charset="0"/>
                      </a:endParaRPr>
                    </a:p>
                    <a:p>
                      <a:pPr algn="just">
                        <a:spcAft>
                          <a:spcPts val="0"/>
                        </a:spcAft>
                        <a:tabLst>
                          <a:tab pos="450215" algn="l"/>
                        </a:tabLst>
                      </a:pPr>
                      <a:endParaRPr lang="en-US" sz="2200" b="0" dirty="0">
                        <a:solidFill>
                          <a:srgbClr val="FF0000"/>
                        </a:solidFill>
                        <a:effectLst/>
                        <a:latin typeface="Times New Roman" pitchFamily="18" charset="0"/>
                        <a:ea typeface="Times New Roman"/>
                        <a:cs typeface="Times New Roman" pitchFamily="18" charset="0"/>
                      </a:endParaRPr>
                    </a:p>
                    <a:p>
                      <a:pPr algn="just">
                        <a:spcAft>
                          <a:spcPts val="0"/>
                        </a:spcAft>
                        <a:tabLst>
                          <a:tab pos="450215" algn="l"/>
                        </a:tabLst>
                      </a:pPr>
                      <a:endParaRPr lang="en-US" sz="2200" b="0" dirty="0">
                        <a:solidFill>
                          <a:srgbClr val="FF0000"/>
                        </a:solidFill>
                        <a:effectLst/>
                        <a:latin typeface="Times New Roman" pitchFamily="18" charset="0"/>
                        <a:ea typeface="Times New Roman"/>
                        <a:cs typeface="Times New Roman" pitchFamily="18" charset="0"/>
                      </a:endParaRPr>
                    </a:p>
                    <a:p>
                      <a:pPr algn="just">
                        <a:spcAft>
                          <a:spcPts val="0"/>
                        </a:spcAft>
                        <a:tabLst>
                          <a:tab pos="450215" algn="l"/>
                        </a:tabLst>
                      </a:pPr>
                      <a:endParaRPr lang="en-US" sz="800" b="0" dirty="0">
                        <a:solidFill>
                          <a:srgbClr val="FF0000"/>
                        </a:solidFill>
                        <a:effectLst/>
                        <a:latin typeface="Times New Roman" pitchFamily="18" charset="0"/>
                        <a:ea typeface="Times New Roman"/>
                        <a:cs typeface="Times New Roman" pitchFamily="18" charset="0"/>
                      </a:endParaRPr>
                    </a:p>
                    <a:p>
                      <a:pPr algn="just">
                        <a:spcAft>
                          <a:spcPts val="0"/>
                        </a:spcAft>
                        <a:tabLst>
                          <a:tab pos="450215" algn="l"/>
                        </a:tabLst>
                      </a:pPr>
                      <a:endParaRPr lang="en-US" sz="800" b="0" dirty="0">
                        <a:solidFill>
                          <a:srgbClr val="FF0000"/>
                        </a:solidFill>
                        <a:effectLst/>
                        <a:latin typeface="Times New Roman" pitchFamily="18" charset="0"/>
                        <a:ea typeface="Times New Roman"/>
                        <a:cs typeface="Times New Roman" pitchFamily="18" charset="0"/>
                      </a:endParaRPr>
                    </a:p>
                    <a:p>
                      <a:pPr algn="just">
                        <a:spcAft>
                          <a:spcPts val="0"/>
                        </a:spcAft>
                        <a:tabLst>
                          <a:tab pos="450215" algn="l"/>
                        </a:tabLst>
                      </a:pPr>
                      <a:endParaRPr lang="en-US" sz="800" b="0" dirty="0">
                        <a:solidFill>
                          <a:srgbClr val="FF0000"/>
                        </a:solidFill>
                        <a:effectLst/>
                        <a:latin typeface="Times New Roman" pitchFamily="18" charset="0"/>
                        <a:ea typeface="Times New Roman"/>
                        <a:cs typeface="Times New Roman" pitchFamily="18" charset="0"/>
                      </a:endParaRPr>
                    </a:p>
                    <a:p>
                      <a:pPr algn="just">
                        <a:spcAft>
                          <a:spcPts val="0"/>
                        </a:spcAft>
                        <a:tabLst>
                          <a:tab pos="450215" algn="l"/>
                        </a:tabLst>
                      </a:pPr>
                      <a:endParaRPr lang="en-US" sz="800" b="0" dirty="0">
                        <a:solidFill>
                          <a:srgbClr val="FF0000"/>
                        </a:solidFill>
                        <a:effectLst/>
                        <a:latin typeface="Times New Roman" pitchFamily="18" charset="0"/>
                        <a:ea typeface="Times New Roman"/>
                        <a:cs typeface="Times New Roman" pitchFamily="18" charset="0"/>
                      </a:endParaRPr>
                    </a:p>
                  </a:txBody>
                  <a:tcPr marL="68580" marR="68580" marT="0" marB="0"/>
                </a:tc>
                <a:tc>
                  <a:txBody>
                    <a:bodyPr/>
                    <a:lstStyle/>
                    <a:p>
                      <a:pPr algn="just">
                        <a:spcAft>
                          <a:spcPts val="0"/>
                        </a:spcAft>
                        <a:tabLst>
                          <a:tab pos="450215" algn="l"/>
                        </a:tabLst>
                      </a:pPr>
                      <a:r>
                        <a:rPr lang="en-US" sz="2200" dirty="0" err="1">
                          <a:solidFill>
                            <a:srgbClr val="0000FF"/>
                          </a:solidFill>
                          <a:effectLst/>
                          <a:latin typeface="Times New Roman" pitchFamily="18" charset="0"/>
                          <a:cs typeface="Times New Roman" pitchFamily="18" charset="0"/>
                        </a:rPr>
                        <a:t>Bản</a:t>
                      </a:r>
                      <a:r>
                        <a:rPr lang="en-US" sz="2200" dirty="0">
                          <a:solidFill>
                            <a:srgbClr val="0000FF"/>
                          </a:solidFill>
                          <a:effectLst/>
                          <a:latin typeface="Times New Roman" pitchFamily="18" charset="0"/>
                          <a:cs typeface="Times New Roman" pitchFamily="18" charset="0"/>
                        </a:rPr>
                        <a:t> </a:t>
                      </a:r>
                      <a:r>
                        <a:rPr lang="en-US" sz="2200" dirty="0" err="1">
                          <a:solidFill>
                            <a:srgbClr val="0000FF"/>
                          </a:solidFill>
                          <a:effectLst/>
                          <a:latin typeface="Times New Roman" pitchFamily="18" charset="0"/>
                          <a:cs typeface="Times New Roman" pitchFamily="18" charset="0"/>
                        </a:rPr>
                        <a:t>chất</a:t>
                      </a:r>
                      <a:endParaRPr lang="en-US" sz="2200" dirty="0">
                        <a:solidFill>
                          <a:srgbClr val="0000FF"/>
                        </a:solidFill>
                        <a:effectLst/>
                        <a:latin typeface="Times New Roman" pitchFamily="18" charset="0"/>
                        <a:cs typeface="Times New Roman" pitchFamily="18" charset="0"/>
                      </a:endParaRPr>
                    </a:p>
                    <a:p>
                      <a:pPr algn="just">
                        <a:spcAft>
                          <a:spcPts val="0"/>
                        </a:spcAft>
                        <a:tabLst>
                          <a:tab pos="450215" algn="l"/>
                        </a:tabLst>
                      </a:pPr>
                      <a:endParaRPr lang="en-US" sz="2200" dirty="0">
                        <a:solidFill>
                          <a:srgbClr val="0000FF"/>
                        </a:solidFill>
                        <a:effectLst/>
                        <a:latin typeface="Times New Roman" pitchFamily="18" charset="0"/>
                        <a:ea typeface="Times New Roman"/>
                        <a:cs typeface="Times New Roman" pitchFamily="18" charset="0"/>
                      </a:endParaRPr>
                    </a:p>
                  </a:txBody>
                  <a:tcPr marL="68580" marR="68580" marT="0" marB="0"/>
                </a:tc>
                <a:tc>
                  <a:txBody>
                    <a:bodyPr/>
                    <a:lstStyle/>
                    <a:p>
                      <a:pPr algn="just">
                        <a:spcAft>
                          <a:spcPts val="0"/>
                        </a:spcAft>
                        <a:tabLst>
                          <a:tab pos="450215" algn="l"/>
                        </a:tabLst>
                      </a:pPr>
                      <a:endParaRPr lang="en-US" sz="2200" dirty="0">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2"/>
                  </a:ext>
                </a:extLst>
              </a:tr>
              <a:tr h="1559029">
                <a:tc vMerge="1">
                  <a:txBody>
                    <a:bodyPr/>
                    <a:lstStyle/>
                    <a:p>
                      <a:endParaRPr lang="en-US"/>
                    </a:p>
                  </a:txBody>
                  <a:tcPr/>
                </a:tc>
                <a:tc>
                  <a:txBody>
                    <a:bodyPr/>
                    <a:lstStyle/>
                    <a:p>
                      <a:pPr algn="just">
                        <a:spcAft>
                          <a:spcPts val="0"/>
                        </a:spcAft>
                        <a:tabLst>
                          <a:tab pos="450215" algn="l"/>
                        </a:tabLst>
                      </a:pPr>
                      <a:r>
                        <a:rPr lang="en-US" sz="2200" dirty="0" err="1">
                          <a:solidFill>
                            <a:srgbClr val="0000FF"/>
                          </a:solidFill>
                          <a:effectLst/>
                          <a:latin typeface="Times New Roman" pitchFamily="18" charset="0"/>
                          <a:cs typeface="Times New Roman" pitchFamily="18" charset="0"/>
                        </a:rPr>
                        <a:t>Hình</a:t>
                      </a:r>
                      <a:r>
                        <a:rPr lang="en-US" sz="2200" dirty="0">
                          <a:solidFill>
                            <a:srgbClr val="0000FF"/>
                          </a:solidFill>
                          <a:effectLst/>
                          <a:latin typeface="Times New Roman" pitchFamily="18" charset="0"/>
                          <a:cs typeface="Times New Roman" pitchFamily="18" charset="0"/>
                        </a:rPr>
                        <a:t> </a:t>
                      </a:r>
                      <a:r>
                        <a:rPr lang="en-US" sz="2200" dirty="0" err="1">
                          <a:solidFill>
                            <a:srgbClr val="0000FF"/>
                          </a:solidFill>
                          <a:effectLst/>
                          <a:latin typeface="Times New Roman" pitchFamily="18" charset="0"/>
                          <a:cs typeface="Times New Roman" pitchFamily="18" charset="0"/>
                        </a:rPr>
                        <a:t>thức</a:t>
                      </a:r>
                      <a:r>
                        <a:rPr lang="en-US" sz="2200" dirty="0">
                          <a:solidFill>
                            <a:srgbClr val="0000FF"/>
                          </a:solidFill>
                          <a:effectLst/>
                          <a:latin typeface="Times New Roman" pitchFamily="18" charset="0"/>
                          <a:cs typeface="Times New Roman" pitchFamily="18" charset="0"/>
                        </a:rPr>
                        <a:t> </a:t>
                      </a:r>
                      <a:r>
                        <a:rPr lang="en-US" sz="2200" dirty="0" err="1">
                          <a:solidFill>
                            <a:srgbClr val="0000FF"/>
                          </a:solidFill>
                          <a:effectLst/>
                          <a:latin typeface="Times New Roman" pitchFamily="18" charset="0"/>
                          <a:cs typeface="Times New Roman" pitchFamily="18" charset="0"/>
                        </a:rPr>
                        <a:t>biểu</a:t>
                      </a:r>
                      <a:r>
                        <a:rPr lang="en-US" sz="2200" dirty="0">
                          <a:solidFill>
                            <a:srgbClr val="0000FF"/>
                          </a:solidFill>
                          <a:effectLst/>
                          <a:latin typeface="Times New Roman" pitchFamily="18" charset="0"/>
                          <a:cs typeface="Times New Roman" pitchFamily="18" charset="0"/>
                        </a:rPr>
                        <a:t> </a:t>
                      </a:r>
                      <a:r>
                        <a:rPr lang="en-US" sz="2200" dirty="0" err="1">
                          <a:solidFill>
                            <a:srgbClr val="0000FF"/>
                          </a:solidFill>
                          <a:effectLst/>
                          <a:latin typeface="Times New Roman" pitchFamily="18" charset="0"/>
                          <a:cs typeface="Times New Roman" pitchFamily="18" charset="0"/>
                        </a:rPr>
                        <a:t>hiện</a:t>
                      </a:r>
                      <a:endParaRPr lang="en-US" sz="2200" dirty="0">
                        <a:solidFill>
                          <a:srgbClr val="0000FF"/>
                        </a:solidFill>
                        <a:effectLst/>
                        <a:latin typeface="Times New Roman" pitchFamily="18" charset="0"/>
                        <a:ea typeface="Times New Roman"/>
                        <a:cs typeface="Times New Roman" pitchFamily="18" charset="0"/>
                      </a:endParaRPr>
                    </a:p>
                  </a:txBody>
                  <a:tcPr marL="68580" marR="68580" marT="0" marB="0"/>
                </a:tc>
                <a:tc>
                  <a:txBody>
                    <a:bodyPr/>
                    <a:lstStyle/>
                    <a:p>
                      <a:pPr algn="just">
                        <a:spcAft>
                          <a:spcPts val="0"/>
                        </a:spcAft>
                        <a:tabLst>
                          <a:tab pos="450215" algn="l"/>
                        </a:tabLst>
                      </a:pPr>
                      <a:endParaRPr lang="en-US" sz="2200" dirty="0">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3"/>
                  </a:ext>
                </a:extLst>
              </a:tr>
              <a:tr h="1940833">
                <a:tc gridSpan="2">
                  <a:txBody>
                    <a:bodyPr/>
                    <a:lstStyle/>
                    <a:p>
                      <a:pPr algn="just">
                        <a:spcAft>
                          <a:spcPts val="0"/>
                        </a:spcAft>
                        <a:tabLst>
                          <a:tab pos="450215" algn="l"/>
                        </a:tabLst>
                      </a:pPr>
                      <a:r>
                        <a:rPr lang="en-US" sz="2200" b="0" dirty="0" err="1">
                          <a:solidFill>
                            <a:srgbClr val="FF0000"/>
                          </a:solidFill>
                          <a:effectLst/>
                          <a:latin typeface="Times New Roman" pitchFamily="18" charset="0"/>
                          <a:cs typeface="Times New Roman" pitchFamily="18" charset="0"/>
                        </a:rPr>
                        <a:t>Mối</a:t>
                      </a:r>
                      <a:r>
                        <a:rPr lang="en-US" sz="2200" b="0" dirty="0">
                          <a:solidFill>
                            <a:srgbClr val="FF0000"/>
                          </a:solidFill>
                          <a:effectLst/>
                          <a:latin typeface="Times New Roman" pitchFamily="18" charset="0"/>
                          <a:cs typeface="Times New Roman" pitchFamily="18" charset="0"/>
                        </a:rPr>
                        <a:t> </a:t>
                      </a:r>
                      <a:r>
                        <a:rPr lang="en-US" sz="2200" b="0" dirty="0" err="1">
                          <a:solidFill>
                            <a:srgbClr val="FF0000"/>
                          </a:solidFill>
                          <a:effectLst/>
                          <a:latin typeface="Times New Roman" pitchFamily="18" charset="0"/>
                          <a:cs typeface="Times New Roman" pitchFamily="18" charset="0"/>
                        </a:rPr>
                        <a:t>quan</a:t>
                      </a:r>
                      <a:r>
                        <a:rPr lang="en-US" sz="2200" b="0" dirty="0">
                          <a:solidFill>
                            <a:srgbClr val="FF0000"/>
                          </a:solidFill>
                          <a:effectLst/>
                          <a:latin typeface="Times New Roman" pitchFamily="18" charset="0"/>
                          <a:cs typeface="Times New Roman" pitchFamily="18" charset="0"/>
                        </a:rPr>
                        <a:t> </a:t>
                      </a:r>
                      <a:r>
                        <a:rPr lang="en-US" sz="2200" b="0" dirty="0" err="1">
                          <a:solidFill>
                            <a:srgbClr val="FF0000"/>
                          </a:solidFill>
                          <a:effectLst/>
                          <a:latin typeface="Times New Roman" pitchFamily="18" charset="0"/>
                          <a:cs typeface="Times New Roman" pitchFamily="18" charset="0"/>
                        </a:rPr>
                        <a:t>hệ</a:t>
                      </a:r>
                      <a:r>
                        <a:rPr lang="en-US" sz="2200" b="0" dirty="0">
                          <a:solidFill>
                            <a:srgbClr val="FF0000"/>
                          </a:solidFill>
                          <a:effectLst/>
                          <a:latin typeface="Times New Roman" pitchFamily="18" charset="0"/>
                          <a:cs typeface="Times New Roman" pitchFamily="18" charset="0"/>
                        </a:rPr>
                        <a:t> </a:t>
                      </a:r>
                      <a:r>
                        <a:rPr lang="en-US" sz="2200" b="0" dirty="0" err="1">
                          <a:solidFill>
                            <a:srgbClr val="FF0000"/>
                          </a:solidFill>
                          <a:effectLst/>
                          <a:latin typeface="Times New Roman" pitchFamily="18" charset="0"/>
                          <a:cs typeface="Times New Roman" pitchFamily="18" charset="0"/>
                        </a:rPr>
                        <a:t>giữa</a:t>
                      </a:r>
                      <a:r>
                        <a:rPr lang="en-US" sz="2200" b="0" dirty="0">
                          <a:solidFill>
                            <a:srgbClr val="FF0000"/>
                          </a:solidFill>
                          <a:effectLst/>
                          <a:latin typeface="Times New Roman" pitchFamily="18" charset="0"/>
                          <a:cs typeface="Times New Roman" pitchFamily="18" charset="0"/>
                        </a:rPr>
                        <a:t> </a:t>
                      </a:r>
                      <a:r>
                        <a:rPr lang="en-US" sz="2200" b="0" dirty="0" err="1">
                          <a:solidFill>
                            <a:srgbClr val="FF0000"/>
                          </a:solidFill>
                          <a:effectLst/>
                          <a:latin typeface="Times New Roman" pitchFamily="18" charset="0"/>
                          <a:cs typeface="Times New Roman" pitchFamily="18" charset="0"/>
                        </a:rPr>
                        <a:t>sinh</a:t>
                      </a:r>
                      <a:r>
                        <a:rPr lang="en-US" sz="2200" b="0" dirty="0">
                          <a:solidFill>
                            <a:srgbClr val="FF0000"/>
                          </a:solidFill>
                          <a:effectLst/>
                          <a:latin typeface="Times New Roman" pitchFamily="18" charset="0"/>
                          <a:cs typeface="Times New Roman" pitchFamily="18" charset="0"/>
                        </a:rPr>
                        <a:t> </a:t>
                      </a:r>
                      <a:r>
                        <a:rPr lang="en-US" sz="2200" b="0" dirty="0" err="1">
                          <a:solidFill>
                            <a:srgbClr val="FF0000"/>
                          </a:solidFill>
                          <a:effectLst/>
                          <a:latin typeface="Times New Roman" pitchFamily="18" charset="0"/>
                          <a:cs typeface="Times New Roman" pitchFamily="18" charset="0"/>
                        </a:rPr>
                        <a:t>trưởng</a:t>
                      </a:r>
                      <a:r>
                        <a:rPr lang="en-US" sz="2200" b="0" dirty="0">
                          <a:solidFill>
                            <a:srgbClr val="FF0000"/>
                          </a:solidFill>
                          <a:effectLst/>
                          <a:latin typeface="Times New Roman" pitchFamily="18" charset="0"/>
                          <a:cs typeface="Times New Roman" pitchFamily="18" charset="0"/>
                        </a:rPr>
                        <a:t> </a:t>
                      </a:r>
                      <a:r>
                        <a:rPr lang="en-US" sz="2200" b="0" dirty="0" err="1">
                          <a:solidFill>
                            <a:srgbClr val="FF0000"/>
                          </a:solidFill>
                          <a:effectLst/>
                          <a:latin typeface="Times New Roman" pitchFamily="18" charset="0"/>
                          <a:cs typeface="Times New Roman" pitchFamily="18" charset="0"/>
                        </a:rPr>
                        <a:t>và</a:t>
                      </a:r>
                      <a:r>
                        <a:rPr lang="en-US" sz="2200" b="0" dirty="0">
                          <a:solidFill>
                            <a:srgbClr val="FF0000"/>
                          </a:solidFill>
                          <a:effectLst/>
                          <a:latin typeface="Times New Roman" pitchFamily="18" charset="0"/>
                          <a:cs typeface="Times New Roman" pitchFamily="18" charset="0"/>
                        </a:rPr>
                        <a:t> </a:t>
                      </a:r>
                      <a:r>
                        <a:rPr lang="en-US" sz="2200" b="0" dirty="0" err="1">
                          <a:solidFill>
                            <a:srgbClr val="FF0000"/>
                          </a:solidFill>
                          <a:effectLst/>
                          <a:latin typeface="Times New Roman" pitchFamily="18" charset="0"/>
                          <a:cs typeface="Times New Roman" pitchFamily="18" charset="0"/>
                        </a:rPr>
                        <a:t>phát</a:t>
                      </a:r>
                      <a:r>
                        <a:rPr lang="en-US" sz="2200" b="0" dirty="0">
                          <a:solidFill>
                            <a:srgbClr val="FF0000"/>
                          </a:solidFill>
                          <a:effectLst/>
                          <a:latin typeface="Times New Roman" pitchFamily="18" charset="0"/>
                          <a:cs typeface="Times New Roman" pitchFamily="18" charset="0"/>
                        </a:rPr>
                        <a:t> </a:t>
                      </a:r>
                      <a:r>
                        <a:rPr lang="en-US" sz="2200" b="0" dirty="0" err="1">
                          <a:solidFill>
                            <a:srgbClr val="FF0000"/>
                          </a:solidFill>
                          <a:effectLst/>
                          <a:latin typeface="Times New Roman" pitchFamily="18" charset="0"/>
                          <a:cs typeface="Times New Roman" pitchFamily="18" charset="0"/>
                        </a:rPr>
                        <a:t>triển</a:t>
                      </a:r>
                      <a:endParaRPr lang="en-US" sz="2200" b="0" dirty="0">
                        <a:solidFill>
                          <a:srgbClr val="FF0000"/>
                        </a:solidFill>
                        <a:effectLst/>
                        <a:latin typeface="Times New Roman" pitchFamily="18" charset="0"/>
                        <a:cs typeface="Times New Roman" pitchFamily="18" charset="0"/>
                      </a:endParaRPr>
                    </a:p>
                    <a:p>
                      <a:pPr algn="just">
                        <a:spcAft>
                          <a:spcPts val="0"/>
                        </a:spcAft>
                        <a:tabLst>
                          <a:tab pos="450215" algn="l"/>
                        </a:tabLst>
                      </a:pPr>
                      <a:endParaRPr lang="en-US" sz="2200" b="0" dirty="0">
                        <a:solidFill>
                          <a:srgbClr val="FF0000"/>
                        </a:solidFill>
                        <a:effectLst/>
                        <a:latin typeface="Times New Roman" pitchFamily="18" charset="0"/>
                        <a:ea typeface="Times New Roman"/>
                        <a:cs typeface="Times New Roman" pitchFamily="18" charset="0"/>
                      </a:endParaRPr>
                    </a:p>
                    <a:p>
                      <a:pPr algn="just">
                        <a:spcAft>
                          <a:spcPts val="600"/>
                        </a:spcAft>
                        <a:tabLst>
                          <a:tab pos="450215" algn="l"/>
                        </a:tabLst>
                      </a:pPr>
                      <a:endParaRPr lang="en-US" sz="800" b="0" dirty="0">
                        <a:solidFill>
                          <a:srgbClr val="FF0000"/>
                        </a:solidFill>
                        <a:effectLst/>
                        <a:latin typeface="Times New Roman" pitchFamily="18" charset="0"/>
                        <a:ea typeface="Times New Roman"/>
                        <a:cs typeface="Times New Roman" pitchFamily="18" charset="0"/>
                      </a:endParaRPr>
                    </a:p>
                    <a:p>
                      <a:pPr algn="just">
                        <a:spcAft>
                          <a:spcPts val="600"/>
                        </a:spcAft>
                        <a:tabLst>
                          <a:tab pos="450215" algn="l"/>
                        </a:tabLst>
                      </a:pPr>
                      <a:endParaRPr lang="en-US" sz="800" b="0" dirty="0">
                        <a:solidFill>
                          <a:srgbClr val="FF0000"/>
                        </a:solidFill>
                        <a:effectLst/>
                        <a:latin typeface="Times New Roman" pitchFamily="18" charset="0"/>
                        <a:ea typeface="Times New Roman"/>
                        <a:cs typeface="Times New Roman" pitchFamily="18" charset="0"/>
                      </a:endParaRPr>
                    </a:p>
                    <a:p>
                      <a:pPr algn="just">
                        <a:spcAft>
                          <a:spcPts val="600"/>
                        </a:spcAft>
                        <a:tabLst>
                          <a:tab pos="450215" algn="l"/>
                        </a:tabLst>
                      </a:pPr>
                      <a:endParaRPr lang="en-US" sz="800" b="0" dirty="0">
                        <a:solidFill>
                          <a:srgbClr val="FF0000"/>
                        </a:solidFill>
                        <a:effectLst/>
                        <a:latin typeface="Times New Roman" pitchFamily="18" charset="0"/>
                        <a:ea typeface="Times New Roman"/>
                        <a:cs typeface="Times New Roman" pitchFamily="18" charset="0"/>
                      </a:endParaRPr>
                    </a:p>
                  </a:txBody>
                  <a:tcPr marL="68580" marR="68580" marT="0" marB="0"/>
                </a:tc>
                <a:tc hMerge="1">
                  <a:txBody>
                    <a:bodyPr/>
                    <a:lstStyle/>
                    <a:p>
                      <a:endParaRPr lang="en-US"/>
                    </a:p>
                  </a:txBody>
                  <a:tcPr/>
                </a:tc>
                <a:tc>
                  <a:txBody>
                    <a:bodyPr/>
                    <a:lstStyle/>
                    <a:p>
                      <a:pPr algn="just">
                        <a:spcAft>
                          <a:spcPts val="0"/>
                        </a:spcAft>
                        <a:tabLst>
                          <a:tab pos="450215" algn="l"/>
                        </a:tabLst>
                      </a:pPr>
                      <a:endParaRPr lang="en-US" sz="2200" dirty="0">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4"/>
                  </a:ext>
                </a:extLst>
              </a:tr>
            </a:tbl>
          </a:graphicData>
        </a:graphic>
      </p:graphicFrame>
      <p:sp>
        <p:nvSpPr>
          <p:cNvPr id="4" name="Rectangle 1"/>
          <p:cNvSpPr>
            <a:spLocks noChangeArrowheads="1"/>
          </p:cNvSpPr>
          <p:nvPr/>
        </p:nvSpPr>
        <p:spPr bwMode="auto">
          <a:xfrm>
            <a:off x="2286000" y="457201"/>
            <a:ext cx="8001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fontAlgn="base">
              <a:spcBef>
                <a:spcPct val="0"/>
              </a:spcBef>
              <a:spcAft>
                <a:spcPct val="0"/>
              </a:spcAft>
              <a:tabLst>
                <a:tab pos="450850" algn="l"/>
              </a:tabLst>
            </a:pPr>
            <a:r>
              <a:rPr lang="vi-VN" sz="2400" b="1" dirty="0">
                <a:latin typeface="Times New Roman" pitchFamily="18" charset="0"/>
                <a:ea typeface="Times New Roman" pitchFamily="18" charset="0"/>
                <a:cs typeface="Times New Roman" pitchFamily="18" charset="0"/>
              </a:rPr>
              <a:t>H1. </a:t>
            </a:r>
            <a:r>
              <a:rPr lang="en-US" sz="2400" b="1" dirty="0" err="1">
                <a:latin typeface="Times New Roman" pitchFamily="18" charset="0"/>
                <a:ea typeface="Times New Roman" pitchFamily="18" charset="0"/>
                <a:cs typeface="Times New Roman" pitchFamily="18" charset="0"/>
              </a:rPr>
              <a:t>Tìm</a:t>
            </a:r>
            <a:r>
              <a:rPr lang="en-US" sz="2400" b="1" dirty="0">
                <a:latin typeface="Times New Roman" pitchFamily="18" charset="0"/>
                <a:ea typeface="Times New Roman" pitchFamily="18" charset="0"/>
                <a:cs typeface="Times New Roman" pitchFamily="18" charset="0"/>
              </a:rPr>
              <a:t> </a:t>
            </a:r>
            <a:r>
              <a:rPr lang="en-US" sz="2400" b="1" dirty="0" err="1">
                <a:latin typeface="Times New Roman" pitchFamily="18" charset="0"/>
                <a:ea typeface="Times New Roman" pitchFamily="18" charset="0"/>
                <a:cs typeface="Times New Roman" pitchFamily="18" charset="0"/>
              </a:rPr>
              <a:t>hiểu</a:t>
            </a:r>
            <a:r>
              <a:rPr lang="en-US" sz="2400" b="1" dirty="0">
                <a:latin typeface="Times New Roman" pitchFamily="18" charset="0"/>
                <a:ea typeface="Times New Roman" pitchFamily="18" charset="0"/>
                <a:cs typeface="Times New Roman" pitchFamily="18" charset="0"/>
              </a:rPr>
              <a:t> </a:t>
            </a:r>
            <a:r>
              <a:rPr lang="en-US" sz="2400" b="1" dirty="0" err="1">
                <a:latin typeface="Times New Roman" pitchFamily="18" charset="0"/>
                <a:ea typeface="Times New Roman" pitchFamily="18" charset="0"/>
                <a:cs typeface="Times New Roman" pitchFamily="18" charset="0"/>
              </a:rPr>
              <a:t>về</a:t>
            </a:r>
            <a:r>
              <a:rPr lang="en-US" sz="2400" b="1" dirty="0">
                <a:latin typeface="Times New Roman" pitchFamily="18" charset="0"/>
                <a:ea typeface="Times New Roman" pitchFamily="18" charset="0"/>
                <a:cs typeface="Times New Roman" pitchFamily="18" charset="0"/>
              </a:rPr>
              <a:t> </a:t>
            </a:r>
            <a:r>
              <a:rPr lang="en-US" sz="2400" b="1" dirty="0" err="1">
                <a:latin typeface="Times New Roman" pitchFamily="18" charset="0"/>
                <a:ea typeface="Times New Roman" pitchFamily="18" charset="0"/>
                <a:cs typeface="Times New Roman" pitchFamily="18" charset="0"/>
              </a:rPr>
              <a:t>sinh</a:t>
            </a:r>
            <a:r>
              <a:rPr lang="en-US" sz="2400" b="1" dirty="0">
                <a:latin typeface="Times New Roman" pitchFamily="18" charset="0"/>
                <a:ea typeface="Times New Roman" pitchFamily="18" charset="0"/>
                <a:cs typeface="Times New Roman" pitchFamily="18" charset="0"/>
              </a:rPr>
              <a:t> </a:t>
            </a:r>
            <a:r>
              <a:rPr lang="en-US" sz="2400" b="1" dirty="0" err="1">
                <a:latin typeface="Times New Roman" pitchFamily="18" charset="0"/>
                <a:ea typeface="Times New Roman" pitchFamily="18" charset="0"/>
                <a:cs typeface="Times New Roman" pitchFamily="18" charset="0"/>
              </a:rPr>
              <a:t>trưởng</a:t>
            </a:r>
            <a:r>
              <a:rPr lang="en-US" sz="2400" b="1" dirty="0">
                <a:latin typeface="Times New Roman" pitchFamily="18" charset="0"/>
                <a:ea typeface="Times New Roman" pitchFamily="18" charset="0"/>
                <a:cs typeface="Times New Roman" pitchFamily="18" charset="0"/>
              </a:rPr>
              <a:t>, </a:t>
            </a:r>
            <a:r>
              <a:rPr lang="en-US" sz="2400" b="1" dirty="0" err="1">
                <a:latin typeface="Times New Roman" pitchFamily="18" charset="0"/>
                <a:ea typeface="Times New Roman" pitchFamily="18" charset="0"/>
                <a:cs typeface="Times New Roman" pitchFamily="18" charset="0"/>
              </a:rPr>
              <a:t>phát</a:t>
            </a:r>
            <a:r>
              <a:rPr lang="en-US" sz="2400" b="1" dirty="0">
                <a:latin typeface="Times New Roman" pitchFamily="18" charset="0"/>
                <a:ea typeface="Times New Roman" pitchFamily="18" charset="0"/>
                <a:cs typeface="Times New Roman" pitchFamily="18" charset="0"/>
              </a:rPr>
              <a:t> </a:t>
            </a:r>
            <a:r>
              <a:rPr lang="en-US" sz="2400" b="1" dirty="0" err="1">
                <a:latin typeface="Times New Roman" pitchFamily="18" charset="0"/>
                <a:ea typeface="Times New Roman" pitchFamily="18" charset="0"/>
                <a:cs typeface="Times New Roman" pitchFamily="18" charset="0"/>
              </a:rPr>
              <a:t>triển</a:t>
            </a:r>
            <a:r>
              <a:rPr lang="en-US" sz="2400" b="1" dirty="0">
                <a:latin typeface="Times New Roman" pitchFamily="18" charset="0"/>
                <a:ea typeface="Times New Roman" pitchFamily="18" charset="0"/>
                <a:cs typeface="Times New Roman" pitchFamily="18" charset="0"/>
              </a:rPr>
              <a:t> ở </a:t>
            </a:r>
            <a:r>
              <a:rPr lang="en-US" sz="2400" b="1" dirty="0" err="1">
                <a:latin typeface="Times New Roman" pitchFamily="18" charset="0"/>
                <a:ea typeface="Times New Roman" pitchFamily="18" charset="0"/>
                <a:cs typeface="Times New Roman" pitchFamily="18" charset="0"/>
              </a:rPr>
              <a:t>sinh</a:t>
            </a:r>
            <a:r>
              <a:rPr lang="en-US" sz="2400" b="1" dirty="0">
                <a:latin typeface="Times New Roman" pitchFamily="18" charset="0"/>
                <a:ea typeface="Times New Roman" pitchFamily="18" charset="0"/>
                <a:cs typeface="Times New Roman" pitchFamily="18" charset="0"/>
              </a:rPr>
              <a:t> </a:t>
            </a:r>
            <a:r>
              <a:rPr lang="en-US" sz="2400" b="1" dirty="0" err="1">
                <a:latin typeface="Times New Roman" pitchFamily="18" charset="0"/>
                <a:ea typeface="Times New Roman" pitchFamily="18" charset="0"/>
                <a:cs typeface="Times New Roman" pitchFamily="18" charset="0"/>
              </a:rPr>
              <a:t>vật</a:t>
            </a:r>
            <a:endParaRPr lang="en-US" sz="2400" dirty="0">
              <a:latin typeface="Times New Roman" pitchFamily="18" charset="0"/>
              <a:cs typeface="Times New Roman" pitchFamily="18" charset="0"/>
            </a:endParaRPr>
          </a:p>
        </p:txBody>
      </p:sp>
      <p:sp>
        <p:nvSpPr>
          <p:cNvPr id="5" name="Rectangle 1"/>
          <p:cNvSpPr>
            <a:spLocks noChangeArrowheads="1"/>
          </p:cNvSpPr>
          <p:nvPr/>
        </p:nvSpPr>
        <p:spPr bwMode="auto">
          <a:xfrm>
            <a:off x="4178968" y="1012449"/>
            <a:ext cx="652111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tabLst>
                <a:tab pos="450215" algn="l"/>
              </a:tabLst>
            </a:pPr>
            <a:r>
              <a:rPr lang="en-US" sz="2400" dirty="0" err="1">
                <a:latin typeface="Times New Roman" pitchFamily="18" charset="0"/>
                <a:cs typeface="Times New Roman" pitchFamily="18" charset="0"/>
              </a:rPr>
              <a:t>Sự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tăng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về</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số</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lượng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kích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thước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tế</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bào</a:t>
            </a:r>
            <a:r>
              <a:rPr lang="en-US" sz="2400" dirty="0">
                <a:latin typeface="Times New Roman" pitchFamily="18" charset="0"/>
                <a:cs typeface="Times New Roman" pitchFamily="18" charset="0"/>
              </a:rPr>
              <a:t>. </a:t>
            </a:r>
            <a:endParaRPr lang="en-US" sz="2400" dirty="0">
              <a:latin typeface="Times New Roman" pitchFamily="18" charset="0"/>
              <a:ea typeface="Times New Roman"/>
              <a:cs typeface="Times New Roman" pitchFamily="18" charset="0"/>
            </a:endParaRPr>
          </a:p>
        </p:txBody>
      </p:sp>
      <p:sp>
        <p:nvSpPr>
          <p:cNvPr id="6" name="Rectangle 1"/>
          <p:cNvSpPr>
            <a:spLocks noChangeArrowheads="1"/>
          </p:cNvSpPr>
          <p:nvPr/>
        </p:nvSpPr>
        <p:spPr bwMode="auto">
          <a:xfrm>
            <a:off x="4178969" y="1752110"/>
            <a:ext cx="5867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tabLst>
                <a:tab pos="450215" algn="l"/>
              </a:tabLst>
            </a:pPr>
            <a:r>
              <a:rPr lang="en-US" sz="2400" dirty="0" err="1">
                <a:latin typeface="Times New Roman" pitchFamily="18" charset="0"/>
                <a:cs typeface="Times New Roman" pitchFamily="18" charset="0"/>
              </a:rPr>
              <a:t>Sự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tăng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về</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kích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thước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khối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lượng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thể</a:t>
            </a:r>
            <a:endParaRPr lang="en-US" sz="2400" dirty="0">
              <a:latin typeface="Times New Roman" pitchFamily="18" charset="0"/>
              <a:cs typeface="Times New Roman" pitchFamily="18" charset="0"/>
            </a:endParaRPr>
          </a:p>
        </p:txBody>
      </p:sp>
      <p:sp>
        <p:nvSpPr>
          <p:cNvPr id="7" name="Rectangle 1"/>
          <p:cNvSpPr>
            <a:spLocks noChangeArrowheads="1"/>
          </p:cNvSpPr>
          <p:nvPr/>
        </p:nvSpPr>
        <p:spPr bwMode="auto">
          <a:xfrm>
            <a:off x="4050631" y="2471856"/>
            <a:ext cx="687404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tabLst>
                <a:tab pos="450215" algn="l"/>
              </a:tabLst>
            </a:pPr>
            <a:r>
              <a:rPr lang="en-US" sz="2400" dirty="0" err="1">
                <a:latin typeface="Times New Roman" pitchFamily="18" charset="0"/>
                <a:cs typeface="Times New Roman" pitchFamily="18" charset="0"/>
              </a:rPr>
              <a:t>Những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biến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đổi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diễn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sống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một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thể</a:t>
            </a:r>
            <a:r>
              <a:rPr lang="en-US" sz="2400" dirty="0">
                <a:latin typeface="Times New Roman" pitchFamily="18" charset="0"/>
                <a:cs typeface="Times New Roman" pitchFamily="18" charset="0"/>
              </a:rPr>
              <a:t> </a:t>
            </a:r>
            <a:endParaRPr lang="en-US" sz="2400" dirty="0">
              <a:latin typeface="Times New Roman" pitchFamily="18" charset="0"/>
              <a:ea typeface="Times New Roman"/>
              <a:cs typeface="Times New Roman" pitchFamily="18" charset="0"/>
            </a:endParaRPr>
          </a:p>
        </p:txBody>
      </p:sp>
      <p:sp>
        <p:nvSpPr>
          <p:cNvPr id="8" name="Rectangle 1"/>
          <p:cNvSpPr>
            <a:spLocks noChangeArrowheads="1"/>
          </p:cNvSpPr>
          <p:nvPr/>
        </p:nvSpPr>
        <p:spPr bwMode="auto">
          <a:xfrm>
            <a:off x="4178969" y="3020184"/>
            <a:ext cx="663341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tabLst>
                <a:tab pos="450215" algn="l"/>
              </a:tabLst>
            </a:pPr>
            <a:r>
              <a:rPr lang="en-US" sz="2400" dirty="0" err="1">
                <a:latin typeface="Times New Roman" pitchFamily="18" charset="0"/>
                <a:cs typeface="Times New Roman" pitchFamily="18" charset="0"/>
              </a:rPr>
              <a:t>Biểu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hiện</a:t>
            </a:r>
            <a:r>
              <a:rPr lang="en-US" sz="2400" dirty="0">
                <a:latin typeface="Times New Roman" pitchFamily="18" charset="0"/>
                <a:cs typeface="Times New Roman" pitchFamily="18" charset="0"/>
              </a:rPr>
              <a:t> ở </a:t>
            </a:r>
            <a:r>
              <a:rPr lang="en-US" sz="2400" dirty="0" err="1">
                <a:latin typeface="Times New Roman" pitchFamily="18" charset="0"/>
                <a:cs typeface="Times New Roman" pitchFamily="18" charset="0"/>
              </a:rPr>
              <a:t>ba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trình</a:t>
            </a:r>
            <a:r>
              <a:rPr lang="en-US" sz="2400" dirty="0">
                <a:latin typeface="Times New Roman" pitchFamily="18" charset="0"/>
                <a:cs typeface="Times New Roman" pitchFamily="18" charset="0"/>
              </a:rPr>
              <a:t>: </a:t>
            </a:r>
          </a:p>
          <a:p>
            <a:pPr algn="just">
              <a:tabLst>
                <a:tab pos="450215" algn="l"/>
              </a:tabLst>
            </a:pP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trưởng</a:t>
            </a:r>
            <a:endParaRPr lang="en-US" sz="2400" dirty="0">
              <a:latin typeface="Times New Roman" pitchFamily="18" charset="0"/>
              <a:cs typeface="Times New Roman" pitchFamily="18" charset="0"/>
            </a:endParaRPr>
          </a:p>
          <a:p>
            <a:pPr algn="just">
              <a:tabLst>
                <a:tab pos="450215" algn="l"/>
              </a:tabLst>
            </a:pP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hóa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biệt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hóa</a:t>
            </a:r>
            <a:r>
              <a:rPr lang="en-US" sz="2400" dirty="0">
                <a:latin typeface="Times New Roman" pitchFamily="18" charset="0"/>
                <a:cs typeface="Times New Roman" pitchFamily="18" charset="0"/>
              </a:rPr>
              <a:t>) </a:t>
            </a:r>
          </a:p>
          <a:p>
            <a:pPr algn="just">
              <a:tabLst>
                <a:tab pos="450215" algn="l"/>
              </a:tabLst>
            </a:pP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quan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thể</a:t>
            </a:r>
            <a:endParaRPr lang="en-US" sz="2400" dirty="0">
              <a:latin typeface="Times New Roman" pitchFamily="18" charset="0"/>
              <a:ea typeface="Times New Roman"/>
              <a:cs typeface="Times New Roman" pitchFamily="18" charset="0"/>
            </a:endParaRPr>
          </a:p>
        </p:txBody>
      </p:sp>
      <p:sp>
        <p:nvSpPr>
          <p:cNvPr id="9" name="Rectangle 1"/>
          <p:cNvSpPr>
            <a:spLocks noChangeArrowheads="1"/>
          </p:cNvSpPr>
          <p:nvPr/>
        </p:nvSpPr>
        <p:spPr bwMode="auto">
          <a:xfrm>
            <a:off x="4419600" y="4614952"/>
            <a:ext cx="663341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tabLst>
                <a:tab pos="450215" algn="l"/>
              </a:tabLst>
            </a:pP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Liên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quan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mật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thiết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liên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quan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đến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môi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trường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sống</a:t>
            </a:r>
            <a:r>
              <a:rPr lang="en-US" sz="2400" dirty="0">
                <a:latin typeface="Times New Roman" pitchFamily="18" charset="0"/>
                <a:cs typeface="Times New Roman" pitchFamily="18" charset="0"/>
              </a:rPr>
              <a:t>. </a:t>
            </a:r>
          </a:p>
          <a:p>
            <a:pPr algn="just">
              <a:tabLst>
                <a:tab pos="450215" algn="l"/>
              </a:tabLst>
            </a:pP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trưởng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tiền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đề</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triển</a:t>
            </a:r>
            <a:r>
              <a:rPr lang="en-US" sz="2400" dirty="0">
                <a:latin typeface="Times New Roman" pitchFamily="18" charset="0"/>
                <a:cs typeface="Times New Roman" pitchFamily="18" charset="0"/>
              </a:rPr>
              <a:t>. </a:t>
            </a:r>
          </a:p>
          <a:p>
            <a:pPr algn="just">
              <a:tabLst>
                <a:tab pos="450215" algn="l"/>
              </a:tabLst>
            </a:pP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Nếu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trưởng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thì</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triển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lại</a:t>
            </a:r>
            <a:r>
              <a:rPr lang="en-US" sz="2400" dirty="0">
                <a:latin typeface="Times New Roman" pitchFamily="18" charset="0"/>
                <a:cs typeface="Times New Roman" pitchFamily="18" charset="0"/>
              </a:rPr>
              <a:t>.</a:t>
            </a:r>
            <a:endParaRPr lang="en-US" sz="2400" dirty="0">
              <a:latin typeface="Times New Roman" pitchFamily="18" charset="0"/>
              <a:ea typeface="Times New Roman"/>
              <a:cs typeface="Times New Roman" pitchFamily="18" charset="0"/>
            </a:endParaRPr>
          </a:p>
        </p:txBody>
      </p:sp>
    </p:spTree>
    <p:extLst>
      <p:ext uri="{BB962C8B-B14F-4D97-AF65-F5344CB8AC3E}">
        <p14:creationId xmlns:p14="http://schemas.microsoft.com/office/powerpoint/2010/main" val="1069297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TM03457510[[fn=Savon]]</Template>
  <TotalTime>110</TotalTime>
  <Words>1656</Words>
  <Application>Microsoft Office PowerPoint</Application>
  <PresentationFormat>Widescreen</PresentationFormat>
  <Paragraphs>126</Paragraphs>
  <Slides>25</Slides>
  <Notes>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Calibri</vt:lpstr>
      <vt:lpstr>Century Gothic</vt:lpstr>
      <vt:lpstr>Garamond</vt:lpstr>
      <vt:lpstr>Times New Roman</vt:lpstr>
      <vt:lpstr>Savon</vt:lpstr>
      <vt:lpstr>Bài 29. Khái quát sinh trưởng và phát triển ở sinh vật</vt:lpstr>
      <vt:lpstr>Kiểm tra bài cũ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Ảnh hưởng của chất dinh dưỡng</vt:lpstr>
      <vt:lpstr>PowerPoint Presentation</vt:lpstr>
      <vt:lpstr>PowerPoint Presentation</vt:lpstr>
      <vt:lpstr>PowerPoint Presentation</vt:lpstr>
      <vt:lpstr>PowerPoint Presentation</vt:lpstr>
      <vt:lpstr>PowerPoint Presentation</vt:lpstr>
      <vt:lpstr>PowerPoint Presentation</vt:lpstr>
      <vt:lpstr>4. Ảnh hưởng của nhiệt độ</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29. Khái quát sinh trưởng và phát triển ở sinh vật</dc:title>
  <dc:creator>Admin</dc:creator>
  <cp:lastModifiedBy>Admin</cp:lastModifiedBy>
  <cp:revision>17</cp:revision>
  <dcterms:created xsi:type="dcterms:W3CDTF">2022-07-08T15:05:06Z</dcterms:created>
  <dcterms:modified xsi:type="dcterms:W3CDTF">2022-07-12T00:37:17Z</dcterms:modified>
</cp:coreProperties>
</file>