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8" r:id="rId4"/>
    <p:sldId id="337" r:id="rId5"/>
    <p:sldId id="265" r:id="rId6"/>
    <p:sldId id="261" r:id="rId7"/>
    <p:sldId id="333" r:id="rId8"/>
    <p:sldId id="335" r:id="rId9"/>
    <p:sldId id="334" r:id="rId10"/>
    <p:sldId id="307" r:id="rId11"/>
    <p:sldId id="262" r:id="rId12"/>
    <p:sldId id="336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481F"/>
    <a:srgbClr val="003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7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56A3-DE18-4B7E-AFCE-512CA10E0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CFB-6C2C-483B-B65C-78F28C7263D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E02B07C9-A8FA-4D5E-9A50-B9EC3A7BF64D}" type="par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B920115E-858D-41C1-9589-FCE568F11FFC}" type="sib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D8EC8E8-536B-44E4-8C82-C92873CAAF5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gm:t>
    </dgm:pt>
    <dgm:pt modelId="{2818DD07-7FDA-4F9E-8469-EDE01B64B0AF}" type="par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07799766-9416-4049-9FD2-7921EF00CCC2}" type="sib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82F75CE-CF68-4B7F-A406-49C48654AB28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C5423305-B5A8-4023-B898-B61068F29885}" type="par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00854AF9-8B58-4926-BED7-CE6DA5B6B39F}" type="sib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FECAD3C2-A52E-4230-B09E-F1785EA565D2}" type="pres">
      <dgm:prSet presAssocID="{6B7056A3-DE18-4B7E-AFCE-512CA10E0D2E}" presName="Name0" presStyleCnt="0">
        <dgm:presLayoutVars>
          <dgm:chMax val="7"/>
          <dgm:chPref val="7"/>
          <dgm:dir/>
        </dgm:presLayoutVars>
      </dgm:prSet>
      <dgm:spPr/>
    </dgm:pt>
    <dgm:pt modelId="{D5C2695A-9C83-4DF5-8487-C98CD1EF54A9}" type="pres">
      <dgm:prSet presAssocID="{6B7056A3-DE18-4B7E-AFCE-512CA10E0D2E}" presName="Name1" presStyleCnt="0"/>
      <dgm:spPr/>
    </dgm:pt>
    <dgm:pt modelId="{74DB4678-A268-4AEC-9928-ACC136C44D00}" type="pres">
      <dgm:prSet presAssocID="{6B7056A3-DE18-4B7E-AFCE-512CA10E0D2E}" presName="cycle" presStyleCnt="0"/>
      <dgm:spPr/>
    </dgm:pt>
    <dgm:pt modelId="{B663187A-E521-48D5-A14B-EE492EA732BD}" type="pres">
      <dgm:prSet presAssocID="{6B7056A3-DE18-4B7E-AFCE-512CA10E0D2E}" presName="srcNode" presStyleLbl="node1" presStyleIdx="0" presStyleCnt="3"/>
      <dgm:spPr/>
    </dgm:pt>
    <dgm:pt modelId="{2ED56B8A-6D92-42C0-BFE1-27D55B367B17}" type="pres">
      <dgm:prSet presAssocID="{6B7056A3-DE18-4B7E-AFCE-512CA10E0D2E}" presName="conn" presStyleLbl="parChTrans1D2" presStyleIdx="0" presStyleCnt="1"/>
      <dgm:spPr/>
    </dgm:pt>
    <dgm:pt modelId="{D6095B43-AC0C-4709-A574-6DDF6B85F67C}" type="pres">
      <dgm:prSet presAssocID="{6B7056A3-DE18-4B7E-AFCE-512CA10E0D2E}" presName="extraNode" presStyleLbl="node1" presStyleIdx="0" presStyleCnt="3"/>
      <dgm:spPr/>
    </dgm:pt>
    <dgm:pt modelId="{AFBBCD65-2BD8-4EFB-B7F6-79C64949D046}" type="pres">
      <dgm:prSet presAssocID="{6B7056A3-DE18-4B7E-AFCE-512CA10E0D2E}" presName="dstNode" presStyleLbl="node1" presStyleIdx="0" presStyleCnt="3"/>
      <dgm:spPr/>
    </dgm:pt>
    <dgm:pt modelId="{FE8EEF68-B1B7-4932-8E00-CA59E7081E1B}" type="pres">
      <dgm:prSet presAssocID="{37D4FCFB-6C2C-483B-B65C-78F28C7263DC}" presName="text_1" presStyleLbl="node1" presStyleIdx="0" presStyleCnt="3" custScaleY="131250">
        <dgm:presLayoutVars>
          <dgm:bulletEnabled val="1"/>
        </dgm:presLayoutVars>
      </dgm:prSet>
      <dgm:spPr/>
    </dgm:pt>
    <dgm:pt modelId="{C15D0B07-789C-433C-B312-B9E3D67936DB}" type="pres">
      <dgm:prSet presAssocID="{37D4FCFB-6C2C-483B-B65C-78F28C7263DC}" presName="accent_1" presStyleCnt="0"/>
      <dgm:spPr/>
    </dgm:pt>
    <dgm:pt modelId="{00D6754D-0832-482E-9689-CD59C03423C7}" type="pres">
      <dgm:prSet presAssocID="{37D4FCFB-6C2C-483B-B65C-78F28C7263DC}" presName="accentRepeatNode" presStyleLbl="solidFgAcc1" presStyleIdx="0" presStyleCnt="3"/>
      <dgm:spPr/>
    </dgm:pt>
    <dgm:pt modelId="{90CA1737-116E-49B9-A8B8-899E0B0EEB08}" type="pres">
      <dgm:prSet presAssocID="{FD8EC8E8-536B-44E4-8C82-C92873CAAF5C}" presName="text_2" presStyleLbl="node1" presStyleIdx="1" presStyleCnt="3" custScaleY="131250">
        <dgm:presLayoutVars>
          <dgm:bulletEnabled val="1"/>
        </dgm:presLayoutVars>
      </dgm:prSet>
      <dgm:spPr/>
    </dgm:pt>
    <dgm:pt modelId="{74C851BE-C855-438E-A557-ADCB61ADAC07}" type="pres">
      <dgm:prSet presAssocID="{FD8EC8E8-536B-44E4-8C82-C92873CAAF5C}" presName="accent_2" presStyleCnt="0"/>
      <dgm:spPr/>
    </dgm:pt>
    <dgm:pt modelId="{26EB74C9-EC5E-4468-B2C7-8B6097839109}" type="pres">
      <dgm:prSet presAssocID="{FD8EC8E8-536B-44E4-8C82-C92873CAAF5C}" presName="accentRepeatNode" presStyleLbl="solidFgAcc1" presStyleIdx="1" presStyleCnt="3"/>
      <dgm:spPr/>
    </dgm:pt>
    <dgm:pt modelId="{7B644E48-5C62-4EC6-A17E-B50F87D4583B}" type="pres">
      <dgm:prSet presAssocID="{F82F75CE-CF68-4B7F-A406-49C48654AB28}" presName="text_3" presStyleLbl="node1" presStyleIdx="2" presStyleCnt="3">
        <dgm:presLayoutVars>
          <dgm:bulletEnabled val="1"/>
        </dgm:presLayoutVars>
      </dgm:prSet>
      <dgm:spPr/>
    </dgm:pt>
    <dgm:pt modelId="{0BA37E92-9931-4FE5-BE90-DF23118F002A}" type="pres">
      <dgm:prSet presAssocID="{F82F75CE-CF68-4B7F-A406-49C48654AB28}" presName="accent_3" presStyleCnt="0"/>
      <dgm:spPr/>
    </dgm:pt>
    <dgm:pt modelId="{97D11239-95F4-4362-A288-547262530941}" type="pres">
      <dgm:prSet presAssocID="{F82F75CE-CF68-4B7F-A406-49C48654AB28}" presName="accentRepeatNode" presStyleLbl="solidFgAcc1" presStyleIdx="2" presStyleCnt="3"/>
      <dgm:spPr/>
    </dgm:pt>
  </dgm:ptLst>
  <dgm:cxnLst>
    <dgm:cxn modelId="{5DC2FB1C-75CF-45A4-A6CB-7C7A424DD52A}" type="presOf" srcId="{FD8EC8E8-536B-44E4-8C82-C92873CAAF5C}" destId="{90CA1737-116E-49B9-A8B8-899E0B0EEB08}" srcOrd="0" destOrd="0" presId="urn:microsoft.com/office/officeart/2008/layout/VerticalCurvedList"/>
    <dgm:cxn modelId="{362A0420-F36B-41C6-BD7D-CD1063123B79}" type="presOf" srcId="{F82F75CE-CF68-4B7F-A406-49C48654AB28}" destId="{7B644E48-5C62-4EC6-A17E-B50F87D4583B}" srcOrd="0" destOrd="0" presId="urn:microsoft.com/office/officeart/2008/layout/VerticalCurvedList"/>
    <dgm:cxn modelId="{BF79E322-D0F9-40AB-95C1-C7A01C39820C}" type="presOf" srcId="{37D4FCFB-6C2C-483B-B65C-78F28C7263DC}" destId="{FE8EEF68-B1B7-4932-8E00-CA59E7081E1B}" srcOrd="0" destOrd="0" presId="urn:microsoft.com/office/officeart/2008/layout/VerticalCurvedList"/>
    <dgm:cxn modelId="{41347426-2C05-4D05-9B5F-690074B07428}" srcId="{6B7056A3-DE18-4B7E-AFCE-512CA10E0D2E}" destId="{F82F75CE-CF68-4B7F-A406-49C48654AB28}" srcOrd="2" destOrd="0" parTransId="{C5423305-B5A8-4023-B898-B61068F29885}" sibTransId="{00854AF9-8B58-4926-BED7-CE6DA5B6B39F}"/>
    <dgm:cxn modelId="{CF9D4A76-5B3E-4978-80E0-370CC485C994}" srcId="{6B7056A3-DE18-4B7E-AFCE-512CA10E0D2E}" destId="{37D4FCFB-6C2C-483B-B65C-78F28C7263DC}" srcOrd="0" destOrd="0" parTransId="{E02B07C9-A8FA-4D5E-9A50-B9EC3A7BF64D}" sibTransId="{B920115E-858D-41C1-9589-FCE568F11FFC}"/>
    <dgm:cxn modelId="{A5A69376-8AF3-4B9A-9298-49C82F1841F8}" srcId="{6B7056A3-DE18-4B7E-AFCE-512CA10E0D2E}" destId="{FD8EC8E8-536B-44E4-8C82-C92873CAAF5C}" srcOrd="1" destOrd="0" parTransId="{2818DD07-7FDA-4F9E-8469-EDE01B64B0AF}" sibTransId="{07799766-9416-4049-9FD2-7921EF00CCC2}"/>
    <dgm:cxn modelId="{B7BB8FD9-2BC5-4463-8D29-B60DBA39BE87}" type="presOf" srcId="{6B7056A3-DE18-4B7E-AFCE-512CA10E0D2E}" destId="{FECAD3C2-A52E-4230-B09E-F1785EA565D2}" srcOrd="0" destOrd="0" presId="urn:microsoft.com/office/officeart/2008/layout/VerticalCurvedList"/>
    <dgm:cxn modelId="{F81CEFEA-B7E4-46BA-A6FB-B73551DCEBAB}" type="presOf" srcId="{B920115E-858D-41C1-9589-FCE568F11FFC}" destId="{2ED56B8A-6D92-42C0-BFE1-27D55B367B17}" srcOrd="0" destOrd="0" presId="urn:microsoft.com/office/officeart/2008/layout/VerticalCurvedList"/>
    <dgm:cxn modelId="{40FCCDF2-239B-4BD0-A4DB-5DAC17E70998}" type="presParOf" srcId="{FECAD3C2-A52E-4230-B09E-F1785EA565D2}" destId="{D5C2695A-9C83-4DF5-8487-C98CD1EF54A9}" srcOrd="0" destOrd="0" presId="urn:microsoft.com/office/officeart/2008/layout/VerticalCurvedList"/>
    <dgm:cxn modelId="{764E6C45-872F-4AF0-B2E4-9159505FBCD8}" type="presParOf" srcId="{D5C2695A-9C83-4DF5-8487-C98CD1EF54A9}" destId="{74DB4678-A268-4AEC-9928-ACC136C44D00}" srcOrd="0" destOrd="0" presId="urn:microsoft.com/office/officeart/2008/layout/VerticalCurvedList"/>
    <dgm:cxn modelId="{B958286C-9724-49B1-A613-A09A529F1F63}" type="presParOf" srcId="{74DB4678-A268-4AEC-9928-ACC136C44D00}" destId="{B663187A-E521-48D5-A14B-EE492EA732BD}" srcOrd="0" destOrd="0" presId="urn:microsoft.com/office/officeart/2008/layout/VerticalCurvedList"/>
    <dgm:cxn modelId="{CC04A53D-96D8-404B-AB06-202E4568A7B9}" type="presParOf" srcId="{74DB4678-A268-4AEC-9928-ACC136C44D00}" destId="{2ED56B8A-6D92-42C0-BFE1-27D55B367B17}" srcOrd="1" destOrd="0" presId="urn:microsoft.com/office/officeart/2008/layout/VerticalCurvedList"/>
    <dgm:cxn modelId="{3349C8F8-B0C3-4BF1-AE01-88BD6900E740}" type="presParOf" srcId="{74DB4678-A268-4AEC-9928-ACC136C44D00}" destId="{D6095B43-AC0C-4709-A574-6DDF6B85F67C}" srcOrd="2" destOrd="0" presId="urn:microsoft.com/office/officeart/2008/layout/VerticalCurvedList"/>
    <dgm:cxn modelId="{6286EFDD-E785-4B39-9272-4AFF0D6D583B}" type="presParOf" srcId="{74DB4678-A268-4AEC-9928-ACC136C44D00}" destId="{AFBBCD65-2BD8-4EFB-B7F6-79C64949D046}" srcOrd="3" destOrd="0" presId="urn:microsoft.com/office/officeart/2008/layout/VerticalCurvedList"/>
    <dgm:cxn modelId="{919DAC96-1C21-4470-AB42-709630A54FBA}" type="presParOf" srcId="{D5C2695A-9C83-4DF5-8487-C98CD1EF54A9}" destId="{FE8EEF68-B1B7-4932-8E00-CA59E7081E1B}" srcOrd="1" destOrd="0" presId="urn:microsoft.com/office/officeart/2008/layout/VerticalCurvedList"/>
    <dgm:cxn modelId="{D0A3AAE1-F291-475C-A407-A1C45E79375C}" type="presParOf" srcId="{D5C2695A-9C83-4DF5-8487-C98CD1EF54A9}" destId="{C15D0B07-789C-433C-B312-B9E3D67936DB}" srcOrd="2" destOrd="0" presId="urn:microsoft.com/office/officeart/2008/layout/VerticalCurvedList"/>
    <dgm:cxn modelId="{BB5BB171-8A51-4DEC-B97B-AD1666F8F580}" type="presParOf" srcId="{C15D0B07-789C-433C-B312-B9E3D67936DB}" destId="{00D6754D-0832-482E-9689-CD59C03423C7}" srcOrd="0" destOrd="0" presId="urn:microsoft.com/office/officeart/2008/layout/VerticalCurvedList"/>
    <dgm:cxn modelId="{B36CFE67-22DB-4D4A-B0D5-28AB8DF2B2CA}" type="presParOf" srcId="{D5C2695A-9C83-4DF5-8487-C98CD1EF54A9}" destId="{90CA1737-116E-49B9-A8B8-899E0B0EEB08}" srcOrd="3" destOrd="0" presId="urn:microsoft.com/office/officeart/2008/layout/VerticalCurvedList"/>
    <dgm:cxn modelId="{E574DBF7-8526-480A-8012-00EFD090A3FC}" type="presParOf" srcId="{D5C2695A-9C83-4DF5-8487-C98CD1EF54A9}" destId="{74C851BE-C855-438E-A557-ADCB61ADAC07}" srcOrd="4" destOrd="0" presId="urn:microsoft.com/office/officeart/2008/layout/VerticalCurvedList"/>
    <dgm:cxn modelId="{C0B46481-A001-4417-ACFF-76DC602661A0}" type="presParOf" srcId="{74C851BE-C855-438E-A557-ADCB61ADAC07}" destId="{26EB74C9-EC5E-4468-B2C7-8B6097839109}" srcOrd="0" destOrd="0" presId="urn:microsoft.com/office/officeart/2008/layout/VerticalCurvedList"/>
    <dgm:cxn modelId="{761EABED-B06C-432A-8C50-A4440B142BCB}" type="presParOf" srcId="{D5C2695A-9C83-4DF5-8487-C98CD1EF54A9}" destId="{7B644E48-5C62-4EC6-A17E-B50F87D4583B}" srcOrd="5" destOrd="0" presId="urn:microsoft.com/office/officeart/2008/layout/VerticalCurvedList"/>
    <dgm:cxn modelId="{DEE75459-E20B-43E5-9185-763E41351B02}" type="presParOf" srcId="{D5C2695A-9C83-4DF5-8487-C98CD1EF54A9}" destId="{0BA37E92-9931-4FE5-BE90-DF23118F002A}" srcOrd="6" destOrd="0" presId="urn:microsoft.com/office/officeart/2008/layout/VerticalCurvedList"/>
    <dgm:cxn modelId="{4D94F6B6-9860-4787-9143-D85FD7C6AFDD}" type="presParOf" srcId="{0BA37E92-9931-4FE5-BE90-DF23118F002A}" destId="{97D11239-95F4-4362-A288-5472625309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Đa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dạng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sinh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học</a:t>
          </a:r>
          <a:endParaRPr lang="en-US" dirty="0">
            <a:solidFill>
              <a:srgbClr val="FFFFFF"/>
            </a:solidFill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điểm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trưng</a:t>
          </a:r>
          <a:endParaRPr lang="en-US" dirty="0">
            <a:solidFill>
              <a:srgbClr val="FFFFFF"/>
            </a:solidFill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Vai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trò</a:t>
          </a:r>
          <a:endParaRPr lang="en-US" dirty="0">
            <a:solidFill>
              <a:srgbClr val="FFFFFF"/>
            </a:solidFill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Nguyên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nhân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suy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giảm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và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hậu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quả</a:t>
          </a:r>
          <a:endParaRPr lang="en-US" dirty="0">
            <a:solidFill>
              <a:srgbClr val="FFFFFF"/>
            </a:solidFill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Biện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pháp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bảo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vệ</a:t>
          </a:r>
          <a:endParaRPr lang="en-US" dirty="0">
            <a:solidFill>
              <a:srgbClr val="FFFFFF"/>
            </a:solidFill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</dgm:pt>
    <dgm:pt modelId="{C451B1FA-272B-44DE-B483-239565954DB4}" type="pres">
      <dgm:prSet presAssocID="{9684CC57-F26E-4D19-B8A4-535B479F0EAC}" presName="centerShape" presStyleLbl="vennNode1" presStyleIdx="0" presStyleCnt="5" custScaleX="90588" custScaleY="82405"/>
      <dgm:spPr/>
    </dgm:pt>
    <dgm:pt modelId="{270642CC-819E-4A41-97A3-3797BCFE7E57}" type="pres">
      <dgm:prSet presAssocID="{0A106FAF-17AB-43A4-8199-14EC4324E18C}" presName="node" presStyleLbl="vennNode1" presStyleIdx="1" presStyleCnt="5">
        <dgm:presLayoutVars>
          <dgm:bulletEnabled val="1"/>
        </dgm:presLayoutVars>
      </dgm:prSet>
      <dgm:spPr/>
    </dgm:pt>
    <dgm:pt modelId="{4E3B4E48-6011-4EEB-A3E2-7BC8ED4F27A3}" type="pres">
      <dgm:prSet presAssocID="{EFA40013-C7BF-4A67-AEC5-47D1CF2E8673}" presName="node" presStyleLbl="vennNode1" presStyleIdx="2" presStyleCnt="5">
        <dgm:presLayoutVars>
          <dgm:bulletEnabled val="1"/>
        </dgm:presLayoutVars>
      </dgm:prSet>
      <dgm:spPr/>
    </dgm:pt>
    <dgm:pt modelId="{8D4E38D5-44A5-4289-A471-FADD4CE2447F}" type="pres">
      <dgm:prSet presAssocID="{DD9E598A-F7A1-4F17-B8EB-55CD28AEB0D2}" presName="node" presStyleLbl="vennNode1" presStyleIdx="3" presStyleCnt="5">
        <dgm:presLayoutVars>
          <dgm:bulletEnabled val="1"/>
        </dgm:presLayoutVars>
      </dgm:prSet>
      <dgm:spPr/>
    </dgm:pt>
    <dgm:pt modelId="{C5AA00A7-D65D-4882-97A2-342973DF0444}" type="pres">
      <dgm:prSet presAssocID="{C7566543-C886-44D1-B647-3827EC482FA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6B8A-6D92-42C0-BFE1-27D55B367B17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EF68-B1B7-4932-8E00-CA59E7081E1B}">
      <dsp:nvSpPr>
        <dsp:cNvPr id="0" name=""/>
        <dsp:cNvSpPr/>
      </dsp:nvSpPr>
      <dsp:spPr>
        <a:xfrm>
          <a:off x="488532" y="240982"/>
          <a:ext cx="5637306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0982"/>
        <a:ext cx="5637306" cy="920115"/>
      </dsp:txXfrm>
    </dsp:sp>
    <dsp:sp modelId="{00D6754D-0832-482E-9689-CD59C03423C7}">
      <dsp:nvSpPr>
        <dsp:cNvPr id="0" name=""/>
        <dsp:cNvSpPr/>
      </dsp:nvSpPr>
      <dsp:spPr>
        <a:xfrm>
          <a:off x="50382" y="26289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1737-116E-49B9-A8B8-899E0B0EEB08}">
      <dsp:nvSpPr>
        <dsp:cNvPr id="0" name=""/>
        <dsp:cNvSpPr/>
      </dsp:nvSpPr>
      <dsp:spPr>
        <a:xfrm>
          <a:off x="743360" y="1292542"/>
          <a:ext cx="5382478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sp:txBody>
      <dsp:txXfrm>
        <a:off x="743360" y="1292542"/>
        <a:ext cx="5382478" cy="920115"/>
      </dsp:txXfrm>
    </dsp:sp>
    <dsp:sp modelId="{26EB74C9-EC5E-4468-B2C7-8B6097839109}">
      <dsp:nvSpPr>
        <dsp:cNvPr id="0" name=""/>
        <dsp:cNvSpPr/>
      </dsp:nvSpPr>
      <dsp:spPr>
        <a:xfrm>
          <a:off x="305210" y="1314449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4E48-5C62-4EC6-A17E-B50F87D4583B}">
      <dsp:nvSpPr>
        <dsp:cNvPr id="0" name=""/>
        <dsp:cNvSpPr/>
      </dsp:nvSpPr>
      <dsp:spPr>
        <a:xfrm>
          <a:off x="488532" y="2453640"/>
          <a:ext cx="5637306" cy="70104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53640"/>
        <a:ext cx="5637306" cy="701040"/>
      </dsp:txXfrm>
    </dsp:sp>
    <dsp:sp modelId="{97D11239-95F4-4362-A288-547262530941}">
      <dsp:nvSpPr>
        <dsp:cNvPr id="0" name=""/>
        <dsp:cNvSpPr/>
      </dsp:nvSpPr>
      <dsp:spPr>
        <a:xfrm>
          <a:off x="50382" y="236601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2133603" y="1193796"/>
          <a:ext cx="2209793" cy="20101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rgbClr val="FFFFFF"/>
              </a:solidFill>
            </a:rPr>
            <a:t>Đa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dạng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sinh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học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2457220" y="1488180"/>
        <a:ext cx="1562559" cy="1421410"/>
      </dsp:txXfrm>
    </dsp:sp>
    <dsp:sp modelId="{270642CC-819E-4A41-97A3-3797BCFE7E57}">
      <dsp:nvSpPr>
        <dsp:cNvPr id="0" name=""/>
        <dsp:cNvSpPr/>
      </dsp:nvSpPr>
      <dsp:spPr>
        <a:xfrm>
          <a:off x="2628652" y="435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điểm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trưng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179055"/>
        <a:ext cx="862454" cy="862454"/>
      </dsp:txXfrm>
    </dsp:sp>
    <dsp:sp modelId="{4E3B4E48-6011-4EEB-A3E2-7BC8ED4F27A3}">
      <dsp:nvSpPr>
        <dsp:cNvPr id="0" name=""/>
        <dsp:cNvSpPr/>
      </dsp:nvSpPr>
      <dsp:spPr>
        <a:xfrm>
          <a:off x="4217255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Vai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trò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4395875" y="1767658"/>
        <a:ext cx="862454" cy="862454"/>
      </dsp:txXfrm>
    </dsp:sp>
    <dsp:sp modelId="{8D4E38D5-44A5-4289-A471-FADD4CE2447F}">
      <dsp:nvSpPr>
        <dsp:cNvPr id="0" name=""/>
        <dsp:cNvSpPr/>
      </dsp:nvSpPr>
      <dsp:spPr>
        <a:xfrm>
          <a:off x="2628652" y="3177641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Nguyên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nhân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suy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giảm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và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hậu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quả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3356261"/>
        <a:ext cx="862454" cy="862454"/>
      </dsp:txXfrm>
    </dsp:sp>
    <dsp:sp modelId="{C5AA00A7-D65D-4882-97A2-342973DF0444}">
      <dsp:nvSpPr>
        <dsp:cNvPr id="0" name=""/>
        <dsp:cNvSpPr/>
      </dsp:nvSpPr>
      <dsp:spPr>
        <a:xfrm>
          <a:off x="1040049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Biện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pháp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bảo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vệ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1218669" y="1767658"/>
        <a:ext cx="862454" cy="86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EC67-0F02-4787-BC24-0AB707F894B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F004-E504-4E44-B27A-79C7064F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DFF8-10F9-4CAA-AAE7-A10D5DF9CE6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C2D6-3237-4821-A715-CF9D7ED8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Hội</a:t>
            </a:r>
            <a:r>
              <a:rPr lang="en-US" baseline="0" dirty="0"/>
              <a:t> thảo.</a:t>
            </a:r>
          </a:p>
          <a:p>
            <a:r>
              <a:rPr lang="en-US" baseline="0" dirty="0"/>
              <a:t>2. Tổ chức các dịp kỉ niệm</a:t>
            </a:r>
          </a:p>
          <a:p>
            <a:r>
              <a:rPr lang="en-US" baseline="0" dirty="0"/>
              <a:t>3654. Sáng tạo các tài liệu tuyên truyền ấn tượng.</a:t>
            </a:r>
          </a:p>
          <a:p>
            <a:r>
              <a:rPr lang="en-US" baseline="0" dirty="0"/>
              <a:t>7,8. Phát động lễ mít tinh  ra quân tuyên truyền với thanh niên, học sinh ...</a:t>
            </a:r>
          </a:p>
          <a:p>
            <a:r>
              <a:rPr lang="en-US" baseline="0" dirty="0"/>
              <a:t>10. Đưa vào các điều luật để bảo vệ sinh vật hoang dã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C668-3377-4AEC-8906-7535CA30A8B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9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08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22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28650" y="3552662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2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46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9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1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5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8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29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0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pic>
        <p:nvPicPr>
          <p:cNvPr id="9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id="{9ED249B5-4C3F-4F66-97BB-98FA74229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6" y="7"/>
            <a:ext cx="9141698" cy="5143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31FA6-997D-439F-8A82-B7721F8AC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61" y="746784"/>
            <a:ext cx="7104192" cy="22974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150" dirty="0" err="1">
                <a:latin typeface="Jokerman" panose="04090605060D06020702" pitchFamily="82" charset="0"/>
              </a:rPr>
              <a:t>Bài</a:t>
            </a:r>
            <a:r>
              <a:rPr lang="en-US" sz="6150" dirty="0">
                <a:latin typeface="Jokerman" panose="04090605060D06020702" pitchFamily="82" charset="0"/>
              </a:rPr>
              <a:t> 24: </a:t>
            </a:r>
            <a:br>
              <a:rPr lang="en-US" sz="6150" dirty="0">
                <a:latin typeface="Jokerman" panose="04090605060D06020702" pitchFamily="82" charset="0"/>
              </a:rPr>
            </a:br>
            <a:r>
              <a:rPr lang="en-US" sz="6150" dirty="0">
                <a:latin typeface="Jokerman" panose="04090605060D06020702" pitchFamily="82" charset="0"/>
              </a:rPr>
              <a:t>ĐA DẠNG SINH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311BD-169B-452C-A40A-CB088188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5"/>
            <a:ext cx="7886700" cy="4062071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4062071"/>
                      <a:gd name="connsiteX1" fmla="*/ 578358 w 7886700"/>
                      <a:gd name="connsiteY1" fmla="*/ 0 h 4062071"/>
                      <a:gd name="connsiteX2" fmla="*/ 998982 w 7886700"/>
                      <a:gd name="connsiteY2" fmla="*/ 0 h 4062071"/>
                      <a:gd name="connsiteX3" fmla="*/ 1813941 w 7886700"/>
                      <a:gd name="connsiteY3" fmla="*/ 0 h 4062071"/>
                      <a:gd name="connsiteX4" fmla="*/ 2392299 w 7886700"/>
                      <a:gd name="connsiteY4" fmla="*/ 0 h 4062071"/>
                      <a:gd name="connsiteX5" fmla="*/ 2970657 w 7886700"/>
                      <a:gd name="connsiteY5" fmla="*/ 0 h 4062071"/>
                      <a:gd name="connsiteX6" fmla="*/ 3785616 w 7886700"/>
                      <a:gd name="connsiteY6" fmla="*/ 0 h 4062071"/>
                      <a:gd name="connsiteX7" fmla="*/ 4285107 w 7886700"/>
                      <a:gd name="connsiteY7" fmla="*/ 0 h 4062071"/>
                      <a:gd name="connsiteX8" fmla="*/ 5100066 w 7886700"/>
                      <a:gd name="connsiteY8" fmla="*/ 0 h 4062071"/>
                      <a:gd name="connsiteX9" fmla="*/ 5915025 w 7886700"/>
                      <a:gd name="connsiteY9" fmla="*/ 0 h 4062071"/>
                      <a:gd name="connsiteX10" fmla="*/ 6572250 w 7886700"/>
                      <a:gd name="connsiteY10" fmla="*/ 0 h 4062071"/>
                      <a:gd name="connsiteX11" fmla="*/ 7886700 w 7886700"/>
                      <a:gd name="connsiteY11" fmla="*/ 0 h 4062071"/>
                      <a:gd name="connsiteX12" fmla="*/ 7886700 w 7886700"/>
                      <a:gd name="connsiteY12" fmla="*/ 636391 h 4062071"/>
                      <a:gd name="connsiteX13" fmla="*/ 7886700 w 7886700"/>
                      <a:gd name="connsiteY13" fmla="*/ 1191541 h 4062071"/>
                      <a:gd name="connsiteX14" fmla="*/ 7886700 w 7886700"/>
                      <a:gd name="connsiteY14" fmla="*/ 1868553 h 4062071"/>
                      <a:gd name="connsiteX15" fmla="*/ 7886700 w 7886700"/>
                      <a:gd name="connsiteY15" fmla="*/ 2545564 h 4062071"/>
                      <a:gd name="connsiteX16" fmla="*/ 7886700 w 7886700"/>
                      <a:gd name="connsiteY16" fmla="*/ 3222576 h 4062071"/>
                      <a:gd name="connsiteX17" fmla="*/ 7886700 w 7886700"/>
                      <a:gd name="connsiteY17" fmla="*/ 4062071 h 4062071"/>
                      <a:gd name="connsiteX18" fmla="*/ 7150608 w 7886700"/>
                      <a:gd name="connsiteY18" fmla="*/ 4062071 h 4062071"/>
                      <a:gd name="connsiteX19" fmla="*/ 6729984 w 7886700"/>
                      <a:gd name="connsiteY19" fmla="*/ 4062071 h 4062071"/>
                      <a:gd name="connsiteX20" fmla="*/ 6230493 w 7886700"/>
                      <a:gd name="connsiteY20" fmla="*/ 4062071 h 4062071"/>
                      <a:gd name="connsiteX21" fmla="*/ 5415534 w 7886700"/>
                      <a:gd name="connsiteY21" fmla="*/ 4062071 h 4062071"/>
                      <a:gd name="connsiteX22" fmla="*/ 4758309 w 7886700"/>
                      <a:gd name="connsiteY22" fmla="*/ 4062071 h 4062071"/>
                      <a:gd name="connsiteX23" fmla="*/ 4258818 w 7886700"/>
                      <a:gd name="connsiteY23" fmla="*/ 4062071 h 4062071"/>
                      <a:gd name="connsiteX24" fmla="*/ 3601593 w 7886700"/>
                      <a:gd name="connsiteY24" fmla="*/ 4062071 h 4062071"/>
                      <a:gd name="connsiteX25" fmla="*/ 3180969 w 7886700"/>
                      <a:gd name="connsiteY25" fmla="*/ 4062071 h 4062071"/>
                      <a:gd name="connsiteX26" fmla="*/ 2760345 w 7886700"/>
                      <a:gd name="connsiteY26" fmla="*/ 4062071 h 4062071"/>
                      <a:gd name="connsiteX27" fmla="*/ 2103120 w 7886700"/>
                      <a:gd name="connsiteY27" fmla="*/ 4062071 h 4062071"/>
                      <a:gd name="connsiteX28" fmla="*/ 1603629 w 7886700"/>
                      <a:gd name="connsiteY28" fmla="*/ 4062071 h 4062071"/>
                      <a:gd name="connsiteX29" fmla="*/ 867537 w 7886700"/>
                      <a:gd name="connsiteY29" fmla="*/ 4062071 h 4062071"/>
                      <a:gd name="connsiteX30" fmla="*/ 0 w 7886700"/>
                      <a:gd name="connsiteY30" fmla="*/ 4062071 h 4062071"/>
                      <a:gd name="connsiteX31" fmla="*/ 0 w 7886700"/>
                      <a:gd name="connsiteY31" fmla="*/ 3344438 h 4062071"/>
                      <a:gd name="connsiteX32" fmla="*/ 0 w 7886700"/>
                      <a:gd name="connsiteY32" fmla="*/ 2626806 h 4062071"/>
                      <a:gd name="connsiteX33" fmla="*/ 0 w 7886700"/>
                      <a:gd name="connsiteY33" fmla="*/ 2031036 h 4062071"/>
                      <a:gd name="connsiteX34" fmla="*/ 0 w 7886700"/>
                      <a:gd name="connsiteY34" fmla="*/ 1313403 h 4062071"/>
                      <a:gd name="connsiteX35" fmla="*/ 0 w 7886700"/>
                      <a:gd name="connsiteY35" fmla="*/ 0 h 406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886700" h="4062071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9074" y="220758"/>
                          <a:pt x="7883165" y="357992"/>
                          <a:pt x="7886700" y="636391"/>
                        </a:cubicBezTo>
                        <a:cubicBezTo>
                          <a:pt x="7890235" y="914790"/>
                          <a:pt x="7903701" y="952234"/>
                          <a:pt x="7886700" y="1191541"/>
                        </a:cubicBezTo>
                        <a:cubicBezTo>
                          <a:pt x="7869700" y="1430848"/>
                          <a:pt x="7863116" y="1553316"/>
                          <a:pt x="7886700" y="1868553"/>
                        </a:cubicBezTo>
                        <a:cubicBezTo>
                          <a:pt x="7910284" y="2183790"/>
                          <a:pt x="7896439" y="2331507"/>
                          <a:pt x="7886700" y="2545564"/>
                        </a:cubicBezTo>
                        <a:cubicBezTo>
                          <a:pt x="7876961" y="2759621"/>
                          <a:pt x="7899048" y="2997788"/>
                          <a:pt x="7886700" y="3222576"/>
                        </a:cubicBezTo>
                        <a:cubicBezTo>
                          <a:pt x="7874352" y="3447364"/>
                          <a:pt x="7863320" y="3844609"/>
                          <a:pt x="7886700" y="4062071"/>
                        </a:cubicBezTo>
                        <a:cubicBezTo>
                          <a:pt x="7688995" y="4091405"/>
                          <a:pt x="7438163" y="4081351"/>
                          <a:pt x="7150608" y="4062071"/>
                        </a:cubicBezTo>
                        <a:cubicBezTo>
                          <a:pt x="6863053" y="4042791"/>
                          <a:pt x="6852167" y="4080837"/>
                          <a:pt x="6729984" y="4062071"/>
                        </a:cubicBezTo>
                        <a:cubicBezTo>
                          <a:pt x="6607801" y="4043305"/>
                          <a:pt x="6412225" y="4055086"/>
                          <a:pt x="6230493" y="4062071"/>
                        </a:cubicBezTo>
                        <a:cubicBezTo>
                          <a:pt x="6048761" y="4069056"/>
                          <a:pt x="5595777" y="4070043"/>
                          <a:pt x="5415534" y="4062071"/>
                        </a:cubicBezTo>
                        <a:cubicBezTo>
                          <a:pt x="5235291" y="4054099"/>
                          <a:pt x="4927239" y="4094195"/>
                          <a:pt x="4758309" y="4062071"/>
                        </a:cubicBezTo>
                        <a:cubicBezTo>
                          <a:pt x="4589380" y="4029947"/>
                          <a:pt x="4452506" y="4069552"/>
                          <a:pt x="4258818" y="4062071"/>
                        </a:cubicBezTo>
                        <a:cubicBezTo>
                          <a:pt x="4065130" y="4054590"/>
                          <a:pt x="3802761" y="4085813"/>
                          <a:pt x="3601593" y="4062071"/>
                        </a:cubicBezTo>
                        <a:cubicBezTo>
                          <a:pt x="3400425" y="4038329"/>
                          <a:pt x="3311647" y="4060168"/>
                          <a:pt x="3180969" y="4062071"/>
                        </a:cubicBezTo>
                        <a:cubicBezTo>
                          <a:pt x="3050291" y="4063974"/>
                          <a:pt x="2961884" y="4043763"/>
                          <a:pt x="2760345" y="4062071"/>
                        </a:cubicBezTo>
                        <a:cubicBezTo>
                          <a:pt x="2558806" y="4080379"/>
                          <a:pt x="2276592" y="4030989"/>
                          <a:pt x="2103120" y="4062071"/>
                        </a:cubicBezTo>
                        <a:cubicBezTo>
                          <a:pt x="1929649" y="4093153"/>
                          <a:pt x="1726258" y="4048114"/>
                          <a:pt x="1603629" y="4062071"/>
                        </a:cubicBezTo>
                        <a:cubicBezTo>
                          <a:pt x="1481000" y="4076028"/>
                          <a:pt x="1025048" y="4037431"/>
                          <a:pt x="867537" y="4062071"/>
                        </a:cubicBezTo>
                        <a:cubicBezTo>
                          <a:pt x="710026" y="4086711"/>
                          <a:pt x="400773" y="4019788"/>
                          <a:pt x="0" y="4062071"/>
                        </a:cubicBezTo>
                        <a:cubicBezTo>
                          <a:pt x="-77" y="3748456"/>
                          <a:pt x="-30814" y="3576596"/>
                          <a:pt x="0" y="3344438"/>
                        </a:cubicBezTo>
                        <a:cubicBezTo>
                          <a:pt x="30814" y="3112280"/>
                          <a:pt x="30350" y="2816152"/>
                          <a:pt x="0" y="2626806"/>
                        </a:cubicBezTo>
                        <a:cubicBezTo>
                          <a:pt x="-30350" y="2437460"/>
                          <a:pt x="26575" y="2258994"/>
                          <a:pt x="0" y="2031036"/>
                        </a:cubicBezTo>
                        <a:cubicBezTo>
                          <a:pt x="-26575" y="1803078"/>
                          <a:pt x="-8850" y="1530345"/>
                          <a:pt x="0" y="1313403"/>
                        </a:cubicBezTo>
                        <a:cubicBezTo>
                          <a:pt x="8850" y="1096461"/>
                          <a:pt x="47646" y="4230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3314567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90471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056" y="4476750"/>
            <a:ext cx="800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Các hoạt động hưởng ứng ngày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Quốc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tế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Đa dạng sinh học (22/5).</a:t>
            </a:r>
          </a:p>
        </p:txBody>
      </p:sp>
      <p:pic>
        <p:nvPicPr>
          <p:cNvPr id="7170" name="Picture 2" descr="Kỷ niệm Ngày Quốc tế về Đa dạng sinh học 2017: “Đa dạng sinh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44" y="236788"/>
            <a:ext cx="2359025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Trang ch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0" y="282523"/>
            <a:ext cx="2187575" cy="1127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9" y="627951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Đắk Lắk tổ chức các hoạt động hưởng ứng Ngày Quốc tế đa dạng si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6" y="1661935"/>
            <a:ext cx="2324100" cy="1581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utoShape 10" descr="NGÀY ĐA DẠNG SINH HỌC QUA CÁC NĂ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0" name="Picture 12" descr="NGÀY ĐA DẠNG SINH HỌC QUA CÁC NĂ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" y="627951"/>
            <a:ext cx="2187575" cy="1640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2" name="Picture 14" descr="Bilateria - Simple English Wikipedia, the free encyclo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2" y="690935"/>
            <a:ext cx="2261934" cy="2714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4" name="Picture 16" descr="Thầy và trò trường Everest hưởng ứng Ngày quốc tế đa dạng sinh họ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2" y="2053555"/>
            <a:ext cx="2876180" cy="1848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6" name="Picture 18" descr="Tin tức chi t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29" y="2700523"/>
            <a:ext cx="2607875" cy="1395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8" name="Picture 20" descr="Hôm nay kỉ niệm Ngày Đa dạng Sinh học Quốc tế | UNDP tại Việt 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019548"/>
            <a:ext cx="2238357" cy="1487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Phá chuyên án chuyên mua bán động vật hoang dã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7" y="2883137"/>
            <a:ext cx="2207485" cy="143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Kiến nghị cấm buôn bán động vật hoang dã ngăn chặn Covid -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83137"/>
            <a:ext cx="2514600" cy="158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25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3733800" cy="7028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HƯỚNG DẪN VỀ NHÀ: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FC4F-826B-404C-B1E3-4CDAE0693EC5}"/>
              </a:ext>
            </a:extLst>
          </p:cNvPr>
          <p:cNvSpPr txBox="1"/>
          <p:nvPr/>
        </p:nvSpPr>
        <p:spPr>
          <a:xfrm>
            <a:off x="1023923" y="2571343"/>
            <a:ext cx="7096154" cy="2057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Chủ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Dự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tuyên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vệ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đa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endParaRPr lang="en-US" altLang="en-US" sz="1500" b="1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 Workshop,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phỏng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vấn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, video, infographic, poster.</a:t>
            </a:r>
            <a:endParaRPr lang="en-US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10HS/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Deadline: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Nộp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844A4FB-3760-42B6-B5C5-5F1E2314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231814"/>
            <a:ext cx="4807481" cy="1494215"/>
          </a:xfrm>
          <a:prstGeom prst="ellipse">
            <a:avLst/>
          </a:prstGeom>
          <a:solidFill>
            <a:srgbClr val="F4ECD5"/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DỰ ÁN: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5031141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832" y="159992"/>
            <a:ext cx="4226285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9235" algn="l"/>
              </a:tabLst>
              <a:defRPr/>
            </a:pPr>
            <a:r>
              <a:rPr lang="en-US" altLang="vi-VN" sz="28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 CHÍ CHẤM SẢN PHẨM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82A87-BCFA-485C-A2D4-2CE53959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23459"/>
              </p:ext>
            </p:extLst>
          </p:nvPr>
        </p:nvGraphicFramePr>
        <p:xfrm>
          <a:off x="690107" y="895350"/>
          <a:ext cx="7763786" cy="38429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9033">
                  <a:extLst>
                    <a:ext uri="{9D8B030D-6E8A-4147-A177-3AD203B41FA5}">
                      <a16:colId xmlns:a16="http://schemas.microsoft.com/office/drawing/2014/main" val="2113466805"/>
                    </a:ext>
                  </a:extLst>
                </a:gridCol>
                <a:gridCol w="1827043">
                  <a:extLst>
                    <a:ext uri="{9D8B030D-6E8A-4147-A177-3AD203B41FA5}">
                      <a16:colId xmlns:a16="http://schemas.microsoft.com/office/drawing/2014/main" val="2808072247"/>
                    </a:ext>
                  </a:extLst>
                </a:gridCol>
                <a:gridCol w="4298349">
                  <a:extLst>
                    <a:ext uri="{9D8B030D-6E8A-4147-A177-3AD203B41FA5}">
                      <a16:colId xmlns:a16="http://schemas.microsoft.com/office/drawing/2014/main" val="1459252735"/>
                    </a:ext>
                  </a:extLst>
                </a:gridCol>
                <a:gridCol w="1059361">
                  <a:extLst>
                    <a:ext uri="{9D8B030D-6E8A-4147-A177-3AD203B41FA5}">
                      <a16:colId xmlns:a16="http://schemas.microsoft.com/office/drawing/2014/main" val="2744524918"/>
                    </a:ext>
                  </a:extLst>
                </a:gridCol>
              </a:tblGrid>
              <a:tr h="570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Tiêu 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Yêu cầu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Số 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3412626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 dung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249"/>
                  </a:ext>
                </a:extLst>
              </a:tr>
              <a:tr h="965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 thức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10503"/>
                  </a:ext>
                </a:extLst>
              </a:tr>
              <a:tr h="764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thức học tập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 thành đúng thời gian cho phép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điểm).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30740"/>
                  </a:ext>
                </a:extLst>
              </a:tr>
              <a:tr h="365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Tổng điểm: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7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313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F74D5E-D8A8-49D7-972D-AB0182DAB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-28194"/>
            <a:ext cx="5171694" cy="5171694"/>
          </a:xfrm>
        </p:spPr>
      </p:pic>
      <p:pic>
        <p:nvPicPr>
          <p:cNvPr id="14" name="Picture 6" descr="Băng Bắc Cực tan chảy không ngừng, 1.200 con gấu có nguy cơ biến ...">
            <a:extLst>
              <a:ext uri="{FF2B5EF4-FFF2-40B4-BE49-F238E27FC236}">
                <a16:creationId xmlns:a16="http://schemas.microsoft.com/office/drawing/2014/main" id="{C6A23A99-8C5A-45B2-9DDF-8D2EC5E2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20"/>
            <a:ext cx="4027943" cy="25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179A1EA0-9FE8-4825-91B9-B874FCA4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895350"/>
            <a:ext cx="4007966" cy="26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ẻ đẹp mê hồn trên sa mạc - Phượt - ZINGNEWS.VN">
            <a:extLst>
              <a:ext uri="{FF2B5EF4-FFF2-40B4-BE49-F238E27FC236}">
                <a16:creationId xmlns:a16="http://schemas.microsoft.com/office/drawing/2014/main" id="{8B83DCAF-D790-4B9E-A5EC-8F10146C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07967" cy="21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Đa dạng, phong phú tài nguyên biển Việt Nam">
            <a:extLst>
              <a:ext uri="{FF2B5EF4-FFF2-40B4-BE49-F238E27FC236}">
                <a16:creationId xmlns:a16="http://schemas.microsoft.com/office/drawing/2014/main" id="{90620E8E-5D35-40D0-BE62-46911976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942" y="3181350"/>
            <a:ext cx="402510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7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89E7-4697-40A8-87E9-0613873489E8}"/>
              </a:ext>
            </a:extLst>
          </p:cNvPr>
          <p:cNvSpPr txBox="1">
            <a:spLocks/>
          </p:cNvSpPr>
          <p:nvPr/>
        </p:nvSpPr>
        <p:spPr>
          <a:xfrm>
            <a:off x="-609600" y="13335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dung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học</a:t>
            </a:r>
            <a:endParaRPr lang="en-US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D3BF10F-78FC-476F-A5FE-6CAFF7E49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87401"/>
              </p:ext>
            </p:extLst>
          </p:nvPr>
        </p:nvGraphicFramePr>
        <p:xfrm>
          <a:off x="2590800" y="1276350"/>
          <a:ext cx="6172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id="{9A659D6D-7DFA-4B55-8C1A-08AD00002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88976" y="1900955"/>
            <a:ext cx="2517648" cy="2255990"/>
          </a:xfrm>
          <a:prstGeom prst="flowChartConnector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9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046" y="886531"/>
            <a:ext cx="6633733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prstClr val="white"/>
                </a:solidFill>
              </a:rPr>
              <a:t>Đa dạng sinh học được thể </a:t>
            </a:r>
            <a:r>
              <a:rPr lang="en-US" sz="2000" b="1" dirty="0" err="1">
                <a:solidFill>
                  <a:prstClr val="white"/>
                </a:solidFill>
              </a:rPr>
              <a:t>hiện</a:t>
            </a:r>
            <a:r>
              <a:rPr lang="en-US" sz="2000" b="1" dirty="0">
                <a:solidFill>
                  <a:prstClr val="white"/>
                </a:solidFill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</a:rPr>
              <a:t>đặc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điểm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nào</a:t>
            </a:r>
            <a:r>
              <a:rPr lang="en-US" sz="2000" b="1" dirty="0">
                <a:solidFill>
                  <a:prstClr val="white"/>
                </a:solidFill>
              </a:rPr>
              <a:t>?</a:t>
            </a: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50" y="1519864"/>
            <a:ext cx="7835908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prstClr val="white"/>
                </a:solidFill>
              </a:rPr>
              <a:t>Đa dạng sinh học biểu thị bằng </a:t>
            </a:r>
            <a:r>
              <a:rPr lang="en-US" sz="2200" b="1" dirty="0">
                <a:solidFill>
                  <a:srgbClr val="FFC000"/>
                </a:solidFill>
              </a:rPr>
              <a:t>số </a:t>
            </a:r>
            <a:r>
              <a:rPr lang="en-US" sz="2200" b="1" dirty="0" err="1">
                <a:solidFill>
                  <a:srgbClr val="FFC000"/>
                </a:solidFill>
              </a:rPr>
              <a:t>lượng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, </a:t>
            </a:r>
            <a:r>
              <a:rPr lang="en-US" sz="2200" b="1" dirty="0" err="1">
                <a:solidFill>
                  <a:srgbClr val="FFC000"/>
                </a:solidFill>
              </a:rPr>
              <a:t>số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cá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thể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trong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và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môi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trường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sống</a:t>
            </a:r>
            <a:r>
              <a:rPr lang="en-US" sz="22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BFABFEE1-4009-47C2-BD11-68DF4B92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7" y="2739412"/>
            <a:ext cx="3578710" cy="23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Đa dạng, phong phú tài nguyên biển Việt Nam">
            <a:extLst>
              <a:ext uri="{FF2B5EF4-FFF2-40B4-BE49-F238E27FC236}">
                <a16:creationId xmlns:a16="http://schemas.microsoft.com/office/drawing/2014/main" id="{2EF7F8CE-101B-44C2-B0AD-D9EC8331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4504457" y="2744054"/>
            <a:ext cx="3734162" cy="2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5612" y="4392274"/>
            <a:ext cx="823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VD về nơi có nhiều sinh vật và nơi có ít sinh vật sống.</a:t>
            </a:r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551"/>
            <a:ext cx="3151279" cy="1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4550"/>
            <a:ext cx="3104535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9875"/>
            <a:ext cx="2898086" cy="18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97012"/>
            <a:ext cx="2797447" cy="17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07EA4B-A71B-4141-9CA7-7390901E08C0}"/>
              </a:ext>
            </a:extLst>
          </p:cNvPr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345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8" y="0"/>
            <a:ext cx="7246526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1BEBD4-DC4B-4A17-8D59-4224F8447C0F}"/>
              </a:ext>
            </a:extLst>
          </p:cNvPr>
          <p:cNvSpPr/>
          <p:nvPr/>
        </p:nvSpPr>
        <p:spPr>
          <a:xfrm>
            <a:off x="2514600" y="194647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ED238-DEE2-43D7-8122-65BC9611CDE5}"/>
              </a:ext>
            </a:extLst>
          </p:cNvPr>
          <p:cNvSpPr/>
          <p:nvPr/>
        </p:nvSpPr>
        <p:spPr>
          <a:xfrm>
            <a:off x="4343400" y="1047750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E08A-B2D5-4769-A014-174B603DDEAF}"/>
              </a:ext>
            </a:extLst>
          </p:cNvPr>
          <p:cNvSpPr/>
          <p:nvPr/>
        </p:nvSpPr>
        <p:spPr>
          <a:xfrm>
            <a:off x="6477000" y="2114550"/>
            <a:ext cx="457200" cy="4572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36709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3AE8-8971-4610-B5CB-84313D4B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395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30000"/>
              </a:lnSpc>
              <a:buNone/>
            </a:pP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9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trong 1 nhóm tự đánh số từ 1 đến 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thừa HS thì đánh số lại từ 1.</a:t>
            </a:r>
            <a:endParaRPr lang="en-US" sz="19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có số giống nhau sẽ tập hợp thành nhóm mới (nhóm 1, 2,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nhóm về vị trí 1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Nhóm 1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Nhóm 2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3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5 phút, các nhóm mới dịch chuyển vị trí theo vòng tròn: nhóm 1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2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… 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2F9589C-4D01-45E5-B20F-D5B02FC19025}"/>
              </a:ext>
            </a:extLst>
          </p:cNvPr>
          <p:cNvSpPr/>
          <p:nvPr/>
        </p:nvSpPr>
        <p:spPr>
          <a:xfrm>
            <a:off x="1539248" y="209550"/>
            <a:ext cx="6065504" cy="69526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“ĐA DẠNG SINH HỌC”</a:t>
            </a:r>
          </a:p>
        </p:txBody>
      </p:sp>
    </p:spTree>
    <p:extLst>
      <p:ext uri="{BB962C8B-B14F-4D97-AF65-F5344CB8AC3E}">
        <p14:creationId xmlns:p14="http://schemas.microsoft.com/office/powerpoint/2010/main" val="26483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8229600" cy="85725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TỔNG KẾT ĐA 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14343"/>
              </p:ext>
            </p:extLst>
          </p:nvPr>
        </p:nvGraphicFramePr>
        <p:xfrm>
          <a:off x="3048000" y="372864"/>
          <a:ext cx="6477000" cy="43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21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4309981" y="1840078"/>
            <a:ext cx="948928" cy="21336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3009264" y="909107"/>
            <a:ext cx="2326481" cy="8286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995781" y="811378"/>
            <a:ext cx="1806178" cy="16883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935" y="1162345"/>
            <a:ext cx="1290609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b="1">
                <a:solidFill>
                  <a:srgbClr val="D4C612">
                    <a:lumMod val="50000"/>
                  </a:srgbClr>
                </a:solidFill>
                <a:latin typeface="Arial" panose="020B0604020202020204" pitchFamily="34" charset="0"/>
              </a:rPr>
              <a:t>Tổng kết</a:t>
            </a:r>
            <a:endParaRPr lang="en-US" b="1" kern="10" dirty="0">
              <a:solidFill>
                <a:srgbClr val="D4C612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0415" y="2377869"/>
            <a:ext cx="1661692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EA7310"/>
                </a:solidFill>
                <a:latin typeface="Arial" panose="020B0604020202020204" pitchFamily="34" charset="0"/>
              </a:rPr>
              <a:t>Định hướng</a:t>
            </a:r>
            <a:endParaRPr lang="en-US" b="1" kern="10" dirty="0">
              <a:solidFill>
                <a:srgbClr val="EA731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4054" y="3063669"/>
            <a:ext cx="2002886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34A4DC"/>
                </a:solidFill>
                <a:latin typeface="Arial" panose="020B0604020202020204" pitchFamily="34" charset="0"/>
              </a:rPr>
              <a:t>Thu hồi ý  kiến</a:t>
            </a:r>
            <a:endParaRPr lang="en-US" b="1" kern="10" dirty="0">
              <a:solidFill>
                <a:srgbClr val="34A4D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3740" y="18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Tổng kết lại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7242" y="2945917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tới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lối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mạnh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85900" y="3690048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Kỹ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lần 3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hài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lòng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góp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ý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ý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thắc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mắc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257300" y="1667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1375992" cy="1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571</Words>
  <Application>Microsoft Office PowerPoint</Application>
  <PresentationFormat>On-screen Show (16:9)</PresentationFormat>
  <Paragraphs>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Jokerman</vt:lpstr>
      <vt:lpstr>Modern Love</vt:lpstr>
      <vt:lpstr>The Hand</vt:lpstr>
      <vt:lpstr>Wingdings</vt:lpstr>
      <vt:lpstr>Office Theme</vt:lpstr>
      <vt:lpstr>SketchyVTI</vt:lpstr>
      <vt:lpstr>Bài 24:  ĐA DẠNG SINH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ĐA DẠNG SINH HỌC</vt:lpstr>
      <vt:lpstr>PowerPoint Presentation</vt:lpstr>
      <vt:lpstr>PowerPoint Presentation</vt:lpstr>
      <vt:lpstr>HƯỚNG DẪN VỀ NHÀ: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Nguyen Thi Phuong Thao</cp:lastModifiedBy>
  <cp:revision>103</cp:revision>
  <dcterms:created xsi:type="dcterms:W3CDTF">2020-04-15T13:26:21Z</dcterms:created>
  <dcterms:modified xsi:type="dcterms:W3CDTF">2021-05-24T03:46:40Z</dcterms:modified>
</cp:coreProperties>
</file>