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6" r:id="rId2"/>
    <p:sldMasterId id="2147483699" r:id="rId3"/>
    <p:sldMasterId id="2147483713" r:id="rId4"/>
  </p:sldMasterIdLst>
  <p:notesMasterIdLst>
    <p:notesMasterId r:id="rId55"/>
  </p:notesMasterIdLst>
  <p:sldIdLst>
    <p:sldId id="583" r:id="rId5"/>
    <p:sldId id="298" r:id="rId6"/>
    <p:sldId id="561" r:id="rId7"/>
    <p:sldId id="497" r:id="rId8"/>
    <p:sldId id="498" r:id="rId9"/>
    <p:sldId id="500" r:id="rId10"/>
    <p:sldId id="501" r:id="rId11"/>
    <p:sldId id="570" r:id="rId12"/>
    <p:sldId id="590" r:id="rId13"/>
    <p:sldId id="592" r:id="rId14"/>
    <p:sldId id="587" r:id="rId15"/>
    <p:sldId id="588" r:id="rId16"/>
    <p:sldId id="589" r:id="rId17"/>
    <p:sldId id="593" r:id="rId18"/>
    <p:sldId id="594" r:id="rId19"/>
    <p:sldId id="595" r:id="rId20"/>
    <p:sldId id="596" r:id="rId21"/>
    <p:sldId id="598" r:id="rId22"/>
    <p:sldId id="599" r:id="rId23"/>
    <p:sldId id="600" r:id="rId24"/>
    <p:sldId id="601" r:id="rId25"/>
    <p:sldId id="573" r:id="rId26"/>
    <p:sldId id="328" r:id="rId27"/>
    <p:sldId id="365" r:id="rId28"/>
    <p:sldId id="317" r:id="rId29"/>
    <p:sldId id="319" r:id="rId30"/>
    <p:sldId id="563" r:id="rId31"/>
    <p:sldId id="331" r:id="rId32"/>
    <p:sldId id="565" r:id="rId33"/>
    <p:sldId id="323" r:id="rId34"/>
    <p:sldId id="566" r:id="rId35"/>
    <p:sldId id="340" r:id="rId36"/>
    <p:sldId id="334" r:id="rId37"/>
    <p:sldId id="371" r:id="rId38"/>
    <p:sldId id="378" r:id="rId39"/>
    <p:sldId id="569" r:id="rId40"/>
    <p:sldId id="370" r:id="rId41"/>
    <p:sldId id="580" r:id="rId42"/>
    <p:sldId id="581" r:id="rId43"/>
    <p:sldId id="602" r:id="rId44"/>
    <p:sldId id="344" r:id="rId45"/>
    <p:sldId id="603" r:id="rId46"/>
    <p:sldId id="336" r:id="rId47"/>
    <p:sldId id="337" r:id="rId48"/>
    <p:sldId id="339" r:id="rId49"/>
    <p:sldId id="582" r:id="rId50"/>
    <p:sldId id="576" r:id="rId51"/>
    <p:sldId id="388" r:id="rId52"/>
    <p:sldId id="389" r:id="rId53"/>
    <p:sldId id="28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5126" autoAdjust="0"/>
  </p:normalViewPr>
  <p:slideViewPr>
    <p:cSldViewPr snapToGrid="0">
      <p:cViewPr varScale="1">
        <p:scale>
          <a:sx n="68" d="100"/>
          <a:sy n="68" d="100"/>
        </p:scale>
        <p:origin x="7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217A84-79C4-42B6-8A62-84C7B9825782}" type="datetimeFigureOut">
              <a:rPr lang="en-US" smtClean="0"/>
              <a:t>19/5/2021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A7B49-FBDE-4184-BB28-F301FCD60C39}" type="slidenum">
              <a:rPr lang="en-US" smtClean="0"/>
              <a:t>‹#›</a:t>
            </a:fld>
            <a:endParaRPr lang="en-US"/>
          </a:p>
        </p:txBody>
      </p:sp>
    </p:spTree>
    <p:extLst>
      <p:ext uri="{BB962C8B-B14F-4D97-AF65-F5344CB8AC3E}">
        <p14:creationId xmlns:p14="http://schemas.microsoft.com/office/powerpoint/2010/main" val="2534464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pPr eaLnBrk="1" hangingPunct="1"/>
            <a:endParaRPr lang="vi-VN"/>
          </a:p>
        </p:txBody>
      </p:sp>
      <p:sp>
        <p:nvSpPr>
          <p:cNvPr id="41988" name="Slide Number Placeholder 3"/>
          <p:cNvSpPr>
            <a:spLocks noGrp="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7D2903-977D-4499-8F56-7A7412785E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2505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330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598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8239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E8BB7-2FD6-43C9-B08C-28C9369B0C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FCAD7F-E19B-406D-8FC7-FB432F8B31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B3BB10-E63A-4723-9A6F-99FC1F9C5DFB}"/>
              </a:ext>
            </a:extLst>
          </p:cNvPr>
          <p:cNvSpPr>
            <a:spLocks noGrp="1"/>
          </p:cNvSpPr>
          <p:nvPr>
            <p:ph type="dt" sz="half" idx="10"/>
          </p:nvPr>
        </p:nvSpPr>
        <p:spPr/>
        <p:txBody>
          <a:bodyPr/>
          <a:lstStyle/>
          <a:p>
            <a:fld id="{3472DAB7-84CF-4F4A-A100-7B37E66DA1F4}" type="datetimeFigureOut">
              <a:rPr lang="en-US" smtClean="0"/>
              <a:t>19/5/2021</a:t>
            </a:fld>
            <a:endParaRPr lang="en-US"/>
          </a:p>
        </p:txBody>
      </p:sp>
      <p:sp>
        <p:nvSpPr>
          <p:cNvPr id="5" name="Footer Placeholder 4">
            <a:extLst>
              <a:ext uri="{FF2B5EF4-FFF2-40B4-BE49-F238E27FC236}">
                <a16:creationId xmlns:a16="http://schemas.microsoft.com/office/drawing/2014/main" id="{657572EB-CBDE-4225-AF64-F0395DEFC1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24AB6-AA6A-4418-8EB7-A70B740A42A9}"/>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2272860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FE03-C153-43E5-A867-F41E35362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E02DE9-4F03-4108-8F3C-0341861C14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708DF-291D-4459-BB1A-90773E9B590A}"/>
              </a:ext>
            </a:extLst>
          </p:cNvPr>
          <p:cNvSpPr>
            <a:spLocks noGrp="1"/>
          </p:cNvSpPr>
          <p:nvPr>
            <p:ph type="dt" sz="half" idx="10"/>
          </p:nvPr>
        </p:nvSpPr>
        <p:spPr/>
        <p:txBody>
          <a:bodyPr/>
          <a:lstStyle/>
          <a:p>
            <a:fld id="{3472DAB7-84CF-4F4A-A100-7B37E66DA1F4}" type="datetimeFigureOut">
              <a:rPr lang="en-US" smtClean="0"/>
              <a:t>19/5/2021</a:t>
            </a:fld>
            <a:endParaRPr lang="en-US"/>
          </a:p>
        </p:txBody>
      </p:sp>
      <p:sp>
        <p:nvSpPr>
          <p:cNvPr id="5" name="Footer Placeholder 4">
            <a:extLst>
              <a:ext uri="{FF2B5EF4-FFF2-40B4-BE49-F238E27FC236}">
                <a16:creationId xmlns:a16="http://schemas.microsoft.com/office/drawing/2014/main" id="{FE893C46-099D-466C-BC92-BDE10F2D0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C88A1-A7B3-473C-81F1-BD00CCB71679}"/>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211849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8683E-911C-4650-8CB8-93170EEB42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649BF8-6166-46EC-A5BC-1E5F1FF3D5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444268-C1D5-4D38-AE30-6535691ED783}"/>
              </a:ext>
            </a:extLst>
          </p:cNvPr>
          <p:cNvSpPr>
            <a:spLocks noGrp="1"/>
          </p:cNvSpPr>
          <p:nvPr>
            <p:ph type="dt" sz="half" idx="10"/>
          </p:nvPr>
        </p:nvSpPr>
        <p:spPr/>
        <p:txBody>
          <a:bodyPr/>
          <a:lstStyle/>
          <a:p>
            <a:fld id="{3472DAB7-84CF-4F4A-A100-7B37E66DA1F4}" type="datetimeFigureOut">
              <a:rPr lang="en-US" smtClean="0"/>
              <a:t>19/5/2021</a:t>
            </a:fld>
            <a:endParaRPr lang="en-US"/>
          </a:p>
        </p:txBody>
      </p:sp>
      <p:sp>
        <p:nvSpPr>
          <p:cNvPr id="5" name="Footer Placeholder 4">
            <a:extLst>
              <a:ext uri="{FF2B5EF4-FFF2-40B4-BE49-F238E27FC236}">
                <a16:creationId xmlns:a16="http://schemas.microsoft.com/office/drawing/2014/main" id="{4B6DBA76-80D3-41FA-B4D3-620AFE380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B29BA1-F66A-4F0F-B3D9-50F2289E1678}"/>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4010240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3E5EA-22AE-42E8-BCE5-9F83A3AFEC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B6007A-3219-44D6-8255-703408FE87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5FEDCD-993C-47FB-9278-EF36FAB3BE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054599-CA1C-4EB5-B8B5-43D0A51BDEFE}"/>
              </a:ext>
            </a:extLst>
          </p:cNvPr>
          <p:cNvSpPr>
            <a:spLocks noGrp="1"/>
          </p:cNvSpPr>
          <p:nvPr>
            <p:ph type="dt" sz="half" idx="10"/>
          </p:nvPr>
        </p:nvSpPr>
        <p:spPr/>
        <p:txBody>
          <a:bodyPr/>
          <a:lstStyle/>
          <a:p>
            <a:fld id="{3472DAB7-84CF-4F4A-A100-7B37E66DA1F4}" type="datetimeFigureOut">
              <a:rPr lang="en-US" smtClean="0"/>
              <a:t>19/5/2021</a:t>
            </a:fld>
            <a:endParaRPr lang="en-US"/>
          </a:p>
        </p:txBody>
      </p:sp>
      <p:sp>
        <p:nvSpPr>
          <p:cNvPr id="6" name="Footer Placeholder 5">
            <a:extLst>
              <a:ext uri="{FF2B5EF4-FFF2-40B4-BE49-F238E27FC236}">
                <a16:creationId xmlns:a16="http://schemas.microsoft.com/office/drawing/2014/main" id="{F17D4469-A25C-4D94-A6D2-246E3D3542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CB79AF-A75E-4BE7-A1F8-3764058EB1CF}"/>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2322675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ED07-4D30-4136-9656-26A234D20F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773087-4EDE-4F56-8E8F-3B84555105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E0E0D2-E576-4DF4-8D16-CFC9251B45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7FA28A-4D50-4245-8601-A8268D9F18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B89F59-4C2A-462F-94B3-F114966879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CF9F95-F465-4C0D-B102-2E5F4F4F9FC1}"/>
              </a:ext>
            </a:extLst>
          </p:cNvPr>
          <p:cNvSpPr>
            <a:spLocks noGrp="1"/>
          </p:cNvSpPr>
          <p:nvPr>
            <p:ph type="dt" sz="half" idx="10"/>
          </p:nvPr>
        </p:nvSpPr>
        <p:spPr/>
        <p:txBody>
          <a:bodyPr/>
          <a:lstStyle/>
          <a:p>
            <a:fld id="{3472DAB7-84CF-4F4A-A100-7B37E66DA1F4}" type="datetimeFigureOut">
              <a:rPr lang="en-US" smtClean="0"/>
              <a:t>19/5/2021</a:t>
            </a:fld>
            <a:endParaRPr lang="en-US"/>
          </a:p>
        </p:txBody>
      </p:sp>
      <p:sp>
        <p:nvSpPr>
          <p:cNvPr id="8" name="Footer Placeholder 7">
            <a:extLst>
              <a:ext uri="{FF2B5EF4-FFF2-40B4-BE49-F238E27FC236}">
                <a16:creationId xmlns:a16="http://schemas.microsoft.com/office/drawing/2014/main" id="{819087E6-CB35-4CF7-B862-F0EF2C3683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9638F-1B88-4067-9EA9-CE60942CBD7F}"/>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3408376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A1E64-3EB5-4A78-A549-9F880C88CC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DF9387-E435-4A37-82E1-D35456233C9A}"/>
              </a:ext>
            </a:extLst>
          </p:cNvPr>
          <p:cNvSpPr>
            <a:spLocks noGrp="1"/>
          </p:cNvSpPr>
          <p:nvPr>
            <p:ph type="dt" sz="half" idx="10"/>
          </p:nvPr>
        </p:nvSpPr>
        <p:spPr/>
        <p:txBody>
          <a:bodyPr/>
          <a:lstStyle/>
          <a:p>
            <a:fld id="{3472DAB7-84CF-4F4A-A100-7B37E66DA1F4}" type="datetimeFigureOut">
              <a:rPr lang="en-US" smtClean="0"/>
              <a:t>19/5/2021</a:t>
            </a:fld>
            <a:endParaRPr lang="en-US"/>
          </a:p>
        </p:txBody>
      </p:sp>
      <p:sp>
        <p:nvSpPr>
          <p:cNvPr id="4" name="Footer Placeholder 3">
            <a:extLst>
              <a:ext uri="{FF2B5EF4-FFF2-40B4-BE49-F238E27FC236}">
                <a16:creationId xmlns:a16="http://schemas.microsoft.com/office/drawing/2014/main" id="{E1CFD801-208A-4E63-93BE-F809431803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118E49-3693-43FE-BC41-E1BBD60FB58B}"/>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3608849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EDBC40-DF10-4059-8F31-FA7132159C42}"/>
              </a:ext>
            </a:extLst>
          </p:cNvPr>
          <p:cNvSpPr>
            <a:spLocks noGrp="1"/>
          </p:cNvSpPr>
          <p:nvPr>
            <p:ph type="dt" sz="half" idx="10"/>
          </p:nvPr>
        </p:nvSpPr>
        <p:spPr/>
        <p:txBody>
          <a:bodyPr/>
          <a:lstStyle/>
          <a:p>
            <a:fld id="{3472DAB7-84CF-4F4A-A100-7B37E66DA1F4}" type="datetimeFigureOut">
              <a:rPr lang="en-US" smtClean="0"/>
              <a:t>19/5/2021</a:t>
            </a:fld>
            <a:endParaRPr lang="en-US"/>
          </a:p>
        </p:txBody>
      </p:sp>
      <p:sp>
        <p:nvSpPr>
          <p:cNvPr id="3" name="Footer Placeholder 2">
            <a:extLst>
              <a:ext uri="{FF2B5EF4-FFF2-40B4-BE49-F238E27FC236}">
                <a16:creationId xmlns:a16="http://schemas.microsoft.com/office/drawing/2014/main" id="{8C928B49-3047-4961-97A1-3F1C63B3E9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4D9B8E-0696-4CC8-98C7-BA74DE50FDC6}"/>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1474215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8997-FD68-4B3C-B084-BA86FD9B4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40E762-64A9-4682-9F6A-88DB5DAAB7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7780DB-06DB-4A0D-AEC8-4983FB575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F55CF-0F7E-4662-A5EC-18EBF2445F2B}"/>
              </a:ext>
            </a:extLst>
          </p:cNvPr>
          <p:cNvSpPr>
            <a:spLocks noGrp="1"/>
          </p:cNvSpPr>
          <p:nvPr>
            <p:ph type="dt" sz="half" idx="10"/>
          </p:nvPr>
        </p:nvSpPr>
        <p:spPr/>
        <p:txBody>
          <a:bodyPr/>
          <a:lstStyle/>
          <a:p>
            <a:fld id="{3472DAB7-84CF-4F4A-A100-7B37E66DA1F4}" type="datetimeFigureOut">
              <a:rPr lang="en-US" smtClean="0"/>
              <a:t>19/5/2021</a:t>
            </a:fld>
            <a:endParaRPr lang="en-US"/>
          </a:p>
        </p:txBody>
      </p:sp>
      <p:sp>
        <p:nvSpPr>
          <p:cNvPr id="6" name="Footer Placeholder 5">
            <a:extLst>
              <a:ext uri="{FF2B5EF4-FFF2-40B4-BE49-F238E27FC236}">
                <a16:creationId xmlns:a16="http://schemas.microsoft.com/office/drawing/2014/main" id="{98A75967-88AF-403B-82D4-951C365C54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62B82A-B833-435F-A057-09F1C09BF23A}"/>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728554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1808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25D0-8946-4D15-8077-3714D3F0B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94852F-BAFB-4E68-9851-C43BF8560F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7B2D84-A867-4A15-ABAB-94742E9D6A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04D915-03E1-4E93-8503-8AF75386828A}"/>
              </a:ext>
            </a:extLst>
          </p:cNvPr>
          <p:cNvSpPr>
            <a:spLocks noGrp="1"/>
          </p:cNvSpPr>
          <p:nvPr>
            <p:ph type="dt" sz="half" idx="10"/>
          </p:nvPr>
        </p:nvSpPr>
        <p:spPr/>
        <p:txBody>
          <a:bodyPr/>
          <a:lstStyle/>
          <a:p>
            <a:fld id="{3472DAB7-84CF-4F4A-A100-7B37E66DA1F4}" type="datetimeFigureOut">
              <a:rPr lang="en-US" smtClean="0"/>
              <a:t>19/5/2021</a:t>
            </a:fld>
            <a:endParaRPr lang="en-US"/>
          </a:p>
        </p:txBody>
      </p:sp>
      <p:sp>
        <p:nvSpPr>
          <p:cNvPr id="6" name="Footer Placeholder 5">
            <a:extLst>
              <a:ext uri="{FF2B5EF4-FFF2-40B4-BE49-F238E27FC236}">
                <a16:creationId xmlns:a16="http://schemas.microsoft.com/office/drawing/2014/main" id="{E79812DC-E7F2-4878-80E6-62B76AC6E3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27845-73A7-49B3-85E1-F613A3DB6557}"/>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3112463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5755-406E-4738-B69B-A8BD85C150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F9DE57-A2D7-4666-914A-BFD6D73818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F8B3A-0865-4148-A689-BE0FFC090CCC}"/>
              </a:ext>
            </a:extLst>
          </p:cNvPr>
          <p:cNvSpPr>
            <a:spLocks noGrp="1"/>
          </p:cNvSpPr>
          <p:nvPr>
            <p:ph type="dt" sz="half" idx="10"/>
          </p:nvPr>
        </p:nvSpPr>
        <p:spPr/>
        <p:txBody>
          <a:bodyPr/>
          <a:lstStyle/>
          <a:p>
            <a:fld id="{3472DAB7-84CF-4F4A-A100-7B37E66DA1F4}" type="datetimeFigureOut">
              <a:rPr lang="en-US" smtClean="0"/>
              <a:t>19/5/2021</a:t>
            </a:fld>
            <a:endParaRPr lang="en-US"/>
          </a:p>
        </p:txBody>
      </p:sp>
      <p:sp>
        <p:nvSpPr>
          <p:cNvPr id="5" name="Footer Placeholder 4">
            <a:extLst>
              <a:ext uri="{FF2B5EF4-FFF2-40B4-BE49-F238E27FC236}">
                <a16:creationId xmlns:a16="http://schemas.microsoft.com/office/drawing/2014/main" id="{D3A7F8E1-27FB-4584-95E6-016441014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CB2E2-006F-4F30-868A-87860F03BC13}"/>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174980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4466CB-64FA-43EE-BB7C-C621A06C19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AF0826-5478-44C9-882A-1FE5B40D62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03084-3394-4521-B780-00212DE009AE}"/>
              </a:ext>
            </a:extLst>
          </p:cNvPr>
          <p:cNvSpPr>
            <a:spLocks noGrp="1"/>
          </p:cNvSpPr>
          <p:nvPr>
            <p:ph type="dt" sz="half" idx="10"/>
          </p:nvPr>
        </p:nvSpPr>
        <p:spPr/>
        <p:txBody>
          <a:bodyPr/>
          <a:lstStyle/>
          <a:p>
            <a:fld id="{3472DAB7-84CF-4F4A-A100-7B37E66DA1F4}" type="datetimeFigureOut">
              <a:rPr lang="en-US" smtClean="0"/>
              <a:t>19/5/2021</a:t>
            </a:fld>
            <a:endParaRPr lang="en-US"/>
          </a:p>
        </p:txBody>
      </p:sp>
      <p:sp>
        <p:nvSpPr>
          <p:cNvPr id="5" name="Footer Placeholder 4">
            <a:extLst>
              <a:ext uri="{FF2B5EF4-FFF2-40B4-BE49-F238E27FC236}">
                <a16:creationId xmlns:a16="http://schemas.microsoft.com/office/drawing/2014/main" id="{ECBE9E0B-EC82-48AA-BF4B-32FF6C16C1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1A1E-A93D-4255-A694-66FB3635824A}"/>
              </a:ext>
            </a:extLst>
          </p:cNvPr>
          <p:cNvSpPr>
            <a:spLocks noGrp="1"/>
          </p:cNvSpPr>
          <p:nvPr>
            <p:ph type="sldNum" sz="quarter" idx="12"/>
          </p:nvPr>
        </p:nvSpPr>
        <p:spPr/>
        <p:txBody>
          <a:bodyPr/>
          <a:lstStyle/>
          <a:p>
            <a:fld id="{6CD7228F-2A28-42DF-83FE-A77D15F99F35}" type="slidenum">
              <a:rPr lang="en-US" smtClean="0"/>
              <a:t>‹#›</a:t>
            </a:fld>
            <a:endParaRPr lang="en-US"/>
          </a:p>
        </p:txBody>
      </p:sp>
    </p:spTree>
    <p:extLst>
      <p:ext uri="{BB962C8B-B14F-4D97-AF65-F5344CB8AC3E}">
        <p14:creationId xmlns:p14="http://schemas.microsoft.com/office/powerpoint/2010/main" val="3671789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89F5E4F-8F02-4ED7-BA63-4593B6F750D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400F286-0E9C-4CC1-A881-9CBDFEEFFF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DA0B6C7-0FE9-4D17-B71B-92CD24EC4148}"/>
              </a:ext>
            </a:extLst>
          </p:cNvPr>
          <p:cNvSpPr>
            <a:spLocks noGrp="1" noChangeArrowheads="1"/>
          </p:cNvSpPr>
          <p:nvPr>
            <p:ph type="sldNum" sz="quarter" idx="12"/>
          </p:nvPr>
        </p:nvSpPr>
        <p:spPr>
          <a:ln/>
        </p:spPr>
        <p:txBody>
          <a:bodyPr/>
          <a:lstStyle>
            <a:lvl1pPr>
              <a:defRPr/>
            </a:lvl1pPr>
          </a:lstStyle>
          <a:p>
            <a:fld id="{0254842F-A844-486E-92BF-21548A1A0A22}" type="slidenum">
              <a:rPr lang="en-US" altLang="en-US"/>
              <a:pPr/>
              <a:t>‹#›</a:t>
            </a:fld>
            <a:endParaRPr lang="en-US" altLang="en-US"/>
          </a:p>
        </p:txBody>
      </p:sp>
    </p:spTree>
    <p:extLst>
      <p:ext uri="{BB962C8B-B14F-4D97-AF65-F5344CB8AC3E}">
        <p14:creationId xmlns:p14="http://schemas.microsoft.com/office/powerpoint/2010/main" val="178579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90F9BCA-AE99-4619-AE1D-010A54E707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85016C-BEF9-4723-AADA-B46F966826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9ED081-0C5A-48A5-A192-EDABA2B8B7D0}"/>
              </a:ext>
            </a:extLst>
          </p:cNvPr>
          <p:cNvSpPr>
            <a:spLocks noGrp="1" noChangeArrowheads="1"/>
          </p:cNvSpPr>
          <p:nvPr>
            <p:ph type="sldNum" sz="quarter" idx="12"/>
          </p:nvPr>
        </p:nvSpPr>
        <p:spPr>
          <a:ln/>
        </p:spPr>
        <p:txBody>
          <a:bodyPr/>
          <a:lstStyle>
            <a:lvl1pPr>
              <a:defRPr/>
            </a:lvl1pPr>
          </a:lstStyle>
          <a:p>
            <a:pPr>
              <a:defRPr/>
            </a:pPr>
            <a:fld id="{46AAB785-630F-42F4-ADE4-27B3D3DE089A}" type="slidenum">
              <a:rPr lang="en-US" altLang="en-US"/>
              <a:pPr>
                <a:defRPr/>
              </a:pPr>
              <a:t>‹#›</a:t>
            </a:fld>
            <a:endParaRPr lang="en-US" altLang="en-US"/>
          </a:p>
        </p:txBody>
      </p:sp>
    </p:spTree>
    <p:extLst>
      <p:ext uri="{BB962C8B-B14F-4D97-AF65-F5344CB8AC3E}">
        <p14:creationId xmlns:p14="http://schemas.microsoft.com/office/powerpoint/2010/main" val="3717149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E07EE8-6B3D-49C9-87F9-89C7331E0E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C992D4-4F21-4249-B0E0-0454ABBFD6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ED3C6E-13D8-4C8E-BAFF-A6DADFE8C3BB}"/>
              </a:ext>
            </a:extLst>
          </p:cNvPr>
          <p:cNvSpPr>
            <a:spLocks noGrp="1" noChangeArrowheads="1"/>
          </p:cNvSpPr>
          <p:nvPr>
            <p:ph type="sldNum" sz="quarter" idx="12"/>
          </p:nvPr>
        </p:nvSpPr>
        <p:spPr>
          <a:ln/>
        </p:spPr>
        <p:txBody>
          <a:bodyPr/>
          <a:lstStyle>
            <a:lvl1pPr>
              <a:defRPr/>
            </a:lvl1pPr>
          </a:lstStyle>
          <a:p>
            <a:pPr>
              <a:defRPr/>
            </a:pPr>
            <a:fld id="{1B96242F-8C95-4794-841A-0A1E39962D0A}" type="slidenum">
              <a:rPr lang="en-US" altLang="en-US"/>
              <a:pPr>
                <a:defRPr/>
              </a:pPr>
              <a:t>‹#›</a:t>
            </a:fld>
            <a:endParaRPr lang="en-US" altLang="en-US"/>
          </a:p>
        </p:txBody>
      </p:sp>
    </p:spTree>
    <p:extLst>
      <p:ext uri="{BB962C8B-B14F-4D97-AF65-F5344CB8AC3E}">
        <p14:creationId xmlns:p14="http://schemas.microsoft.com/office/powerpoint/2010/main" val="2873643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CB3582C-CF58-4D22-B6AD-6312AA3CE3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28776A-B256-4FAD-A3D0-40CAB2AF95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E7CAD0-6897-41E2-AC77-E9C4C1557B21}"/>
              </a:ext>
            </a:extLst>
          </p:cNvPr>
          <p:cNvSpPr>
            <a:spLocks noGrp="1" noChangeArrowheads="1"/>
          </p:cNvSpPr>
          <p:nvPr>
            <p:ph type="sldNum" sz="quarter" idx="12"/>
          </p:nvPr>
        </p:nvSpPr>
        <p:spPr>
          <a:ln/>
        </p:spPr>
        <p:txBody>
          <a:bodyPr/>
          <a:lstStyle>
            <a:lvl1pPr>
              <a:defRPr/>
            </a:lvl1pPr>
          </a:lstStyle>
          <a:p>
            <a:pPr>
              <a:defRPr/>
            </a:pPr>
            <a:fld id="{9DA4C5A8-AF3A-4563-888F-C353EA078B96}" type="slidenum">
              <a:rPr lang="en-US" altLang="en-US"/>
              <a:pPr>
                <a:defRPr/>
              </a:pPr>
              <a:t>‹#›</a:t>
            </a:fld>
            <a:endParaRPr lang="en-US" altLang="en-US"/>
          </a:p>
        </p:txBody>
      </p:sp>
    </p:spTree>
    <p:extLst>
      <p:ext uri="{BB962C8B-B14F-4D97-AF65-F5344CB8AC3E}">
        <p14:creationId xmlns:p14="http://schemas.microsoft.com/office/powerpoint/2010/main" val="718267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16018B-DADA-48F0-9ECF-D140B04B58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56B4DE-25E4-4487-BFCF-6A1084F65E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3962BF-BB5F-4BC3-903F-9B0D8290D5CC}"/>
              </a:ext>
            </a:extLst>
          </p:cNvPr>
          <p:cNvSpPr>
            <a:spLocks noGrp="1" noChangeArrowheads="1"/>
          </p:cNvSpPr>
          <p:nvPr>
            <p:ph type="sldNum" sz="quarter" idx="12"/>
          </p:nvPr>
        </p:nvSpPr>
        <p:spPr>
          <a:ln/>
        </p:spPr>
        <p:txBody>
          <a:bodyPr/>
          <a:lstStyle>
            <a:lvl1pPr>
              <a:defRPr/>
            </a:lvl1pPr>
          </a:lstStyle>
          <a:p>
            <a:pPr>
              <a:defRPr/>
            </a:pPr>
            <a:fld id="{B0D7F488-B1FF-490D-B408-8BE5FAFABEF1}" type="slidenum">
              <a:rPr lang="en-US" altLang="en-US"/>
              <a:pPr>
                <a:defRPr/>
              </a:pPr>
              <a:t>‹#›</a:t>
            </a:fld>
            <a:endParaRPr lang="en-US" altLang="en-US"/>
          </a:p>
        </p:txBody>
      </p:sp>
    </p:spTree>
    <p:extLst>
      <p:ext uri="{BB962C8B-B14F-4D97-AF65-F5344CB8AC3E}">
        <p14:creationId xmlns:p14="http://schemas.microsoft.com/office/powerpoint/2010/main" val="1417752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B227F57-6A07-4233-ACDA-C3537500DC7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276390F-222E-4157-A342-3226EA0588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F61BED2-22D3-4492-90D2-7CFA4AA28305}"/>
              </a:ext>
            </a:extLst>
          </p:cNvPr>
          <p:cNvSpPr>
            <a:spLocks noGrp="1" noChangeArrowheads="1"/>
          </p:cNvSpPr>
          <p:nvPr>
            <p:ph type="sldNum" sz="quarter" idx="12"/>
          </p:nvPr>
        </p:nvSpPr>
        <p:spPr>
          <a:ln/>
        </p:spPr>
        <p:txBody>
          <a:bodyPr/>
          <a:lstStyle>
            <a:lvl1pPr>
              <a:defRPr/>
            </a:lvl1pPr>
          </a:lstStyle>
          <a:p>
            <a:pPr>
              <a:defRPr/>
            </a:pPr>
            <a:fld id="{80F74D9C-EF77-4C8D-A164-0DA1703687E1}" type="slidenum">
              <a:rPr lang="en-US" altLang="en-US"/>
              <a:pPr>
                <a:defRPr/>
              </a:pPr>
              <a:t>‹#›</a:t>
            </a:fld>
            <a:endParaRPr lang="en-US" altLang="en-US"/>
          </a:p>
        </p:txBody>
      </p:sp>
    </p:spTree>
    <p:extLst>
      <p:ext uri="{BB962C8B-B14F-4D97-AF65-F5344CB8AC3E}">
        <p14:creationId xmlns:p14="http://schemas.microsoft.com/office/powerpoint/2010/main" val="2125923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AE4767D-EFD2-4890-8542-7AD61EA04A6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9A147F9-5AF9-4E89-B038-1016D45E94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5CEC532-53C3-407D-8BCD-D53C1A4CDF07}"/>
              </a:ext>
            </a:extLst>
          </p:cNvPr>
          <p:cNvSpPr>
            <a:spLocks noGrp="1" noChangeArrowheads="1"/>
          </p:cNvSpPr>
          <p:nvPr>
            <p:ph type="sldNum" sz="quarter" idx="12"/>
          </p:nvPr>
        </p:nvSpPr>
        <p:spPr>
          <a:ln/>
        </p:spPr>
        <p:txBody>
          <a:bodyPr/>
          <a:lstStyle>
            <a:lvl1pPr>
              <a:defRPr/>
            </a:lvl1pPr>
          </a:lstStyle>
          <a:p>
            <a:pPr>
              <a:defRPr/>
            </a:pPr>
            <a:fld id="{BD9DB3E0-2DAF-44B5-8922-77EA16B80B49}" type="slidenum">
              <a:rPr lang="en-US" altLang="en-US"/>
              <a:pPr>
                <a:defRPr/>
              </a:pPr>
              <a:t>‹#›</a:t>
            </a:fld>
            <a:endParaRPr lang="en-US" altLang="en-US"/>
          </a:p>
        </p:txBody>
      </p:sp>
    </p:spTree>
    <p:extLst>
      <p:ext uri="{BB962C8B-B14F-4D97-AF65-F5344CB8AC3E}">
        <p14:creationId xmlns:p14="http://schemas.microsoft.com/office/powerpoint/2010/main" val="1643183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776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B103441-54FB-40EF-9E26-A0309E2F161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F8613BA-FB78-46A8-BB99-375EC576FD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4FACDD6-B809-4059-BB13-96C9ED83E283}"/>
              </a:ext>
            </a:extLst>
          </p:cNvPr>
          <p:cNvSpPr>
            <a:spLocks noGrp="1" noChangeArrowheads="1"/>
          </p:cNvSpPr>
          <p:nvPr>
            <p:ph type="sldNum" sz="quarter" idx="12"/>
          </p:nvPr>
        </p:nvSpPr>
        <p:spPr>
          <a:ln/>
        </p:spPr>
        <p:txBody>
          <a:bodyPr/>
          <a:lstStyle>
            <a:lvl1pPr>
              <a:defRPr/>
            </a:lvl1pPr>
          </a:lstStyle>
          <a:p>
            <a:pPr>
              <a:defRPr/>
            </a:pPr>
            <a:fld id="{7185C36D-AAED-4821-9ECF-7ADFB29ED066}" type="slidenum">
              <a:rPr lang="en-US" altLang="en-US"/>
              <a:pPr>
                <a:defRPr/>
              </a:pPr>
              <a:t>‹#›</a:t>
            </a:fld>
            <a:endParaRPr lang="en-US" altLang="en-US"/>
          </a:p>
        </p:txBody>
      </p:sp>
    </p:spTree>
    <p:extLst>
      <p:ext uri="{BB962C8B-B14F-4D97-AF65-F5344CB8AC3E}">
        <p14:creationId xmlns:p14="http://schemas.microsoft.com/office/powerpoint/2010/main" val="3703194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D0EB5DF-980C-4602-97E4-538BD3CCB25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510E93-5587-428E-8CA7-4422800D34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04EB827-23D6-40BA-80AC-B8B5CE4AE68C}"/>
              </a:ext>
            </a:extLst>
          </p:cNvPr>
          <p:cNvSpPr>
            <a:spLocks noGrp="1" noChangeArrowheads="1"/>
          </p:cNvSpPr>
          <p:nvPr>
            <p:ph type="sldNum" sz="quarter" idx="12"/>
          </p:nvPr>
        </p:nvSpPr>
        <p:spPr>
          <a:ln/>
        </p:spPr>
        <p:txBody>
          <a:bodyPr/>
          <a:lstStyle>
            <a:lvl1pPr>
              <a:defRPr/>
            </a:lvl1pPr>
          </a:lstStyle>
          <a:p>
            <a:pPr>
              <a:defRPr/>
            </a:pPr>
            <a:fld id="{692F7471-5C45-47A2-B835-105757123CC7}" type="slidenum">
              <a:rPr lang="en-US" altLang="en-US"/>
              <a:pPr>
                <a:defRPr/>
              </a:pPr>
              <a:t>‹#›</a:t>
            </a:fld>
            <a:endParaRPr lang="en-US" altLang="en-US"/>
          </a:p>
        </p:txBody>
      </p:sp>
    </p:spTree>
    <p:extLst>
      <p:ext uri="{BB962C8B-B14F-4D97-AF65-F5344CB8AC3E}">
        <p14:creationId xmlns:p14="http://schemas.microsoft.com/office/powerpoint/2010/main" val="3051679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2889A3-D1BF-42C2-806B-5A70A620B0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6DC69B-AF26-4A15-8F0F-FDA5D30488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0A8B29D-0899-4CDF-A51F-4E746F98EB02}"/>
              </a:ext>
            </a:extLst>
          </p:cNvPr>
          <p:cNvSpPr>
            <a:spLocks noGrp="1" noChangeArrowheads="1"/>
          </p:cNvSpPr>
          <p:nvPr>
            <p:ph type="sldNum" sz="quarter" idx="12"/>
          </p:nvPr>
        </p:nvSpPr>
        <p:spPr>
          <a:ln/>
        </p:spPr>
        <p:txBody>
          <a:bodyPr/>
          <a:lstStyle>
            <a:lvl1pPr>
              <a:defRPr/>
            </a:lvl1pPr>
          </a:lstStyle>
          <a:p>
            <a:pPr>
              <a:defRPr/>
            </a:pPr>
            <a:fld id="{B6A2C99D-E95F-49F5-9E27-26BDB2872D82}" type="slidenum">
              <a:rPr lang="en-US" altLang="en-US"/>
              <a:pPr>
                <a:defRPr/>
              </a:pPr>
              <a:t>‹#›</a:t>
            </a:fld>
            <a:endParaRPr lang="en-US" altLang="en-US"/>
          </a:p>
        </p:txBody>
      </p:sp>
    </p:spTree>
    <p:extLst>
      <p:ext uri="{BB962C8B-B14F-4D97-AF65-F5344CB8AC3E}">
        <p14:creationId xmlns:p14="http://schemas.microsoft.com/office/powerpoint/2010/main" val="2914397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8EC08B-9880-43A5-A1B6-90A829B537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CB492E-29FB-48BA-BCFC-6F93B5EF8C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CE7311-429D-4821-925D-8413F10A5553}"/>
              </a:ext>
            </a:extLst>
          </p:cNvPr>
          <p:cNvSpPr>
            <a:spLocks noGrp="1" noChangeArrowheads="1"/>
          </p:cNvSpPr>
          <p:nvPr>
            <p:ph type="sldNum" sz="quarter" idx="12"/>
          </p:nvPr>
        </p:nvSpPr>
        <p:spPr>
          <a:ln/>
        </p:spPr>
        <p:txBody>
          <a:bodyPr/>
          <a:lstStyle>
            <a:lvl1pPr>
              <a:defRPr/>
            </a:lvl1pPr>
          </a:lstStyle>
          <a:p>
            <a:pPr>
              <a:defRPr/>
            </a:pPr>
            <a:fld id="{0D7922A9-22FA-45C5-BD12-5E0A2B2A12A2}" type="slidenum">
              <a:rPr lang="en-US" altLang="en-US"/>
              <a:pPr>
                <a:defRPr/>
              </a:pPr>
              <a:t>‹#›</a:t>
            </a:fld>
            <a:endParaRPr lang="en-US" altLang="en-US"/>
          </a:p>
        </p:txBody>
      </p:sp>
    </p:spTree>
    <p:extLst>
      <p:ext uri="{BB962C8B-B14F-4D97-AF65-F5344CB8AC3E}">
        <p14:creationId xmlns:p14="http://schemas.microsoft.com/office/powerpoint/2010/main" val="18216644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A73AE7-EBDB-4FDB-844D-8CF9D23D01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AC6F2E-B78F-4E11-8CF7-FA9EBA362E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C47B49-134F-4D28-9997-FC822B6BB759}"/>
              </a:ext>
            </a:extLst>
          </p:cNvPr>
          <p:cNvSpPr>
            <a:spLocks noGrp="1" noChangeArrowheads="1"/>
          </p:cNvSpPr>
          <p:nvPr>
            <p:ph type="sldNum" sz="quarter" idx="12"/>
          </p:nvPr>
        </p:nvSpPr>
        <p:spPr>
          <a:ln/>
        </p:spPr>
        <p:txBody>
          <a:bodyPr/>
          <a:lstStyle>
            <a:lvl1pPr>
              <a:defRPr/>
            </a:lvl1pPr>
          </a:lstStyle>
          <a:p>
            <a:pPr>
              <a:defRPr/>
            </a:pPr>
            <a:fld id="{74A855FE-F9F7-4517-9E88-9A0869E7B5BB}" type="slidenum">
              <a:rPr lang="en-US" altLang="en-US"/>
              <a:pPr>
                <a:defRPr/>
              </a:pPr>
              <a:t>‹#›</a:t>
            </a:fld>
            <a:endParaRPr lang="en-US" altLang="en-US"/>
          </a:p>
        </p:txBody>
      </p:sp>
    </p:spTree>
    <p:extLst>
      <p:ext uri="{BB962C8B-B14F-4D97-AF65-F5344CB8AC3E}">
        <p14:creationId xmlns:p14="http://schemas.microsoft.com/office/powerpoint/2010/main" val="47514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2C08CE2-0B8A-4CB6-91F9-735D859EC95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6F6CFB7-9428-4C50-BE91-31E3E546E9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A27518E-34CC-4635-8DFE-56053BCB7373}"/>
              </a:ext>
            </a:extLst>
          </p:cNvPr>
          <p:cNvSpPr>
            <a:spLocks noGrp="1" noChangeArrowheads="1"/>
          </p:cNvSpPr>
          <p:nvPr>
            <p:ph type="sldNum" sz="quarter" idx="12"/>
          </p:nvPr>
        </p:nvSpPr>
        <p:spPr>
          <a:ln/>
        </p:spPr>
        <p:txBody>
          <a:bodyPr/>
          <a:lstStyle>
            <a:lvl1pPr>
              <a:defRPr/>
            </a:lvl1pPr>
          </a:lstStyle>
          <a:p>
            <a:pPr>
              <a:defRPr/>
            </a:pPr>
            <a:fld id="{9E1AEDFF-BB46-48CD-8BCF-E2DFB6DA0700}" type="slidenum">
              <a:rPr lang="en-US" altLang="en-US"/>
              <a:pPr>
                <a:defRPr/>
              </a:pPr>
              <a:t>‹#›</a:t>
            </a:fld>
            <a:endParaRPr lang="en-US" altLang="en-US"/>
          </a:p>
        </p:txBody>
      </p:sp>
    </p:spTree>
    <p:extLst>
      <p:ext uri="{BB962C8B-B14F-4D97-AF65-F5344CB8AC3E}">
        <p14:creationId xmlns:p14="http://schemas.microsoft.com/office/powerpoint/2010/main" val="3792539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15AD12-CA86-4242-BD29-EA1A42DDE98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0A4F95E-F0AC-4F11-8155-2C8E095A47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452A237-027E-4038-8B55-023F712824B9}"/>
              </a:ext>
            </a:extLst>
          </p:cNvPr>
          <p:cNvSpPr>
            <a:spLocks noGrp="1" noChangeArrowheads="1"/>
          </p:cNvSpPr>
          <p:nvPr>
            <p:ph type="sldNum" sz="quarter" idx="12"/>
          </p:nvPr>
        </p:nvSpPr>
        <p:spPr>
          <a:ln/>
        </p:spPr>
        <p:txBody>
          <a:bodyPr/>
          <a:lstStyle>
            <a:lvl1pPr>
              <a:defRPr/>
            </a:lvl1pPr>
          </a:lstStyle>
          <a:p>
            <a:pPr>
              <a:defRPr/>
            </a:pPr>
            <a:fld id="{D6DE8A3A-2DC6-41E7-B803-5DCF39DBF2ED}" type="slidenum">
              <a:rPr lang="en-US" altLang="en-US"/>
              <a:pPr>
                <a:defRPr/>
              </a:pPr>
              <a:t>‹#›</a:t>
            </a:fld>
            <a:endParaRPr lang="en-US" altLang="en-US"/>
          </a:p>
        </p:txBody>
      </p:sp>
    </p:spTree>
    <p:extLst>
      <p:ext uri="{BB962C8B-B14F-4D97-AF65-F5344CB8AC3E}">
        <p14:creationId xmlns:p14="http://schemas.microsoft.com/office/powerpoint/2010/main" val="511827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EA21FC-8070-4DE8-916D-273642327EAF}" type="datetimeFigureOut">
              <a:rPr lang="en-US" smtClean="0"/>
              <a:t>19/5/2021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4150127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A21FC-8070-4DE8-916D-273642327EAF}" type="datetimeFigureOut">
              <a:rPr lang="en-US" smtClean="0"/>
              <a:t>19/5/2021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4289652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EA21FC-8070-4DE8-916D-273642327EAF}" type="datetimeFigureOut">
              <a:rPr lang="en-US" smtClean="0"/>
              <a:t>19/5/2021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1693490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14751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EA21FC-8070-4DE8-916D-273642327EAF}" type="datetimeFigureOut">
              <a:rPr lang="en-US" smtClean="0"/>
              <a:t>19/5/2021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4497974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EA21FC-8070-4DE8-916D-273642327EAF}" type="datetimeFigureOut">
              <a:rPr lang="en-US" smtClean="0"/>
              <a:t>19/5/2021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3893693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EA21FC-8070-4DE8-916D-273642327EAF}" type="datetimeFigureOut">
              <a:rPr lang="en-US" smtClean="0"/>
              <a:t>19/5/2021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42885815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EA21FC-8070-4DE8-916D-273642327EAF}" type="datetimeFigureOut">
              <a:rPr lang="en-US" smtClean="0"/>
              <a:t>19/5/2021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138083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EA21FC-8070-4DE8-916D-273642327EAF}" type="datetimeFigureOut">
              <a:rPr lang="en-US" smtClean="0"/>
              <a:t>19/5/2021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3748994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EA21FC-8070-4DE8-916D-273642327EAF}" type="datetimeFigureOut">
              <a:rPr lang="en-US" smtClean="0"/>
              <a:t>19/5/2021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6110484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A21FC-8070-4DE8-916D-273642327EAF}" type="datetimeFigureOut">
              <a:rPr lang="en-US" smtClean="0"/>
              <a:t>19/5/2021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40747785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A21FC-8070-4DE8-916D-273642327EAF}" type="datetimeFigureOut">
              <a:rPr lang="en-US" smtClean="0"/>
              <a:t>19/5/2021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68112-70B9-4E29-879C-8E3A37A88D3B}" type="slidenum">
              <a:rPr lang="en-US" smtClean="0"/>
              <a:t>‹#›</a:t>
            </a:fld>
            <a:endParaRPr lang="en-US"/>
          </a:p>
        </p:txBody>
      </p:sp>
    </p:spTree>
    <p:extLst>
      <p:ext uri="{BB962C8B-B14F-4D97-AF65-F5344CB8AC3E}">
        <p14:creationId xmlns:p14="http://schemas.microsoft.com/office/powerpoint/2010/main" val="1271386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9213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094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7331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169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7851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6168779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9B401-848C-4AB7-B250-A0DFC32526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67F0A4-5AE4-4BDB-9487-35B623B3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5E85E-142C-47FD-BBD1-D810E318C4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72DAB7-84CF-4F4A-A100-7B37E66DA1F4}" type="datetimeFigureOut">
              <a:rPr lang="en-US" smtClean="0"/>
              <a:t>19/5/2021</a:t>
            </a:fld>
            <a:endParaRPr lang="en-US"/>
          </a:p>
        </p:txBody>
      </p:sp>
      <p:sp>
        <p:nvSpPr>
          <p:cNvPr id="5" name="Footer Placeholder 4">
            <a:extLst>
              <a:ext uri="{FF2B5EF4-FFF2-40B4-BE49-F238E27FC236}">
                <a16:creationId xmlns:a16="http://schemas.microsoft.com/office/drawing/2014/main" id="{A7C1AC8D-FC9E-4CF5-8E2E-F4B0C5EB65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F095F2-50E3-4ABD-B35B-04424DDC9E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D7228F-2A28-42DF-83FE-A77D15F99F35}" type="slidenum">
              <a:rPr lang="en-US" smtClean="0"/>
              <a:t>‹#›</a:t>
            </a:fld>
            <a:endParaRPr lang="en-US"/>
          </a:p>
        </p:txBody>
      </p:sp>
    </p:spTree>
    <p:extLst>
      <p:ext uri="{BB962C8B-B14F-4D97-AF65-F5344CB8AC3E}">
        <p14:creationId xmlns:p14="http://schemas.microsoft.com/office/powerpoint/2010/main" val="81208373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C0A7A14-7BE0-4A67-BFAF-3E621BB1E7D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FCE0194-6497-4F69-BD66-92D5F168B110}"/>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9673D9A-3EBF-4FDE-A8AB-76D469173DA7}"/>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39905561-09A0-4C4B-9742-56C225D75F35}"/>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6D97EE26-1D6F-496B-840A-84D93E259F41}"/>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anose="020B0604020202020204" pitchFamily="34" charset="0"/>
              </a:defRPr>
            </a:lvl1pPr>
          </a:lstStyle>
          <a:p>
            <a:pPr>
              <a:defRPr/>
            </a:pPr>
            <a:fld id="{87E55114-9183-47D5-B49A-81BF646D1566}" type="slidenum">
              <a:rPr lang="en-US" altLang="en-US"/>
              <a:pPr>
                <a:defRPr/>
              </a:pPr>
              <a:t>‹#›</a:t>
            </a:fld>
            <a:endParaRPr lang="en-US" altLang="en-US"/>
          </a:p>
        </p:txBody>
      </p:sp>
    </p:spTree>
    <p:extLst>
      <p:ext uri="{BB962C8B-B14F-4D97-AF65-F5344CB8AC3E}">
        <p14:creationId xmlns:p14="http://schemas.microsoft.com/office/powerpoint/2010/main" val="242260901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A21FC-8070-4DE8-916D-273642327EAF}" type="datetimeFigureOut">
              <a:rPr lang="en-US" smtClean="0"/>
              <a:t>19/5/2021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68112-70B9-4E29-879C-8E3A37A88D3B}" type="slidenum">
              <a:rPr lang="en-US" smtClean="0"/>
              <a:t>‹#›</a:t>
            </a:fld>
            <a:endParaRPr lang="en-US"/>
          </a:p>
        </p:txBody>
      </p:sp>
    </p:spTree>
    <p:extLst>
      <p:ext uri="{BB962C8B-B14F-4D97-AF65-F5344CB8AC3E}">
        <p14:creationId xmlns:p14="http://schemas.microsoft.com/office/powerpoint/2010/main" val="352432704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gif"/><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file:///C:\AppData\Local\Temp\FineReader11.00\media\image402.jpeg" TargetMode="Externa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3.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8.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 Target="slide4.xml"/><Relationship Id="rId7" Type="http://schemas.openxmlformats.org/officeDocument/2006/relationships/slide" Target="slide7.xml"/><Relationship Id="rId12" Type="http://schemas.openxmlformats.org/officeDocument/2006/relationships/slide" Target="slide9.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slide" Target="slide8.xml"/><Relationship Id="rId5" Type="http://schemas.openxmlformats.org/officeDocument/2006/relationships/slide" Target="slide5.xml"/><Relationship Id="rId10" Type="http://schemas.openxmlformats.org/officeDocument/2006/relationships/image" Target="../media/image7.jpeg"/><Relationship Id="rId4" Type="http://schemas.openxmlformats.org/officeDocument/2006/relationships/image" Target="../media/image4.jpeg"/><Relationship Id="rId9" Type="http://schemas.openxmlformats.org/officeDocument/2006/relationships/slide" Target="slide6.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9.png"/><Relationship Id="rId7"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4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92.png"/><Relationship Id="rId7" Type="http://schemas.openxmlformats.org/officeDocument/2006/relationships/image" Target="../media/image89.png"/><Relationship Id="rId2" Type="http://schemas.openxmlformats.org/officeDocument/2006/relationships/image" Target="../media/image91.png"/><Relationship Id="rId1" Type="http://schemas.openxmlformats.org/officeDocument/2006/relationships/slideLayout" Target="../slideLayouts/slideLayout2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49.png"/><Relationship Id="rId9"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file:///C:\AppData\Local\Temp\FineReader11.00\media\image407.jpeg" TargetMode="External"/><Relationship Id="rId4" Type="http://schemas.openxmlformats.org/officeDocument/2006/relationships/image" Target="../media/image96.jpeg"/></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eg"/><Relationship Id="rId1" Type="http://schemas.openxmlformats.org/officeDocument/2006/relationships/slideLayout" Target="../slideLayouts/slideLayout43.xml"/><Relationship Id="rId5" Type="http://schemas.openxmlformats.org/officeDocument/2006/relationships/image" Target="../media/image111.jpeg"/><Relationship Id="rId4" Type="http://schemas.openxmlformats.org/officeDocument/2006/relationships/image" Target="../media/image11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 Target="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h phong cảnh rừng cây xanh đẹp ghép bộ 3 tấm Amia 1646">
            <a:extLst>
              <a:ext uri="{FF2B5EF4-FFF2-40B4-BE49-F238E27FC236}">
                <a16:creationId xmlns:a16="http://schemas.microsoft.com/office/drawing/2014/main" id="{0CCF4CB3-907D-4894-B3A0-2FEC32582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36" y="751561"/>
            <a:ext cx="12192000" cy="61064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600A368-10AF-445F-A386-7B593E043DFA}"/>
              </a:ext>
            </a:extLst>
          </p:cNvPr>
          <p:cNvSpPr txBox="1">
            <a:spLocks noChangeArrowheads="1"/>
          </p:cNvSpPr>
          <p:nvPr/>
        </p:nvSpPr>
        <p:spPr>
          <a:xfrm>
            <a:off x="0" y="0"/>
            <a:ext cx="12285436" cy="1283544"/>
          </a:xfrm>
          <a:prstGeom prst="rect">
            <a:avLst/>
          </a:prstGeom>
          <a:solidFill>
            <a:schemeClr val="tx2">
              <a:lumMod val="60000"/>
              <a:lumOff val="40000"/>
            </a:schemeClr>
          </a:solidFill>
        </p:spPr>
        <p:txBody>
          <a:bodyPr>
            <a:normAutofit fontScale="82500" lnSpcReduction="2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dirty="0"/>
              <a:t> </a:t>
            </a:r>
            <a:r>
              <a:rPr lang="en-US" altLang="en-US" sz="5800" b="1" dirty="0">
                <a:solidFill>
                  <a:schemeClr val="bg1"/>
                </a:solidFill>
              </a:rPr>
              <a:t>BÀI 20. VAI TRÒ CỦA THỰC VẬT TRONG ĐỜI SỐNG VÀ TRONG TỰ NHIÊN</a:t>
            </a:r>
          </a:p>
        </p:txBody>
      </p:sp>
    </p:spTree>
    <p:extLst>
      <p:ext uri="{BB962C8B-B14F-4D97-AF65-F5344CB8AC3E}">
        <p14:creationId xmlns:p14="http://schemas.microsoft.com/office/powerpoint/2010/main" val="2409361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50 cây bóng mát lớn nhanh thích hợp trồng trước nhà và sân vườn -  KHBVPTR">
            <a:extLst>
              <a:ext uri="{FF2B5EF4-FFF2-40B4-BE49-F238E27FC236}">
                <a16:creationId xmlns:a16="http://schemas.microsoft.com/office/drawing/2014/main" id="{4DA11A83-1E78-4C19-96C1-3B65F41E0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28" y="145446"/>
            <a:ext cx="3836855" cy="3237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 loại cây để bàn làm việc hợp phong thủy dành cho văn phòng">
            <a:extLst>
              <a:ext uri="{FF2B5EF4-FFF2-40B4-BE49-F238E27FC236}">
                <a16:creationId xmlns:a16="http://schemas.microsoft.com/office/drawing/2014/main" id="{1E855292-5C6F-4A43-B474-62A26681D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3932" y="3428998"/>
            <a:ext cx="4192875" cy="32933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 Công dụng chữa bệnh của lá ngải cứu !!!">
            <a:extLst>
              <a:ext uri="{FF2B5EF4-FFF2-40B4-BE49-F238E27FC236}">
                <a16:creationId xmlns:a16="http://schemas.microsoft.com/office/drawing/2014/main" id="{DC601B99-A72E-45EB-9917-A37D39438A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4393" y="135613"/>
            <a:ext cx="3537679" cy="31022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ể cây lúa giữ xanh lá đòng, vững vàng năng suất">
            <a:extLst>
              <a:ext uri="{FF2B5EF4-FFF2-40B4-BE49-F238E27FC236}">
                <a16:creationId xmlns:a16="http://schemas.microsoft.com/office/drawing/2014/main" id="{970AF6C3-A4AF-4EA1-86EA-F0CEC84F63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28" y="3474676"/>
            <a:ext cx="4237220" cy="32477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ơn 60 năm cây vải thiều về Lục Ngạn | TRUNG TÂM VĂN HOÁ - THÔNG TIN VÀ THỂ  THAO - Truyền hình huyện Lục Ngạn|truyenhinhlucngan.vn">
            <a:extLst>
              <a:ext uri="{FF2B5EF4-FFF2-40B4-BE49-F238E27FC236}">
                <a16:creationId xmlns:a16="http://schemas.microsoft.com/office/drawing/2014/main" id="{0D21DA1E-C8E9-44C3-872B-CB6A22E7AB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7148" y="145446"/>
            <a:ext cx="3946783" cy="310226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ên ăn bao nhiêu rau củ quả mỗi ngày - VnExpress Sức khỏe">
            <a:extLst>
              <a:ext uri="{FF2B5EF4-FFF2-40B4-BE49-F238E27FC236}">
                <a16:creationId xmlns:a16="http://schemas.microsoft.com/office/drawing/2014/main" id="{8531E4D4-11F5-42C0-AAF1-8E9260C8EE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7148" y="3428998"/>
            <a:ext cx="4017365" cy="32933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68A239-3638-4178-BB1F-432EDCE53172}"/>
              </a:ext>
            </a:extLst>
          </p:cNvPr>
          <p:cNvSpPr/>
          <p:nvPr/>
        </p:nvSpPr>
        <p:spPr>
          <a:xfrm>
            <a:off x="129915" y="90643"/>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làm</a:t>
            </a:r>
            <a:r>
              <a:rPr lang="en-US" dirty="0"/>
              <a:t> </a:t>
            </a:r>
            <a:r>
              <a:rPr lang="en-US" dirty="0" err="1"/>
              <a:t>bóng</a:t>
            </a:r>
            <a:r>
              <a:rPr lang="en-US" dirty="0"/>
              <a:t> </a:t>
            </a:r>
            <a:r>
              <a:rPr lang="en-US" dirty="0" err="1"/>
              <a:t>mát</a:t>
            </a:r>
            <a:endParaRPr lang="en-US" dirty="0"/>
          </a:p>
        </p:txBody>
      </p:sp>
      <p:sp>
        <p:nvSpPr>
          <p:cNvPr id="12" name="Rectangle 11">
            <a:extLst>
              <a:ext uri="{FF2B5EF4-FFF2-40B4-BE49-F238E27FC236}">
                <a16:creationId xmlns:a16="http://schemas.microsoft.com/office/drawing/2014/main" id="{03200227-DCFB-42CF-BC0B-4EDC4588AF65}"/>
              </a:ext>
            </a:extLst>
          </p:cNvPr>
          <p:cNvSpPr/>
          <p:nvPr/>
        </p:nvSpPr>
        <p:spPr>
          <a:xfrm>
            <a:off x="4494551" y="2801754"/>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ăn</a:t>
            </a:r>
            <a:r>
              <a:rPr lang="en-US" dirty="0"/>
              <a:t> </a:t>
            </a:r>
            <a:r>
              <a:rPr lang="en-US" dirty="0" err="1"/>
              <a:t>quả</a:t>
            </a:r>
            <a:endParaRPr lang="en-US" dirty="0"/>
          </a:p>
        </p:txBody>
      </p:sp>
      <p:sp>
        <p:nvSpPr>
          <p:cNvPr id="13" name="Rectangle 12">
            <a:extLst>
              <a:ext uri="{FF2B5EF4-FFF2-40B4-BE49-F238E27FC236}">
                <a16:creationId xmlns:a16="http://schemas.microsoft.com/office/drawing/2014/main" id="{BBA61076-4CB2-43E8-80A6-95A54464DCA0}"/>
              </a:ext>
            </a:extLst>
          </p:cNvPr>
          <p:cNvSpPr/>
          <p:nvPr/>
        </p:nvSpPr>
        <p:spPr>
          <a:xfrm>
            <a:off x="9983449" y="145446"/>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làm</a:t>
            </a:r>
            <a:r>
              <a:rPr lang="en-US" dirty="0"/>
              <a:t> </a:t>
            </a:r>
            <a:r>
              <a:rPr lang="en-US" dirty="0" err="1"/>
              <a:t>thuốc</a:t>
            </a:r>
            <a:endParaRPr lang="en-US" dirty="0"/>
          </a:p>
        </p:txBody>
      </p:sp>
      <p:sp>
        <p:nvSpPr>
          <p:cNvPr id="14" name="Rectangle 13">
            <a:extLst>
              <a:ext uri="{FF2B5EF4-FFF2-40B4-BE49-F238E27FC236}">
                <a16:creationId xmlns:a16="http://schemas.microsoft.com/office/drawing/2014/main" id="{6B69501A-0E17-4B37-8453-A75978131C1F}"/>
              </a:ext>
            </a:extLst>
          </p:cNvPr>
          <p:cNvSpPr/>
          <p:nvPr/>
        </p:nvSpPr>
        <p:spPr>
          <a:xfrm>
            <a:off x="9851036" y="6290639"/>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làm</a:t>
            </a:r>
            <a:r>
              <a:rPr lang="en-US" dirty="0"/>
              <a:t> </a:t>
            </a:r>
            <a:r>
              <a:rPr lang="en-US" dirty="0" err="1"/>
              <a:t>cảnh</a:t>
            </a:r>
            <a:endParaRPr lang="en-US" dirty="0"/>
          </a:p>
        </p:txBody>
      </p:sp>
      <p:sp>
        <p:nvSpPr>
          <p:cNvPr id="15" name="Rectangle 14">
            <a:extLst>
              <a:ext uri="{FF2B5EF4-FFF2-40B4-BE49-F238E27FC236}">
                <a16:creationId xmlns:a16="http://schemas.microsoft.com/office/drawing/2014/main" id="{7CD53D97-4BDC-4A63-B372-EB5BE3ECCF8B}"/>
              </a:ext>
            </a:extLst>
          </p:cNvPr>
          <p:cNvSpPr/>
          <p:nvPr/>
        </p:nvSpPr>
        <p:spPr>
          <a:xfrm>
            <a:off x="4344649" y="6290639"/>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thực</a:t>
            </a:r>
            <a:r>
              <a:rPr lang="en-US" dirty="0"/>
              <a:t> </a:t>
            </a:r>
            <a:r>
              <a:rPr lang="en-US" dirty="0" err="1"/>
              <a:t>phẩm</a:t>
            </a:r>
            <a:endParaRPr lang="en-US" dirty="0"/>
          </a:p>
        </p:txBody>
      </p:sp>
      <p:sp>
        <p:nvSpPr>
          <p:cNvPr id="16" name="Rectangle 15">
            <a:extLst>
              <a:ext uri="{FF2B5EF4-FFF2-40B4-BE49-F238E27FC236}">
                <a16:creationId xmlns:a16="http://schemas.microsoft.com/office/drawing/2014/main" id="{C72F88BF-9DE0-4ACD-A749-4FE87BFA1A43}"/>
              </a:ext>
            </a:extLst>
          </p:cNvPr>
          <p:cNvSpPr/>
          <p:nvPr/>
        </p:nvSpPr>
        <p:spPr>
          <a:xfrm>
            <a:off x="224854" y="3548759"/>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lương</a:t>
            </a:r>
            <a:r>
              <a:rPr lang="en-US" dirty="0"/>
              <a:t> </a:t>
            </a:r>
            <a:r>
              <a:rPr lang="en-US" dirty="0" err="1"/>
              <a:t>thực</a:t>
            </a:r>
            <a:endParaRPr lang="en-US" dirty="0"/>
          </a:p>
        </p:txBody>
      </p:sp>
    </p:spTree>
    <p:extLst>
      <p:ext uri="{BB962C8B-B14F-4D97-AF65-F5344CB8AC3E}">
        <p14:creationId xmlns:p14="http://schemas.microsoft.com/office/powerpoint/2010/main" val="3586170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D86FE18-50E1-4E20-9949-72DFF55BA334}"/>
              </a:ext>
            </a:extLst>
          </p:cNvPr>
          <p:cNvSpPr>
            <a:spLocks noGrp="1" noChangeArrowheads="1"/>
          </p:cNvSpPr>
          <p:nvPr>
            <p:ph type="title"/>
          </p:nvPr>
        </p:nvSpPr>
        <p:spPr>
          <a:xfrm>
            <a:off x="93436" y="35591"/>
            <a:ext cx="11538931" cy="641350"/>
          </a:xfrm>
          <a:solidFill>
            <a:schemeClr val="tx2">
              <a:lumMod val="60000"/>
              <a:lumOff val="40000"/>
            </a:schemeClr>
          </a:solidFill>
        </p:spPr>
        <p:txBody>
          <a:bodyPr>
            <a:normAutofit fontScale="90000"/>
          </a:bodyPr>
          <a:lstStyle/>
          <a:p>
            <a:pPr eaLnBrk="1" hangingPunct="1"/>
            <a:r>
              <a:rPr lang="en-US" altLang="en-US" dirty="0"/>
              <a:t> </a:t>
            </a:r>
            <a:r>
              <a:rPr lang="en-US" altLang="en-US" b="1" dirty="0">
                <a:solidFill>
                  <a:schemeClr val="bg1"/>
                </a:solidFill>
              </a:rPr>
              <a:t>I</a:t>
            </a:r>
            <a:r>
              <a:rPr lang="en-US" altLang="en-US" sz="4000" b="1" dirty="0">
                <a:solidFill>
                  <a:schemeClr val="bg1"/>
                </a:solidFill>
              </a:rPr>
              <a:t>. VAI TRÒ CỦA THỰC VẬT ĐỐI VỚI ĐỜI SỐNG CON NGƯỜI</a:t>
            </a:r>
          </a:p>
        </p:txBody>
      </p:sp>
      <p:sp>
        <p:nvSpPr>
          <p:cNvPr id="4099" name="Text Box 3">
            <a:extLst>
              <a:ext uri="{FF2B5EF4-FFF2-40B4-BE49-F238E27FC236}">
                <a16:creationId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id="{81018D4B-BBBD-4EAD-96D6-FA092E1B5C28}"/>
              </a:ext>
            </a:extLst>
          </p:cNvPr>
          <p:cNvGrpSpPr>
            <a:grpSpLocks/>
          </p:cNvGrpSpPr>
          <p:nvPr/>
        </p:nvGrpSpPr>
        <p:grpSpPr bwMode="auto">
          <a:xfrm>
            <a:off x="1139223" y="650901"/>
            <a:ext cx="2045302" cy="585787"/>
            <a:chOff x="1241" y="1824"/>
            <a:chExt cx="3031" cy="432"/>
          </a:xfrm>
        </p:grpSpPr>
        <p:sp>
          <p:nvSpPr>
            <p:cNvPr id="88111" name="AutoShape 47">
              <a:extLst>
                <a:ext uri="{FF2B5EF4-FFF2-40B4-BE49-F238E27FC236}">
                  <a16:creationId xmlns:a16="http://schemas.microsoft.com/office/drawing/2014/main" id="{D7407F0B-45C7-401D-9A50-D55996A3A142}"/>
                </a:ext>
              </a:extLst>
            </p:cNvPr>
            <p:cNvSpPr>
              <a:spLocks noChangeArrowheads="1"/>
            </p:cNvSpPr>
            <p:nvPr/>
          </p:nvSpPr>
          <p:spPr bwMode="gray">
            <a:xfrm>
              <a:off x="1536" y="189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id="{407F52CD-1C9E-4ECD-A452-EA4AAE564D91}"/>
                </a:ext>
              </a:extLst>
            </p:cNvPr>
            <p:cNvSpPr txBox="1">
              <a:spLocks noChangeArrowheads="1"/>
            </p:cNvSpPr>
            <p:nvPr/>
          </p:nvSpPr>
          <p:spPr bwMode="gray">
            <a:xfrm>
              <a:off x="1680" y="1934"/>
              <a:ext cx="2513"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err="1">
                  <a:solidFill>
                    <a:srgbClr val="000000"/>
                  </a:solidFill>
                  <a:latin typeface="Arial" panose="020B0604020202020204" pitchFamily="34" charset="0"/>
                </a:rPr>
                <a:t>Xem</a:t>
              </a:r>
              <a:r>
                <a:rPr lang="en-US" altLang="en-US" sz="1800" dirty="0">
                  <a:solidFill>
                    <a:srgbClr val="000000"/>
                  </a:solidFill>
                  <a:latin typeface="Arial" panose="020B0604020202020204" pitchFamily="34" charset="0"/>
                </a:rPr>
                <a:t> video</a:t>
              </a:r>
            </a:p>
          </p:txBody>
        </p:sp>
        <p:sp>
          <p:nvSpPr>
            <p:cNvPr id="4114" name="Text Box 50">
              <a:extLst>
                <a:ext uri="{FF2B5EF4-FFF2-40B4-BE49-F238E27FC236}">
                  <a16:creationId xmlns:a16="http://schemas.microsoft.com/office/drawing/2014/main" id="{4D131BF6-4CCA-44B0-B835-F9E168BC4E91}"/>
                </a:ext>
              </a:extLst>
            </p:cNvPr>
            <p:cNvSpPr txBox="1">
              <a:spLocks noChangeArrowheads="1"/>
            </p:cNvSpPr>
            <p:nvPr/>
          </p:nvSpPr>
          <p:spPr bwMode="gray">
            <a:xfrm>
              <a:off x="1241" y="1886"/>
              <a:ext cx="528"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0">
                  <a:solidFill>
                    <a:schemeClr val="bg1"/>
                  </a:solidFill>
                  <a:latin typeface="Arial" panose="020B0604020202020204" pitchFamily="34" charset="0"/>
                </a:rPr>
                <a:t>1</a:t>
              </a:r>
            </a:p>
          </p:txBody>
        </p:sp>
      </p:grpSp>
      <p:sp>
        <p:nvSpPr>
          <p:cNvPr id="4103" name="Rectangle 3">
            <a:extLst>
              <a:ext uri="{FF2B5EF4-FFF2-40B4-BE49-F238E27FC236}">
                <a16:creationId xmlns:a16="http://schemas.microsoft.com/office/drawing/2014/main" id="{E181C500-7732-45C4-95B6-29D90250293D}"/>
              </a:ext>
            </a:extLst>
          </p:cNvPr>
          <p:cNvSpPr txBox="1">
            <a:spLocks noChangeArrowheads="1"/>
          </p:cNvSpPr>
          <p:nvPr/>
        </p:nvSpPr>
        <p:spPr bwMode="auto">
          <a:xfrm>
            <a:off x="1139223" y="6082046"/>
            <a:ext cx="10268261"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buFont typeface="Wingdings" panose="05000000000000000000" pitchFamily="2" charset="2"/>
              <a:buNone/>
            </a:pPr>
            <a:r>
              <a:rPr lang="en-US" altLang="en-US" sz="3200" dirty="0" err="1"/>
              <a:t>Dựa</a:t>
            </a:r>
            <a:r>
              <a:rPr lang="en-US" altLang="en-US" sz="3200" dirty="0"/>
              <a:t> </a:t>
            </a:r>
            <a:r>
              <a:rPr lang="en-US" altLang="en-US" sz="3200" dirty="0" err="1"/>
              <a:t>vào</a:t>
            </a:r>
            <a:r>
              <a:rPr lang="en-US" altLang="en-US" sz="3200" dirty="0"/>
              <a:t> video  </a:t>
            </a:r>
            <a:r>
              <a:rPr lang="en-US" altLang="en-US" sz="3200" dirty="0" err="1"/>
              <a:t>và</a:t>
            </a:r>
            <a:r>
              <a:rPr lang="en-US" altLang="en-US" sz="3200" dirty="0"/>
              <a:t> </a:t>
            </a:r>
            <a:r>
              <a:rPr lang="en-US" altLang="en-US" sz="3200" dirty="0" err="1"/>
              <a:t>kiến</a:t>
            </a:r>
            <a:r>
              <a:rPr lang="en-US" altLang="en-US" sz="3200" dirty="0"/>
              <a:t> </a:t>
            </a:r>
            <a:r>
              <a:rPr lang="en-US" altLang="en-US" sz="3200" dirty="0" err="1"/>
              <a:t>thức</a:t>
            </a:r>
            <a:r>
              <a:rPr lang="en-US" altLang="en-US" sz="3200" dirty="0"/>
              <a:t> </a:t>
            </a:r>
            <a:r>
              <a:rPr lang="en-US" altLang="en-US" sz="3200" dirty="0" err="1"/>
              <a:t>thực</a:t>
            </a:r>
            <a:r>
              <a:rPr lang="en-US" altLang="en-US" sz="3200" dirty="0"/>
              <a:t> </a:t>
            </a:r>
            <a:r>
              <a:rPr lang="en-US" altLang="en-US" sz="3200" dirty="0" err="1"/>
              <a:t>tế</a:t>
            </a:r>
            <a:r>
              <a:rPr lang="en-US" altLang="en-US" sz="3200" dirty="0"/>
              <a:t> </a:t>
            </a:r>
            <a:r>
              <a:rPr lang="en-US" altLang="en-US" sz="3200" dirty="0">
                <a:sym typeface="Wingdings" panose="05000000000000000000" pitchFamily="2" charset="2"/>
              </a:rPr>
              <a:t> </a:t>
            </a:r>
            <a:r>
              <a:rPr lang="en-US" altLang="en-US" sz="3200" dirty="0" err="1">
                <a:sym typeface="Wingdings" panose="05000000000000000000" pitchFamily="2" charset="2"/>
              </a:rPr>
              <a:t>Hoàn</a:t>
            </a:r>
            <a:r>
              <a:rPr lang="en-US" altLang="en-US" sz="3200" dirty="0">
                <a:sym typeface="Wingdings" panose="05000000000000000000" pitchFamily="2" charset="2"/>
              </a:rPr>
              <a:t> </a:t>
            </a:r>
            <a:r>
              <a:rPr lang="en-US" altLang="en-US" sz="3200" dirty="0" err="1">
                <a:sym typeface="Wingdings" panose="05000000000000000000" pitchFamily="2" charset="2"/>
              </a:rPr>
              <a:t>thành</a:t>
            </a:r>
            <a:r>
              <a:rPr lang="en-US" altLang="en-US" sz="3200" dirty="0">
                <a:sym typeface="Wingdings" panose="05000000000000000000" pitchFamily="2" charset="2"/>
              </a:rPr>
              <a:t> PHT1</a:t>
            </a:r>
            <a:endParaRPr lang="en-US" altLang="en-US" sz="3200" b="1" dirty="0"/>
          </a:p>
        </p:txBody>
      </p:sp>
      <p:pic>
        <p:nvPicPr>
          <p:cNvPr id="2" name="Karaoke Vườn cây nhà bé">
            <a:hlinkClick r:id="" action="ppaction://media"/>
            <a:extLst>
              <a:ext uri="{FF2B5EF4-FFF2-40B4-BE49-F238E27FC236}">
                <a16:creationId xmlns:a16="http://schemas.microsoft.com/office/drawing/2014/main" id="{42D558F6-07B2-4C73-B2F4-3D0DFA91E7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9531" y="1312347"/>
            <a:ext cx="11212835" cy="4622036"/>
          </a:xfrm>
          <a:prstGeom prst="rect">
            <a:avLst/>
          </a:prstGeom>
        </p:spPr>
      </p:pic>
    </p:spTree>
    <p:extLst>
      <p:ext uri="{BB962C8B-B14F-4D97-AF65-F5344CB8AC3E}">
        <p14:creationId xmlns:p14="http://schemas.microsoft.com/office/powerpoint/2010/main" val="246851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1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CC5642D-54FF-4323-AEF0-FAB64602B458}"/>
              </a:ext>
            </a:extLst>
          </p:cNvPr>
          <p:cNvGraphicFramePr>
            <a:graphicFrameLocks noGrp="1"/>
          </p:cNvGraphicFramePr>
          <p:nvPr>
            <p:extLst>
              <p:ext uri="{D42A27DB-BD31-4B8C-83A1-F6EECF244321}">
                <p14:modId xmlns:p14="http://schemas.microsoft.com/office/powerpoint/2010/main" val="783785042"/>
              </p:ext>
            </p:extLst>
          </p:nvPr>
        </p:nvGraphicFramePr>
        <p:xfrm>
          <a:off x="0" y="1"/>
          <a:ext cx="12192003" cy="6921940"/>
        </p:xfrm>
        <a:graphic>
          <a:graphicData uri="http://schemas.openxmlformats.org/drawingml/2006/table">
            <a:tbl>
              <a:tblPr firstRow="1" bandRow="1">
                <a:tableStyleId>{5C22544A-7EE6-4342-B048-85BDC9FD1C3A}</a:tableStyleId>
              </a:tblPr>
              <a:tblGrid>
                <a:gridCol w="704538">
                  <a:extLst>
                    <a:ext uri="{9D8B030D-6E8A-4147-A177-3AD203B41FA5}">
                      <a16:colId xmlns:a16="http://schemas.microsoft.com/office/drawing/2014/main" val="2928312867"/>
                    </a:ext>
                  </a:extLst>
                </a:gridCol>
                <a:gridCol w="2004796">
                  <a:extLst>
                    <a:ext uri="{9D8B030D-6E8A-4147-A177-3AD203B41FA5}">
                      <a16:colId xmlns:a16="http://schemas.microsoft.com/office/drawing/2014/main" val="1795754800"/>
                    </a:ext>
                  </a:extLst>
                </a:gridCol>
                <a:gridCol w="1354667">
                  <a:extLst>
                    <a:ext uri="{9D8B030D-6E8A-4147-A177-3AD203B41FA5}">
                      <a16:colId xmlns:a16="http://schemas.microsoft.com/office/drawing/2014/main" val="186385201"/>
                    </a:ext>
                  </a:extLst>
                </a:gridCol>
                <a:gridCol w="1354667">
                  <a:extLst>
                    <a:ext uri="{9D8B030D-6E8A-4147-A177-3AD203B41FA5}">
                      <a16:colId xmlns:a16="http://schemas.microsoft.com/office/drawing/2014/main" val="1354887057"/>
                    </a:ext>
                  </a:extLst>
                </a:gridCol>
                <a:gridCol w="1354667">
                  <a:extLst>
                    <a:ext uri="{9D8B030D-6E8A-4147-A177-3AD203B41FA5}">
                      <a16:colId xmlns:a16="http://schemas.microsoft.com/office/drawing/2014/main" val="3318550506"/>
                    </a:ext>
                  </a:extLst>
                </a:gridCol>
                <a:gridCol w="1354667">
                  <a:extLst>
                    <a:ext uri="{9D8B030D-6E8A-4147-A177-3AD203B41FA5}">
                      <a16:colId xmlns:a16="http://schemas.microsoft.com/office/drawing/2014/main" val="4278389244"/>
                    </a:ext>
                  </a:extLst>
                </a:gridCol>
                <a:gridCol w="1354667">
                  <a:extLst>
                    <a:ext uri="{9D8B030D-6E8A-4147-A177-3AD203B41FA5}">
                      <a16:colId xmlns:a16="http://schemas.microsoft.com/office/drawing/2014/main" val="3057742937"/>
                    </a:ext>
                  </a:extLst>
                </a:gridCol>
                <a:gridCol w="1354667">
                  <a:extLst>
                    <a:ext uri="{9D8B030D-6E8A-4147-A177-3AD203B41FA5}">
                      <a16:colId xmlns:a16="http://schemas.microsoft.com/office/drawing/2014/main" val="895958283"/>
                    </a:ext>
                  </a:extLst>
                </a:gridCol>
                <a:gridCol w="1354667">
                  <a:extLst>
                    <a:ext uri="{9D8B030D-6E8A-4147-A177-3AD203B41FA5}">
                      <a16:colId xmlns:a16="http://schemas.microsoft.com/office/drawing/2014/main" val="3381623088"/>
                    </a:ext>
                  </a:extLst>
                </a:gridCol>
              </a:tblGrid>
              <a:tr h="637100">
                <a:tc>
                  <a:txBody>
                    <a:bodyPr/>
                    <a:lstStyle/>
                    <a:p>
                      <a:r>
                        <a:rPr lang="en-US" sz="2000" dirty="0"/>
                        <a:t>STT</a:t>
                      </a:r>
                    </a:p>
                  </a:txBody>
                  <a:tcPr/>
                </a:tc>
                <a:tc>
                  <a:txBody>
                    <a:bodyPr/>
                    <a:lstStyle/>
                    <a:p>
                      <a:r>
                        <a:rPr lang="en-US" sz="2000" dirty="0" err="1"/>
                        <a:t>Tên</a:t>
                      </a:r>
                      <a:r>
                        <a:rPr lang="en-US" sz="2000" dirty="0"/>
                        <a:t> </a:t>
                      </a:r>
                      <a:r>
                        <a:rPr lang="en-US" sz="2000" dirty="0" err="1"/>
                        <a:t>cây</a:t>
                      </a:r>
                      <a:endParaRPr lang="en-US" sz="2000" dirty="0"/>
                    </a:p>
                  </a:txBody>
                  <a:tcPr/>
                </a:tc>
                <a:tc>
                  <a:txBody>
                    <a:bodyPr/>
                    <a:lstStyle/>
                    <a:p>
                      <a:r>
                        <a:rPr lang="en-US" sz="2000" dirty="0" err="1"/>
                        <a:t>Cây</a:t>
                      </a:r>
                      <a:r>
                        <a:rPr lang="en-US" sz="2000" dirty="0"/>
                        <a:t>  </a:t>
                      </a:r>
                      <a:r>
                        <a:rPr lang="en-US" sz="2000" dirty="0" err="1"/>
                        <a:t>lương</a:t>
                      </a:r>
                      <a:r>
                        <a:rPr lang="en-US" sz="2000" dirty="0"/>
                        <a:t> </a:t>
                      </a:r>
                      <a:r>
                        <a:rPr lang="en-US" sz="2000" dirty="0" err="1"/>
                        <a:t>thực</a:t>
                      </a:r>
                      <a:endParaRPr lang="en-US" sz="2000" dirty="0"/>
                    </a:p>
                  </a:txBody>
                  <a:tcPr/>
                </a:tc>
                <a:tc>
                  <a:txBody>
                    <a:bodyPr/>
                    <a:lstStyle/>
                    <a:p>
                      <a:r>
                        <a:rPr lang="en-US" sz="2000" dirty="0" err="1"/>
                        <a:t>Cây</a:t>
                      </a:r>
                      <a:r>
                        <a:rPr lang="en-US" sz="2000" dirty="0"/>
                        <a:t> </a:t>
                      </a:r>
                      <a:r>
                        <a:rPr lang="en-US" sz="2000" dirty="0" err="1"/>
                        <a:t>thực</a:t>
                      </a:r>
                      <a:r>
                        <a:rPr lang="en-US" sz="2000" dirty="0"/>
                        <a:t> </a:t>
                      </a:r>
                      <a:r>
                        <a:rPr lang="en-US" sz="2000" dirty="0" err="1"/>
                        <a:t>phẩm</a:t>
                      </a:r>
                      <a:endParaRPr lang="en-US" sz="2000" dirty="0"/>
                    </a:p>
                  </a:txBody>
                  <a:tcPr/>
                </a:tc>
                <a:tc>
                  <a:txBody>
                    <a:bodyPr/>
                    <a:lstStyle/>
                    <a:p>
                      <a:r>
                        <a:rPr lang="en-US" sz="2000" dirty="0" err="1"/>
                        <a:t>Cây</a:t>
                      </a:r>
                      <a:r>
                        <a:rPr lang="en-US" sz="2000" dirty="0"/>
                        <a:t> </a:t>
                      </a:r>
                      <a:r>
                        <a:rPr lang="en-US" sz="2000" dirty="0" err="1"/>
                        <a:t>ăn</a:t>
                      </a:r>
                      <a:r>
                        <a:rPr lang="en-US" sz="2000" dirty="0"/>
                        <a:t> </a:t>
                      </a:r>
                      <a:r>
                        <a:rPr lang="en-US" sz="2000" dirty="0" err="1"/>
                        <a:t>quả</a:t>
                      </a:r>
                      <a:endParaRPr lang="en-US" sz="2000" dirty="0"/>
                    </a:p>
                  </a:txBody>
                  <a:tcPr/>
                </a:tc>
                <a:tc>
                  <a:txBody>
                    <a:bodyPr/>
                    <a:lstStyle/>
                    <a:p>
                      <a:r>
                        <a:rPr lang="en-US" sz="2000" dirty="0" err="1"/>
                        <a:t>Cây</a:t>
                      </a:r>
                      <a:r>
                        <a:rPr lang="en-US" sz="2000" dirty="0"/>
                        <a:t> </a:t>
                      </a:r>
                      <a:r>
                        <a:rPr lang="en-US" sz="2000" dirty="0" err="1"/>
                        <a:t>làm</a:t>
                      </a:r>
                      <a:r>
                        <a:rPr lang="en-US" sz="2000" dirty="0"/>
                        <a:t> </a:t>
                      </a:r>
                      <a:r>
                        <a:rPr lang="en-US" sz="2000" dirty="0" err="1"/>
                        <a:t>thuốc</a:t>
                      </a:r>
                      <a:endParaRPr lang="en-US" sz="2000" dirty="0"/>
                    </a:p>
                  </a:txBody>
                  <a:tcPr/>
                </a:tc>
                <a:tc>
                  <a:txBody>
                    <a:bodyPr/>
                    <a:lstStyle/>
                    <a:p>
                      <a:r>
                        <a:rPr lang="en-US" sz="2000" dirty="0" err="1"/>
                        <a:t>Cây</a:t>
                      </a:r>
                      <a:r>
                        <a:rPr lang="en-US" sz="2000" dirty="0"/>
                        <a:t> </a:t>
                      </a:r>
                      <a:r>
                        <a:rPr lang="en-US" sz="2000" dirty="0" err="1"/>
                        <a:t>lấy</a:t>
                      </a:r>
                      <a:r>
                        <a:rPr lang="en-US" sz="2000" dirty="0"/>
                        <a:t> </a:t>
                      </a:r>
                      <a:r>
                        <a:rPr lang="en-US" sz="2000" dirty="0" err="1"/>
                        <a:t>gỗ</a:t>
                      </a:r>
                      <a:endParaRPr lang="en-US" sz="2000" dirty="0"/>
                    </a:p>
                  </a:txBody>
                  <a:tcPr/>
                </a:tc>
                <a:tc>
                  <a:txBody>
                    <a:bodyPr/>
                    <a:lstStyle/>
                    <a:p>
                      <a:r>
                        <a:rPr lang="en-US" sz="2000" dirty="0" err="1"/>
                        <a:t>Cây</a:t>
                      </a:r>
                      <a:r>
                        <a:rPr lang="en-US" sz="2000" dirty="0"/>
                        <a:t> </a:t>
                      </a:r>
                      <a:r>
                        <a:rPr lang="en-US" sz="2000" dirty="0" err="1"/>
                        <a:t>làm</a:t>
                      </a:r>
                      <a:r>
                        <a:rPr lang="en-US" sz="2000" dirty="0"/>
                        <a:t> </a:t>
                      </a:r>
                      <a:r>
                        <a:rPr lang="en-US" sz="2000" dirty="0" err="1"/>
                        <a:t>cảnh</a:t>
                      </a:r>
                      <a:endParaRPr lang="en-US" sz="2000" dirty="0"/>
                    </a:p>
                  </a:txBody>
                  <a:tcPr/>
                </a:tc>
                <a:tc>
                  <a:txBody>
                    <a:bodyPr/>
                    <a:lstStyle/>
                    <a:p>
                      <a:r>
                        <a:rPr lang="en-US" sz="2000" dirty="0" err="1"/>
                        <a:t>Cây</a:t>
                      </a:r>
                      <a:r>
                        <a:rPr lang="en-US" sz="2000" dirty="0"/>
                        <a:t> </a:t>
                      </a:r>
                      <a:r>
                        <a:rPr lang="en-US" sz="2000" dirty="0" err="1"/>
                        <a:t>cho</a:t>
                      </a:r>
                      <a:r>
                        <a:rPr lang="en-US" sz="2000" dirty="0"/>
                        <a:t> </a:t>
                      </a:r>
                      <a:r>
                        <a:rPr lang="en-US" sz="2000" dirty="0" err="1"/>
                        <a:t>bóng</a:t>
                      </a:r>
                      <a:r>
                        <a:rPr lang="en-US" sz="2000" dirty="0"/>
                        <a:t> </a:t>
                      </a:r>
                      <a:r>
                        <a:rPr lang="en-US" sz="2000" dirty="0" err="1"/>
                        <a:t>mát</a:t>
                      </a:r>
                      <a:endParaRPr lang="en-US" sz="2000" dirty="0"/>
                    </a:p>
                  </a:txBody>
                  <a:tcPr/>
                </a:tc>
                <a:extLst>
                  <a:ext uri="{0D108BD9-81ED-4DB2-BD59-A6C34878D82A}">
                    <a16:rowId xmlns:a16="http://schemas.microsoft.com/office/drawing/2014/main" val="2342992160"/>
                  </a:ext>
                </a:extLst>
              </a:tr>
              <a:tr h="637100">
                <a:tc>
                  <a:txBody>
                    <a:bodyPr/>
                    <a:lstStyle/>
                    <a:p>
                      <a:r>
                        <a:rPr lang="en-US" sz="2000" dirty="0"/>
                        <a:t>1</a:t>
                      </a:r>
                    </a:p>
                  </a:txBody>
                  <a:tcPr/>
                </a:tc>
                <a:tc>
                  <a:txBody>
                    <a:bodyPr/>
                    <a:lstStyle/>
                    <a:p>
                      <a:r>
                        <a:rPr lang="en-US" sz="2000" dirty="0"/>
                        <a:t>………………………</a:t>
                      </a:r>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2687651491"/>
                  </a:ext>
                </a:extLst>
              </a:tr>
              <a:tr h="637100">
                <a:tc>
                  <a:txBody>
                    <a:bodyPr/>
                    <a:lstStyle/>
                    <a:p>
                      <a:r>
                        <a:rPr lang="en-US" sz="2000" dirty="0"/>
                        <a:t>2</a:t>
                      </a:r>
                    </a:p>
                  </a:txBody>
                  <a:tcPr/>
                </a:tc>
                <a:tc>
                  <a:txBody>
                    <a:bodyPr/>
                    <a:lstStyle/>
                    <a:p>
                      <a:endParaRPr lang="en-US" sz="2000"/>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492282122"/>
                  </a:ext>
                </a:extLst>
              </a:tr>
              <a:tr h="637100">
                <a:tc>
                  <a:txBody>
                    <a:bodyPr/>
                    <a:lstStyle/>
                    <a:p>
                      <a:r>
                        <a:rPr lang="en-US" sz="2000" dirty="0"/>
                        <a:t>3</a:t>
                      </a:r>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extLst>
                  <a:ext uri="{0D108BD9-81ED-4DB2-BD59-A6C34878D82A}">
                    <a16:rowId xmlns:a16="http://schemas.microsoft.com/office/drawing/2014/main" val="1894861862"/>
                  </a:ext>
                </a:extLst>
              </a:tr>
              <a:tr h="637100">
                <a:tc>
                  <a:txBody>
                    <a:bodyPr/>
                    <a:lstStyle/>
                    <a:p>
                      <a:r>
                        <a:rPr lang="en-US" sz="2000" dirty="0"/>
                        <a:t>4</a:t>
                      </a:r>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3892531273"/>
                  </a:ext>
                </a:extLst>
              </a:tr>
              <a:tr h="637100">
                <a:tc>
                  <a:txBody>
                    <a:bodyPr/>
                    <a:lstStyle/>
                    <a:p>
                      <a:r>
                        <a:rPr lang="en-US" sz="2000" dirty="0"/>
                        <a:t>5</a:t>
                      </a:r>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1308875585"/>
                  </a:ext>
                </a:extLst>
              </a:tr>
              <a:tr h="487000">
                <a:tc>
                  <a:txBody>
                    <a:bodyPr/>
                    <a:lstStyle/>
                    <a:p>
                      <a:r>
                        <a:rPr lang="en-US" sz="2000" dirty="0"/>
                        <a:t>6</a:t>
                      </a:r>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634260750"/>
                  </a:ext>
                </a:extLst>
              </a:tr>
              <a:tr h="637100">
                <a:tc>
                  <a:txBody>
                    <a:bodyPr/>
                    <a:lstStyle/>
                    <a:p>
                      <a:r>
                        <a:rPr lang="en-US" sz="2000" dirty="0"/>
                        <a:t>7</a:t>
                      </a:r>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tc>
                  <a:txBody>
                    <a:bodyPr/>
                    <a:lstStyle/>
                    <a:p>
                      <a:endParaRPr lang="en-US" sz="2000"/>
                    </a:p>
                  </a:txBody>
                  <a:tcPr/>
                </a:tc>
                <a:tc>
                  <a:txBody>
                    <a:bodyPr/>
                    <a:lstStyle/>
                    <a:p>
                      <a:endParaRPr lang="en-US" sz="2000" dirty="0"/>
                    </a:p>
                  </a:txBody>
                  <a:tcPr/>
                </a:tc>
                <a:extLst>
                  <a:ext uri="{0D108BD9-81ED-4DB2-BD59-A6C34878D82A}">
                    <a16:rowId xmlns:a16="http://schemas.microsoft.com/office/drawing/2014/main" val="1962550610"/>
                  </a:ext>
                </a:extLst>
              </a:tr>
              <a:tr h="637100">
                <a:tc>
                  <a:txBody>
                    <a:bodyPr/>
                    <a:lstStyle/>
                    <a:p>
                      <a:r>
                        <a:rPr lang="en-US" sz="2000" dirty="0"/>
                        <a:t>8</a:t>
                      </a:r>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tc>
                  <a:txBody>
                    <a:bodyPr/>
                    <a:lstStyle/>
                    <a:p>
                      <a:endParaRPr lang="en-US" sz="2000"/>
                    </a:p>
                  </a:txBody>
                  <a:tcPr/>
                </a:tc>
                <a:tc>
                  <a:txBody>
                    <a:bodyPr/>
                    <a:lstStyle/>
                    <a:p>
                      <a:endParaRPr lang="en-US" sz="2000" dirty="0"/>
                    </a:p>
                  </a:txBody>
                  <a:tcPr/>
                </a:tc>
                <a:extLst>
                  <a:ext uri="{0D108BD9-81ED-4DB2-BD59-A6C34878D82A}">
                    <a16:rowId xmlns:a16="http://schemas.microsoft.com/office/drawing/2014/main" val="1598905156"/>
                  </a:ext>
                </a:extLst>
              </a:tr>
              <a:tr h="637100">
                <a:tc>
                  <a:txBody>
                    <a:bodyPr/>
                    <a:lstStyle/>
                    <a:p>
                      <a:r>
                        <a:rPr lang="en-US" sz="2000" dirty="0"/>
                        <a:t>9</a:t>
                      </a:r>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2558720140"/>
                  </a:ext>
                </a:extLst>
              </a:tr>
              <a:tr h="637100">
                <a:tc>
                  <a:txBody>
                    <a:bodyPr/>
                    <a:lstStyle/>
                    <a:p>
                      <a:r>
                        <a:rPr lang="en-US" sz="2000" dirty="0"/>
                        <a:t>10</a:t>
                      </a:r>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3076693511"/>
                  </a:ext>
                </a:extLst>
              </a:tr>
            </a:tbl>
          </a:graphicData>
        </a:graphic>
      </p:graphicFrame>
    </p:spTree>
    <p:extLst>
      <p:ext uri="{BB962C8B-B14F-4D97-AF65-F5344CB8AC3E}">
        <p14:creationId xmlns:p14="http://schemas.microsoft.com/office/powerpoint/2010/main" val="2349764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CC5642D-54FF-4323-AEF0-FAB64602B458}"/>
              </a:ext>
            </a:extLst>
          </p:cNvPr>
          <p:cNvGraphicFramePr>
            <a:graphicFrameLocks noGrp="1"/>
          </p:cNvGraphicFramePr>
          <p:nvPr>
            <p:extLst>
              <p:ext uri="{D42A27DB-BD31-4B8C-83A1-F6EECF244321}">
                <p14:modId xmlns:p14="http://schemas.microsoft.com/office/powerpoint/2010/main" val="501856384"/>
              </p:ext>
            </p:extLst>
          </p:nvPr>
        </p:nvGraphicFramePr>
        <p:xfrm>
          <a:off x="0" y="179882"/>
          <a:ext cx="12192003" cy="5211396"/>
        </p:xfrm>
        <a:graphic>
          <a:graphicData uri="http://schemas.openxmlformats.org/drawingml/2006/table">
            <a:tbl>
              <a:tblPr firstRow="1" bandRow="1">
                <a:tableStyleId>{5C22544A-7EE6-4342-B048-85BDC9FD1C3A}</a:tableStyleId>
              </a:tblPr>
              <a:tblGrid>
                <a:gridCol w="704538">
                  <a:extLst>
                    <a:ext uri="{9D8B030D-6E8A-4147-A177-3AD203B41FA5}">
                      <a16:colId xmlns:a16="http://schemas.microsoft.com/office/drawing/2014/main" val="2928312867"/>
                    </a:ext>
                  </a:extLst>
                </a:gridCol>
                <a:gridCol w="2004796">
                  <a:extLst>
                    <a:ext uri="{9D8B030D-6E8A-4147-A177-3AD203B41FA5}">
                      <a16:colId xmlns:a16="http://schemas.microsoft.com/office/drawing/2014/main" val="1795754800"/>
                    </a:ext>
                  </a:extLst>
                </a:gridCol>
                <a:gridCol w="1354667">
                  <a:extLst>
                    <a:ext uri="{9D8B030D-6E8A-4147-A177-3AD203B41FA5}">
                      <a16:colId xmlns:a16="http://schemas.microsoft.com/office/drawing/2014/main" val="186385201"/>
                    </a:ext>
                  </a:extLst>
                </a:gridCol>
                <a:gridCol w="1354667">
                  <a:extLst>
                    <a:ext uri="{9D8B030D-6E8A-4147-A177-3AD203B41FA5}">
                      <a16:colId xmlns:a16="http://schemas.microsoft.com/office/drawing/2014/main" val="1354887057"/>
                    </a:ext>
                  </a:extLst>
                </a:gridCol>
                <a:gridCol w="1354667">
                  <a:extLst>
                    <a:ext uri="{9D8B030D-6E8A-4147-A177-3AD203B41FA5}">
                      <a16:colId xmlns:a16="http://schemas.microsoft.com/office/drawing/2014/main" val="3318550506"/>
                    </a:ext>
                  </a:extLst>
                </a:gridCol>
                <a:gridCol w="1354667">
                  <a:extLst>
                    <a:ext uri="{9D8B030D-6E8A-4147-A177-3AD203B41FA5}">
                      <a16:colId xmlns:a16="http://schemas.microsoft.com/office/drawing/2014/main" val="4278389244"/>
                    </a:ext>
                  </a:extLst>
                </a:gridCol>
                <a:gridCol w="1354667">
                  <a:extLst>
                    <a:ext uri="{9D8B030D-6E8A-4147-A177-3AD203B41FA5}">
                      <a16:colId xmlns:a16="http://schemas.microsoft.com/office/drawing/2014/main" val="3057742937"/>
                    </a:ext>
                  </a:extLst>
                </a:gridCol>
                <a:gridCol w="1354667">
                  <a:extLst>
                    <a:ext uri="{9D8B030D-6E8A-4147-A177-3AD203B41FA5}">
                      <a16:colId xmlns:a16="http://schemas.microsoft.com/office/drawing/2014/main" val="895958283"/>
                    </a:ext>
                  </a:extLst>
                </a:gridCol>
                <a:gridCol w="1354667">
                  <a:extLst>
                    <a:ext uri="{9D8B030D-6E8A-4147-A177-3AD203B41FA5}">
                      <a16:colId xmlns:a16="http://schemas.microsoft.com/office/drawing/2014/main" val="3381623088"/>
                    </a:ext>
                  </a:extLst>
                </a:gridCol>
              </a:tblGrid>
              <a:tr h="677489">
                <a:tc>
                  <a:txBody>
                    <a:bodyPr/>
                    <a:lstStyle/>
                    <a:p>
                      <a:r>
                        <a:rPr lang="en-US" sz="2000" dirty="0"/>
                        <a:t>STT</a:t>
                      </a:r>
                    </a:p>
                  </a:txBody>
                  <a:tcPr/>
                </a:tc>
                <a:tc>
                  <a:txBody>
                    <a:bodyPr/>
                    <a:lstStyle/>
                    <a:p>
                      <a:r>
                        <a:rPr lang="en-US" sz="2000" dirty="0" err="1"/>
                        <a:t>Tên</a:t>
                      </a:r>
                      <a:r>
                        <a:rPr lang="en-US" sz="2000" dirty="0"/>
                        <a:t> </a:t>
                      </a:r>
                      <a:r>
                        <a:rPr lang="en-US" sz="2000" dirty="0" err="1"/>
                        <a:t>cây</a:t>
                      </a:r>
                      <a:endParaRPr lang="en-US" sz="2000" dirty="0"/>
                    </a:p>
                  </a:txBody>
                  <a:tcPr/>
                </a:tc>
                <a:tc>
                  <a:txBody>
                    <a:bodyPr/>
                    <a:lstStyle/>
                    <a:p>
                      <a:r>
                        <a:rPr lang="en-US" sz="2000" dirty="0" err="1"/>
                        <a:t>Cây</a:t>
                      </a:r>
                      <a:r>
                        <a:rPr lang="en-US" sz="2000" dirty="0"/>
                        <a:t>  </a:t>
                      </a:r>
                      <a:r>
                        <a:rPr lang="en-US" sz="2000" dirty="0" err="1"/>
                        <a:t>lương</a:t>
                      </a:r>
                      <a:r>
                        <a:rPr lang="en-US" sz="2000" dirty="0"/>
                        <a:t> </a:t>
                      </a:r>
                      <a:r>
                        <a:rPr lang="en-US" sz="2000" dirty="0" err="1"/>
                        <a:t>thực</a:t>
                      </a:r>
                      <a:endParaRPr lang="en-US" sz="2000" dirty="0"/>
                    </a:p>
                  </a:txBody>
                  <a:tcPr/>
                </a:tc>
                <a:tc>
                  <a:txBody>
                    <a:bodyPr/>
                    <a:lstStyle/>
                    <a:p>
                      <a:r>
                        <a:rPr lang="en-US" sz="2000" dirty="0" err="1"/>
                        <a:t>Cây</a:t>
                      </a:r>
                      <a:r>
                        <a:rPr lang="en-US" sz="2000" dirty="0"/>
                        <a:t> </a:t>
                      </a:r>
                      <a:r>
                        <a:rPr lang="en-US" sz="2000" dirty="0" err="1"/>
                        <a:t>thực</a:t>
                      </a:r>
                      <a:r>
                        <a:rPr lang="en-US" sz="2000" dirty="0"/>
                        <a:t> </a:t>
                      </a:r>
                      <a:r>
                        <a:rPr lang="en-US" sz="2000" dirty="0" err="1"/>
                        <a:t>phẩm</a:t>
                      </a:r>
                      <a:endParaRPr lang="en-US" sz="2000" dirty="0"/>
                    </a:p>
                  </a:txBody>
                  <a:tcPr/>
                </a:tc>
                <a:tc>
                  <a:txBody>
                    <a:bodyPr/>
                    <a:lstStyle/>
                    <a:p>
                      <a:r>
                        <a:rPr lang="en-US" sz="2000" dirty="0" err="1"/>
                        <a:t>Cây</a:t>
                      </a:r>
                      <a:r>
                        <a:rPr lang="en-US" sz="2000" dirty="0"/>
                        <a:t> </a:t>
                      </a:r>
                      <a:r>
                        <a:rPr lang="en-US" sz="2000" dirty="0" err="1"/>
                        <a:t>ăn</a:t>
                      </a:r>
                      <a:r>
                        <a:rPr lang="en-US" sz="2000" dirty="0"/>
                        <a:t> </a:t>
                      </a:r>
                      <a:r>
                        <a:rPr lang="en-US" sz="2000" dirty="0" err="1"/>
                        <a:t>quả</a:t>
                      </a:r>
                      <a:endParaRPr lang="en-US" sz="2000" dirty="0"/>
                    </a:p>
                  </a:txBody>
                  <a:tcPr/>
                </a:tc>
                <a:tc>
                  <a:txBody>
                    <a:bodyPr/>
                    <a:lstStyle/>
                    <a:p>
                      <a:r>
                        <a:rPr lang="en-US" sz="2000" dirty="0" err="1"/>
                        <a:t>Cây</a:t>
                      </a:r>
                      <a:r>
                        <a:rPr lang="en-US" sz="2000" dirty="0"/>
                        <a:t> </a:t>
                      </a:r>
                      <a:r>
                        <a:rPr lang="en-US" sz="2000" dirty="0" err="1"/>
                        <a:t>làm</a:t>
                      </a:r>
                      <a:r>
                        <a:rPr lang="en-US" sz="2000" dirty="0"/>
                        <a:t> </a:t>
                      </a:r>
                      <a:r>
                        <a:rPr lang="en-US" sz="2000" dirty="0" err="1"/>
                        <a:t>thuốc</a:t>
                      </a:r>
                      <a:endParaRPr lang="en-US" sz="2000" dirty="0"/>
                    </a:p>
                  </a:txBody>
                  <a:tcPr/>
                </a:tc>
                <a:tc>
                  <a:txBody>
                    <a:bodyPr/>
                    <a:lstStyle/>
                    <a:p>
                      <a:r>
                        <a:rPr lang="en-US" sz="2000" dirty="0" err="1"/>
                        <a:t>Cây</a:t>
                      </a:r>
                      <a:r>
                        <a:rPr lang="en-US" sz="2000" dirty="0"/>
                        <a:t> </a:t>
                      </a:r>
                      <a:r>
                        <a:rPr lang="en-US" sz="2000" dirty="0" err="1"/>
                        <a:t>lấy</a:t>
                      </a:r>
                      <a:r>
                        <a:rPr lang="en-US" sz="2000" dirty="0"/>
                        <a:t> </a:t>
                      </a:r>
                      <a:r>
                        <a:rPr lang="en-US" sz="2000" dirty="0" err="1"/>
                        <a:t>gỗ</a:t>
                      </a:r>
                      <a:endParaRPr lang="en-US" sz="2000" dirty="0"/>
                    </a:p>
                  </a:txBody>
                  <a:tcPr/>
                </a:tc>
                <a:tc>
                  <a:txBody>
                    <a:bodyPr/>
                    <a:lstStyle/>
                    <a:p>
                      <a:r>
                        <a:rPr lang="en-US" sz="2000" dirty="0" err="1"/>
                        <a:t>Cây</a:t>
                      </a:r>
                      <a:r>
                        <a:rPr lang="en-US" sz="2000" dirty="0"/>
                        <a:t> </a:t>
                      </a:r>
                      <a:r>
                        <a:rPr lang="en-US" sz="2000" dirty="0" err="1"/>
                        <a:t>làm</a:t>
                      </a:r>
                      <a:r>
                        <a:rPr lang="en-US" sz="2000" dirty="0"/>
                        <a:t> </a:t>
                      </a:r>
                      <a:r>
                        <a:rPr lang="en-US" sz="2000" dirty="0" err="1"/>
                        <a:t>cảnh</a:t>
                      </a:r>
                      <a:endParaRPr lang="en-US" sz="2000" dirty="0"/>
                    </a:p>
                  </a:txBody>
                  <a:tcPr/>
                </a:tc>
                <a:tc>
                  <a:txBody>
                    <a:bodyPr/>
                    <a:lstStyle/>
                    <a:p>
                      <a:r>
                        <a:rPr lang="en-US" sz="2000" dirty="0" err="1"/>
                        <a:t>Cây</a:t>
                      </a:r>
                      <a:r>
                        <a:rPr lang="en-US" sz="2000" dirty="0"/>
                        <a:t> </a:t>
                      </a:r>
                      <a:r>
                        <a:rPr lang="en-US" sz="2000" dirty="0" err="1"/>
                        <a:t>cho</a:t>
                      </a:r>
                      <a:r>
                        <a:rPr lang="en-US" sz="2000" dirty="0"/>
                        <a:t> </a:t>
                      </a:r>
                      <a:r>
                        <a:rPr lang="en-US" sz="2000" dirty="0" err="1"/>
                        <a:t>bóng</a:t>
                      </a:r>
                      <a:r>
                        <a:rPr lang="en-US" sz="2000" dirty="0"/>
                        <a:t> </a:t>
                      </a:r>
                      <a:r>
                        <a:rPr lang="en-US" sz="2000" dirty="0" err="1"/>
                        <a:t>mát</a:t>
                      </a:r>
                      <a:endParaRPr lang="en-US" sz="2000" dirty="0"/>
                    </a:p>
                  </a:txBody>
                  <a:tcPr/>
                </a:tc>
                <a:extLst>
                  <a:ext uri="{0D108BD9-81ED-4DB2-BD59-A6C34878D82A}">
                    <a16:rowId xmlns:a16="http://schemas.microsoft.com/office/drawing/2014/main" val="2342992160"/>
                  </a:ext>
                </a:extLst>
              </a:tr>
              <a:tr h="457124">
                <a:tc>
                  <a:txBody>
                    <a:bodyPr/>
                    <a:lstStyle/>
                    <a:p>
                      <a:r>
                        <a:rPr lang="en-US" sz="2000" dirty="0"/>
                        <a:t>1</a:t>
                      </a:r>
                    </a:p>
                  </a:txBody>
                  <a:tcPr/>
                </a:tc>
                <a:tc>
                  <a:txBody>
                    <a:bodyPr/>
                    <a:lstStyle/>
                    <a:p>
                      <a:r>
                        <a:rPr lang="en-US" sz="2000" dirty="0" err="1"/>
                        <a:t>Lúa</a:t>
                      </a:r>
                      <a:endParaRPr lang="en-US" sz="2000" dirty="0"/>
                    </a:p>
                  </a:txBody>
                  <a:tcPr/>
                </a:tc>
                <a:tc>
                  <a:txBody>
                    <a:bodyPr/>
                    <a:lstStyle/>
                    <a:p>
                      <a:r>
                        <a:rPr lang="en-US" sz="2000" dirty="0"/>
                        <a:t>x</a:t>
                      </a:r>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2687651491"/>
                  </a:ext>
                </a:extLst>
              </a:tr>
              <a:tr h="457124">
                <a:tc>
                  <a:txBody>
                    <a:bodyPr/>
                    <a:lstStyle/>
                    <a:p>
                      <a:r>
                        <a:rPr lang="en-US" sz="2000" dirty="0"/>
                        <a:t>2</a:t>
                      </a:r>
                    </a:p>
                  </a:txBody>
                  <a:tcPr/>
                </a:tc>
                <a:tc>
                  <a:txBody>
                    <a:bodyPr/>
                    <a:lstStyle/>
                    <a:p>
                      <a:r>
                        <a:rPr lang="en-US" sz="2000" dirty="0"/>
                        <a:t>Rau</a:t>
                      </a:r>
                    </a:p>
                  </a:txBody>
                  <a:tcPr/>
                </a:tc>
                <a:tc>
                  <a:txBody>
                    <a:bodyPr/>
                    <a:lstStyle/>
                    <a:p>
                      <a:endParaRPr lang="en-US" sz="2000" dirty="0"/>
                    </a:p>
                  </a:txBody>
                  <a:tcPr/>
                </a:tc>
                <a:tc>
                  <a:txBody>
                    <a:bodyPr/>
                    <a:lstStyle/>
                    <a:p>
                      <a:r>
                        <a:rPr lang="en-US" sz="2000" dirty="0"/>
                        <a:t>x</a:t>
                      </a:r>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492282122"/>
                  </a:ext>
                </a:extLst>
              </a:tr>
              <a:tr h="457124">
                <a:tc>
                  <a:txBody>
                    <a:bodyPr/>
                    <a:lstStyle/>
                    <a:p>
                      <a:r>
                        <a:rPr lang="en-US" sz="2000" dirty="0"/>
                        <a:t>3</a:t>
                      </a:r>
                    </a:p>
                  </a:txBody>
                  <a:tcPr/>
                </a:tc>
                <a:tc>
                  <a:txBody>
                    <a:bodyPr/>
                    <a:lstStyle/>
                    <a:p>
                      <a:r>
                        <a:rPr lang="en-US" sz="2000" dirty="0" err="1"/>
                        <a:t>Hoa</a:t>
                      </a:r>
                      <a:endParaRPr lang="en-US" sz="2000" dirty="0"/>
                    </a:p>
                  </a:txBody>
                  <a:tcPr/>
                </a:tc>
                <a:tc>
                  <a:txBody>
                    <a:bodyPr/>
                    <a:lstStyle/>
                    <a:p>
                      <a:endParaRPr lang="en-US" sz="2000"/>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r>
                        <a:rPr lang="en-US" sz="2000" dirty="0"/>
                        <a:t>x</a:t>
                      </a:r>
                    </a:p>
                  </a:txBody>
                  <a:tcPr/>
                </a:tc>
                <a:tc>
                  <a:txBody>
                    <a:bodyPr/>
                    <a:lstStyle/>
                    <a:p>
                      <a:endParaRPr lang="en-US" sz="2000" dirty="0"/>
                    </a:p>
                  </a:txBody>
                  <a:tcPr/>
                </a:tc>
                <a:extLst>
                  <a:ext uri="{0D108BD9-81ED-4DB2-BD59-A6C34878D82A}">
                    <a16:rowId xmlns:a16="http://schemas.microsoft.com/office/drawing/2014/main" val="1894861862"/>
                  </a:ext>
                </a:extLst>
              </a:tr>
              <a:tr h="457124">
                <a:tc>
                  <a:txBody>
                    <a:bodyPr/>
                    <a:lstStyle/>
                    <a:p>
                      <a:r>
                        <a:rPr lang="en-US" sz="2000" dirty="0"/>
                        <a:t>4</a:t>
                      </a:r>
                    </a:p>
                  </a:txBody>
                  <a:tcPr/>
                </a:tc>
                <a:tc>
                  <a:txBody>
                    <a:bodyPr/>
                    <a:lstStyle/>
                    <a:p>
                      <a:r>
                        <a:rPr lang="en-US" sz="2000" dirty="0" err="1"/>
                        <a:t>Bưởi</a:t>
                      </a:r>
                      <a:endParaRPr lang="en-US" sz="2000" dirty="0"/>
                    </a:p>
                  </a:txBody>
                  <a:tcPr/>
                </a:tc>
                <a:tc>
                  <a:txBody>
                    <a:bodyPr/>
                    <a:lstStyle/>
                    <a:p>
                      <a:endParaRPr lang="en-US" sz="2000"/>
                    </a:p>
                  </a:txBody>
                  <a:tcPr/>
                </a:tc>
                <a:tc>
                  <a:txBody>
                    <a:bodyPr/>
                    <a:lstStyle/>
                    <a:p>
                      <a:endParaRPr lang="en-US" sz="2000"/>
                    </a:p>
                  </a:txBody>
                  <a:tcPr/>
                </a:tc>
                <a:tc>
                  <a:txBody>
                    <a:bodyPr/>
                    <a:lstStyle/>
                    <a:p>
                      <a:r>
                        <a:rPr lang="en-US" sz="2000" dirty="0"/>
                        <a:t>x</a:t>
                      </a:r>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a:p>
                  </a:txBody>
                  <a:tcPr/>
                </a:tc>
                <a:extLst>
                  <a:ext uri="{0D108BD9-81ED-4DB2-BD59-A6C34878D82A}">
                    <a16:rowId xmlns:a16="http://schemas.microsoft.com/office/drawing/2014/main" val="3892531273"/>
                  </a:ext>
                </a:extLst>
              </a:tr>
              <a:tr h="457124">
                <a:tc>
                  <a:txBody>
                    <a:bodyPr/>
                    <a:lstStyle/>
                    <a:p>
                      <a:r>
                        <a:rPr lang="en-US" sz="2000" dirty="0"/>
                        <a:t>5</a:t>
                      </a:r>
                    </a:p>
                  </a:txBody>
                  <a:tcPr/>
                </a:tc>
                <a:tc>
                  <a:txBody>
                    <a:bodyPr/>
                    <a:lstStyle/>
                    <a:p>
                      <a:r>
                        <a:rPr lang="en-US" sz="2000" dirty="0" err="1"/>
                        <a:t>Sầu</a:t>
                      </a:r>
                      <a:r>
                        <a:rPr lang="en-US" sz="2000" dirty="0"/>
                        <a:t> </a:t>
                      </a:r>
                      <a:r>
                        <a:rPr lang="en-US" sz="2000" dirty="0" err="1"/>
                        <a:t>riêng</a:t>
                      </a:r>
                      <a:endParaRPr lang="en-US" sz="2000" dirty="0"/>
                    </a:p>
                  </a:txBody>
                  <a:tcPr/>
                </a:tc>
                <a:tc>
                  <a:txBody>
                    <a:bodyPr/>
                    <a:lstStyle/>
                    <a:p>
                      <a:endParaRPr lang="en-US" sz="2000" dirty="0"/>
                    </a:p>
                  </a:txBody>
                  <a:tcPr/>
                </a:tc>
                <a:tc>
                  <a:txBody>
                    <a:bodyPr/>
                    <a:lstStyle/>
                    <a:p>
                      <a:endParaRPr lang="en-US" sz="2000"/>
                    </a:p>
                  </a:txBody>
                  <a:tcPr/>
                </a:tc>
                <a:tc>
                  <a:txBody>
                    <a:bodyPr/>
                    <a:lstStyle/>
                    <a:p>
                      <a:r>
                        <a:rPr lang="en-US" sz="2000" dirty="0"/>
                        <a:t>x</a:t>
                      </a:r>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1308875585"/>
                  </a:ext>
                </a:extLst>
              </a:tr>
              <a:tr h="382928">
                <a:tc>
                  <a:txBody>
                    <a:bodyPr/>
                    <a:lstStyle/>
                    <a:p>
                      <a:r>
                        <a:rPr lang="en-US" sz="2000" dirty="0"/>
                        <a:t>6</a:t>
                      </a:r>
                    </a:p>
                  </a:txBody>
                  <a:tcPr/>
                </a:tc>
                <a:tc>
                  <a:txBody>
                    <a:bodyPr/>
                    <a:lstStyle/>
                    <a:p>
                      <a:r>
                        <a:rPr lang="en-US" sz="2000" dirty="0" err="1"/>
                        <a:t>Mít</a:t>
                      </a:r>
                      <a:endParaRPr lang="en-US" sz="2000" dirty="0"/>
                    </a:p>
                  </a:txBody>
                  <a:tcPr/>
                </a:tc>
                <a:tc>
                  <a:txBody>
                    <a:bodyPr/>
                    <a:lstStyle/>
                    <a:p>
                      <a:endParaRPr lang="en-US" sz="2000"/>
                    </a:p>
                  </a:txBody>
                  <a:tcPr/>
                </a:tc>
                <a:tc>
                  <a:txBody>
                    <a:bodyPr/>
                    <a:lstStyle/>
                    <a:p>
                      <a:endParaRPr lang="en-US" sz="2000"/>
                    </a:p>
                  </a:txBody>
                  <a:tcPr/>
                </a:tc>
                <a:tc>
                  <a:txBody>
                    <a:bodyPr/>
                    <a:lstStyle/>
                    <a:p>
                      <a:r>
                        <a:rPr lang="en-US" sz="2000" dirty="0"/>
                        <a:t>x</a:t>
                      </a:r>
                    </a:p>
                  </a:txBody>
                  <a:tcPr/>
                </a:tc>
                <a:tc>
                  <a:txBody>
                    <a:bodyPr/>
                    <a:lstStyle/>
                    <a:p>
                      <a:endParaRPr lang="en-US" sz="2000" dirty="0"/>
                    </a:p>
                  </a:txBody>
                  <a:tcPr/>
                </a:tc>
                <a:tc>
                  <a:txBody>
                    <a:bodyPr/>
                    <a:lstStyle/>
                    <a:p>
                      <a:r>
                        <a:rPr lang="en-US" sz="2000" dirty="0"/>
                        <a:t>x</a:t>
                      </a:r>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634260750"/>
                  </a:ext>
                </a:extLst>
              </a:tr>
              <a:tr h="457124">
                <a:tc>
                  <a:txBody>
                    <a:bodyPr/>
                    <a:lstStyle/>
                    <a:p>
                      <a:r>
                        <a:rPr lang="en-US" sz="2000" dirty="0"/>
                        <a:t>7</a:t>
                      </a:r>
                    </a:p>
                  </a:txBody>
                  <a:tcPr/>
                </a:tc>
                <a:tc>
                  <a:txBody>
                    <a:bodyPr/>
                    <a:lstStyle/>
                    <a:p>
                      <a:r>
                        <a:rPr lang="en-US" sz="2000" dirty="0" err="1"/>
                        <a:t>Thuốc</a:t>
                      </a:r>
                      <a:r>
                        <a:rPr lang="en-US" sz="2000" dirty="0"/>
                        <a:t> </a:t>
                      </a:r>
                      <a:r>
                        <a:rPr lang="en-US" sz="2000" dirty="0" err="1"/>
                        <a:t>bỏng</a:t>
                      </a:r>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r>
                        <a:rPr lang="en-US" sz="2000" dirty="0"/>
                        <a:t>x</a:t>
                      </a:r>
                    </a:p>
                  </a:txBody>
                  <a:tcPr/>
                </a:tc>
                <a:tc>
                  <a:txBody>
                    <a:bodyPr/>
                    <a:lstStyle/>
                    <a:p>
                      <a:endParaRPr lang="en-US" sz="2000" dirty="0"/>
                    </a:p>
                  </a:txBody>
                  <a:tcPr/>
                </a:tc>
                <a:tc>
                  <a:txBody>
                    <a:bodyPr/>
                    <a:lstStyle/>
                    <a:p>
                      <a:endParaRPr lang="en-US" sz="2000"/>
                    </a:p>
                  </a:txBody>
                  <a:tcPr/>
                </a:tc>
                <a:tc>
                  <a:txBody>
                    <a:bodyPr/>
                    <a:lstStyle/>
                    <a:p>
                      <a:endParaRPr lang="en-US" sz="2000" dirty="0"/>
                    </a:p>
                  </a:txBody>
                  <a:tcPr/>
                </a:tc>
                <a:extLst>
                  <a:ext uri="{0D108BD9-81ED-4DB2-BD59-A6C34878D82A}">
                    <a16:rowId xmlns:a16="http://schemas.microsoft.com/office/drawing/2014/main" val="1962550610"/>
                  </a:ext>
                </a:extLst>
              </a:tr>
              <a:tr h="457124">
                <a:tc>
                  <a:txBody>
                    <a:bodyPr/>
                    <a:lstStyle/>
                    <a:p>
                      <a:r>
                        <a:rPr lang="en-US" sz="2000" dirty="0"/>
                        <a:t>8</a:t>
                      </a:r>
                    </a:p>
                  </a:txBody>
                  <a:tcPr/>
                </a:tc>
                <a:tc>
                  <a:txBody>
                    <a:bodyPr/>
                    <a:lstStyle/>
                    <a:p>
                      <a:r>
                        <a:rPr lang="en-US" sz="2000" dirty="0" err="1"/>
                        <a:t>Lá</a:t>
                      </a:r>
                      <a:r>
                        <a:rPr lang="en-US" sz="2000" dirty="0"/>
                        <a:t> </a:t>
                      </a:r>
                      <a:r>
                        <a:rPr lang="en-US" sz="2000" dirty="0" err="1"/>
                        <a:t>lốt</a:t>
                      </a:r>
                      <a:endParaRPr lang="en-US" sz="2000" dirty="0"/>
                    </a:p>
                  </a:txBody>
                  <a:tcPr/>
                </a:tc>
                <a:tc>
                  <a:txBody>
                    <a:bodyPr/>
                    <a:lstStyle/>
                    <a:p>
                      <a:endParaRPr lang="en-US" sz="2000"/>
                    </a:p>
                  </a:txBody>
                  <a:tcPr/>
                </a:tc>
                <a:tc>
                  <a:txBody>
                    <a:bodyPr/>
                    <a:lstStyle/>
                    <a:p>
                      <a:r>
                        <a:rPr lang="en-US" sz="2000" dirty="0"/>
                        <a:t>x</a:t>
                      </a:r>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tc>
                  <a:txBody>
                    <a:bodyPr/>
                    <a:lstStyle/>
                    <a:p>
                      <a:endParaRPr lang="en-US" sz="2000"/>
                    </a:p>
                  </a:txBody>
                  <a:tcPr/>
                </a:tc>
                <a:tc>
                  <a:txBody>
                    <a:bodyPr/>
                    <a:lstStyle/>
                    <a:p>
                      <a:endParaRPr lang="en-US" sz="2000" dirty="0"/>
                    </a:p>
                  </a:txBody>
                  <a:tcPr/>
                </a:tc>
                <a:extLst>
                  <a:ext uri="{0D108BD9-81ED-4DB2-BD59-A6C34878D82A}">
                    <a16:rowId xmlns:a16="http://schemas.microsoft.com/office/drawing/2014/main" val="1598905156"/>
                  </a:ext>
                </a:extLst>
              </a:tr>
              <a:tr h="457124">
                <a:tc>
                  <a:txBody>
                    <a:bodyPr/>
                    <a:lstStyle/>
                    <a:p>
                      <a:r>
                        <a:rPr lang="en-US" sz="2000" dirty="0"/>
                        <a:t>9</a:t>
                      </a:r>
                    </a:p>
                  </a:txBody>
                  <a:tcPr/>
                </a:tc>
                <a:tc>
                  <a:txBody>
                    <a:bodyPr/>
                    <a:lstStyle/>
                    <a:p>
                      <a:r>
                        <a:rPr lang="en-US" sz="2000" dirty="0" err="1"/>
                        <a:t>Xà</a:t>
                      </a:r>
                      <a:r>
                        <a:rPr lang="en-US" sz="2000" dirty="0"/>
                        <a:t> </a:t>
                      </a:r>
                      <a:r>
                        <a:rPr lang="en-US" sz="2000" dirty="0" err="1"/>
                        <a:t>cừ</a:t>
                      </a:r>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r>
                        <a:rPr lang="en-US" sz="2000" dirty="0"/>
                        <a:t>x</a:t>
                      </a:r>
                    </a:p>
                  </a:txBody>
                  <a:tcPr/>
                </a:tc>
                <a:tc>
                  <a:txBody>
                    <a:bodyPr/>
                    <a:lstStyle/>
                    <a:p>
                      <a:endParaRPr lang="en-US" sz="2000" dirty="0"/>
                    </a:p>
                  </a:txBody>
                  <a:tcPr/>
                </a:tc>
                <a:tc>
                  <a:txBody>
                    <a:bodyPr/>
                    <a:lstStyle/>
                    <a:p>
                      <a:r>
                        <a:rPr lang="en-US" sz="2000" dirty="0"/>
                        <a:t>x</a:t>
                      </a:r>
                    </a:p>
                  </a:txBody>
                  <a:tcPr/>
                </a:tc>
                <a:extLst>
                  <a:ext uri="{0D108BD9-81ED-4DB2-BD59-A6C34878D82A}">
                    <a16:rowId xmlns:a16="http://schemas.microsoft.com/office/drawing/2014/main" val="2558720140"/>
                  </a:ext>
                </a:extLst>
              </a:tr>
              <a:tr h="457124">
                <a:tc>
                  <a:txBody>
                    <a:bodyPr/>
                    <a:lstStyle/>
                    <a:p>
                      <a:r>
                        <a:rPr lang="en-US" sz="2000" dirty="0"/>
                        <a:t>10</a:t>
                      </a:r>
                    </a:p>
                  </a:txBody>
                  <a:tcPr/>
                </a:tc>
                <a:tc>
                  <a:txBody>
                    <a:bodyPr/>
                    <a:lstStyle/>
                    <a:p>
                      <a:r>
                        <a:rPr lang="en-US" sz="2000" dirty="0" err="1"/>
                        <a:t>Khoai</a:t>
                      </a:r>
                      <a:r>
                        <a:rPr lang="en-US" sz="2000" dirty="0"/>
                        <a:t> lang</a:t>
                      </a:r>
                    </a:p>
                  </a:txBody>
                  <a:tcPr/>
                </a:tc>
                <a:tc>
                  <a:txBody>
                    <a:bodyPr/>
                    <a:lstStyle/>
                    <a:p>
                      <a:endParaRPr lang="en-US" sz="2000"/>
                    </a:p>
                  </a:txBody>
                  <a:tcPr/>
                </a:tc>
                <a:tc>
                  <a:txBody>
                    <a:bodyPr/>
                    <a:lstStyle/>
                    <a:p>
                      <a:r>
                        <a:rPr lang="en-US" sz="2000" dirty="0"/>
                        <a:t>x</a:t>
                      </a:r>
                    </a:p>
                  </a:txBody>
                  <a:tcPr/>
                </a:tc>
                <a:tc>
                  <a:txBody>
                    <a:bodyPr/>
                    <a:lstStyle/>
                    <a:p>
                      <a:endParaRPr lang="en-US" sz="2000"/>
                    </a:p>
                  </a:txBody>
                  <a:tcPr/>
                </a:tc>
                <a:tc>
                  <a:txBody>
                    <a:bodyPr/>
                    <a:lstStyle/>
                    <a:p>
                      <a:endParaRPr lang="en-US" sz="2000" dirty="0"/>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3076693511"/>
                  </a:ext>
                </a:extLst>
              </a:tr>
            </a:tbl>
          </a:graphicData>
        </a:graphic>
      </p:graphicFrame>
      <p:sp>
        <p:nvSpPr>
          <p:cNvPr id="3" name="Rectangle 3">
            <a:extLst>
              <a:ext uri="{FF2B5EF4-FFF2-40B4-BE49-F238E27FC236}">
                <a16:creationId xmlns:a16="http://schemas.microsoft.com/office/drawing/2014/main" id="{EA614599-B5D5-4624-98F6-CF4DC1952758}"/>
              </a:ext>
            </a:extLst>
          </p:cNvPr>
          <p:cNvSpPr txBox="1">
            <a:spLocks noChangeArrowheads="1"/>
          </p:cNvSpPr>
          <p:nvPr/>
        </p:nvSpPr>
        <p:spPr bwMode="auto">
          <a:xfrm>
            <a:off x="314793" y="5812931"/>
            <a:ext cx="12042098"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buFont typeface="Wingdings" panose="05000000000000000000" pitchFamily="2" charset="2"/>
              <a:buNone/>
            </a:pPr>
            <a:r>
              <a:rPr lang="en-US" altLang="en-US" sz="3200" dirty="0">
                <a:sym typeface="Wingdings" panose="05000000000000000000" pitchFamily="2" charset="2"/>
              </a:rPr>
              <a:t> </a:t>
            </a:r>
            <a:r>
              <a:rPr lang="en-US" altLang="en-US" sz="3200" dirty="0" err="1"/>
              <a:t>Nhận</a:t>
            </a:r>
            <a:r>
              <a:rPr lang="en-US" altLang="en-US" sz="3200" dirty="0"/>
              <a:t> </a:t>
            </a:r>
            <a:r>
              <a:rPr lang="en-US" altLang="en-US" sz="3200" dirty="0" err="1"/>
              <a:t>xét</a:t>
            </a:r>
            <a:r>
              <a:rPr lang="en-US" altLang="en-US" sz="3200" dirty="0"/>
              <a:t> </a:t>
            </a:r>
            <a:r>
              <a:rPr lang="en-US" altLang="en-US" sz="3200" dirty="0" err="1"/>
              <a:t>về</a:t>
            </a:r>
            <a:r>
              <a:rPr lang="en-US" altLang="en-US" sz="3200" dirty="0"/>
              <a:t> </a:t>
            </a:r>
            <a:r>
              <a:rPr lang="en-US" altLang="en-US" sz="3200" dirty="0" err="1"/>
              <a:t>vai</a:t>
            </a:r>
            <a:r>
              <a:rPr lang="en-US" altLang="en-US" sz="3200" dirty="0"/>
              <a:t> </a:t>
            </a:r>
            <a:r>
              <a:rPr lang="en-US" altLang="en-US" sz="3200" dirty="0" err="1"/>
              <a:t>trò</a:t>
            </a:r>
            <a:r>
              <a:rPr lang="en-US" altLang="en-US" sz="3200" dirty="0"/>
              <a:t> </a:t>
            </a:r>
            <a:r>
              <a:rPr lang="en-US" altLang="en-US" sz="3200" dirty="0" err="1"/>
              <a:t>của</a:t>
            </a:r>
            <a:r>
              <a:rPr lang="en-US" altLang="en-US" sz="3200" dirty="0"/>
              <a:t> </a:t>
            </a:r>
            <a:r>
              <a:rPr lang="en-US" altLang="en-US" sz="3200" dirty="0" err="1"/>
              <a:t>thực</a:t>
            </a:r>
            <a:r>
              <a:rPr lang="en-US" altLang="en-US" sz="3200" dirty="0"/>
              <a:t> </a:t>
            </a:r>
            <a:r>
              <a:rPr lang="en-US" altLang="en-US" sz="3200" dirty="0" err="1"/>
              <a:t>vật</a:t>
            </a:r>
            <a:r>
              <a:rPr lang="en-US" altLang="en-US" sz="3200" dirty="0"/>
              <a:t> </a:t>
            </a:r>
            <a:r>
              <a:rPr lang="en-US" altLang="en-US" sz="3200" dirty="0" err="1"/>
              <a:t>đối</a:t>
            </a:r>
            <a:r>
              <a:rPr lang="en-US" altLang="en-US" sz="3200" dirty="0"/>
              <a:t> </a:t>
            </a:r>
            <a:r>
              <a:rPr lang="en-US" altLang="en-US" sz="3200" dirty="0" err="1"/>
              <a:t>với</a:t>
            </a:r>
            <a:r>
              <a:rPr lang="en-US" altLang="en-US" sz="3200" dirty="0"/>
              <a:t> </a:t>
            </a:r>
            <a:r>
              <a:rPr lang="en-US" altLang="en-US" sz="3200" dirty="0" err="1"/>
              <a:t>đời</a:t>
            </a:r>
            <a:r>
              <a:rPr lang="en-US" altLang="en-US" sz="3200" dirty="0"/>
              <a:t> </a:t>
            </a:r>
            <a:r>
              <a:rPr lang="en-US" altLang="en-US" sz="3200" dirty="0" err="1"/>
              <a:t>sống</a:t>
            </a:r>
            <a:r>
              <a:rPr lang="en-US" altLang="en-US" sz="3200" dirty="0"/>
              <a:t> con </a:t>
            </a:r>
            <a:r>
              <a:rPr lang="en-US" altLang="en-US" sz="3200" dirty="0" err="1"/>
              <a:t>người</a:t>
            </a:r>
            <a:r>
              <a:rPr lang="en-US" altLang="en-US" sz="3200" dirty="0"/>
              <a:t> ?</a:t>
            </a:r>
            <a:endParaRPr lang="en-US" altLang="en-US" sz="3200" b="1" dirty="0"/>
          </a:p>
        </p:txBody>
      </p:sp>
    </p:spTree>
    <p:extLst>
      <p:ext uri="{BB962C8B-B14F-4D97-AF65-F5344CB8AC3E}">
        <p14:creationId xmlns:p14="http://schemas.microsoft.com/office/powerpoint/2010/main" val="311783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ây hoàng đàn">
            <a:extLst>
              <a:ext uri="{FF2B5EF4-FFF2-40B4-BE49-F238E27FC236}">
                <a16:creationId xmlns:a16="http://schemas.microsoft.com/office/drawing/2014/main" id="{1883DFE7-2C62-4673-A81C-8AD749BD8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84" y="209550"/>
            <a:ext cx="4097465" cy="26835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àng đàn">
            <a:extLst>
              <a:ext uri="{FF2B5EF4-FFF2-40B4-BE49-F238E27FC236}">
                <a16:creationId xmlns:a16="http://schemas.microsoft.com/office/drawing/2014/main" id="{844793B1-1471-4B11-A89E-2A9836CFF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978" y="209550"/>
            <a:ext cx="4097466" cy="26835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á hoàng đàn">
            <a:extLst>
              <a:ext uri="{FF2B5EF4-FFF2-40B4-BE49-F238E27FC236}">
                <a16:creationId xmlns:a16="http://schemas.microsoft.com/office/drawing/2014/main" id="{4B6403DD-E107-4033-8FDA-F4F993FBC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1508" y="89630"/>
            <a:ext cx="3578427" cy="28034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CB6BDB-3DDD-42D2-AC13-C28B48887E74}"/>
              </a:ext>
            </a:extLst>
          </p:cNvPr>
          <p:cNvSpPr txBox="1"/>
          <p:nvPr/>
        </p:nvSpPr>
        <p:spPr>
          <a:xfrm>
            <a:off x="130384" y="2893102"/>
            <a:ext cx="12061616" cy="1323439"/>
          </a:xfrm>
          <a:prstGeom prst="rect">
            <a:avLst/>
          </a:prstGeom>
          <a:noFill/>
        </p:spPr>
        <p:txBody>
          <a:bodyPr wrap="square">
            <a:spAutoFit/>
          </a:bodyPr>
          <a:lstStyle/>
          <a:p>
            <a:r>
              <a:rPr lang="vi-VN" sz="1600" b="0" i="0" dirty="0">
                <a:solidFill>
                  <a:srgbClr val="333333"/>
                </a:solidFill>
                <a:effectLst/>
                <a:latin typeface="Arial" panose="020B0604020202020204" pitchFamily="34" charset="0"/>
              </a:rPr>
              <a:t>Hiện nay, ở Lạng Sơn hiện chỉ còn 82 cây Hoàng đàn của 44 hộ gia đình và Ban quản lý Khu bảo tồn thiên nhiên Hữu Liên trồng từ năm 1990 tại xã Hữu Liên, Yên Thịnh (Hữu Lũng), Vạn Linh (Chi Lăng). Những cây trên đều có chiều cao từ 2 đến 5m và đường kính gốc từ 3 đến 16cm.Hoàng đàn mọc trong tự nhiên được xác định chỉ còn 27 cây (trong đó có hai cây đang có dấu hiệu bị chết). Tất cả các cây mọc tự nhiên có chiều cao vút ngọn và đường kính gốc nhỏ, trong đó chỉ có 6 cây có nón hạt. Theo quy chuẩn, loài Hoàng đàn Hữu Liên được xếp ở mức rất nguy cấp, đe dọa tuyệt chủng.</a:t>
            </a:r>
            <a:endParaRPr lang="en-US" sz="1600" dirty="0"/>
          </a:p>
        </p:txBody>
      </p:sp>
      <p:sp>
        <p:nvSpPr>
          <p:cNvPr id="8" name="TextBox 7">
            <a:extLst>
              <a:ext uri="{FF2B5EF4-FFF2-40B4-BE49-F238E27FC236}">
                <a16:creationId xmlns:a16="http://schemas.microsoft.com/office/drawing/2014/main" id="{88CE2415-FBBA-4F90-9BAC-FFF96BDF36A5}"/>
              </a:ext>
            </a:extLst>
          </p:cNvPr>
          <p:cNvSpPr txBox="1"/>
          <p:nvPr/>
        </p:nvSpPr>
        <p:spPr>
          <a:xfrm>
            <a:off x="130385" y="4356599"/>
            <a:ext cx="12061616" cy="2062103"/>
          </a:xfrm>
          <a:prstGeom prst="rect">
            <a:avLst/>
          </a:prstGeom>
          <a:noFill/>
        </p:spPr>
        <p:txBody>
          <a:bodyPr wrap="square">
            <a:spAutoFit/>
          </a:bodyPr>
          <a:lstStyle/>
          <a:p>
            <a:r>
              <a:rPr lang="vi-VN" sz="1600" b="1" i="0" dirty="0">
                <a:solidFill>
                  <a:srgbClr val="444444"/>
                </a:solidFill>
                <a:effectLst/>
                <a:latin typeface="Arial" panose="020B0604020202020204" pitchFamily="34" charset="0"/>
              </a:rPr>
              <a:t>Gỗ hoàng đàn </a:t>
            </a:r>
            <a:r>
              <a:rPr lang="vi-VN" sz="1600" b="0" i="0" dirty="0">
                <a:solidFill>
                  <a:srgbClr val="333333"/>
                </a:solidFill>
                <a:effectLst/>
                <a:latin typeface="Arial" panose="020B0604020202020204" pitchFamily="34" charset="0"/>
              </a:rPr>
              <a:t>thì phần rễ thường giá trị hơn phần thân cây, vì ở gốc rễ phần nhựa hoặc tinh dầu đậm đặc hơn. </a:t>
            </a:r>
            <a:r>
              <a:rPr lang="vi-VN" sz="1600" b="1" i="0" dirty="0">
                <a:solidFill>
                  <a:srgbClr val="444444"/>
                </a:solidFill>
                <a:effectLst/>
                <a:latin typeface="Arial" panose="020B0604020202020204" pitchFamily="34" charset="0"/>
              </a:rPr>
              <a:t>Tinh dầu hoàng đàn </a:t>
            </a:r>
            <a:r>
              <a:rPr lang="vi-VN" sz="1600" b="0" i="0" dirty="0">
                <a:solidFill>
                  <a:srgbClr val="333333"/>
                </a:solidFill>
                <a:effectLst/>
                <a:latin typeface="Arial" panose="020B0604020202020204" pitchFamily="34" charset="0"/>
              </a:rPr>
              <a:t>càng nhiều thì khả năng tạo ra tuyết càng dày, càng đậm đặc hơn. Thành phần chính của tinh dầu Hoàng đàn là sabinen (29,34%), </a:t>
            </a:r>
            <a:r>
              <a:rPr lang="el-GR" sz="1600" b="0" i="0" dirty="0">
                <a:solidFill>
                  <a:srgbClr val="333333"/>
                </a:solidFill>
                <a:effectLst/>
                <a:latin typeface="Arial" panose="020B0604020202020204" pitchFamily="34" charset="0"/>
              </a:rPr>
              <a:t>α-</a:t>
            </a:r>
            <a:r>
              <a:rPr lang="vi-VN" sz="1600" b="0" i="0" dirty="0">
                <a:solidFill>
                  <a:srgbClr val="333333"/>
                </a:solidFill>
                <a:effectLst/>
                <a:latin typeface="Arial" panose="020B0604020202020204" pitchFamily="34" charset="0"/>
              </a:rPr>
              <a:t>pinen (25,4%), 4-terpinen (13,91%) và </a:t>
            </a:r>
            <a:r>
              <a:rPr lang="el-GR" sz="1600" b="0" i="0" dirty="0">
                <a:solidFill>
                  <a:srgbClr val="333333"/>
                </a:solidFill>
                <a:effectLst/>
                <a:latin typeface="Arial" panose="020B0604020202020204" pitchFamily="34" charset="0"/>
              </a:rPr>
              <a:t>γ-</a:t>
            </a:r>
            <a:r>
              <a:rPr lang="vi-VN" sz="1600" b="0" i="0" dirty="0">
                <a:solidFill>
                  <a:srgbClr val="333333"/>
                </a:solidFill>
                <a:effectLst/>
                <a:latin typeface="Arial" panose="020B0604020202020204" pitchFamily="34" charset="0"/>
              </a:rPr>
              <a:t>terpinen (5,5%). Khi gỗ hoàng đàn qua thời gian, nếu bị khô kiệt không có khả năng tạo tuyết thì giá trị chỉ còn lại một phần mười giá trị gỗ tươi nhiều tinh dầu. Hoàng đàn là cho gỗ thẳng, có vân gỗ đẹp, chịu mối mọt. Gỗ Hoàng đàn thường sử dụng làm đồ thủ công mỹ nghệ và đồ gỗ cao cấp.  </a:t>
            </a:r>
            <a:r>
              <a:rPr lang="vi-VN" sz="1600" b="1" i="0" dirty="0">
                <a:solidFill>
                  <a:srgbClr val="444444"/>
                </a:solidFill>
                <a:effectLst/>
                <a:latin typeface="Arial" panose="020B0604020202020204" pitchFamily="34" charset="0"/>
              </a:rPr>
              <a:t>Gỗ Hoàng Đàn</a:t>
            </a:r>
            <a:r>
              <a:rPr lang="vi-VN" sz="1600" b="0" i="0" dirty="0">
                <a:solidFill>
                  <a:srgbClr val="333333"/>
                </a:solidFill>
                <a:effectLst/>
                <a:latin typeface="Arial" panose="020B0604020202020204" pitchFamily="34" charset="0"/>
              </a:rPr>
              <a:t> có chứa tinh dầu có mùi thơm đặc trưng, tinh dầu trong gỗ có tác dụng xua đuổi Gián, Chuột, Nhện và chống mối mọt rất hiệu quả. Mang mùi hương gỗ nồng ấm êm dịu giúp giảm căng thẳng, kích thích nhẹ nhàng, giúp sảng khoái, tạo cảm giác bình yên, thư thái, giảm mệt mỏi, giảm căng thẳng thần kinh, giúp tái tạo nâng cao cảm giác hưng phấn.</a:t>
            </a:r>
            <a:endParaRPr lang="en-US" sz="1600" dirty="0"/>
          </a:p>
        </p:txBody>
      </p:sp>
      <p:sp>
        <p:nvSpPr>
          <p:cNvPr id="4" name="Rectangle 3">
            <a:extLst>
              <a:ext uri="{FF2B5EF4-FFF2-40B4-BE49-F238E27FC236}">
                <a16:creationId xmlns:a16="http://schemas.microsoft.com/office/drawing/2014/main" id="{4B6D9862-66A5-4A5E-9377-5FD93A82580B}"/>
              </a:ext>
            </a:extLst>
          </p:cNvPr>
          <p:cNvSpPr/>
          <p:nvPr/>
        </p:nvSpPr>
        <p:spPr>
          <a:xfrm>
            <a:off x="130384" y="0"/>
            <a:ext cx="1818337" cy="439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HOÀNG ĐÀN</a:t>
            </a:r>
          </a:p>
        </p:txBody>
      </p:sp>
    </p:spTree>
    <p:extLst>
      <p:ext uri="{BB962C8B-B14F-4D97-AF65-F5344CB8AC3E}">
        <p14:creationId xmlns:p14="http://schemas.microsoft.com/office/powerpoint/2010/main" val="318975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BBBC96-EC0F-42A8-A8D9-C025A98E19A5}"/>
              </a:ext>
            </a:extLst>
          </p:cNvPr>
          <p:cNvSpPr>
            <a:spLocks noChangeArrowheads="1"/>
          </p:cNvSpPr>
          <p:nvPr/>
        </p:nvSpPr>
        <p:spPr bwMode="auto">
          <a:xfrm>
            <a:off x="149902" y="156409"/>
            <a:ext cx="5671278"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Thông</a:t>
            </a:r>
            <a:r>
              <a:rPr kumimoji="0" lang="en-US" altLang="en-US" sz="28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1"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hai</a:t>
            </a:r>
            <a:r>
              <a:rPr kumimoji="0" lang="en-US" altLang="en-US" sz="28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1"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lá</a:t>
            </a:r>
            <a:r>
              <a:rPr kumimoji="0" lang="en-US" altLang="en-US" sz="28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1"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dẹt</a:t>
            </a:r>
            <a:r>
              <a:rPr kumimoji="0" lang="en-US" altLang="en-US" sz="28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 (Pinus </a:t>
            </a:r>
            <a:r>
              <a:rPr kumimoji="0" lang="en-US" altLang="en-US" sz="2800" b="1"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krempfii</a:t>
            </a:r>
            <a:r>
              <a:rPr kumimoji="0" lang="en-US" altLang="en-US" sz="28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Là</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một</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loại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cây</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gỗ</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to.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Là</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loài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đặc</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hữu</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của</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Việt</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Nam,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mới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chỉ</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gặp</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ở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núi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Vọng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Phu</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Khánh</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Hoà</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suối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Vàng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đèo</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Ngoạn</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Mục</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Lâm</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Đồng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Đặc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điểm</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nổi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bậc</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nhất</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lá</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lá</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hình</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dải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mác</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nhọn</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đầu</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Do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rừng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ngày</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càng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bị</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thu</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hẹp</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nên</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loài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đang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bị</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đe</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dọa</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tuyệt</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chủng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3" name="AutoShape 2">
            <a:extLst>
              <a:ext uri="{FF2B5EF4-FFF2-40B4-BE49-F238E27FC236}">
                <a16:creationId xmlns:a16="http://schemas.microsoft.com/office/drawing/2014/main" id="{8C97C8F7-6EC4-4981-A6AE-B3016D92AD21}"/>
              </a:ext>
            </a:extLst>
          </p:cNvPr>
          <p:cNvSpPr>
            <a:spLocks noChangeAspect="1" noChangeArrowheads="1"/>
          </p:cNvSpPr>
          <p:nvPr/>
        </p:nvSpPr>
        <p:spPr bwMode="auto">
          <a:xfrm>
            <a:off x="687622" y="52724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3">
            <a:extLst>
              <a:ext uri="{FF2B5EF4-FFF2-40B4-BE49-F238E27FC236}">
                <a16:creationId xmlns:a16="http://schemas.microsoft.com/office/drawing/2014/main" id="{424F579B-B884-4F0E-8DEB-CC56EF2A06FB}"/>
              </a:ext>
            </a:extLst>
          </p:cNvPr>
          <p:cNvSpPr>
            <a:spLocks noChangeAspect="1" noChangeArrowheads="1"/>
          </p:cNvSpPr>
          <p:nvPr/>
        </p:nvSpPr>
        <p:spPr bwMode="auto">
          <a:xfrm>
            <a:off x="687622" y="5697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a:extLst>
              <a:ext uri="{FF2B5EF4-FFF2-40B4-BE49-F238E27FC236}">
                <a16:creationId xmlns:a16="http://schemas.microsoft.com/office/drawing/2014/main" id="{3E87B8F2-DA97-43C4-997B-10386F5FC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224852"/>
            <a:ext cx="5671278" cy="6633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804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35C4AC-976C-46E4-8E35-9B8AD04C3956}"/>
              </a:ext>
            </a:extLst>
          </p:cNvPr>
          <p:cNvSpPr>
            <a:spLocks noChangeArrowheads="1"/>
          </p:cNvSpPr>
          <p:nvPr/>
        </p:nvSpPr>
        <p:spPr bwMode="auto">
          <a:xfrm>
            <a:off x="0" y="3982998"/>
            <a:ext cx="1199119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6. Mun (Diospyros </a:t>
            </a:r>
            <a:r>
              <a:rPr kumimoji="0" lang="en-US" altLang="en-US" sz="2400" b="1"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mun</a:t>
            </a:r>
            <a:r>
              <a:rPr kumimoji="0" lang="en-US" altLang="en-US" sz="24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Cây</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gỗ</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nhỏ</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rụng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lá</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Cây</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mọc</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rải</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rác</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hay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thành</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từng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đám</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nhỏ</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trong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trảng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cây</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bụi</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cao</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rậm</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chịu</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hạn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trên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đất</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nghèo</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ở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gần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biển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nơi</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có</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độ</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cao</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thường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không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quá</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100m. Ở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Việt</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Nam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cây</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phân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bố</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ở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Khánh</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Hòa</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Ninh</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Thuận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Gỗ</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có</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giá</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trị</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cao</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nên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các</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chủng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mọc</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tự</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nhiên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bị</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tìm</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kiếm</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ráo</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riết</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để</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khai</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thác</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làm</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cho</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số</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lượng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cá</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thể</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giảm</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sút</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rất</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nhanh</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3" name="AutoShape 2">
            <a:extLst>
              <a:ext uri="{FF2B5EF4-FFF2-40B4-BE49-F238E27FC236}">
                <a16:creationId xmlns:a16="http://schemas.microsoft.com/office/drawing/2014/main" id="{A42F861B-2E48-4848-B76F-32053B79A5CE}"/>
              </a:ext>
            </a:extLst>
          </p:cNvPr>
          <p:cNvSpPr>
            <a:spLocks noChangeAspect="1" noChangeArrowheads="1"/>
          </p:cNvSpPr>
          <p:nvPr/>
        </p:nvSpPr>
        <p:spPr bwMode="auto">
          <a:xfrm>
            <a:off x="73025" y="1886887"/>
            <a:ext cx="129665"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3">
            <a:extLst>
              <a:ext uri="{FF2B5EF4-FFF2-40B4-BE49-F238E27FC236}">
                <a16:creationId xmlns:a16="http://schemas.microsoft.com/office/drawing/2014/main" id="{0B49BF9E-0075-4F77-96CA-40E05A55FF72}"/>
              </a:ext>
            </a:extLst>
          </p:cNvPr>
          <p:cNvSpPr>
            <a:spLocks noChangeAspect="1" noChangeArrowheads="1"/>
          </p:cNvSpPr>
          <p:nvPr/>
        </p:nvSpPr>
        <p:spPr bwMode="auto">
          <a:xfrm>
            <a:off x="73025" y="2313924"/>
            <a:ext cx="12966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a:extLst>
              <a:ext uri="{FF2B5EF4-FFF2-40B4-BE49-F238E27FC236}">
                <a16:creationId xmlns:a16="http://schemas.microsoft.com/office/drawing/2014/main" id="{66A8775A-991F-47BE-B808-79D3F5FC8A84}"/>
              </a:ext>
            </a:extLst>
          </p:cNvPr>
          <p:cNvSpPr>
            <a:spLocks noChangeAspect="1" noChangeArrowheads="1"/>
          </p:cNvSpPr>
          <p:nvPr/>
        </p:nvSpPr>
        <p:spPr bwMode="auto">
          <a:xfrm>
            <a:off x="73025" y="2740962"/>
            <a:ext cx="129665"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a:extLst>
              <a:ext uri="{FF2B5EF4-FFF2-40B4-BE49-F238E27FC236}">
                <a16:creationId xmlns:a16="http://schemas.microsoft.com/office/drawing/2014/main" id="{DCE22CE3-DC35-451C-B1AB-C42581826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45" y="0"/>
            <a:ext cx="5994654" cy="379001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ây gỗ mun,gỗ mun,mun,mun sừng,diospyros mun,họ thị,ebenaceae">
            <a:extLst>
              <a:ext uri="{FF2B5EF4-FFF2-40B4-BE49-F238E27FC236}">
                <a16:creationId xmlns:a16="http://schemas.microsoft.com/office/drawing/2014/main" id="{94FCB0A0-C6EB-449E-88C7-8358FD02B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8121"/>
            <a:ext cx="5994655" cy="3790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359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àn ý thuyết minh về cây lúa nước lớp 9 hay nhất">
            <a:extLst>
              <a:ext uri="{FF2B5EF4-FFF2-40B4-BE49-F238E27FC236}">
                <a16:creationId xmlns:a16="http://schemas.microsoft.com/office/drawing/2014/main" id="{54E9F729-751A-45C3-8DFF-5BC17F15C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173574" cy="31929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Ỹ THUẬT ĐƠN GIẢN LÀM TĂNG NĂNG SUẤT NGÔ">
            <a:extLst>
              <a:ext uri="{FF2B5EF4-FFF2-40B4-BE49-F238E27FC236}">
                <a16:creationId xmlns:a16="http://schemas.microsoft.com/office/drawing/2014/main" id="{93B30789-90BF-45CC-888D-41FC1087E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012" y="16552"/>
            <a:ext cx="2173575" cy="319290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Khoẻ dây – tốt củ, phân bón nào đủ chất cho “anh Khoai”?">
            <a:extLst>
              <a:ext uri="{FF2B5EF4-FFF2-40B4-BE49-F238E27FC236}">
                <a16:creationId xmlns:a16="http://schemas.microsoft.com/office/drawing/2014/main" id="{6D511D4F-D599-42F2-A20E-AE601B87F4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3547" y="16552"/>
            <a:ext cx="2288655" cy="319290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aromi - Phở Sắn Lợi ích của sắn - có thể bạn chưa biết - Caromi - Phở Sắn">
            <a:extLst>
              <a:ext uri="{FF2B5EF4-FFF2-40B4-BE49-F238E27FC236}">
                <a16:creationId xmlns:a16="http://schemas.microsoft.com/office/drawing/2014/main" id="{8AA39858-1B33-4747-896E-CCDE1EE77A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70" y="3429000"/>
            <a:ext cx="3124511" cy="335030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ạt lúa mạch (Đại mạch) và những tác dụng trong chữa bệnh">
            <a:extLst>
              <a:ext uri="{FF2B5EF4-FFF2-40B4-BE49-F238E27FC236}">
                <a16:creationId xmlns:a16="http://schemas.microsoft.com/office/drawing/2014/main" id="{1F2BB9B6-072E-4D96-9B26-FAF855BED1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2202" y="3312826"/>
            <a:ext cx="2564880" cy="354517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ây Cao Lương - Nguồn gốc, đặc điểm và giá trị cây Cao Lương">
            <a:extLst>
              <a:ext uri="{FF2B5EF4-FFF2-40B4-BE49-F238E27FC236}">
                <a16:creationId xmlns:a16="http://schemas.microsoft.com/office/drawing/2014/main" id="{44BFBE20-9EAE-46D7-BF9F-8164C8A6EA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4702" y="3329378"/>
            <a:ext cx="2857500" cy="354517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ạt kê vàng tí hon: Thần dược cho sức khỏe con người">
            <a:extLst>
              <a:ext uri="{FF2B5EF4-FFF2-40B4-BE49-F238E27FC236}">
                <a16:creationId xmlns:a16="http://schemas.microsoft.com/office/drawing/2014/main" id="{3210F9A5-0935-47E3-A8E3-2B86A48E7F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6553" y="3429000"/>
            <a:ext cx="2908405"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47FB75B-A21E-48C2-98D6-EA7305038245}"/>
              </a:ext>
            </a:extLst>
          </p:cNvPr>
          <p:cNvSpPr/>
          <p:nvPr/>
        </p:nvSpPr>
        <p:spPr>
          <a:xfrm>
            <a:off x="124918" y="2733518"/>
            <a:ext cx="1404079"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Lúa</a:t>
            </a:r>
            <a:endParaRPr lang="en-US" sz="3200" dirty="0"/>
          </a:p>
        </p:txBody>
      </p:sp>
      <p:sp>
        <p:nvSpPr>
          <p:cNvPr id="10" name="Rectangle 9">
            <a:extLst>
              <a:ext uri="{FF2B5EF4-FFF2-40B4-BE49-F238E27FC236}">
                <a16:creationId xmlns:a16="http://schemas.microsoft.com/office/drawing/2014/main" id="{EA520CAE-D087-4B93-BDC5-B2CF76681394}"/>
              </a:ext>
            </a:extLst>
          </p:cNvPr>
          <p:cNvSpPr/>
          <p:nvPr/>
        </p:nvSpPr>
        <p:spPr>
          <a:xfrm>
            <a:off x="7213547" y="2716966"/>
            <a:ext cx="2288655"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Khoai</a:t>
            </a:r>
            <a:r>
              <a:rPr lang="en-US" sz="3200" dirty="0"/>
              <a:t> lang</a:t>
            </a:r>
          </a:p>
        </p:txBody>
      </p:sp>
      <p:sp>
        <p:nvSpPr>
          <p:cNvPr id="11" name="Rectangle 10">
            <a:extLst>
              <a:ext uri="{FF2B5EF4-FFF2-40B4-BE49-F238E27FC236}">
                <a16:creationId xmlns:a16="http://schemas.microsoft.com/office/drawing/2014/main" id="{F7CA183F-5361-463B-8E5B-6DA25A30C35E}"/>
              </a:ext>
            </a:extLst>
          </p:cNvPr>
          <p:cNvSpPr/>
          <p:nvPr/>
        </p:nvSpPr>
        <p:spPr>
          <a:xfrm>
            <a:off x="5162315" y="2733518"/>
            <a:ext cx="1404079"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Ngô</a:t>
            </a:r>
            <a:endParaRPr lang="en-US" sz="3200" dirty="0"/>
          </a:p>
        </p:txBody>
      </p:sp>
      <p:sp>
        <p:nvSpPr>
          <p:cNvPr id="12" name="Rectangle 11">
            <a:extLst>
              <a:ext uri="{FF2B5EF4-FFF2-40B4-BE49-F238E27FC236}">
                <a16:creationId xmlns:a16="http://schemas.microsoft.com/office/drawing/2014/main" id="{2541EAD1-F2A9-45D7-841E-6488808D9476}"/>
              </a:ext>
            </a:extLst>
          </p:cNvPr>
          <p:cNvSpPr/>
          <p:nvPr/>
        </p:nvSpPr>
        <p:spPr>
          <a:xfrm>
            <a:off x="10319791" y="6330221"/>
            <a:ext cx="1404079"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Lúa</a:t>
            </a:r>
            <a:r>
              <a:rPr lang="en-US" sz="3200" dirty="0"/>
              <a:t> </a:t>
            </a:r>
            <a:r>
              <a:rPr lang="en-US" sz="3200" dirty="0" err="1"/>
              <a:t>mì</a:t>
            </a:r>
            <a:endParaRPr lang="en-US" sz="3200" dirty="0"/>
          </a:p>
        </p:txBody>
      </p:sp>
      <p:sp>
        <p:nvSpPr>
          <p:cNvPr id="14" name="Rectangle 13">
            <a:extLst>
              <a:ext uri="{FF2B5EF4-FFF2-40B4-BE49-F238E27FC236}">
                <a16:creationId xmlns:a16="http://schemas.microsoft.com/office/drawing/2014/main" id="{CFB7049D-FE20-4FDF-AD86-A1EDE7D43F45}"/>
              </a:ext>
            </a:extLst>
          </p:cNvPr>
          <p:cNvSpPr/>
          <p:nvPr/>
        </p:nvSpPr>
        <p:spPr>
          <a:xfrm>
            <a:off x="3494112" y="6343025"/>
            <a:ext cx="1404079"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Kê</a:t>
            </a:r>
            <a:endParaRPr lang="en-US" sz="3200" dirty="0"/>
          </a:p>
        </p:txBody>
      </p:sp>
      <p:sp>
        <p:nvSpPr>
          <p:cNvPr id="15" name="Rectangle 14">
            <a:extLst>
              <a:ext uri="{FF2B5EF4-FFF2-40B4-BE49-F238E27FC236}">
                <a16:creationId xmlns:a16="http://schemas.microsoft.com/office/drawing/2014/main" id="{31002A90-0F99-451E-9A8E-829917DF5362}"/>
              </a:ext>
            </a:extLst>
          </p:cNvPr>
          <p:cNvSpPr/>
          <p:nvPr/>
        </p:nvSpPr>
        <p:spPr>
          <a:xfrm>
            <a:off x="101183" y="6303364"/>
            <a:ext cx="1404079"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Sắn</a:t>
            </a:r>
            <a:endParaRPr lang="en-US" sz="3200" dirty="0"/>
          </a:p>
        </p:txBody>
      </p:sp>
      <p:pic>
        <p:nvPicPr>
          <p:cNvPr id="4112" name="Picture 16" descr="30 Công Dụng Của Khoai Tây Cho Sức Khỏe &amp; Cách Dùng Đúng">
            <a:extLst>
              <a:ext uri="{FF2B5EF4-FFF2-40B4-BE49-F238E27FC236}">
                <a16:creationId xmlns:a16="http://schemas.microsoft.com/office/drawing/2014/main" id="{10435E5D-46C9-4634-AFFA-6E55E882FE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5012" y="78697"/>
            <a:ext cx="2173574" cy="309047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B9AEE1F-EF7B-45D2-A600-3B2B00A6E749}"/>
              </a:ext>
            </a:extLst>
          </p:cNvPr>
          <p:cNvSpPr/>
          <p:nvPr/>
        </p:nvSpPr>
        <p:spPr>
          <a:xfrm>
            <a:off x="2356850" y="2684486"/>
            <a:ext cx="2288655"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Khoai</a:t>
            </a:r>
            <a:r>
              <a:rPr lang="en-US" sz="3200" dirty="0"/>
              <a:t> </a:t>
            </a:r>
            <a:r>
              <a:rPr lang="en-US" sz="3200" dirty="0" err="1"/>
              <a:t>tây</a:t>
            </a:r>
            <a:endParaRPr lang="en-US" sz="3200" dirty="0"/>
          </a:p>
        </p:txBody>
      </p:sp>
      <p:sp>
        <p:nvSpPr>
          <p:cNvPr id="19" name="Rectangle 18">
            <a:extLst>
              <a:ext uri="{FF2B5EF4-FFF2-40B4-BE49-F238E27FC236}">
                <a16:creationId xmlns:a16="http://schemas.microsoft.com/office/drawing/2014/main" id="{95323DB3-BA2B-46F7-9909-87134D87750B}"/>
              </a:ext>
            </a:extLst>
          </p:cNvPr>
          <p:cNvSpPr/>
          <p:nvPr/>
        </p:nvSpPr>
        <p:spPr>
          <a:xfrm>
            <a:off x="6929124" y="6303364"/>
            <a:ext cx="2288655"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Cao </a:t>
            </a:r>
            <a:r>
              <a:rPr lang="en-US" sz="3200" dirty="0" err="1"/>
              <a:t>lương</a:t>
            </a:r>
            <a:endParaRPr lang="en-US" sz="3200" dirty="0"/>
          </a:p>
        </p:txBody>
      </p:sp>
      <p:pic>
        <p:nvPicPr>
          <p:cNvPr id="4116" name="Picture 20" descr="Lúa mạch (Đại mạch) Úc 1KG | Shopee Việt Nam">
            <a:extLst>
              <a:ext uri="{FF2B5EF4-FFF2-40B4-BE49-F238E27FC236}">
                <a16:creationId xmlns:a16="http://schemas.microsoft.com/office/drawing/2014/main" id="{653D1A53-4297-4C37-9599-0E3C11F16E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28903" y="-477814"/>
            <a:ext cx="2564880" cy="368727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18F571C8-4B2D-4E52-BBB9-187DD14FDC2D}"/>
              </a:ext>
            </a:extLst>
          </p:cNvPr>
          <p:cNvSpPr/>
          <p:nvPr/>
        </p:nvSpPr>
        <p:spPr>
          <a:xfrm>
            <a:off x="9678490" y="2759439"/>
            <a:ext cx="2388592"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Đại</a:t>
            </a:r>
            <a:r>
              <a:rPr lang="en-US" sz="3200" dirty="0"/>
              <a:t> </a:t>
            </a:r>
            <a:r>
              <a:rPr lang="en-US" sz="3200" dirty="0" err="1"/>
              <a:t>mạch</a:t>
            </a:r>
            <a:endParaRPr lang="en-US" sz="3200" dirty="0"/>
          </a:p>
        </p:txBody>
      </p:sp>
    </p:spTree>
    <p:extLst>
      <p:ext uri="{BB962C8B-B14F-4D97-AF65-F5344CB8AC3E}">
        <p14:creationId xmlns:p14="http://schemas.microsoft.com/office/powerpoint/2010/main" val="270939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89" name="Group 25"/>
          <p:cNvGrpSpPr>
            <a:grpSpLocks/>
          </p:cNvGrpSpPr>
          <p:nvPr/>
        </p:nvGrpSpPr>
        <p:grpSpPr bwMode="auto">
          <a:xfrm>
            <a:off x="2363283" y="1312330"/>
            <a:ext cx="6305704" cy="1321007"/>
            <a:chOff x="1008" y="144"/>
            <a:chExt cx="4514" cy="768"/>
          </a:xfrm>
        </p:grpSpPr>
        <p:sp>
          <p:nvSpPr>
            <p:cNvPr id="11303" name="Oval 26"/>
            <p:cNvSpPr>
              <a:spLocks noChangeArrowheads="1"/>
            </p:cNvSpPr>
            <p:nvPr/>
          </p:nvSpPr>
          <p:spPr bwMode="auto">
            <a:xfrm>
              <a:off x="1104" y="240"/>
              <a:ext cx="3552" cy="672"/>
            </a:xfrm>
            <a:prstGeom prst="ellipse">
              <a:avLst/>
            </a:prstGeom>
            <a:gradFill rotWithShape="1">
              <a:gsLst>
                <a:gs pos="0">
                  <a:srgbClr val="7BD91D"/>
                </a:gs>
                <a:gs pos="100000">
                  <a:schemeClr val="bg1"/>
                </a:gs>
              </a:gsLst>
              <a:lin ang="5400000" scaled="1"/>
            </a:gradFill>
            <a:ln w="12700" cap="sq">
              <a:solidFill>
                <a:srgbClr val="66FF33"/>
              </a:solidFill>
              <a:round/>
              <a:headEnd type="none" w="sm" len="sm"/>
              <a:tailEnd type="none" w="sm" len="sm"/>
            </a:ln>
          </p:spPr>
          <p:txBody>
            <a:bodyPr wrap="none" anchor="ctr"/>
            <a:lstStyle/>
            <a:p>
              <a:pPr algn="ctr"/>
              <a:r>
                <a:rPr lang="en-US" sz="2800" b="1" dirty="0" err="1">
                  <a:solidFill>
                    <a:srgbClr val="FF0000"/>
                  </a:solidFill>
                  <a:latin typeface="Times New Roman" pitchFamily="18" charset="0"/>
                  <a:cs typeface="Times New Roman" pitchFamily="18" charset="0"/>
                </a:rPr>
                <a:t>Khí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cacbonic</a:t>
              </a:r>
              <a:r>
                <a:rPr lang="en-US" sz="2800" b="1" dirty="0">
                  <a:solidFill>
                    <a:srgbClr val="FF0000"/>
                  </a:solidFill>
                  <a:latin typeface="Times New Roman" pitchFamily="18" charset="0"/>
                  <a:cs typeface="Times New Roman" pitchFamily="18" charset="0"/>
                </a:rPr>
                <a:t> </a:t>
              </a:r>
              <a:r>
                <a:rPr lang="en-US" sz="2800" b="1" dirty="0">
                  <a:solidFill>
                    <a:srgbClr val="C0504D"/>
                  </a:solidFill>
                  <a:latin typeface="Times New Roman" pitchFamily="18" charset="0"/>
                  <a:cs typeface="Times New Roman" pitchFamily="18" charset="0"/>
                </a:rPr>
                <a:t>(CO</a:t>
              </a:r>
              <a:r>
                <a:rPr lang="en-US" sz="2800" b="1" baseline="-25000" dirty="0">
                  <a:solidFill>
                    <a:srgbClr val="C0504D"/>
                  </a:solidFill>
                  <a:latin typeface="Times New Roman" pitchFamily="18" charset="0"/>
                  <a:cs typeface="Times New Roman" pitchFamily="18" charset="0"/>
                </a:rPr>
                <a:t>2</a:t>
              </a:r>
              <a:r>
                <a:rPr lang="en-US" sz="2800" b="1" dirty="0">
                  <a:solidFill>
                    <a:srgbClr val="C0504D"/>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endParaRPr lang="en-US" sz="2800" b="1" dirty="0">
                <a:solidFill>
                  <a:srgbClr val="FF0000"/>
                </a:solidFill>
                <a:latin typeface="Times New Roman" pitchFamily="18" charset="0"/>
                <a:cs typeface="Times New Roman" pitchFamily="18" charset="0"/>
              </a:endParaRPr>
            </a:p>
            <a:p>
              <a:pPr algn="ctr"/>
              <a:r>
                <a:rPr lang="en-US" sz="2800" b="1" dirty="0" err="1">
                  <a:solidFill>
                    <a:srgbClr val="FF0000"/>
                  </a:solidFill>
                  <a:latin typeface="Times New Roman" pitchFamily="18" charset="0"/>
                  <a:cs typeface="Times New Roman" pitchFamily="18" charset="0"/>
                </a:rPr>
                <a:t>khí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oxi</a:t>
              </a:r>
              <a:r>
                <a:rPr lang="en-US" sz="2800" b="1" dirty="0">
                  <a:solidFill>
                    <a:srgbClr val="FF0000"/>
                  </a:solidFill>
                  <a:latin typeface="Times New Roman" pitchFamily="18" charset="0"/>
                  <a:cs typeface="Times New Roman" pitchFamily="18" charset="0"/>
                </a:rPr>
                <a:t> </a:t>
              </a:r>
              <a:r>
                <a:rPr lang="en-US" sz="2800" b="1" dirty="0">
                  <a:solidFill>
                    <a:srgbClr val="C0504D"/>
                  </a:solidFill>
                  <a:latin typeface="Times New Roman" pitchFamily="18" charset="0"/>
                  <a:cs typeface="Times New Roman" pitchFamily="18" charset="0"/>
                </a:rPr>
                <a:t>(O</a:t>
              </a:r>
              <a:r>
                <a:rPr lang="en-US" sz="2800" b="1" baseline="-25000" dirty="0">
                  <a:solidFill>
                    <a:srgbClr val="C0504D"/>
                  </a:solidFill>
                  <a:latin typeface="Times New Roman" pitchFamily="18" charset="0"/>
                  <a:cs typeface="Times New Roman" pitchFamily="18" charset="0"/>
                </a:rPr>
                <a:t>2</a:t>
              </a:r>
              <a:r>
                <a:rPr lang="en-US" sz="2800" b="1" dirty="0">
                  <a:solidFill>
                    <a:srgbClr val="C0504D"/>
                  </a:solidFill>
                  <a:latin typeface="Times New Roman" pitchFamily="18" charset="0"/>
                  <a:cs typeface="Times New Roman" pitchFamily="18" charset="0"/>
                </a:rPr>
                <a:t>)</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trong</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không</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khí</a:t>
              </a:r>
              <a:endParaRPr lang="en-US" sz="2800" b="1" dirty="0">
                <a:solidFill>
                  <a:srgbClr val="FF3300"/>
                </a:solidFill>
                <a:latin typeface="Times New Roman" pitchFamily="18" charset="0"/>
                <a:cs typeface="Times New Roman" pitchFamily="18" charset="0"/>
              </a:endParaRPr>
            </a:p>
          </p:txBody>
        </p:sp>
        <p:sp>
          <p:nvSpPr>
            <p:cNvPr id="11304" name="Oval 27"/>
            <p:cNvSpPr>
              <a:spLocks noChangeArrowheads="1"/>
            </p:cNvSpPr>
            <p:nvPr/>
          </p:nvSpPr>
          <p:spPr bwMode="auto">
            <a:xfrm>
              <a:off x="4082" y="253"/>
              <a:ext cx="1440" cy="192"/>
            </a:xfrm>
            <a:prstGeom prst="ellipse">
              <a:avLst/>
            </a:prstGeom>
            <a:gradFill rotWithShape="1">
              <a:gsLst>
                <a:gs pos="0">
                  <a:srgbClr val="7BD91D"/>
                </a:gs>
                <a:gs pos="100000">
                  <a:schemeClr val="bg1"/>
                </a:gs>
              </a:gsLst>
              <a:lin ang="5400000" scaled="1"/>
            </a:gradFill>
            <a:ln w="12700" cap="sq">
              <a:solidFill>
                <a:srgbClr val="66FF33"/>
              </a:solidFill>
              <a:round/>
              <a:headEnd type="none" w="sm" len="sm"/>
              <a:tailEnd type="none" w="sm" len="sm"/>
            </a:ln>
          </p:spPr>
          <p:txBody>
            <a:bodyPr wrap="none" anchor="ctr"/>
            <a:lstStyle/>
            <a:p>
              <a:endParaRPr lang="en-US">
                <a:solidFill>
                  <a:prstClr val="black"/>
                </a:solidFill>
                <a:latin typeface="Calibri"/>
              </a:endParaRPr>
            </a:p>
          </p:txBody>
        </p:sp>
        <p:sp>
          <p:nvSpPr>
            <p:cNvPr id="11305" name="Oval 28"/>
            <p:cNvSpPr>
              <a:spLocks noChangeArrowheads="1"/>
            </p:cNvSpPr>
            <p:nvPr/>
          </p:nvSpPr>
          <p:spPr bwMode="auto">
            <a:xfrm>
              <a:off x="1008" y="288"/>
              <a:ext cx="672" cy="144"/>
            </a:xfrm>
            <a:prstGeom prst="ellipse">
              <a:avLst/>
            </a:prstGeom>
            <a:gradFill rotWithShape="1">
              <a:gsLst>
                <a:gs pos="0">
                  <a:srgbClr val="7BD91D"/>
                </a:gs>
                <a:gs pos="100000">
                  <a:schemeClr val="bg1"/>
                </a:gs>
              </a:gsLst>
              <a:lin ang="5400000" scaled="1"/>
            </a:gradFill>
            <a:ln w="12700" cap="sq">
              <a:solidFill>
                <a:srgbClr val="66FF33"/>
              </a:solidFill>
              <a:round/>
              <a:headEnd type="none" w="sm" len="sm"/>
              <a:tailEnd type="none" w="sm" len="sm"/>
            </a:ln>
          </p:spPr>
          <p:txBody>
            <a:bodyPr wrap="none" anchor="ctr"/>
            <a:lstStyle/>
            <a:p>
              <a:endParaRPr lang="en-US">
                <a:solidFill>
                  <a:prstClr val="black"/>
                </a:solidFill>
                <a:latin typeface="Calibri"/>
              </a:endParaRPr>
            </a:p>
          </p:txBody>
        </p:sp>
        <p:sp>
          <p:nvSpPr>
            <p:cNvPr id="11306" name="Oval 29"/>
            <p:cNvSpPr>
              <a:spLocks noChangeArrowheads="1"/>
            </p:cNvSpPr>
            <p:nvPr/>
          </p:nvSpPr>
          <p:spPr bwMode="auto">
            <a:xfrm>
              <a:off x="1296" y="192"/>
              <a:ext cx="672" cy="144"/>
            </a:xfrm>
            <a:prstGeom prst="ellipse">
              <a:avLst/>
            </a:prstGeom>
            <a:gradFill rotWithShape="1">
              <a:gsLst>
                <a:gs pos="0">
                  <a:srgbClr val="7BD91D"/>
                </a:gs>
                <a:gs pos="100000">
                  <a:schemeClr val="bg1"/>
                </a:gs>
              </a:gsLst>
              <a:lin ang="5400000" scaled="1"/>
            </a:gradFill>
            <a:ln w="12700" cap="sq">
              <a:solidFill>
                <a:srgbClr val="66FF33"/>
              </a:solidFill>
              <a:round/>
              <a:headEnd type="none" w="sm" len="sm"/>
              <a:tailEnd type="none" w="sm" len="sm"/>
            </a:ln>
          </p:spPr>
          <p:txBody>
            <a:bodyPr wrap="none" anchor="ctr"/>
            <a:lstStyle/>
            <a:p>
              <a:endParaRPr lang="en-US">
                <a:solidFill>
                  <a:prstClr val="black"/>
                </a:solidFill>
                <a:latin typeface="Calibri"/>
              </a:endParaRPr>
            </a:p>
          </p:txBody>
        </p:sp>
        <p:sp>
          <p:nvSpPr>
            <p:cNvPr id="11307" name="Oval 30"/>
            <p:cNvSpPr>
              <a:spLocks noChangeArrowheads="1"/>
            </p:cNvSpPr>
            <p:nvPr/>
          </p:nvSpPr>
          <p:spPr bwMode="auto">
            <a:xfrm>
              <a:off x="3840" y="144"/>
              <a:ext cx="1440" cy="192"/>
            </a:xfrm>
            <a:prstGeom prst="ellipse">
              <a:avLst/>
            </a:prstGeom>
            <a:gradFill rotWithShape="1">
              <a:gsLst>
                <a:gs pos="0">
                  <a:srgbClr val="7BD91D"/>
                </a:gs>
                <a:gs pos="100000">
                  <a:schemeClr val="bg1"/>
                </a:gs>
              </a:gsLst>
              <a:lin ang="5400000" scaled="1"/>
            </a:gradFill>
            <a:ln w="12700" cap="sq">
              <a:solidFill>
                <a:srgbClr val="66FF33"/>
              </a:solidFill>
              <a:round/>
              <a:headEnd type="none" w="sm" len="sm"/>
              <a:tailEnd type="none" w="sm" len="sm"/>
            </a:ln>
          </p:spPr>
          <p:txBody>
            <a:bodyPr wrap="none" anchor="ctr"/>
            <a:lstStyle/>
            <a:p>
              <a:endParaRPr lang="en-US">
                <a:solidFill>
                  <a:prstClr val="black"/>
                </a:solidFill>
                <a:latin typeface="Calibri"/>
              </a:endParaRPr>
            </a:p>
          </p:txBody>
        </p:sp>
      </p:grpSp>
      <p:pic>
        <p:nvPicPr>
          <p:cNvPr id="11290"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55" y="4761992"/>
            <a:ext cx="2362200" cy="22860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00AC86B7-8CC6-4F03-9094-D6230B640123}"/>
              </a:ext>
            </a:extLst>
          </p:cNvPr>
          <p:cNvGrpSpPr/>
          <p:nvPr/>
        </p:nvGrpSpPr>
        <p:grpSpPr>
          <a:xfrm>
            <a:off x="232858" y="1856960"/>
            <a:ext cx="9066212" cy="4724567"/>
            <a:chOff x="1601788" y="603250"/>
            <a:chExt cx="9066212" cy="5626100"/>
          </a:xfrm>
        </p:grpSpPr>
        <p:pic>
          <p:nvPicPr>
            <p:cNvPr id="11269" name="Picture 2" descr="j03049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1" y="4114801"/>
              <a:ext cx="2276475"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Arc 3"/>
            <p:cNvSpPr>
              <a:spLocks/>
            </p:cNvSpPr>
            <p:nvPr/>
          </p:nvSpPr>
          <p:spPr bwMode="auto">
            <a:xfrm rot="3429509" flipH="1" flipV="1">
              <a:off x="2255044" y="1080294"/>
              <a:ext cx="2603500" cy="3910012"/>
            </a:xfrm>
            <a:custGeom>
              <a:avLst/>
              <a:gdLst>
                <a:gd name="T0" fmla="*/ 87952859 w 21600"/>
                <a:gd name="T1" fmla="*/ 0 h 25315"/>
                <a:gd name="T2" fmla="*/ 306672894 w 21600"/>
                <a:gd name="T3" fmla="*/ 603918382 h 25315"/>
                <a:gd name="T4" fmla="*/ 0 w 21600"/>
                <a:gd name="T5" fmla="*/ 494633431 h 25315"/>
                <a:gd name="T6" fmla="*/ 0 60000 65536"/>
                <a:gd name="T7" fmla="*/ 0 60000 65536"/>
                <a:gd name="T8" fmla="*/ 0 60000 65536"/>
                <a:gd name="T9" fmla="*/ 0 w 21600"/>
                <a:gd name="T10" fmla="*/ 0 h 25315"/>
                <a:gd name="T11" fmla="*/ 21600 w 21600"/>
                <a:gd name="T12" fmla="*/ 25315 h 25315"/>
              </a:gdLst>
              <a:ahLst/>
              <a:cxnLst>
                <a:cxn ang="T6">
                  <a:pos x="T0" y="T1"/>
                </a:cxn>
                <a:cxn ang="T7">
                  <a:pos x="T2" y="T3"/>
                </a:cxn>
                <a:cxn ang="T8">
                  <a:pos x="T4" y="T5"/>
                </a:cxn>
              </a:cxnLst>
              <a:rect l="T9" t="T10" r="T11" b="T12"/>
              <a:pathLst>
                <a:path w="21600" h="25315" fill="none" extrusionOk="0">
                  <a:moveTo>
                    <a:pt x="6054" y="-1"/>
                  </a:moveTo>
                  <a:cubicBezTo>
                    <a:pt x="15267" y="2689"/>
                    <a:pt x="21600" y="11136"/>
                    <a:pt x="21600" y="20734"/>
                  </a:cubicBezTo>
                  <a:cubicBezTo>
                    <a:pt x="21600" y="22274"/>
                    <a:pt x="21435" y="23809"/>
                    <a:pt x="21108" y="25314"/>
                  </a:cubicBezTo>
                </a:path>
                <a:path w="21600" h="25315" stroke="0" extrusionOk="0">
                  <a:moveTo>
                    <a:pt x="6054" y="-1"/>
                  </a:moveTo>
                  <a:cubicBezTo>
                    <a:pt x="15267" y="2689"/>
                    <a:pt x="21600" y="11136"/>
                    <a:pt x="21600" y="20734"/>
                  </a:cubicBezTo>
                  <a:cubicBezTo>
                    <a:pt x="21600" y="22274"/>
                    <a:pt x="21435" y="23809"/>
                    <a:pt x="21108" y="25314"/>
                  </a:cubicBezTo>
                  <a:lnTo>
                    <a:pt x="0" y="20734"/>
                  </a:lnTo>
                  <a:lnTo>
                    <a:pt x="6054" y="-1"/>
                  </a:lnTo>
                  <a:close/>
                </a:path>
              </a:pathLst>
            </a:custGeom>
            <a:noFill/>
            <a:ln w="57150" cap="sq">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solidFill>
                  <a:prstClr val="black"/>
                </a:solidFill>
                <a:latin typeface="Calibri"/>
              </a:endParaRPr>
            </a:p>
          </p:txBody>
        </p:sp>
        <p:sp>
          <p:nvSpPr>
            <p:cNvPr id="167940" name="Arc 4"/>
            <p:cNvSpPr>
              <a:spLocks/>
            </p:cNvSpPr>
            <p:nvPr/>
          </p:nvSpPr>
          <p:spPr bwMode="auto">
            <a:xfrm rot="3916552" flipH="1" flipV="1">
              <a:off x="2730326" y="1635794"/>
              <a:ext cx="2509837" cy="3206750"/>
            </a:xfrm>
            <a:custGeom>
              <a:avLst/>
              <a:gdLst>
                <a:gd name="T0" fmla="*/ 66022540 w 21600"/>
                <a:gd name="T1" fmla="*/ 0 h 25620"/>
                <a:gd name="T2" fmla="*/ 285004192 w 21600"/>
                <a:gd name="T3" fmla="*/ 401375705 h 25620"/>
                <a:gd name="T4" fmla="*/ 0 w 21600"/>
                <a:gd name="T5" fmla="*/ 329607463 h 25620"/>
                <a:gd name="T6" fmla="*/ 0 60000 65536"/>
                <a:gd name="T7" fmla="*/ 0 60000 65536"/>
                <a:gd name="T8" fmla="*/ 0 60000 65536"/>
                <a:gd name="T9" fmla="*/ 0 w 21600"/>
                <a:gd name="T10" fmla="*/ 0 h 25620"/>
                <a:gd name="T11" fmla="*/ 21600 w 21600"/>
                <a:gd name="T12" fmla="*/ 25620 h 25620"/>
              </a:gdLst>
              <a:ahLst/>
              <a:cxnLst>
                <a:cxn ang="T6">
                  <a:pos x="T0" y="T1"/>
                </a:cxn>
                <a:cxn ang="T7">
                  <a:pos x="T2" y="T3"/>
                </a:cxn>
                <a:cxn ang="T8">
                  <a:pos x="T4" y="T5"/>
                </a:cxn>
              </a:cxnLst>
              <a:rect l="T9" t="T10" r="T11" b="T12"/>
              <a:pathLst>
                <a:path w="21600" h="25620" fill="none" extrusionOk="0">
                  <a:moveTo>
                    <a:pt x="4890" y="-1"/>
                  </a:moveTo>
                  <a:cubicBezTo>
                    <a:pt x="14674" y="2274"/>
                    <a:pt x="21600" y="10993"/>
                    <a:pt x="21600" y="21039"/>
                  </a:cubicBezTo>
                  <a:cubicBezTo>
                    <a:pt x="21600" y="22579"/>
                    <a:pt x="21435" y="24114"/>
                    <a:pt x="21108" y="25619"/>
                  </a:cubicBezTo>
                </a:path>
                <a:path w="21600" h="25620" stroke="0" extrusionOk="0">
                  <a:moveTo>
                    <a:pt x="4890" y="-1"/>
                  </a:moveTo>
                  <a:cubicBezTo>
                    <a:pt x="14674" y="2274"/>
                    <a:pt x="21600" y="10993"/>
                    <a:pt x="21600" y="21039"/>
                  </a:cubicBezTo>
                  <a:cubicBezTo>
                    <a:pt x="21600" y="22579"/>
                    <a:pt x="21435" y="24114"/>
                    <a:pt x="21108" y="25619"/>
                  </a:cubicBezTo>
                  <a:lnTo>
                    <a:pt x="0" y="21039"/>
                  </a:lnTo>
                  <a:lnTo>
                    <a:pt x="4890" y="-1"/>
                  </a:lnTo>
                  <a:close/>
                </a:path>
              </a:pathLst>
            </a:custGeom>
            <a:noFill/>
            <a:ln w="57150" cap="sq">
              <a:solidFill>
                <a:srgbClr val="66FF33"/>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sp>
          <p:nvSpPr>
            <p:cNvPr id="167941" name="Oval 5"/>
            <p:cNvSpPr>
              <a:spLocks noChangeArrowheads="1"/>
            </p:cNvSpPr>
            <p:nvPr/>
          </p:nvSpPr>
          <p:spPr bwMode="auto">
            <a:xfrm>
              <a:off x="1741488" y="1981200"/>
              <a:ext cx="2667000" cy="990600"/>
            </a:xfrm>
            <a:prstGeom prst="ellipse">
              <a:avLst/>
            </a:prstGeom>
            <a:ln>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defRPr/>
              </a:pPr>
              <a:r>
                <a:rPr lang="en-US" sz="3200" b="1" dirty="0">
                  <a:solidFill>
                    <a:srgbClr val="C0504D">
                      <a:lumMod val="75000"/>
                    </a:srgbClr>
                  </a:solidFill>
                  <a:latin typeface="VNI-Times" pitchFamily="2" charset="0"/>
                </a:rPr>
                <a:t>Quang hợp</a:t>
              </a:r>
            </a:p>
          </p:txBody>
        </p:sp>
        <p:sp>
          <p:nvSpPr>
            <p:cNvPr id="11275" name="Text Box 6"/>
            <p:cNvSpPr txBox="1">
              <a:spLocks noChangeArrowheads="1"/>
            </p:cNvSpPr>
            <p:nvPr/>
          </p:nvSpPr>
          <p:spPr bwMode="auto">
            <a:xfrm>
              <a:off x="2613026" y="1363663"/>
              <a:ext cx="815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endParaRPr lang="en-US" b="0">
                <a:solidFill>
                  <a:prstClr val="black"/>
                </a:solidFill>
                <a:latin typeface="Arial" charset="0"/>
              </a:endParaRPr>
            </a:p>
          </p:txBody>
        </p:sp>
        <p:sp>
          <p:nvSpPr>
            <p:cNvPr id="167943" name="Text Box 7"/>
            <p:cNvSpPr txBox="1">
              <a:spLocks noChangeArrowheads="1"/>
            </p:cNvSpPr>
            <p:nvPr/>
          </p:nvSpPr>
          <p:spPr bwMode="auto">
            <a:xfrm>
              <a:off x="2590800" y="1290936"/>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2400" dirty="0">
                  <a:solidFill>
                    <a:prstClr val="black"/>
                  </a:solidFill>
                  <a:latin typeface="Arial" charset="0"/>
                </a:rPr>
                <a:t>CO</a:t>
              </a:r>
              <a:r>
                <a:rPr lang="en-US" sz="2400" baseline="-25000" dirty="0">
                  <a:solidFill>
                    <a:prstClr val="black"/>
                  </a:solidFill>
                  <a:latin typeface="Arial" charset="0"/>
                </a:rPr>
                <a:t>2</a:t>
              </a:r>
              <a:endParaRPr lang="en-US" sz="2400" dirty="0">
                <a:solidFill>
                  <a:prstClr val="black"/>
                </a:solidFill>
                <a:latin typeface="Arial" charset="0"/>
              </a:endParaRPr>
            </a:p>
          </p:txBody>
        </p:sp>
        <p:sp>
          <p:nvSpPr>
            <p:cNvPr id="167944" name="Text Box 8"/>
            <p:cNvSpPr txBox="1">
              <a:spLocks noChangeArrowheads="1"/>
            </p:cNvSpPr>
            <p:nvPr/>
          </p:nvSpPr>
          <p:spPr bwMode="auto">
            <a:xfrm>
              <a:off x="4329545" y="1691481"/>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3200" dirty="0">
                  <a:solidFill>
                    <a:srgbClr val="339933"/>
                  </a:solidFill>
                  <a:latin typeface="Arial" charset="0"/>
                </a:rPr>
                <a:t>O</a:t>
              </a:r>
              <a:r>
                <a:rPr lang="en-US" sz="3200" baseline="-25000" dirty="0">
                  <a:solidFill>
                    <a:srgbClr val="339933"/>
                  </a:solidFill>
                  <a:latin typeface="Arial" charset="0"/>
                </a:rPr>
                <a:t>2</a:t>
              </a:r>
              <a:endParaRPr lang="en-US" sz="3200" dirty="0">
                <a:solidFill>
                  <a:srgbClr val="339933"/>
                </a:solidFill>
                <a:latin typeface="Arial" charset="0"/>
              </a:endParaRPr>
            </a:p>
          </p:txBody>
        </p:sp>
        <p:sp>
          <p:nvSpPr>
            <p:cNvPr id="167945" name="Arc 9"/>
            <p:cNvSpPr>
              <a:spLocks/>
            </p:cNvSpPr>
            <p:nvPr/>
          </p:nvSpPr>
          <p:spPr bwMode="auto">
            <a:xfrm rot="-10445628" flipH="1" flipV="1">
              <a:off x="6367875" y="1185264"/>
              <a:ext cx="4167188" cy="2798763"/>
            </a:xfrm>
            <a:custGeom>
              <a:avLst/>
              <a:gdLst>
                <a:gd name="T0" fmla="*/ 421556018 w 21600"/>
                <a:gd name="T1" fmla="*/ 0 h 22973"/>
                <a:gd name="T2" fmla="*/ 785681240 w 21600"/>
                <a:gd name="T3" fmla="*/ 340968717 h 22973"/>
                <a:gd name="T4" fmla="*/ 0 w 21600"/>
                <a:gd name="T5" fmla="*/ 272976794 h 22973"/>
                <a:gd name="T6" fmla="*/ 0 60000 65536"/>
                <a:gd name="T7" fmla="*/ 0 60000 65536"/>
                <a:gd name="T8" fmla="*/ 0 60000 65536"/>
                <a:gd name="T9" fmla="*/ 0 w 21600"/>
                <a:gd name="T10" fmla="*/ 0 h 22973"/>
                <a:gd name="T11" fmla="*/ 21600 w 21600"/>
                <a:gd name="T12" fmla="*/ 22973 h 22973"/>
              </a:gdLst>
              <a:ahLst/>
              <a:cxnLst>
                <a:cxn ang="T6">
                  <a:pos x="T0" y="T1"/>
                </a:cxn>
                <a:cxn ang="T7">
                  <a:pos x="T2" y="T3"/>
                </a:cxn>
                <a:cxn ang="T8">
                  <a:pos x="T4" y="T5"/>
                </a:cxn>
              </a:cxnLst>
              <a:rect l="T9" t="T10" r="T11" b="T12"/>
              <a:pathLst>
                <a:path w="21600" h="22973" fill="none" extrusionOk="0">
                  <a:moveTo>
                    <a:pt x="11326" y="-1"/>
                  </a:moveTo>
                  <a:cubicBezTo>
                    <a:pt x="17711" y="3931"/>
                    <a:pt x="21600" y="10893"/>
                    <a:pt x="21600" y="18392"/>
                  </a:cubicBezTo>
                  <a:cubicBezTo>
                    <a:pt x="21600" y="19932"/>
                    <a:pt x="21435" y="21467"/>
                    <a:pt x="21108" y="22972"/>
                  </a:cubicBezTo>
                </a:path>
                <a:path w="21600" h="22973" stroke="0" extrusionOk="0">
                  <a:moveTo>
                    <a:pt x="11326" y="-1"/>
                  </a:moveTo>
                  <a:cubicBezTo>
                    <a:pt x="17711" y="3931"/>
                    <a:pt x="21600" y="10893"/>
                    <a:pt x="21600" y="18392"/>
                  </a:cubicBezTo>
                  <a:cubicBezTo>
                    <a:pt x="21600" y="19932"/>
                    <a:pt x="21435" y="21467"/>
                    <a:pt x="21108" y="22972"/>
                  </a:cubicBezTo>
                  <a:lnTo>
                    <a:pt x="0" y="18392"/>
                  </a:lnTo>
                  <a:lnTo>
                    <a:pt x="11326" y="-1"/>
                  </a:lnTo>
                  <a:close/>
                </a:path>
              </a:pathLst>
            </a:custGeom>
            <a:noFill/>
            <a:ln w="57150" cap="sq">
              <a:solidFill>
                <a:srgbClr val="0070C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ln>
                  <a:solidFill>
                    <a:srgbClr val="FF0000"/>
                  </a:solidFill>
                </a:ln>
                <a:solidFill>
                  <a:srgbClr val="0000FF"/>
                </a:solidFill>
                <a:latin typeface="Calibri"/>
              </a:endParaRPr>
            </a:p>
          </p:txBody>
        </p:sp>
        <p:grpSp>
          <p:nvGrpSpPr>
            <p:cNvPr id="11279" name="Group 10"/>
            <p:cNvGrpSpPr>
              <a:grpSpLocks/>
            </p:cNvGrpSpPr>
            <p:nvPr/>
          </p:nvGrpSpPr>
          <p:grpSpPr bwMode="auto">
            <a:xfrm>
              <a:off x="4419600" y="3352800"/>
              <a:ext cx="5791200" cy="1143000"/>
              <a:chOff x="1824" y="2112"/>
              <a:chExt cx="3648" cy="720"/>
            </a:xfrm>
          </p:grpSpPr>
          <p:sp>
            <p:nvSpPr>
              <p:cNvPr id="11312" name="Text Box 11"/>
              <p:cNvSpPr txBox="1">
                <a:spLocks noChangeArrowheads="1"/>
              </p:cNvSpPr>
              <p:nvPr/>
            </p:nvSpPr>
            <p:spPr bwMode="auto">
              <a:xfrm>
                <a:off x="1824" y="2467"/>
                <a:ext cx="52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endParaRPr lang="en-US" sz="3200">
                  <a:solidFill>
                    <a:srgbClr val="339933"/>
                  </a:solidFill>
                  <a:latin typeface="Arial" charset="0"/>
                </a:endParaRPr>
              </a:p>
            </p:txBody>
          </p:sp>
          <p:sp>
            <p:nvSpPr>
              <p:cNvPr id="11313" name="Text Box 12"/>
              <p:cNvSpPr txBox="1">
                <a:spLocks noChangeArrowheads="1"/>
              </p:cNvSpPr>
              <p:nvPr/>
            </p:nvSpPr>
            <p:spPr bwMode="auto">
              <a:xfrm>
                <a:off x="3456" y="2280"/>
                <a:ext cx="67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endParaRPr lang="en-US" sz="3200">
                  <a:solidFill>
                    <a:srgbClr val="339933"/>
                  </a:solidFill>
                  <a:latin typeface="Arial" charset="0"/>
                </a:endParaRPr>
              </a:p>
            </p:txBody>
          </p:sp>
          <p:sp>
            <p:nvSpPr>
              <p:cNvPr id="11314" name="Text Box 13"/>
              <p:cNvSpPr txBox="1">
                <a:spLocks noChangeArrowheads="1"/>
              </p:cNvSpPr>
              <p:nvPr/>
            </p:nvSpPr>
            <p:spPr bwMode="auto">
              <a:xfrm>
                <a:off x="4800" y="2112"/>
                <a:ext cx="67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endParaRPr lang="en-US" sz="3200">
                  <a:solidFill>
                    <a:srgbClr val="339933"/>
                  </a:solidFill>
                  <a:latin typeface="Arial" charset="0"/>
                </a:endParaRPr>
              </a:p>
            </p:txBody>
          </p:sp>
        </p:grpSp>
        <p:grpSp>
          <p:nvGrpSpPr>
            <p:cNvPr id="3" name="Group 14"/>
            <p:cNvGrpSpPr>
              <a:grpSpLocks/>
            </p:cNvGrpSpPr>
            <p:nvPr/>
          </p:nvGrpSpPr>
          <p:grpSpPr bwMode="auto">
            <a:xfrm>
              <a:off x="3316288" y="685801"/>
              <a:ext cx="4760912" cy="3629025"/>
              <a:chOff x="1104" y="480"/>
              <a:chExt cx="2999" cy="2286"/>
            </a:xfrm>
          </p:grpSpPr>
          <p:sp>
            <p:nvSpPr>
              <p:cNvPr id="11310" name="Arc 15"/>
              <p:cNvSpPr>
                <a:spLocks/>
              </p:cNvSpPr>
              <p:nvPr/>
            </p:nvSpPr>
            <p:spPr bwMode="auto">
              <a:xfrm rot="-6509995" flipH="1" flipV="1">
                <a:off x="1154" y="430"/>
                <a:ext cx="2286" cy="2385"/>
              </a:xfrm>
              <a:custGeom>
                <a:avLst/>
                <a:gdLst>
                  <a:gd name="T0" fmla="*/ 150 w 21600"/>
                  <a:gd name="T1" fmla="*/ 0 h 21560"/>
                  <a:gd name="T2" fmla="*/ 236 w 21600"/>
                  <a:gd name="T3" fmla="*/ 264 h 21560"/>
                  <a:gd name="T4" fmla="*/ 0 w 21600"/>
                  <a:gd name="T5" fmla="*/ 208 h 21560"/>
                  <a:gd name="T6" fmla="*/ 0 60000 65536"/>
                  <a:gd name="T7" fmla="*/ 0 60000 65536"/>
                  <a:gd name="T8" fmla="*/ 0 60000 65536"/>
                  <a:gd name="T9" fmla="*/ 0 w 21600"/>
                  <a:gd name="T10" fmla="*/ 0 h 21560"/>
                  <a:gd name="T11" fmla="*/ 21600 w 21600"/>
                  <a:gd name="T12" fmla="*/ 21560 h 21560"/>
                </a:gdLst>
                <a:ahLst/>
                <a:cxnLst>
                  <a:cxn ang="T6">
                    <a:pos x="T0" y="T1"/>
                  </a:cxn>
                  <a:cxn ang="T7">
                    <a:pos x="T2" y="T3"/>
                  </a:cxn>
                  <a:cxn ang="T8">
                    <a:pos x="T4" y="T5"/>
                  </a:cxn>
                </a:cxnLst>
                <a:rect l="T9" t="T10" r="T11" b="T12"/>
                <a:pathLst>
                  <a:path w="21600" h="21560" fill="none" extrusionOk="0">
                    <a:moveTo>
                      <a:pt x="13351" y="0"/>
                    </a:moveTo>
                    <a:cubicBezTo>
                      <a:pt x="18559" y="4095"/>
                      <a:pt x="21600" y="10353"/>
                      <a:pt x="21600" y="16979"/>
                    </a:cubicBezTo>
                    <a:cubicBezTo>
                      <a:pt x="21600" y="18519"/>
                      <a:pt x="21435" y="20054"/>
                      <a:pt x="21108" y="21559"/>
                    </a:cubicBezTo>
                  </a:path>
                  <a:path w="21600" h="21560" stroke="0" extrusionOk="0">
                    <a:moveTo>
                      <a:pt x="13351" y="0"/>
                    </a:moveTo>
                    <a:cubicBezTo>
                      <a:pt x="18559" y="4095"/>
                      <a:pt x="21600" y="10353"/>
                      <a:pt x="21600" y="16979"/>
                    </a:cubicBezTo>
                    <a:cubicBezTo>
                      <a:pt x="21600" y="18519"/>
                      <a:pt x="21435" y="20054"/>
                      <a:pt x="21108" y="21559"/>
                    </a:cubicBezTo>
                    <a:lnTo>
                      <a:pt x="0" y="16979"/>
                    </a:lnTo>
                    <a:lnTo>
                      <a:pt x="13351" y="0"/>
                    </a:lnTo>
                    <a:close/>
                  </a:path>
                </a:pathLst>
              </a:custGeom>
              <a:noFill/>
              <a:ln w="57150" cap="sq">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en-US">
                  <a:solidFill>
                    <a:prstClr val="black"/>
                  </a:solidFill>
                  <a:latin typeface="Calibri"/>
                </a:endParaRPr>
              </a:p>
            </p:txBody>
          </p:sp>
          <p:sp>
            <p:nvSpPr>
              <p:cNvPr id="11311" name="Arc 16"/>
              <p:cNvSpPr>
                <a:spLocks/>
              </p:cNvSpPr>
              <p:nvPr/>
            </p:nvSpPr>
            <p:spPr bwMode="auto">
              <a:xfrm rot="-9561398" flipH="1" flipV="1">
                <a:off x="2600" y="1248"/>
                <a:ext cx="1503" cy="1248"/>
              </a:xfrm>
              <a:custGeom>
                <a:avLst/>
                <a:gdLst>
                  <a:gd name="T0" fmla="*/ 0 w 23305"/>
                  <a:gd name="T1" fmla="*/ 0 h 26181"/>
                  <a:gd name="T2" fmla="*/ 95 w 23305"/>
                  <a:gd name="T3" fmla="*/ 59 h 26181"/>
                  <a:gd name="T4" fmla="*/ 7 w 23305"/>
                  <a:gd name="T5" fmla="*/ 49 h 26181"/>
                  <a:gd name="T6" fmla="*/ 0 60000 65536"/>
                  <a:gd name="T7" fmla="*/ 0 60000 65536"/>
                  <a:gd name="T8" fmla="*/ 0 60000 65536"/>
                  <a:gd name="T9" fmla="*/ 0 w 23305"/>
                  <a:gd name="T10" fmla="*/ 0 h 26181"/>
                  <a:gd name="T11" fmla="*/ 23305 w 23305"/>
                  <a:gd name="T12" fmla="*/ 26181 h 26181"/>
                </a:gdLst>
                <a:ahLst/>
                <a:cxnLst>
                  <a:cxn ang="T6">
                    <a:pos x="T0" y="T1"/>
                  </a:cxn>
                  <a:cxn ang="T7">
                    <a:pos x="T2" y="T3"/>
                  </a:cxn>
                  <a:cxn ang="T8">
                    <a:pos x="T4" y="T5"/>
                  </a:cxn>
                </a:cxnLst>
                <a:rect l="T9" t="T10" r="T11" b="T12"/>
                <a:pathLst>
                  <a:path w="23305" h="26181" fill="none" extrusionOk="0">
                    <a:moveTo>
                      <a:pt x="0" y="67"/>
                    </a:moveTo>
                    <a:cubicBezTo>
                      <a:pt x="567" y="22"/>
                      <a:pt x="1136" y="-1"/>
                      <a:pt x="1705" y="0"/>
                    </a:cubicBezTo>
                    <a:cubicBezTo>
                      <a:pt x="13634" y="0"/>
                      <a:pt x="23305" y="9670"/>
                      <a:pt x="23305" y="21600"/>
                    </a:cubicBezTo>
                    <a:cubicBezTo>
                      <a:pt x="23305" y="23140"/>
                      <a:pt x="23140" y="24675"/>
                      <a:pt x="22813" y="26180"/>
                    </a:cubicBezTo>
                  </a:path>
                  <a:path w="23305" h="26181" stroke="0" extrusionOk="0">
                    <a:moveTo>
                      <a:pt x="0" y="67"/>
                    </a:moveTo>
                    <a:cubicBezTo>
                      <a:pt x="567" y="22"/>
                      <a:pt x="1136" y="-1"/>
                      <a:pt x="1705" y="0"/>
                    </a:cubicBezTo>
                    <a:cubicBezTo>
                      <a:pt x="13634" y="0"/>
                      <a:pt x="23305" y="9670"/>
                      <a:pt x="23305" y="21600"/>
                    </a:cubicBezTo>
                    <a:cubicBezTo>
                      <a:pt x="23305" y="23140"/>
                      <a:pt x="23140" y="24675"/>
                      <a:pt x="22813" y="26180"/>
                    </a:cubicBezTo>
                    <a:lnTo>
                      <a:pt x="1705" y="21600"/>
                    </a:lnTo>
                    <a:lnTo>
                      <a:pt x="0" y="67"/>
                    </a:lnTo>
                    <a:close/>
                  </a:path>
                </a:pathLst>
              </a:custGeom>
              <a:noFill/>
              <a:ln w="57150" cap="sq">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grpSp>
        <p:grpSp>
          <p:nvGrpSpPr>
            <p:cNvPr id="4" name="Group 17"/>
            <p:cNvGrpSpPr>
              <a:grpSpLocks/>
            </p:cNvGrpSpPr>
            <p:nvPr/>
          </p:nvGrpSpPr>
          <p:grpSpPr bwMode="auto">
            <a:xfrm>
              <a:off x="3521076" y="603250"/>
              <a:ext cx="5089525" cy="4425950"/>
              <a:chOff x="1226" y="287"/>
              <a:chExt cx="3206" cy="2788"/>
            </a:xfrm>
          </p:grpSpPr>
          <p:sp>
            <p:nvSpPr>
              <p:cNvPr id="11308" name="Arc 18"/>
              <p:cNvSpPr>
                <a:spLocks/>
              </p:cNvSpPr>
              <p:nvPr/>
            </p:nvSpPr>
            <p:spPr bwMode="auto">
              <a:xfrm rot="-9561398" flipH="1" flipV="1">
                <a:off x="3004" y="1092"/>
                <a:ext cx="1428" cy="1451"/>
              </a:xfrm>
              <a:custGeom>
                <a:avLst/>
                <a:gdLst>
                  <a:gd name="T0" fmla="*/ 0 w 23305"/>
                  <a:gd name="T1" fmla="*/ 0 h 26181"/>
                  <a:gd name="T2" fmla="*/ 86 w 23305"/>
                  <a:gd name="T3" fmla="*/ 80 h 26181"/>
                  <a:gd name="T4" fmla="*/ 6 w 23305"/>
                  <a:gd name="T5" fmla="*/ 66 h 26181"/>
                  <a:gd name="T6" fmla="*/ 0 60000 65536"/>
                  <a:gd name="T7" fmla="*/ 0 60000 65536"/>
                  <a:gd name="T8" fmla="*/ 0 60000 65536"/>
                  <a:gd name="T9" fmla="*/ 0 w 23305"/>
                  <a:gd name="T10" fmla="*/ 0 h 26181"/>
                  <a:gd name="T11" fmla="*/ 23305 w 23305"/>
                  <a:gd name="T12" fmla="*/ 26181 h 26181"/>
                </a:gdLst>
                <a:ahLst/>
                <a:cxnLst>
                  <a:cxn ang="T6">
                    <a:pos x="T0" y="T1"/>
                  </a:cxn>
                  <a:cxn ang="T7">
                    <a:pos x="T2" y="T3"/>
                  </a:cxn>
                  <a:cxn ang="T8">
                    <a:pos x="T4" y="T5"/>
                  </a:cxn>
                </a:cxnLst>
                <a:rect l="T9" t="T10" r="T11" b="T12"/>
                <a:pathLst>
                  <a:path w="23305" h="26181" fill="none" extrusionOk="0">
                    <a:moveTo>
                      <a:pt x="0" y="67"/>
                    </a:moveTo>
                    <a:cubicBezTo>
                      <a:pt x="567" y="22"/>
                      <a:pt x="1136" y="-1"/>
                      <a:pt x="1705" y="0"/>
                    </a:cubicBezTo>
                    <a:cubicBezTo>
                      <a:pt x="13634" y="0"/>
                      <a:pt x="23305" y="9670"/>
                      <a:pt x="23305" y="21600"/>
                    </a:cubicBezTo>
                    <a:cubicBezTo>
                      <a:pt x="23305" y="23140"/>
                      <a:pt x="23140" y="24675"/>
                      <a:pt x="22813" y="26180"/>
                    </a:cubicBezTo>
                  </a:path>
                  <a:path w="23305" h="26181" stroke="0" extrusionOk="0">
                    <a:moveTo>
                      <a:pt x="0" y="67"/>
                    </a:moveTo>
                    <a:cubicBezTo>
                      <a:pt x="567" y="22"/>
                      <a:pt x="1136" y="-1"/>
                      <a:pt x="1705" y="0"/>
                    </a:cubicBezTo>
                    <a:cubicBezTo>
                      <a:pt x="13634" y="0"/>
                      <a:pt x="23305" y="9670"/>
                      <a:pt x="23305" y="21600"/>
                    </a:cubicBezTo>
                    <a:cubicBezTo>
                      <a:pt x="23305" y="23140"/>
                      <a:pt x="23140" y="24675"/>
                      <a:pt x="22813" y="26180"/>
                    </a:cubicBezTo>
                    <a:lnTo>
                      <a:pt x="1705" y="21600"/>
                    </a:lnTo>
                    <a:lnTo>
                      <a:pt x="0" y="67"/>
                    </a:lnTo>
                    <a:close/>
                  </a:path>
                </a:pathLst>
              </a:custGeom>
              <a:noFill/>
              <a:ln w="57150" cap="sq">
                <a:solidFill>
                  <a:srgbClr val="0070C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sp>
            <p:nvSpPr>
              <p:cNvPr id="11309" name="Arc 19"/>
              <p:cNvSpPr>
                <a:spLocks/>
              </p:cNvSpPr>
              <p:nvPr/>
            </p:nvSpPr>
            <p:spPr bwMode="auto">
              <a:xfrm rot="-6336226" flipH="1" flipV="1">
                <a:off x="1221" y="292"/>
                <a:ext cx="2788" cy="2778"/>
              </a:xfrm>
              <a:custGeom>
                <a:avLst/>
                <a:gdLst>
                  <a:gd name="T0" fmla="*/ 189 w 21600"/>
                  <a:gd name="T1" fmla="*/ 0 h 21785"/>
                  <a:gd name="T2" fmla="*/ 355 w 21600"/>
                  <a:gd name="T3" fmla="*/ 354 h 21785"/>
                  <a:gd name="T4" fmla="*/ 0 w 21600"/>
                  <a:gd name="T5" fmla="*/ 299 h 21785"/>
                  <a:gd name="T6" fmla="*/ 0 60000 65536"/>
                  <a:gd name="T7" fmla="*/ 0 60000 65536"/>
                  <a:gd name="T8" fmla="*/ 0 60000 65536"/>
                  <a:gd name="T9" fmla="*/ 0 w 21600"/>
                  <a:gd name="T10" fmla="*/ 0 h 21785"/>
                  <a:gd name="T11" fmla="*/ 21600 w 21600"/>
                  <a:gd name="T12" fmla="*/ 21785 h 21785"/>
                </a:gdLst>
                <a:ahLst/>
                <a:cxnLst>
                  <a:cxn ang="T6">
                    <a:pos x="T0" y="T1"/>
                  </a:cxn>
                  <a:cxn ang="T7">
                    <a:pos x="T2" y="T3"/>
                  </a:cxn>
                  <a:cxn ang="T8">
                    <a:pos x="T4" y="T5"/>
                  </a:cxn>
                </a:cxnLst>
                <a:rect l="T9" t="T10" r="T11" b="T12"/>
                <a:pathLst>
                  <a:path w="21600" h="21785" fill="none" extrusionOk="0">
                    <a:moveTo>
                      <a:pt x="11318" y="-1"/>
                    </a:moveTo>
                    <a:cubicBezTo>
                      <a:pt x="17707" y="3930"/>
                      <a:pt x="21600" y="10895"/>
                      <a:pt x="21600" y="18397"/>
                    </a:cubicBezTo>
                    <a:cubicBezTo>
                      <a:pt x="21600" y="19531"/>
                      <a:pt x="21510" y="20664"/>
                      <a:pt x="21332" y="21784"/>
                    </a:cubicBezTo>
                  </a:path>
                  <a:path w="21600" h="21785" stroke="0" extrusionOk="0">
                    <a:moveTo>
                      <a:pt x="11318" y="-1"/>
                    </a:moveTo>
                    <a:cubicBezTo>
                      <a:pt x="17707" y="3930"/>
                      <a:pt x="21600" y="10895"/>
                      <a:pt x="21600" y="18397"/>
                    </a:cubicBezTo>
                    <a:cubicBezTo>
                      <a:pt x="21600" y="19531"/>
                      <a:pt x="21510" y="20664"/>
                      <a:pt x="21332" y="21784"/>
                    </a:cubicBezTo>
                    <a:lnTo>
                      <a:pt x="0" y="18397"/>
                    </a:lnTo>
                    <a:lnTo>
                      <a:pt x="11318" y="-1"/>
                    </a:lnTo>
                    <a:close/>
                  </a:path>
                </a:pathLst>
              </a:custGeom>
              <a:noFill/>
              <a:ln w="57150" cap="sq">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grpSp>
        <p:sp>
          <p:nvSpPr>
            <p:cNvPr id="167956" name="Text Box 20"/>
            <p:cNvSpPr txBox="1">
              <a:spLocks noChangeArrowheads="1"/>
            </p:cNvSpPr>
            <p:nvPr/>
          </p:nvSpPr>
          <p:spPr bwMode="auto">
            <a:xfrm>
              <a:off x="7543800" y="14478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3200" dirty="0">
                  <a:solidFill>
                    <a:prstClr val="black"/>
                  </a:solidFill>
                  <a:latin typeface="Arial" charset="0"/>
                </a:rPr>
                <a:t>CO</a:t>
              </a:r>
              <a:r>
                <a:rPr lang="en-US" sz="3200" baseline="-25000" dirty="0">
                  <a:solidFill>
                    <a:prstClr val="black"/>
                  </a:solidFill>
                  <a:latin typeface="Arial" charset="0"/>
                </a:rPr>
                <a:t>2</a:t>
              </a:r>
              <a:endParaRPr lang="en-US" sz="3200" dirty="0">
                <a:solidFill>
                  <a:prstClr val="black"/>
                </a:solidFill>
                <a:latin typeface="Arial" charset="0"/>
              </a:endParaRPr>
            </a:p>
          </p:txBody>
        </p:sp>
        <p:sp>
          <p:nvSpPr>
            <p:cNvPr id="167957" name="Oval 21"/>
            <p:cNvSpPr>
              <a:spLocks noChangeArrowheads="1"/>
            </p:cNvSpPr>
            <p:nvPr/>
          </p:nvSpPr>
          <p:spPr bwMode="auto">
            <a:xfrm>
              <a:off x="6582188" y="2362200"/>
              <a:ext cx="1876012" cy="838200"/>
            </a:xfrm>
            <a:prstGeom prst="ellipse">
              <a:avLst/>
            </a:prstGeom>
            <a:gradFill rotWithShape="1">
              <a:gsLst>
                <a:gs pos="0">
                  <a:schemeClr val="tx1">
                    <a:alpha val="49001"/>
                  </a:schemeClr>
                </a:gs>
                <a:gs pos="50000">
                  <a:schemeClr val="bg1"/>
                </a:gs>
                <a:gs pos="100000">
                  <a:schemeClr val="tx1">
                    <a:alpha val="49001"/>
                  </a:schemeClr>
                </a:gs>
              </a:gsLst>
              <a:lin ang="5400000" scaled="1"/>
            </a:gradFill>
            <a:ln w="12700" cap="sq">
              <a:solidFill>
                <a:srgbClr val="FFFF99"/>
              </a:solidFill>
              <a:round/>
              <a:headEnd type="none" w="sm" len="sm"/>
              <a:tailEnd type="none" w="sm" len="sm"/>
            </a:ln>
            <a:effectLst/>
          </p:spPr>
          <p:txBody>
            <a:bodyPr wrap="none" anchor="ctr"/>
            <a:lstStyle/>
            <a:p>
              <a:pPr algn="ctr">
                <a:defRPr/>
              </a:pPr>
              <a:r>
                <a:rPr lang="en-US" sz="3200" dirty="0">
                  <a:solidFill>
                    <a:prstClr val="black"/>
                  </a:solidFill>
                  <a:latin typeface="Times New Roman" pitchFamily="18" charset="0"/>
                  <a:cs typeface="Times New Roman" pitchFamily="18" charset="0"/>
                </a:rPr>
                <a:t>Hô hấp</a:t>
              </a:r>
            </a:p>
          </p:txBody>
        </p:sp>
        <p:sp>
          <p:nvSpPr>
            <p:cNvPr id="167958" name="Text Box 22"/>
            <p:cNvSpPr txBox="1">
              <a:spLocks noChangeArrowheads="1"/>
            </p:cNvSpPr>
            <p:nvPr/>
          </p:nvSpPr>
          <p:spPr bwMode="auto">
            <a:xfrm>
              <a:off x="9220200" y="914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3200" dirty="0">
                  <a:solidFill>
                    <a:prstClr val="black"/>
                  </a:solidFill>
                  <a:latin typeface="Arial" charset="0"/>
                </a:rPr>
                <a:t>CO</a:t>
              </a:r>
              <a:r>
                <a:rPr lang="en-US" sz="3200" baseline="-25000" dirty="0">
                  <a:solidFill>
                    <a:prstClr val="black"/>
                  </a:solidFill>
                  <a:latin typeface="Arial" charset="0"/>
                </a:rPr>
                <a:t>2</a:t>
              </a:r>
              <a:endParaRPr lang="en-US" sz="3200" dirty="0">
                <a:solidFill>
                  <a:prstClr val="black"/>
                </a:solidFill>
                <a:latin typeface="Arial" charset="0"/>
              </a:endParaRPr>
            </a:p>
          </p:txBody>
        </p:sp>
        <p:sp>
          <p:nvSpPr>
            <p:cNvPr id="167959" name="Arc 23"/>
            <p:cNvSpPr>
              <a:spLocks/>
            </p:cNvSpPr>
            <p:nvPr/>
          </p:nvSpPr>
          <p:spPr bwMode="auto">
            <a:xfrm rot="-8878319" flipH="1" flipV="1">
              <a:off x="7391401" y="1905001"/>
              <a:ext cx="2943225" cy="1838325"/>
            </a:xfrm>
            <a:custGeom>
              <a:avLst/>
              <a:gdLst>
                <a:gd name="T0" fmla="*/ 0 w 26677"/>
                <a:gd name="T1" fmla="*/ 5504932 h 21600"/>
                <a:gd name="T2" fmla="*/ 324720673 w 26677"/>
                <a:gd name="T3" fmla="*/ 119775385 h 21600"/>
                <a:gd name="T4" fmla="*/ 69126566 w 26677"/>
                <a:gd name="T5" fmla="*/ 156455500 h 21600"/>
                <a:gd name="T6" fmla="*/ 0 60000 65536"/>
                <a:gd name="T7" fmla="*/ 0 60000 65536"/>
                <a:gd name="T8" fmla="*/ 0 60000 65536"/>
                <a:gd name="T9" fmla="*/ 0 w 26677"/>
                <a:gd name="T10" fmla="*/ 0 h 21600"/>
                <a:gd name="T11" fmla="*/ 26677 w 26677"/>
                <a:gd name="T12" fmla="*/ 21600 h 21600"/>
              </a:gdLst>
              <a:ahLst/>
              <a:cxnLst>
                <a:cxn ang="T6">
                  <a:pos x="T0" y="T1"/>
                </a:cxn>
                <a:cxn ang="T7">
                  <a:pos x="T2" y="T3"/>
                </a:cxn>
                <a:cxn ang="T8">
                  <a:pos x="T4" y="T5"/>
                </a:cxn>
              </a:cxnLst>
              <a:rect l="T9" t="T10" r="T11" b="T12"/>
              <a:pathLst>
                <a:path w="26677" h="21600" fill="none" extrusionOk="0">
                  <a:moveTo>
                    <a:pt x="-1" y="759"/>
                  </a:moveTo>
                  <a:cubicBezTo>
                    <a:pt x="1850" y="255"/>
                    <a:pt x="3760" y="-1"/>
                    <a:pt x="5679" y="0"/>
                  </a:cubicBezTo>
                  <a:cubicBezTo>
                    <a:pt x="15657" y="0"/>
                    <a:pt x="24337" y="6835"/>
                    <a:pt x="26676" y="16536"/>
                  </a:cubicBezTo>
                </a:path>
                <a:path w="26677" h="21600" stroke="0" extrusionOk="0">
                  <a:moveTo>
                    <a:pt x="-1" y="759"/>
                  </a:moveTo>
                  <a:cubicBezTo>
                    <a:pt x="1850" y="255"/>
                    <a:pt x="3760" y="-1"/>
                    <a:pt x="5679" y="0"/>
                  </a:cubicBezTo>
                  <a:cubicBezTo>
                    <a:pt x="15657" y="0"/>
                    <a:pt x="24337" y="6835"/>
                    <a:pt x="26676" y="16536"/>
                  </a:cubicBezTo>
                  <a:lnTo>
                    <a:pt x="5679" y="21600"/>
                  </a:lnTo>
                  <a:lnTo>
                    <a:pt x="-1" y="759"/>
                  </a:lnTo>
                  <a:close/>
                </a:path>
              </a:pathLst>
            </a:custGeom>
            <a:noFill/>
            <a:ln w="57150" cap="sq">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sp>
          <p:nvSpPr>
            <p:cNvPr id="167960" name="Oval 24"/>
            <p:cNvSpPr>
              <a:spLocks noChangeArrowheads="1"/>
            </p:cNvSpPr>
            <p:nvPr/>
          </p:nvSpPr>
          <p:spPr bwMode="auto">
            <a:xfrm>
              <a:off x="8890722" y="2142765"/>
              <a:ext cx="1655459" cy="762000"/>
            </a:xfrm>
            <a:prstGeom prst="ellipse">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en-US" sz="2800" b="1" dirty="0">
                  <a:solidFill>
                    <a:srgbClr val="F79646">
                      <a:lumMod val="75000"/>
                    </a:srgbClr>
                  </a:solidFill>
                  <a:latin typeface="VNI-Times" pitchFamily="2" charset="0"/>
                </a:rPr>
                <a:t>   </a:t>
              </a:r>
              <a:r>
                <a:rPr lang="en-US" sz="2800" b="1" dirty="0">
                  <a:solidFill>
                    <a:srgbClr val="F79646">
                      <a:lumMod val="75000"/>
                    </a:srgbClr>
                  </a:solidFill>
                  <a:latin typeface="Times New Roman" pitchFamily="18" charset="0"/>
                  <a:cs typeface="Times New Roman" pitchFamily="18" charset="0"/>
                </a:rPr>
                <a:t>Đốt cháy</a:t>
              </a:r>
            </a:p>
          </p:txBody>
        </p:sp>
        <p:sp>
          <p:nvSpPr>
            <p:cNvPr id="11291" name="Text Box 32"/>
            <p:cNvSpPr txBox="1">
              <a:spLocks noChangeArrowheads="1"/>
            </p:cNvSpPr>
            <p:nvPr/>
          </p:nvSpPr>
          <p:spPr bwMode="auto">
            <a:xfrm>
              <a:off x="3640138" y="5862638"/>
              <a:ext cx="184150" cy="366712"/>
            </a:xfrm>
            <a:prstGeom prst="rect">
              <a:avLst/>
            </a:prstGeom>
            <a:solidFill>
              <a:srgbClr val="00FF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lgn="ctr"/>
              <a:endParaRPr lang="en-US">
                <a:solidFill>
                  <a:srgbClr val="FF3300"/>
                </a:solidFill>
                <a:latin typeface="VNI-Times" pitchFamily="2" charset="0"/>
              </a:endParaRPr>
            </a:p>
          </p:txBody>
        </p:sp>
        <p:sp>
          <p:nvSpPr>
            <p:cNvPr id="11292" name="Line 33"/>
            <p:cNvSpPr>
              <a:spLocks noChangeShapeType="1"/>
            </p:cNvSpPr>
            <p:nvPr/>
          </p:nvSpPr>
          <p:spPr bwMode="auto">
            <a:xfrm flipV="1">
              <a:off x="2743200" y="5791200"/>
              <a:ext cx="7924800" cy="0"/>
            </a:xfrm>
            <a:prstGeom prst="line">
              <a:avLst/>
            </a:prstGeom>
            <a:noFill/>
            <a:ln w="38100" cap="sq">
              <a:solidFill>
                <a:srgbClr val="FF99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pic>
          <p:nvPicPr>
            <p:cNvPr id="11297" name="Picture 40" descr="khong khi"/>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8928100" y="3987800"/>
              <a:ext cx="17145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78" name="Text Box 42"/>
            <p:cNvSpPr txBox="1">
              <a:spLocks noChangeArrowheads="1"/>
            </p:cNvSpPr>
            <p:nvPr/>
          </p:nvSpPr>
          <p:spPr bwMode="auto">
            <a:xfrm>
              <a:off x="4648200" y="37338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3200" dirty="0">
                  <a:solidFill>
                    <a:srgbClr val="009900"/>
                  </a:solidFill>
                  <a:latin typeface="Arial" charset="0"/>
                </a:rPr>
                <a:t>O</a:t>
              </a:r>
              <a:r>
                <a:rPr lang="en-US" sz="3200" baseline="-25000" dirty="0">
                  <a:solidFill>
                    <a:srgbClr val="009900"/>
                  </a:solidFill>
                  <a:latin typeface="Arial" charset="0"/>
                </a:rPr>
                <a:t>2</a:t>
              </a:r>
              <a:endParaRPr lang="en-US" sz="3200" dirty="0">
                <a:solidFill>
                  <a:srgbClr val="009900"/>
                </a:solidFill>
                <a:latin typeface="Arial" charset="0"/>
              </a:endParaRPr>
            </a:p>
          </p:txBody>
        </p:sp>
        <p:sp>
          <p:nvSpPr>
            <p:cNvPr id="167979" name="Text Box 43"/>
            <p:cNvSpPr txBox="1">
              <a:spLocks noChangeArrowheads="1"/>
            </p:cNvSpPr>
            <p:nvPr/>
          </p:nvSpPr>
          <p:spPr bwMode="auto">
            <a:xfrm>
              <a:off x="7239000" y="33528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3200" dirty="0">
                  <a:solidFill>
                    <a:srgbClr val="009900"/>
                  </a:solidFill>
                  <a:latin typeface="Arial" charset="0"/>
                </a:rPr>
                <a:t>O</a:t>
              </a:r>
              <a:r>
                <a:rPr lang="en-US" sz="3200" baseline="-25000" dirty="0">
                  <a:solidFill>
                    <a:srgbClr val="009900"/>
                  </a:solidFill>
                  <a:latin typeface="Arial" charset="0"/>
                </a:rPr>
                <a:t>2</a:t>
              </a:r>
              <a:endParaRPr lang="en-US" sz="3200" dirty="0">
                <a:solidFill>
                  <a:srgbClr val="009900"/>
                </a:solidFill>
                <a:latin typeface="Arial" charset="0"/>
              </a:endParaRPr>
            </a:p>
          </p:txBody>
        </p:sp>
        <p:sp>
          <p:nvSpPr>
            <p:cNvPr id="167980" name="Text Box 44"/>
            <p:cNvSpPr txBox="1">
              <a:spLocks noChangeArrowheads="1"/>
            </p:cNvSpPr>
            <p:nvPr/>
          </p:nvSpPr>
          <p:spPr bwMode="auto">
            <a:xfrm>
              <a:off x="9296400" y="3200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b="1">
                  <a:solidFill>
                    <a:schemeClr val="tx1"/>
                  </a:solidFill>
                  <a:latin typeface=".VnArial" pitchFamily="34" charset="0"/>
                </a:defRPr>
              </a:lvl1pPr>
              <a:lvl2pPr marL="742950" indent="-285750">
                <a:defRPr b="1">
                  <a:solidFill>
                    <a:schemeClr val="tx1"/>
                  </a:solidFill>
                  <a:latin typeface=".VnArial" pitchFamily="34" charset="0"/>
                </a:defRPr>
              </a:lvl2pPr>
              <a:lvl3pPr marL="1143000" indent="-228600">
                <a:defRPr b="1">
                  <a:solidFill>
                    <a:schemeClr val="tx1"/>
                  </a:solidFill>
                  <a:latin typeface=".VnArial" pitchFamily="34" charset="0"/>
                </a:defRPr>
              </a:lvl3pPr>
              <a:lvl4pPr marL="1600200" indent="-228600">
                <a:defRPr b="1">
                  <a:solidFill>
                    <a:schemeClr val="tx1"/>
                  </a:solidFill>
                  <a:latin typeface=".VnArial" pitchFamily="34" charset="0"/>
                </a:defRPr>
              </a:lvl4pPr>
              <a:lvl5pPr marL="2057400" indent="-228600">
                <a:defRPr b="1">
                  <a:solidFill>
                    <a:schemeClr val="tx1"/>
                  </a:solidFill>
                  <a:latin typeface=".VnArial" pitchFamily="34" charset="0"/>
                </a:defRPr>
              </a:lvl5pPr>
              <a:lvl6pPr marL="2514600" indent="-228600" eaLnBrk="0" fontAlgn="base" hangingPunct="0">
                <a:spcBef>
                  <a:spcPct val="0"/>
                </a:spcBef>
                <a:spcAft>
                  <a:spcPct val="0"/>
                </a:spcAft>
                <a:defRPr b="1">
                  <a:solidFill>
                    <a:schemeClr val="tx1"/>
                  </a:solidFill>
                  <a:latin typeface=".VnArial" pitchFamily="34" charset="0"/>
                </a:defRPr>
              </a:lvl6pPr>
              <a:lvl7pPr marL="2971800" indent="-228600" eaLnBrk="0" fontAlgn="base" hangingPunct="0">
                <a:spcBef>
                  <a:spcPct val="0"/>
                </a:spcBef>
                <a:spcAft>
                  <a:spcPct val="0"/>
                </a:spcAft>
                <a:defRPr b="1">
                  <a:solidFill>
                    <a:schemeClr val="tx1"/>
                  </a:solidFill>
                  <a:latin typeface=".VnArial" pitchFamily="34" charset="0"/>
                </a:defRPr>
              </a:lvl7pPr>
              <a:lvl8pPr marL="3429000" indent="-228600" eaLnBrk="0" fontAlgn="base" hangingPunct="0">
                <a:spcBef>
                  <a:spcPct val="0"/>
                </a:spcBef>
                <a:spcAft>
                  <a:spcPct val="0"/>
                </a:spcAft>
                <a:defRPr b="1">
                  <a:solidFill>
                    <a:schemeClr val="tx1"/>
                  </a:solidFill>
                  <a:latin typeface=".VnArial" pitchFamily="34" charset="0"/>
                </a:defRPr>
              </a:lvl8pPr>
              <a:lvl9pPr marL="3886200" indent="-228600" eaLnBrk="0" fontAlgn="base" hangingPunct="0">
                <a:spcBef>
                  <a:spcPct val="0"/>
                </a:spcBef>
                <a:spcAft>
                  <a:spcPct val="0"/>
                </a:spcAft>
                <a:defRPr b="1">
                  <a:solidFill>
                    <a:schemeClr val="tx1"/>
                  </a:solidFill>
                  <a:latin typeface=".VnArial" pitchFamily="34" charset="0"/>
                </a:defRPr>
              </a:lvl9pPr>
            </a:lstStyle>
            <a:p>
              <a:pPr>
                <a:spcBef>
                  <a:spcPct val="50000"/>
                </a:spcBef>
              </a:pPr>
              <a:r>
                <a:rPr lang="en-US" sz="3200">
                  <a:solidFill>
                    <a:srgbClr val="009900"/>
                  </a:solidFill>
                  <a:latin typeface="Arial" charset="0"/>
                </a:rPr>
                <a:t>O</a:t>
              </a:r>
              <a:r>
                <a:rPr lang="en-US" sz="3200" baseline="-25000">
                  <a:solidFill>
                    <a:srgbClr val="009900"/>
                  </a:solidFill>
                  <a:latin typeface="Arial" charset="0"/>
                </a:rPr>
                <a:t>2</a:t>
              </a:r>
              <a:endParaRPr lang="en-US" sz="3200">
                <a:solidFill>
                  <a:srgbClr val="009900"/>
                </a:solidFill>
                <a:latin typeface="Arial" charset="0"/>
              </a:endParaRPr>
            </a:p>
          </p:txBody>
        </p:sp>
      </p:grpSp>
      <p:sp>
        <p:nvSpPr>
          <p:cNvPr id="2" name="Rectangle 1"/>
          <p:cNvSpPr/>
          <p:nvPr/>
        </p:nvSpPr>
        <p:spPr>
          <a:xfrm>
            <a:off x="3780247" y="6401739"/>
            <a:ext cx="3746500" cy="431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black"/>
                </a:solidFill>
                <a:latin typeface="Calibri"/>
              </a:rPr>
              <a:t>Sơ</a:t>
            </a:r>
            <a:r>
              <a:rPr lang="en-US" sz="2800" b="1" dirty="0">
                <a:solidFill>
                  <a:prstClr val="black"/>
                </a:solidFill>
                <a:latin typeface="Calibri"/>
              </a:rPr>
              <a:t> </a:t>
            </a:r>
            <a:r>
              <a:rPr lang="en-US" sz="2800" b="1" dirty="0" err="1">
                <a:solidFill>
                  <a:prstClr val="black"/>
                </a:solidFill>
                <a:latin typeface="Calibri"/>
              </a:rPr>
              <a:t>đồ</a:t>
            </a:r>
            <a:r>
              <a:rPr lang="en-US" sz="2800" b="1" dirty="0">
                <a:solidFill>
                  <a:prstClr val="black"/>
                </a:solidFill>
                <a:latin typeface="Calibri"/>
              </a:rPr>
              <a:t> </a:t>
            </a:r>
            <a:r>
              <a:rPr lang="en-US" sz="2800" b="1" dirty="0" err="1">
                <a:solidFill>
                  <a:prstClr val="black"/>
                </a:solidFill>
                <a:latin typeface="Calibri"/>
              </a:rPr>
              <a:t>trao</a:t>
            </a:r>
            <a:r>
              <a:rPr lang="en-US" sz="2800" b="1" dirty="0">
                <a:solidFill>
                  <a:prstClr val="black"/>
                </a:solidFill>
                <a:latin typeface="Calibri"/>
              </a:rPr>
              <a:t> </a:t>
            </a:r>
            <a:r>
              <a:rPr lang="en-US" sz="2800" b="1" dirty="0" err="1">
                <a:solidFill>
                  <a:prstClr val="black"/>
                </a:solidFill>
                <a:latin typeface="Calibri"/>
              </a:rPr>
              <a:t>đổi</a:t>
            </a:r>
            <a:r>
              <a:rPr lang="en-US" sz="2800" b="1" dirty="0">
                <a:solidFill>
                  <a:prstClr val="black"/>
                </a:solidFill>
                <a:latin typeface="Calibri"/>
              </a:rPr>
              <a:t> </a:t>
            </a:r>
            <a:r>
              <a:rPr lang="en-US" sz="2800" b="1" dirty="0" err="1">
                <a:solidFill>
                  <a:prstClr val="black"/>
                </a:solidFill>
                <a:latin typeface="Calibri"/>
              </a:rPr>
              <a:t>khí</a:t>
            </a:r>
            <a:endParaRPr lang="en-US" sz="2800" b="1" dirty="0">
              <a:solidFill>
                <a:prstClr val="black"/>
              </a:solidFill>
              <a:latin typeface="Calibri"/>
            </a:endParaRPr>
          </a:p>
        </p:txBody>
      </p:sp>
      <p:sp>
        <p:nvSpPr>
          <p:cNvPr id="6" name="Speech Bubble: Oval 5">
            <a:extLst>
              <a:ext uri="{FF2B5EF4-FFF2-40B4-BE49-F238E27FC236}">
                <a16:creationId xmlns:a16="http://schemas.microsoft.com/office/drawing/2014/main" id="{731AE707-A87A-45F7-B5DD-629DC51FC13C}"/>
              </a:ext>
            </a:extLst>
          </p:cNvPr>
          <p:cNvSpPr/>
          <p:nvPr/>
        </p:nvSpPr>
        <p:spPr>
          <a:xfrm>
            <a:off x="9177251" y="8380"/>
            <a:ext cx="3014749" cy="596903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Quan </a:t>
            </a:r>
            <a:r>
              <a:rPr lang="en-US" sz="2400" dirty="0" err="1"/>
              <a:t>sát</a:t>
            </a:r>
            <a:r>
              <a:rPr lang="en-US" sz="2400" dirty="0"/>
              <a:t> </a:t>
            </a:r>
            <a:r>
              <a:rPr lang="en-US" sz="2400" dirty="0" err="1"/>
              <a:t>sơ</a:t>
            </a:r>
            <a:r>
              <a:rPr lang="en-US" sz="2400" dirty="0"/>
              <a:t> </a:t>
            </a:r>
            <a:r>
              <a:rPr lang="en-US" sz="2400" dirty="0" err="1"/>
              <a:t>đồ</a:t>
            </a:r>
            <a:r>
              <a:rPr lang="en-US" sz="2400" dirty="0"/>
              <a:t> </a:t>
            </a:r>
            <a:r>
              <a:rPr lang="en-US" sz="2400" dirty="0" err="1"/>
              <a:t>cho</a:t>
            </a:r>
            <a:r>
              <a:rPr lang="en-US" sz="2400" dirty="0"/>
              <a:t> </a:t>
            </a:r>
            <a:r>
              <a:rPr lang="en-US" sz="2400" dirty="0" err="1"/>
              <a:t>biết</a:t>
            </a:r>
            <a:r>
              <a:rPr lang="en-US" sz="2400" dirty="0"/>
              <a:t> </a:t>
            </a:r>
            <a:r>
              <a:rPr lang="en-US" sz="2400" dirty="0" err="1"/>
              <a:t>các</a:t>
            </a:r>
            <a:r>
              <a:rPr lang="en-US" sz="2400" dirty="0"/>
              <a:t> </a:t>
            </a:r>
            <a:r>
              <a:rPr lang="en-US" sz="2400" dirty="0" err="1"/>
              <a:t>hoạt</a:t>
            </a:r>
            <a:r>
              <a:rPr lang="en-US" sz="2400" dirty="0"/>
              <a:t> </a:t>
            </a:r>
            <a:r>
              <a:rPr lang="en-US" sz="2400" dirty="0" err="1"/>
              <a:t>động</a:t>
            </a:r>
            <a:r>
              <a:rPr lang="en-US" sz="2400" dirty="0"/>
              <a:t> </a:t>
            </a:r>
            <a:r>
              <a:rPr lang="en-US" sz="2400" dirty="0" err="1"/>
              <a:t>hô</a:t>
            </a:r>
            <a:r>
              <a:rPr lang="en-US" sz="2400" dirty="0"/>
              <a:t> </a:t>
            </a:r>
            <a:r>
              <a:rPr lang="en-US" sz="2400" dirty="0" err="1"/>
              <a:t>hấp</a:t>
            </a:r>
            <a:r>
              <a:rPr lang="en-US" sz="2400" dirty="0"/>
              <a:t> </a:t>
            </a:r>
            <a:r>
              <a:rPr lang="en-US" sz="2400" dirty="0" err="1"/>
              <a:t>của</a:t>
            </a:r>
            <a:r>
              <a:rPr lang="en-US" sz="2400" dirty="0"/>
              <a:t> </a:t>
            </a:r>
            <a:r>
              <a:rPr lang="en-US" sz="2400" dirty="0" err="1"/>
              <a:t>sinh</a:t>
            </a:r>
            <a:r>
              <a:rPr lang="en-US" sz="2400" dirty="0"/>
              <a:t> </a:t>
            </a:r>
            <a:r>
              <a:rPr lang="en-US" sz="2400" dirty="0" err="1"/>
              <a:t>vật</a:t>
            </a:r>
            <a:r>
              <a:rPr lang="en-US" sz="2400" dirty="0"/>
              <a:t>, </a:t>
            </a:r>
            <a:r>
              <a:rPr lang="en-US" sz="2400" dirty="0" err="1"/>
              <a:t>hoạt</a:t>
            </a:r>
            <a:r>
              <a:rPr lang="en-US" sz="2400" dirty="0"/>
              <a:t> </a:t>
            </a:r>
            <a:r>
              <a:rPr lang="en-US" sz="2400" dirty="0" err="1"/>
              <a:t>động</a:t>
            </a:r>
            <a:r>
              <a:rPr lang="en-US" sz="2400" dirty="0"/>
              <a:t> </a:t>
            </a:r>
            <a:r>
              <a:rPr lang="en-US" sz="2400" dirty="0" err="1"/>
              <a:t>đót</a:t>
            </a:r>
            <a:r>
              <a:rPr lang="en-US" sz="2400" dirty="0"/>
              <a:t> </a:t>
            </a:r>
            <a:r>
              <a:rPr lang="en-US" sz="2400" dirty="0" err="1"/>
              <a:t>cháy</a:t>
            </a:r>
            <a:r>
              <a:rPr lang="en-US" sz="2400" dirty="0"/>
              <a:t> </a:t>
            </a:r>
            <a:r>
              <a:rPr lang="en-US" sz="2400" dirty="0" err="1"/>
              <a:t>nhiên</a:t>
            </a:r>
            <a:r>
              <a:rPr lang="en-US" sz="2400" dirty="0"/>
              <a:t> </a:t>
            </a:r>
            <a:r>
              <a:rPr lang="en-US" sz="2400" dirty="0" err="1"/>
              <a:t>liệu</a:t>
            </a:r>
            <a:r>
              <a:rPr lang="en-US" sz="2400" dirty="0"/>
              <a:t>  </a:t>
            </a:r>
            <a:r>
              <a:rPr lang="en-US" sz="2400" dirty="0" err="1"/>
              <a:t>đã</a:t>
            </a:r>
            <a:r>
              <a:rPr lang="en-US" sz="2400" dirty="0"/>
              <a:t> </a:t>
            </a:r>
            <a:r>
              <a:rPr lang="en-US" sz="2400" dirty="0" err="1"/>
              <a:t>lấy</a:t>
            </a:r>
            <a:r>
              <a:rPr lang="en-US" sz="2400" dirty="0"/>
              <a:t> </a:t>
            </a:r>
            <a:r>
              <a:rPr lang="en-US" sz="2400" dirty="0" err="1"/>
              <a:t>khí</a:t>
            </a:r>
            <a:r>
              <a:rPr lang="en-US" sz="2400" dirty="0"/>
              <a:t> </a:t>
            </a:r>
            <a:r>
              <a:rPr lang="en-US" sz="2400" dirty="0" err="1"/>
              <a:t>và</a:t>
            </a:r>
            <a:r>
              <a:rPr lang="en-US" sz="2400" dirty="0"/>
              <a:t>  </a:t>
            </a:r>
            <a:r>
              <a:rPr lang="en-US" sz="2400" dirty="0" err="1"/>
              <a:t>thải</a:t>
            </a:r>
            <a:r>
              <a:rPr lang="en-US" sz="2400" dirty="0"/>
              <a:t> ra </a:t>
            </a:r>
            <a:r>
              <a:rPr lang="en-US" sz="2400" dirty="0" err="1"/>
              <a:t>môi</a:t>
            </a:r>
            <a:r>
              <a:rPr lang="en-US" sz="2400" dirty="0"/>
              <a:t> </a:t>
            </a:r>
            <a:r>
              <a:rPr lang="en-US" sz="2400" dirty="0" err="1"/>
              <a:t>trường</a:t>
            </a:r>
            <a:r>
              <a:rPr lang="en-US" sz="2400" dirty="0"/>
              <a:t> </a:t>
            </a:r>
            <a:r>
              <a:rPr lang="en-US" sz="2400" dirty="0" err="1"/>
              <a:t>khí</a:t>
            </a:r>
            <a:r>
              <a:rPr lang="en-US" sz="2400" dirty="0"/>
              <a:t> </a:t>
            </a:r>
            <a:r>
              <a:rPr lang="en-US" sz="2400" dirty="0" err="1"/>
              <a:t>gì</a:t>
            </a:r>
            <a:r>
              <a:rPr lang="en-US" sz="2400" dirty="0"/>
              <a:t>? </a:t>
            </a:r>
            <a:r>
              <a:rPr lang="en-US" sz="2400" dirty="0" err="1"/>
              <a:t>Nhờ</a:t>
            </a:r>
            <a:r>
              <a:rPr lang="en-US" sz="2400" dirty="0"/>
              <a:t> </a:t>
            </a:r>
            <a:r>
              <a:rPr lang="en-US" sz="2400" dirty="0" err="1"/>
              <a:t>đâu</a:t>
            </a:r>
            <a:r>
              <a:rPr lang="en-US" sz="2400" dirty="0"/>
              <a:t> </a:t>
            </a:r>
            <a:r>
              <a:rPr lang="en-US" sz="2400" dirty="0" err="1"/>
              <a:t>mà</a:t>
            </a:r>
            <a:r>
              <a:rPr lang="en-US" sz="2400" dirty="0"/>
              <a:t> </a:t>
            </a:r>
            <a:r>
              <a:rPr lang="en-US" sz="2400" dirty="0" err="1"/>
              <a:t>hàm</a:t>
            </a:r>
            <a:r>
              <a:rPr lang="en-US" sz="2400" dirty="0"/>
              <a:t> </a:t>
            </a:r>
            <a:r>
              <a:rPr lang="en-US" sz="2400" dirty="0" err="1"/>
              <a:t>lượng</a:t>
            </a:r>
            <a:r>
              <a:rPr lang="en-US" sz="2400" dirty="0"/>
              <a:t> </a:t>
            </a:r>
            <a:r>
              <a:rPr lang="en-US" sz="2400" dirty="0" err="1"/>
              <a:t>các</a:t>
            </a:r>
            <a:r>
              <a:rPr lang="en-US" sz="2400" dirty="0"/>
              <a:t> </a:t>
            </a:r>
            <a:r>
              <a:rPr lang="en-US" sz="2400" dirty="0" err="1"/>
              <a:t>khí</a:t>
            </a:r>
            <a:r>
              <a:rPr lang="en-US" sz="2400" dirty="0"/>
              <a:t> </a:t>
            </a:r>
            <a:r>
              <a:rPr lang="en-US" sz="2400" dirty="0" err="1"/>
              <a:t>đó</a:t>
            </a:r>
            <a:r>
              <a:rPr lang="en-US" sz="2400" dirty="0"/>
              <a:t> </a:t>
            </a:r>
            <a:r>
              <a:rPr lang="en-US" sz="2400" dirty="0" err="1"/>
              <a:t>được</a:t>
            </a:r>
            <a:r>
              <a:rPr lang="en-US" sz="2400" dirty="0"/>
              <a:t> </a:t>
            </a:r>
            <a:r>
              <a:rPr lang="en-US" sz="2400" dirty="0" err="1"/>
              <a:t>ổn</a:t>
            </a:r>
            <a:r>
              <a:rPr lang="en-US" sz="2400" dirty="0"/>
              <a:t> </a:t>
            </a:r>
            <a:r>
              <a:rPr lang="en-US" sz="2400" dirty="0" err="1"/>
              <a:t>định</a:t>
            </a:r>
            <a:r>
              <a:rPr lang="en-US" sz="2400" dirty="0"/>
              <a:t>? </a:t>
            </a:r>
          </a:p>
        </p:txBody>
      </p:sp>
      <p:sp>
        <p:nvSpPr>
          <p:cNvPr id="42" name="Rectangle 2">
            <a:extLst>
              <a:ext uri="{FF2B5EF4-FFF2-40B4-BE49-F238E27FC236}">
                <a16:creationId xmlns:a16="http://schemas.microsoft.com/office/drawing/2014/main" id="{D14BB6BA-DDFF-4436-84AA-5984FABE6123}"/>
              </a:ext>
            </a:extLst>
          </p:cNvPr>
          <p:cNvSpPr txBox="1">
            <a:spLocks noChangeArrowheads="1"/>
          </p:cNvSpPr>
          <p:nvPr/>
        </p:nvSpPr>
        <p:spPr>
          <a:xfrm>
            <a:off x="0" y="0"/>
            <a:ext cx="8289561" cy="641350"/>
          </a:xfrm>
          <a:prstGeom prst="rect">
            <a:avLst/>
          </a:prstGeom>
          <a:solidFill>
            <a:schemeClr val="tx2">
              <a:lumMod val="60000"/>
              <a:lumOff val="40000"/>
            </a:schemeClr>
          </a:solidFill>
        </p:spPr>
        <p:txBody>
          <a:bodyPr>
            <a:normAutofit fontScale="82500" lnSpcReduction="1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dirty="0"/>
              <a:t> </a:t>
            </a:r>
            <a:r>
              <a:rPr lang="en-US" altLang="en-US" b="1" dirty="0">
                <a:solidFill>
                  <a:schemeClr val="bg1"/>
                </a:solidFill>
              </a:rPr>
              <a:t>II</a:t>
            </a:r>
            <a:r>
              <a:rPr lang="en-US" altLang="en-US" sz="4000" b="1" dirty="0">
                <a:solidFill>
                  <a:schemeClr val="bg1"/>
                </a:solidFill>
              </a:rPr>
              <a:t>. VAI TRÒ CỦA THỰC VẬT  TRONG TỰ NHIÊN</a:t>
            </a:r>
          </a:p>
          <a:p>
            <a:endParaRPr lang="en-US" altLang="en-US" sz="4000" b="1" dirty="0">
              <a:solidFill>
                <a:schemeClr val="bg1"/>
              </a:solidFill>
            </a:endParaRPr>
          </a:p>
        </p:txBody>
      </p:sp>
      <p:sp>
        <p:nvSpPr>
          <p:cNvPr id="43" name="Rectangle 2">
            <a:extLst>
              <a:ext uri="{FF2B5EF4-FFF2-40B4-BE49-F238E27FC236}">
                <a16:creationId xmlns:a16="http://schemas.microsoft.com/office/drawing/2014/main" id="{B709578B-16D0-4665-8A8A-F7F31E1F38BD}"/>
              </a:ext>
            </a:extLst>
          </p:cNvPr>
          <p:cNvSpPr txBox="1">
            <a:spLocks noChangeArrowheads="1"/>
          </p:cNvSpPr>
          <p:nvPr/>
        </p:nvSpPr>
        <p:spPr>
          <a:xfrm>
            <a:off x="1" y="717730"/>
            <a:ext cx="4557518" cy="641350"/>
          </a:xfrm>
          <a:prstGeom prst="rect">
            <a:avLst/>
          </a:prstGeom>
          <a:solidFill>
            <a:schemeClr val="tx2">
              <a:lumMod val="60000"/>
              <a:lumOff val="40000"/>
            </a:schemeClr>
          </a:solidFill>
        </p:spPr>
        <p:txBody>
          <a:bodyPr>
            <a:normAutofit fontScale="90000" lnSpcReduction="1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dirty="0"/>
              <a:t> </a:t>
            </a:r>
            <a:r>
              <a:rPr lang="en-US" altLang="en-US" b="1" dirty="0">
                <a:solidFill>
                  <a:schemeClr val="bg1"/>
                </a:solidFill>
              </a:rPr>
              <a:t>1. </a:t>
            </a:r>
            <a:r>
              <a:rPr lang="en-US" altLang="en-US" b="1" dirty="0" err="1">
                <a:solidFill>
                  <a:schemeClr val="bg1"/>
                </a:solidFill>
              </a:rPr>
              <a:t>Điều</a:t>
            </a:r>
            <a:r>
              <a:rPr lang="en-US" altLang="en-US" b="1" dirty="0">
                <a:solidFill>
                  <a:schemeClr val="bg1"/>
                </a:solidFill>
              </a:rPr>
              <a:t> </a:t>
            </a:r>
            <a:r>
              <a:rPr lang="en-US" altLang="en-US" b="1" dirty="0" err="1">
                <a:solidFill>
                  <a:schemeClr val="bg1"/>
                </a:solidFill>
              </a:rPr>
              <a:t>hoà</a:t>
            </a:r>
            <a:r>
              <a:rPr lang="en-US" altLang="en-US" b="1" dirty="0">
                <a:solidFill>
                  <a:schemeClr val="bg1"/>
                </a:solidFill>
              </a:rPr>
              <a:t> </a:t>
            </a:r>
            <a:r>
              <a:rPr lang="en-US" altLang="en-US" b="1" dirty="0" err="1">
                <a:solidFill>
                  <a:schemeClr val="bg1"/>
                </a:solidFill>
              </a:rPr>
              <a:t>khí</a:t>
            </a:r>
            <a:r>
              <a:rPr lang="en-US" altLang="en-US" b="1" dirty="0">
                <a:solidFill>
                  <a:schemeClr val="bg1"/>
                </a:solidFill>
              </a:rPr>
              <a:t> </a:t>
            </a:r>
            <a:r>
              <a:rPr lang="en-US" altLang="en-US" b="1" dirty="0" err="1">
                <a:solidFill>
                  <a:schemeClr val="bg1"/>
                </a:solidFill>
              </a:rPr>
              <a:t>hậu</a:t>
            </a:r>
            <a:r>
              <a:rPr lang="en-US" altLang="en-US" b="1" dirty="0">
                <a:solidFill>
                  <a:schemeClr val="bg1"/>
                </a:solidFill>
              </a:rPr>
              <a:t> </a:t>
            </a:r>
            <a:endParaRPr lang="en-US" altLang="en-US" sz="4000" b="1" dirty="0">
              <a:solidFill>
                <a:schemeClr val="bg1"/>
              </a:solidFill>
            </a:endParaRPr>
          </a:p>
          <a:p>
            <a:endParaRPr lang="en-US" altLang="en-US" sz="4000" b="1" dirty="0">
              <a:solidFill>
                <a:schemeClr val="bg1"/>
              </a:solidFill>
            </a:endParaRPr>
          </a:p>
        </p:txBody>
      </p:sp>
    </p:spTree>
    <p:extLst>
      <p:ext uri="{BB962C8B-B14F-4D97-AF65-F5344CB8AC3E}">
        <p14:creationId xmlns:p14="http://schemas.microsoft.com/office/powerpoint/2010/main" val="838039722"/>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6DC9B6D-02E7-49E7-B7D3-1CAF4EC1F146}"/>
              </a:ext>
            </a:extLst>
          </p:cNvPr>
          <p:cNvGraphicFramePr>
            <a:graphicFrameLocks noGrp="1"/>
          </p:cNvGraphicFramePr>
          <p:nvPr>
            <p:extLst>
              <p:ext uri="{D42A27DB-BD31-4B8C-83A1-F6EECF244321}">
                <p14:modId xmlns:p14="http://schemas.microsoft.com/office/powerpoint/2010/main" val="3399043253"/>
              </p:ext>
            </p:extLst>
          </p:nvPr>
        </p:nvGraphicFramePr>
        <p:xfrm>
          <a:off x="0" y="1349253"/>
          <a:ext cx="11872209" cy="3447601"/>
        </p:xfrm>
        <a:graphic>
          <a:graphicData uri="http://schemas.openxmlformats.org/drawingml/2006/table">
            <a:tbl>
              <a:tblPr firstRow="1" bandRow="1">
                <a:tableStyleId>{5C22544A-7EE6-4342-B048-85BDC9FD1C3A}</a:tableStyleId>
              </a:tblPr>
              <a:tblGrid>
                <a:gridCol w="3957403">
                  <a:extLst>
                    <a:ext uri="{9D8B030D-6E8A-4147-A177-3AD203B41FA5}">
                      <a16:colId xmlns:a16="http://schemas.microsoft.com/office/drawing/2014/main" val="1706561023"/>
                    </a:ext>
                  </a:extLst>
                </a:gridCol>
                <a:gridCol w="3957403">
                  <a:extLst>
                    <a:ext uri="{9D8B030D-6E8A-4147-A177-3AD203B41FA5}">
                      <a16:colId xmlns:a16="http://schemas.microsoft.com/office/drawing/2014/main" val="1107286925"/>
                    </a:ext>
                  </a:extLst>
                </a:gridCol>
                <a:gridCol w="3957403">
                  <a:extLst>
                    <a:ext uri="{9D8B030D-6E8A-4147-A177-3AD203B41FA5}">
                      <a16:colId xmlns:a16="http://schemas.microsoft.com/office/drawing/2014/main" val="2008116719"/>
                    </a:ext>
                  </a:extLst>
                </a:gridCol>
              </a:tblGrid>
              <a:tr h="602093">
                <a:tc>
                  <a:txBody>
                    <a:bodyPr/>
                    <a:lstStyle/>
                    <a:p>
                      <a:r>
                        <a:rPr lang="en-US" sz="3200" b="1" dirty="0" err="1"/>
                        <a:t>Các</a:t>
                      </a:r>
                      <a:r>
                        <a:rPr lang="en-US" sz="3200" b="1" dirty="0"/>
                        <a:t> </a:t>
                      </a:r>
                      <a:r>
                        <a:rPr lang="en-US" sz="3200" b="1" dirty="0" err="1"/>
                        <a:t>yếu</a:t>
                      </a:r>
                      <a:r>
                        <a:rPr lang="en-US" sz="3200" b="1" dirty="0"/>
                        <a:t> </a:t>
                      </a:r>
                      <a:r>
                        <a:rPr lang="en-US" sz="3200" b="1" dirty="0" err="1"/>
                        <a:t>tố</a:t>
                      </a:r>
                      <a:r>
                        <a:rPr lang="en-US" sz="3200" b="1" dirty="0"/>
                        <a:t> </a:t>
                      </a:r>
                      <a:r>
                        <a:rPr lang="en-US" sz="3200" b="1" dirty="0" err="1"/>
                        <a:t>khí</a:t>
                      </a:r>
                      <a:r>
                        <a:rPr lang="en-US" sz="3200" b="1" dirty="0"/>
                        <a:t> </a:t>
                      </a:r>
                      <a:r>
                        <a:rPr lang="en-US" sz="3200" b="1" dirty="0" err="1"/>
                        <a:t>hậu</a:t>
                      </a:r>
                      <a:endParaRPr lang="en-US" sz="3200" b="1" dirty="0"/>
                    </a:p>
                  </a:txBody>
                  <a:tcPr/>
                </a:tc>
                <a:tc>
                  <a:txBody>
                    <a:bodyPr/>
                    <a:lstStyle/>
                    <a:p>
                      <a:r>
                        <a:rPr lang="en-US" sz="3200" b="1" dirty="0" err="1"/>
                        <a:t>Nơi</a:t>
                      </a:r>
                      <a:r>
                        <a:rPr lang="en-US" sz="3200" b="1" dirty="0"/>
                        <a:t> </a:t>
                      </a:r>
                      <a:r>
                        <a:rPr lang="en-US" sz="3200" b="1" dirty="0" err="1"/>
                        <a:t>có</a:t>
                      </a:r>
                      <a:r>
                        <a:rPr lang="en-US" sz="3200" b="1" dirty="0"/>
                        <a:t> </a:t>
                      </a:r>
                      <a:r>
                        <a:rPr lang="en-US" sz="3200" b="1" dirty="0" err="1"/>
                        <a:t>ít</a:t>
                      </a:r>
                      <a:r>
                        <a:rPr lang="en-US" sz="3200" b="1" dirty="0"/>
                        <a:t> </a:t>
                      </a:r>
                      <a:r>
                        <a:rPr lang="en-US" sz="3200" b="1" dirty="0" err="1"/>
                        <a:t>thực</a:t>
                      </a:r>
                      <a:r>
                        <a:rPr lang="en-US" sz="3200" b="1" dirty="0"/>
                        <a:t> </a:t>
                      </a:r>
                      <a:r>
                        <a:rPr lang="en-US" sz="3200" b="1" dirty="0" err="1"/>
                        <a:t>vật</a:t>
                      </a:r>
                      <a:endParaRPr lang="en-US" sz="3200" b="1" dirty="0"/>
                    </a:p>
                  </a:txBody>
                  <a:tcPr/>
                </a:tc>
                <a:tc>
                  <a:txBody>
                    <a:bodyPr/>
                    <a:lstStyle/>
                    <a:p>
                      <a:r>
                        <a:rPr lang="en-US" sz="3200" b="1" dirty="0" err="1"/>
                        <a:t>Nơi</a:t>
                      </a:r>
                      <a:r>
                        <a:rPr lang="en-US" sz="3200" b="1" dirty="0"/>
                        <a:t> </a:t>
                      </a:r>
                      <a:r>
                        <a:rPr lang="en-US" sz="3200" b="1" dirty="0" err="1"/>
                        <a:t>có</a:t>
                      </a:r>
                      <a:r>
                        <a:rPr lang="en-US" sz="3200" b="1" dirty="0"/>
                        <a:t> </a:t>
                      </a:r>
                      <a:r>
                        <a:rPr lang="en-US" sz="3200" b="1" dirty="0" err="1"/>
                        <a:t>nhiều</a:t>
                      </a:r>
                      <a:r>
                        <a:rPr lang="en-US" sz="3200" b="1" dirty="0"/>
                        <a:t> </a:t>
                      </a:r>
                      <a:r>
                        <a:rPr lang="en-US" sz="3200" b="1" dirty="0" err="1"/>
                        <a:t>thực</a:t>
                      </a:r>
                      <a:r>
                        <a:rPr lang="en-US" sz="3200" b="1" dirty="0"/>
                        <a:t> </a:t>
                      </a:r>
                      <a:r>
                        <a:rPr lang="en-US" sz="3200" b="1" dirty="0" err="1"/>
                        <a:t>vật</a:t>
                      </a:r>
                      <a:endParaRPr lang="en-US" sz="3200" b="1" dirty="0"/>
                    </a:p>
                  </a:txBody>
                  <a:tcPr/>
                </a:tc>
                <a:extLst>
                  <a:ext uri="{0D108BD9-81ED-4DB2-BD59-A6C34878D82A}">
                    <a16:rowId xmlns:a16="http://schemas.microsoft.com/office/drawing/2014/main" val="4102148814"/>
                  </a:ext>
                </a:extLst>
              </a:tr>
              <a:tr h="1039229">
                <a:tc>
                  <a:txBody>
                    <a:bodyPr/>
                    <a:lstStyle/>
                    <a:p>
                      <a:r>
                        <a:rPr lang="en-US" sz="2800" b="1" dirty="0" err="1"/>
                        <a:t>Ánh</a:t>
                      </a:r>
                      <a:r>
                        <a:rPr lang="en-US" sz="2800" b="1" dirty="0"/>
                        <a:t> </a:t>
                      </a:r>
                      <a:r>
                        <a:rPr lang="en-US" sz="2800" b="1" dirty="0" err="1"/>
                        <a:t>sáng</a:t>
                      </a:r>
                      <a:endParaRPr lang="en-US" sz="2800" b="1" dirty="0"/>
                    </a:p>
                  </a:txBody>
                  <a:tcPr/>
                </a:tc>
                <a:tc>
                  <a:txBody>
                    <a:bodyPr/>
                    <a:lstStyle/>
                    <a:p>
                      <a:r>
                        <a:rPr lang="en-US" sz="2800" b="1" dirty="0" err="1"/>
                        <a:t>Ánh</a:t>
                      </a:r>
                      <a:r>
                        <a:rPr lang="en-US" sz="2800" b="1" dirty="0"/>
                        <a:t> </a:t>
                      </a:r>
                      <a:r>
                        <a:rPr lang="en-US" sz="2800" b="1" dirty="0" err="1"/>
                        <a:t>sáng</a:t>
                      </a:r>
                      <a:r>
                        <a:rPr lang="en-US" sz="2800" b="1" dirty="0"/>
                        <a:t> </a:t>
                      </a:r>
                      <a:r>
                        <a:rPr lang="en-US" sz="2800" b="1" dirty="0" err="1"/>
                        <a:t>chiếu</a:t>
                      </a:r>
                      <a:r>
                        <a:rPr lang="en-US" sz="2800" b="1" dirty="0"/>
                        <a:t> </a:t>
                      </a:r>
                      <a:r>
                        <a:rPr lang="en-US" sz="2800" b="1" dirty="0" err="1"/>
                        <a:t>xuống</a:t>
                      </a:r>
                      <a:r>
                        <a:rPr lang="en-US" sz="2800" b="1" dirty="0"/>
                        <a:t> </a:t>
                      </a:r>
                      <a:r>
                        <a:rPr lang="en-US" sz="2800" b="1" dirty="0" err="1"/>
                        <a:t>mặt</a:t>
                      </a:r>
                      <a:r>
                        <a:rPr lang="en-US" sz="2800" b="1" dirty="0"/>
                        <a:t> </a:t>
                      </a:r>
                      <a:r>
                        <a:rPr lang="en-US" sz="2800" b="1" dirty="0" err="1"/>
                        <a:t>đất</a:t>
                      </a:r>
                      <a:r>
                        <a:rPr lang="en-US" sz="2800" b="1" dirty="0"/>
                        <a:t> </a:t>
                      </a:r>
                      <a:r>
                        <a:rPr lang="en-US" sz="2800" b="1" dirty="0" err="1"/>
                        <a:t>mạnh</a:t>
                      </a:r>
                      <a:endParaRPr lang="en-US" sz="2800" b="1" dirty="0"/>
                    </a:p>
                  </a:txBody>
                  <a:tcPr/>
                </a:tc>
                <a:tc>
                  <a:txBody>
                    <a:bodyPr/>
                    <a:lstStyle/>
                    <a:p>
                      <a:r>
                        <a:rPr lang="en-US" sz="2800" b="1" dirty="0" err="1"/>
                        <a:t>Ánh</a:t>
                      </a:r>
                      <a:r>
                        <a:rPr lang="en-US" sz="2800" b="1" dirty="0"/>
                        <a:t>  </a:t>
                      </a:r>
                      <a:r>
                        <a:rPr lang="en-US" sz="2800" b="1" dirty="0" err="1"/>
                        <a:t>sáng</a:t>
                      </a:r>
                      <a:r>
                        <a:rPr lang="en-US" sz="2800" b="1" dirty="0"/>
                        <a:t> </a:t>
                      </a:r>
                      <a:r>
                        <a:rPr lang="en-US" sz="2800" b="1" dirty="0" err="1"/>
                        <a:t>chiếu</a:t>
                      </a:r>
                      <a:r>
                        <a:rPr lang="en-US" sz="2800" b="1" dirty="0"/>
                        <a:t> </a:t>
                      </a:r>
                      <a:r>
                        <a:rPr lang="en-US" sz="2800" b="1" dirty="0" err="1"/>
                        <a:t>xuống</a:t>
                      </a:r>
                      <a:r>
                        <a:rPr lang="en-US" sz="2800" b="1" dirty="0"/>
                        <a:t> </a:t>
                      </a:r>
                      <a:r>
                        <a:rPr lang="en-US" sz="2800" b="1" dirty="0" err="1"/>
                        <a:t>mặt</a:t>
                      </a:r>
                      <a:r>
                        <a:rPr lang="en-US" sz="2800" b="1" dirty="0"/>
                        <a:t> </a:t>
                      </a:r>
                      <a:r>
                        <a:rPr lang="en-US" sz="2800" b="1" dirty="0" err="1"/>
                        <a:t>đất</a:t>
                      </a:r>
                      <a:r>
                        <a:rPr lang="en-US" sz="2800" b="1" dirty="0"/>
                        <a:t> </a:t>
                      </a:r>
                      <a:r>
                        <a:rPr lang="en-US" sz="2800" b="1" dirty="0" err="1"/>
                        <a:t>yếu</a:t>
                      </a:r>
                      <a:endParaRPr lang="en-US" sz="2800" b="1" dirty="0"/>
                    </a:p>
                  </a:txBody>
                  <a:tcPr/>
                </a:tc>
                <a:extLst>
                  <a:ext uri="{0D108BD9-81ED-4DB2-BD59-A6C34878D82A}">
                    <a16:rowId xmlns:a16="http://schemas.microsoft.com/office/drawing/2014/main" val="80862964"/>
                  </a:ext>
                </a:extLst>
              </a:tr>
              <a:tr h="602093">
                <a:tc>
                  <a:txBody>
                    <a:bodyPr/>
                    <a:lstStyle/>
                    <a:p>
                      <a:r>
                        <a:rPr lang="en-US" sz="2800" b="1" dirty="0" err="1"/>
                        <a:t>Nhiệt</a:t>
                      </a:r>
                      <a:r>
                        <a:rPr lang="en-US" sz="2800" b="1" dirty="0"/>
                        <a:t> </a:t>
                      </a:r>
                      <a:r>
                        <a:rPr lang="en-US" sz="2800" b="1" dirty="0" err="1"/>
                        <a:t>độ</a:t>
                      </a:r>
                      <a:endParaRPr lang="en-US" sz="2800" b="1" dirty="0"/>
                    </a:p>
                  </a:txBody>
                  <a:tcPr/>
                </a:tc>
                <a:tc>
                  <a:txBody>
                    <a:bodyPr/>
                    <a:lstStyle/>
                    <a:p>
                      <a:r>
                        <a:rPr lang="en-US" sz="2800" b="1" dirty="0"/>
                        <a:t>Cao </a:t>
                      </a:r>
                    </a:p>
                  </a:txBody>
                  <a:tcPr/>
                </a:tc>
                <a:tc>
                  <a:txBody>
                    <a:bodyPr/>
                    <a:lstStyle/>
                    <a:p>
                      <a:r>
                        <a:rPr lang="en-US" sz="2800" b="1" dirty="0" err="1"/>
                        <a:t>Thấp</a:t>
                      </a:r>
                      <a:r>
                        <a:rPr lang="en-US" sz="2800" b="1" dirty="0"/>
                        <a:t> </a:t>
                      </a:r>
                    </a:p>
                  </a:txBody>
                  <a:tcPr/>
                </a:tc>
                <a:extLst>
                  <a:ext uri="{0D108BD9-81ED-4DB2-BD59-A6C34878D82A}">
                    <a16:rowId xmlns:a16="http://schemas.microsoft.com/office/drawing/2014/main" val="320901562"/>
                  </a:ext>
                </a:extLst>
              </a:tr>
              <a:tr h="602093">
                <a:tc>
                  <a:txBody>
                    <a:bodyPr/>
                    <a:lstStyle/>
                    <a:p>
                      <a:r>
                        <a:rPr lang="en-US" sz="2800" b="1" dirty="0" err="1"/>
                        <a:t>Độ</a:t>
                      </a:r>
                      <a:r>
                        <a:rPr lang="en-US" sz="2800" b="1" dirty="0"/>
                        <a:t> </a:t>
                      </a:r>
                      <a:r>
                        <a:rPr lang="en-US" sz="2800" b="1" dirty="0" err="1"/>
                        <a:t>ẩm</a:t>
                      </a:r>
                      <a:endParaRPr lang="en-US" sz="2800" b="1" dirty="0"/>
                    </a:p>
                  </a:txBody>
                  <a:tcPr/>
                </a:tc>
                <a:tc>
                  <a:txBody>
                    <a:bodyPr/>
                    <a:lstStyle/>
                    <a:p>
                      <a:r>
                        <a:rPr lang="en-US" sz="2800" b="1" dirty="0" err="1"/>
                        <a:t>Thấp</a:t>
                      </a:r>
                      <a:endParaRPr lang="en-US" sz="2800" b="1" dirty="0"/>
                    </a:p>
                  </a:txBody>
                  <a:tcPr/>
                </a:tc>
                <a:tc>
                  <a:txBody>
                    <a:bodyPr/>
                    <a:lstStyle/>
                    <a:p>
                      <a:r>
                        <a:rPr lang="en-US" sz="2800" b="1" dirty="0"/>
                        <a:t>Cao</a:t>
                      </a:r>
                    </a:p>
                  </a:txBody>
                  <a:tcPr/>
                </a:tc>
                <a:extLst>
                  <a:ext uri="{0D108BD9-81ED-4DB2-BD59-A6C34878D82A}">
                    <a16:rowId xmlns:a16="http://schemas.microsoft.com/office/drawing/2014/main" val="2327624924"/>
                  </a:ext>
                </a:extLst>
              </a:tr>
              <a:tr h="602093">
                <a:tc>
                  <a:txBody>
                    <a:bodyPr/>
                    <a:lstStyle/>
                    <a:p>
                      <a:r>
                        <a:rPr lang="en-US" sz="2800" b="1" dirty="0" err="1"/>
                        <a:t>Gió</a:t>
                      </a:r>
                      <a:r>
                        <a:rPr lang="en-US" sz="2800" b="1" dirty="0"/>
                        <a:t> </a:t>
                      </a:r>
                      <a:r>
                        <a:rPr lang="en-US" sz="2800" b="1" dirty="0" err="1"/>
                        <a:t>thổi</a:t>
                      </a:r>
                      <a:endParaRPr lang="en-US" sz="2800" b="1" dirty="0"/>
                    </a:p>
                  </a:txBody>
                  <a:tcPr/>
                </a:tc>
                <a:tc>
                  <a:txBody>
                    <a:bodyPr/>
                    <a:lstStyle/>
                    <a:p>
                      <a:r>
                        <a:rPr lang="en-US" sz="2800" b="1" dirty="0" err="1"/>
                        <a:t>Mạnh</a:t>
                      </a:r>
                      <a:endParaRPr lang="en-US" sz="2800" b="1" dirty="0"/>
                    </a:p>
                  </a:txBody>
                  <a:tcPr/>
                </a:tc>
                <a:tc>
                  <a:txBody>
                    <a:bodyPr/>
                    <a:lstStyle/>
                    <a:p>
                      <a:r>
                        <a:rPr lang="en-US" sz="2800" b="1" dirty="0" err="1"/>
                        <a:t>Yếu</a:t>
                      </a:r>
                      <a:endParaRPr lang="en-US" sz="2800" b="1" dirty="0"/>
                    </a:p>
                  </a:txBody>
                  <a:tcPr/>
                </a:tc>
                <a:extLst>
                  <a:ext uri="{0D108BD9-81ED-4DB2-BD59-A6C34878D82A}">
                    <a16:rowId xmlns:a16="http://schemas.microsoft.com/office/drawing/2014/main" val="2580956752"/>
                  </a:ext>
                </a:extLst>
              </a:tr>
            </a:tbl>
          </a:graphicData>
        </a:graphic>
      </p:graphicFrame>
      <p:sp>
        <p:nvSpPr>
          <p:cNvPr id="3" name="Rectangle 2">
            <a:extLst>
              <a:ext uri="{FF2B5EF4-FFF2-40B4-BE49-F238E27FC236}">
                <a16:creationId xmlns:a16="http://schemas.microsoft.com/office/drawing/2014/main" id="{6BB47510-BD55-46A0-AB46-14176F6B5B53}"/>
              </a:ext>
            </a:extLst>
          </p:cNvPr>
          <p:cNvSpPr txBox="1">
            <a:spLocks noChangeArrowheads="1"/>
          </p:cNvSpPr>
          <p:nvPr/>
        </p:nvSpPr>
        <p:spPr>
          <a:xfrm>
            <a:off x="1214203" y="434853"/>
            <a:ext cx="9998440" cy="449567"/>
          </a:xfrm>
          <a:prstGeom prst="rect">
            <a:avLst/>
          </a:prstGeom>
          <a:solidFill>
            <a:schemeClr val="tx2">
              <a:lumMod val="60000"/>
              <a:lumOff val="40000"/>
            </a:schemeClr>
          </a:solidFill>
        </p:spPr>
        <p:txBody>
          <a:bodyPr>
            <a:normAutofit fontScale="25000" lnSpcReduction="2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Bảng</a:t>
            </a:r>
            <a:r>
              <a:rPr lang="en-US" altLang="en-US" sz="12800" b="1" dirty="0">
                <a:solidFill>
                  <a:srgbClr val="FF0000"/>
                </a:solidFill>
                <a:highlight>
                  <a:srgbClr val="FFFF00"/>
                </a:highlight>
              </a:rPr>
              <a:t> 20.2.ảnh </a:t>
            </a:r>
            <a:r>
              <a:rPr lang="en-US" altLang="en-US" sz="12800" b="1" dirty="0" err="1">
                <a:solidFill>
                  <a:srgbClr val="FF0000"/>
                </a:solidFill>
                <a:highlight>
                  <a:srgbClr val="FFFF00"/>
                </a:highlight>
              </a:rPr>
              <a:t>hưởng</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của</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thực</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vật</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đến</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khí</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hậu</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một</a:t>
            </a:r>
            <a:r>
              <a:rPr lang="en-US" altLang="en-US" sz="12800" b="1" dirty="0">
                <a:solidFill>
                  <a:srgbClr val="FF0000"/>
                </a:solidFill>
                <a:highlight>
                  <a:srgbClr val="FFFF00"/>
                </a:highlight>
              </a:rPr>
              <a:t> </a:t>
            </a:r>
            <a:r>
              <a:rPr lang="en-US" altLang="en-US" sz="12800" b="1" dirty="0" err="1">
                <a:solidFill>
                  <a:srgbClr val="FF0000"/>
                </a:solidFill>
                <a:highlight>
                  <a:srgbClr val="FFFF00"/>
                </a:highlight>
              </a:rPr>
              <a:t>vùng</a:t>
            </a:r>
            <a:endParaRPr lang="en-US" altLang="en-US" sz="12800" b="1" dirty="0">
              <a:solidFill>
                <a:srgbClr val="FF0000"/>
              </a:solidFill>
              <a:highlight>
                <a:srgbClr val="FFFF00"/>
              </a:highlight>
            </a:endParaRPr>
          </a:p>
          <a:p>
            <a:endParaRPr lang="en-US" altLang="en-US" sz="4000" b="1" dirty="0">
              <a:solidFill>
                <a:srgbClr val="FF0000"/>
              </a:solidFill>
              <a:highlight>
                <a:srgbClr val="FFFF00"/>
              </a:highlight>
            </a:endParaRPr>
          </a:p>
        </p:txBody>
      </p:sp>
      <p:sp>
        <p:nvSpPr>
          <p:cNvPr id="4" name="Rectangle 3">
            <a:extLst>
              <a:ext uri="{FF2B5EF4-FFF2-40B4-BE49-F238E27FC236}">
                <a16:creationId xmlns:a16="http://schemas.microsoft.com/office/drawing/2014/main" id="{46F05BB2-595C-43BD-94CA-9BB55D889DC3}"/>
              </a:ext>
            </a:extLst>
          </p:cNvPr>
          <p:cNvSpPr txBox="1">
            <a:spLocks noChangeArrowheads="1"/>
          </p:cNvSpPr>
          <p:nvPr/>
        </p:nvSpPr>
        <p:spPr bwMode="auto">
          <a:xfrm>
            <a:off x="-169889" y="5403955"/>
            <a:ext cx="12042098"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buFont typeface="Wingdings" panose="05000000000000000000" pitchFamily="2" charset="2"/>
              <a:buNone/>
            </a:pPr>
            <a:r>
              <a:rPr lang="en-US" altLang="en-US" sz="3200" dirty="0">
                <a:sym typeface="Wingdings" panose="05000000000000000000" pitchFamily="2" charset="2"/>
              </a:rPr>
              <a:t> </a:t>
            </a:r>
            <a:r>
              <a:rPr lang="en-US" altLang="en-US" sz="3200" dirty="0" err="1"/>
              <a:t>Khí</a:t>
            </a:r>
            <a:r>
              <a:rPr lang="en-US" altLang="en-US" sz="3200" dirty="0"/>
              <a:t> </a:t>
            </a:r>
            <a:r>
              <a:rPr lang="en-US" altLang="en-US" sz="3200" dirty="0" err="1"/>
              <a:t>hậu</a:t>
            </a:r>
            <a:r>
              <a:rPr lang="en-US" altLang="en-US" sz="3200" dirty="0"/>
              <a:t> ở 2 </a:t>
            </a:r>
            <a:r>
              <a:rPr lang="en-US" altLang="en-US" sz="3200" dirty="0" err="1"/>
              <a:t>nơi</a:t>
            </a:r>
            <a:r>
              <a:rPr lang="en-US" altLang="en-US" sz="3200" dirty="0"/>
              <a:t>: </a:t>
            </a:r>
            <a:r>
              <a:rPr lang="en-US" altLang="en-US" sz="3200" dirty="0" err="1"/>
              <a:t>có</a:t>
            </a:r>
            <a:r>
              <a:rPr lang="en-US" altLang="en-US" sz="3200" dirty="0"/>
              <a:t> </a:t>
            </a:r>
            <a:r>
              <a:rPr lang="en-US" altLang="en-US" sz="3200" dirty="0" err="1"/>
              <a:t>thực</a:t>
            </a:r>
            <a:r>
              <a:rPr lang="en-US" altLang="en-US" sz="3200" dirty="0"/>
              <a:t> </a:t>
            </a:r>
            <a:r>
              <a:rPr lang="en-US" altLang="en-US" sz="3200" dirty="0" err="1"/>
              <a:t>vật</a:t>
            </a:r>
            <a:r>
              <a:rPr lang="en-US" altLang="en-US" sz="3200" dirty="0"/>
              <a:t> </a:t>
            </a:r>
            <a:r>
              <a:rPr lang="en-US" altLang="en-US" sz="3200" dirty="0" err="1"/>
              <a:t>và</a:t>
            </a:r>
            <a:r>
              <a:rPr lang="en-US" altLang="en-US" sz="3200" dirty="0"/>
              <a:t> </a:t>
            </a:r>
            <a:r>
              <a:rPr lang="en-US" altLang="en-US" sz="3200" dirty="0" err="1"/>
              <a:t>không</a:t>
            </a:r>
            <a:r>
              <a:rPr lang="en-US" altLang="en-US" sz="3200" dirty="0"/>
              <a:t> </a:t>
            </a:r>
            <a:r>
              <a:rPr lang="en-US" altLang="en-US" sz="3200" dirty="0" err="1"/>
              <a:t>có</a:t>
            </a:r>
            <a:r>
              <a:rPr lang="en-US" altLang="en-US" sz="3200" dirty="0"/>
              <a:t> </a:t>
            </a:r>
            <a:r>
              <a:rPr lang="en-US" altLang="en-US" sz="3200" dirty="0" err="1"/>
              <a:t>thực</a:t>
            </a:r>
            <a:r>
              <a:rPr lang="en-US" altLang="en-US" sz="3200" dirty="0"/>
              <a:t> </a:t>
            </a:r>
            <a:r>
              <a:rPr lang="en-US" altLang="en-US" sz="3200" dirty="0" err="1"/>
              <a:t>vật</a:t>
            </a:r>
            <a:r>
              <a:rPr lang="en-US" altLang="en-US" sz="3200" dirty="0"/>
              <a:t> </a:t>
            </a:r>
            <a:r>
              <a:rPr lang="en-US" altLang="en-US" sz="3200" dirty="0" err="1"/>
              <a:t>khác</a:t>
            </a:r>
            <a:r>
              <a:rPr lang="en-US" altLang="en-US" sz="3200" dirty="0"/>
              <a:t> </a:t>
            </a:r>
            <a:r>
              <a:rPr lang="en-US" altLang="en-US" sz="3200" dirty="0" err="1"/>
              <a:t>nhau</a:t>
            </a:r>
            <a:r>
              <a:rPr lang="en-US" altLang="en-US" sz="3200" dirty="0"/>
              <a:t> </a:t>
            </a:r>
            <a:r>
              <a:rPr lang="en-US" altLang="en-US" sz="3200" dirty="0" err="1"/>
              <a:t>như</a:t>
            </a:r>
            <a:r>
              <a:rPr lang="en-US" altLang="en-US" sz="3200" dirty="0"/>
              <a:t> </a:t>
            </a:r>
            <a:r>
              <a:rPr lang="en-US" altLang="en-US" sz="3200" dirty="0" err="1"/>
              <a:t>thế</a:t>
            </a:r>
            <a:r>
              <a:rPr lang="en-US" altLang="en-US" sz="3200" dirty="0"/>
              <a:t> </a:t>
            </a:r>
            <a:r>
              <a:rPr lang="en-US" altLang="en-US" sz="3200" dirty="0" err="1"/>
              <a:t>nào</a:t>
            </a:r>
            <a:r>
              <a:rPr lang="en-US" altLang="en-US" sz="3200" dirty="0"/>
              <a:t>?</a:t>
            </a:r>
            <a:endParaRPr lang="en-US" altLang="en-US" sz="3200" b="1" dirty="0"/>
          </a:p>
        </p:txBody>
      </p:sp>
    </p:spTree>
    <p:extLst>
      <p:ext uri="{BB962C8B-B14F-4D97-AF65-F5344CB8AC3E}">
        <p14:creationId xmlns:p14="http://schemas.microsoft.com/office/powerpoint/2010/main" val="72281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evron 1"/>
          <p:cNvSpPr/>
          <p:nvPr/>
        </p:nvSpPr>
        <p:spPr>
          <a:xfrm>
            <a:off x="4876800" y="2286000"/>
            <a:ext cx="1219200" cy="990600"/>
          </a:xfrm>
          <a:prstGeom prst="chevron">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Chevron 3"/>
          <p:cNvSpPr/>
          <p:nvPr/>
        </p:nvSpPr>
        <p:spPr>
          <a:xfrm>
            <a:off x="5867400" y="2268415"/>
            <a:ext cx="3657600" cy="990600"/>
          </a:xfrm>
          <a:prstGeom prst="chevron">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KHỞI ĐỘNG</a:t>
            </a:r>
          </a:p>
        </p:txBody>
      </p:sp>
      <p:pic>
        <p:nvPicPr>
          <p:cNvPr id="3" name="Picture 2">
            <a:extLst>
              <a:ext uri="{FF2B5EF4-FFF2-40B4-BE49-F238E27FC236}">
                <a16:creationId xmlns:a16="http://schemas.microsoft.com/office/drawing/2014/main" id="{0FBA23C0-1930-4FBE-ABD1-83AAE44A30EA}"/>
              </a:ext>
            </a:extLst>
          </p:cNvPr>
          <p:cNvPicPr>
            <a:picLocks noChangeAspect="1"/>
          </p:cNvPicPr>
          <p:nvPr/>
        </p:nvPicPr>
        <p:blipFill>
          <a:blip r:embed="rId2"/>
          <a:stretch>
            <a:fillRect/>
          </a:stretch>
        </p:blipFill>
        <p:spPr>
          <a:xfrm>
            <a:off x="0" y="-1"/>
            <a:ext cx="12192000" cy="6733309"/>
          </a:xfrm>
          <a:prstGeom prst="rect">
            <a:avLst/>
          </a:prstGeom>
        </p:spPr>
      </p:pic>
    </p:spTree>
    <p:extLst>
      <p:ext uri="{BB962C8B-B14F-4D97-AF65-F5344CB8AC3E}">
        <p14:creationId xmlns:p14="http://schemas.microsoft.com/office/powerpoint/2010/main" val="2624538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98970AA-7C8A-40C7-B715-A1A4C54DFFDC}"/>
              </a:ext>
            </a:extLst>
          </p:cNvPr>
          <p:cNvSpPr txBox="1">
            <a:spLocks noChangeArrowheads="1"/>
          </p:cNvSpPr>
          <p:nvPr/>
        </p:nvSpPr>
        <p:spPr>
          <a:xfrm>
            <a:off x="-1" y="118123"/>
            <a:ext cx="9428814" cy="641350"/>
          </a:xfrm>
          <a:prstGeom prst="rect">
            <a:avLst/>
          </a:prstGeom>
          <a:solidFill>
            <a:schemeClr val="tx2">
              <a:lumMod val="60000"/>
              <a:lumOff val="40000"/>
            </a:schemeClr>
          </a:solidFill>
        </p:spPr>
        <p:txBody>
          <a:bodyPr>
            <a:normAutofit fontScale="75000" lnSpcReduction="2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dirty="0"/>
              <a:t> </a:t>
            </a:r>
            <a:r>
              <a:rPr lang="en-US" altLang="en-US" b="1" dirty="0">
                <a:solidFill>
                  <a:schemeClr val="bg1"/>
                </a:solidFill>
              </a:rPr>
              <a:t>2. </a:t>
            </a:r>
            <a:r>
              <a:rPr lang="en-US" altLang="en-US" b="1" dirty="0" err="1">
                <a:solidFill>
                  <a:schemeClr val="bg1"/>
                </a:solidFill>
              </a:rPr>
              <a:t>thực</a:t>
            </a:r>
            <a:r>
              <a:rPr lang="en-US" altLang="en-US" b="1" dirty="0">
                <a:solidFill>
                  <a:schemeClr val="bg1"/>
                </a:solidFill>
              </a:rPr>
              <a:t> </a:t>
            </a:r>
            <a:r>
              <a:rPr lang="en-US" altLang="en-US" b="1" dirty="0" err="1">
                <a:solidFill>
                  <a:schemeClr val="bg1"/>
                </a:solidFill>
              </a:rPr>
              <a:t>vật</a:t>
            </a:r>
            <a:r>
              <a:rPr lang="en-US" altLang="en-US" b="1" dirty="0">
                <a:solidFill>
                  <a:schemeClr val="bg1"/>
                </a:solidFill>
              </a:rPr>
              <a:t> </a:t>
            </a:r>
            <a:r>
              <a:rPr lang="en-US" altLang="en-US" b="1" dirty="0" err="1">
                <a:solidFill>
                  <a:schemeClr val="bg1"/>
                </a:solidFill>
              </a:rPr>
              <a:t>góp</a:t>
            </a:r>
            <a:r>
              <a:rPr lang="en-US" altLang="en-US" b="1" dirty="0">
                <a:solidFill>
                  <a:schemeClr val="bg1"/>
                </a:solidFill>
              </a:rPr>
              <a:t> </a:t>
            </a:r>
            <a:r>
              <a:rPr lang="en-US" altLang="en-US" b="1" dirty="0" err="1">
                <a:solidFill>
                  <a:schemeClr val="bg1"/>
                </a:solidFill>
              </a:rPr>
              <a:t>phần</a:t>
            </a:r>
            <a:r>
              <a:rPr lang="en-US" altLang="en-US" b="1" dirty="0">
                <a:solidFill>
                  <a:schemeClr val="bg1"/>
                </a:solidFill>
              </a:rPr>
              <a:t> </a:t>
            </a:r>
            <a:r>
              <a:rPr lang="en-US" altLang="en-US" b="1" dirty="0" err="1">
                <a:solidFill>
                  <a:schemeClr val="bg1"/>
                </a:solidFill>
              </a:rPr>
              <a:t>làm</a:t>
            </a:r>
            <a:r>
              <a:rPr lang="en-US" altLang="en-US" b="1" dirty="0">
                <a:solidFill>
                  <a:schemeClr val="bg1"/>
                </a:solidFill>
              </a:rPr>
              <a:t> </a:t>
            </a:r>
            <a:r>
              <a:rPr lang="en-US" altLang="en-US" b="1" dirty="0" err="1">
                <a:solidFill>
                  <a:schemeClr val="bg1"/>
                </a:solidFill>
              </a:rPr>
              <a:t>giảm</a:t>
            </a:r>
            <a:r>
              <a:rPr lang="en-US" altLang="en-US" b="1" dirty="0">
                <a:solidFill>
                  <a:schemeClr val="bg1"/>
                </a:solidFill>
              </a:rPr>
              <a:t> ô </a:t>
            </a:r>
            <a:r>
              <a:rPr lang="en-US" altLang="en-US" b="1" dirty="0" err="1">
                <a:solidFill>
                  <a:schemeClr val="bg1"/>
                </a:solidFill>
              </a:rPr>
              <a:t>nhiễm</a:t>
            </a:r>
            <a:r>
              <a:rPr lang="en-US" altLang="en-US" b="1" dirty="0">
                <a:solidFill>
                  <a:schemeClr val="bg1"/>
                </a:solidFill>
              </a:rPr>
              <a:t> </a:t>
            </a:r>
            <a:r>
              <a:rPr lang="en-US" altLang="en-US" b="1" dirty="0" err="1">
                <a:solidFill>
                  <a:schemeClr val="bg1"/>
                </a:solidFill>
              </a:rPr>
              <a:t>không</a:t>
            </a:r>
            <a:r>
              <a:rPr lang="en-US" altLang="en-US" b="1" dirty="0">
                <a:solidFill>
                  <a:schemeClr val="bg1"/>
                </a:solidFill>
              </a:rPr>
              <a:t> </a:t>
            </a:r>
            <a:r>
              <a:rPr lang="en-US" altLang="en-US" b="1" dirty="0" err="1">
                <a:solidFill>
                  <a:schemeClr val="bg1"/>
                </a:solidFill>
              </a:rPr>
              <a:t>khí</a:t>
            </a:r>
            <a:endParaRPr lang="en-US" altLang="en-US" sz="4000" b="1" dirty="0">
              <a:solidFill>
                <a:schemeClr val="bg1"/>
              </a:solidFill>
            </a:endParaRPr>
          </a:p>
          <a:p>
            <a:endParaRPr lang="en-US" altLang="en-US" sz="4000" b="1" dirty="0">
              <a:solidFill>
                <a:schemeClr val="bg1"/>
              </a:solidFill>
            </a:endParaRPr>
          </a:p>
        </p:txBody>
      </p:sp>
      <p:pic>
        <p:nvPicPr>
          <p:cNvPr id="1026" name="Picture 2" descr="Ô nhiễm không khí tại một số đô thị lớn có xu hướng gia tăng - Công nghệ -  Cổng thông tin điện tử tỉnh Thái Nguyên">
            <a:extLst>
              <a:ext uri="{FF2B5EF4-FFF2-40B4-BE49-F238E27FC236}">
                <a16:creationId xmlns:a16="http://schemas.microsoft.com/office/drawing/2014/main" id="{A7B86757-DD61-40CB-936E-086542DBE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12" y="1294464"/>
            <a:ext cx="5321508" cy="42690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ông viên 23 tháng 9 trong tương lai - VnExpress">
            <a:extLst>
              <a:ext uri="{FF2B5EF4-FFF2-40B4-BE49-F238E27FC236}">
                <a16:creationId xmlns:a16="http://schemas.microsoft.com/office/drawing/2014/main" id="{4390A565-016A-4AE7-A420-C4CFD3BA7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252" y="1294464"/>
            <a:ext cx="6480748" cy="42690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7A6EC79-182B-4AAE-B516-427DCEDBC2F7}"/>
              </a:ext>
            </a:extLst>
          </p:cNvPr>
          <p:cNvSpPr/>
          <p:nvPr/>
        </p:nvSpPr>
        <p:spPr>
          <a:xfrm>
            <a:off x="134912" y="1294464"/>
            <a:ext cx="2803160" cy="519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 </a:t>
            </a:r>
            <a:r>
              <a:rPr lang="en-US" sz="2400" dirty="0" err="1"/>
              <a:t>không</a:t>
            </a:r>
            <a:r>
              <a:rPr lang="en-US" sz="2400" dirty="0"/>
              <a:t> </a:t>
            </a:r>
            <a:r>
              <a:rPr lang="en-US" sz="2400" dirty="0" err="1"/>
              <a:t>có</a:t>
            </a:r>
            <a:r>
              <a:rPr lang="en-US" sz="2400" dirty="0"/>
              <a:t> </a:t>
            </a:r>
            <a:r>
              <a:rPr lang="en-US" sz="2400" dirty="0" err="1"/>
              <a:t>thực</a:t>
            </a:r>
            <a:r>
              <a:rPr lang="en-US" sz="2400" dirty="0"/>
              <a:t> </a:t>
            </a:r>
            <a:r>
              <a:rPr lang="en-US" sz="2400" dirty="0" err="1"/>
              <a:t>vật</a:t>
            </a:r>
            <a:endParaRPr lang="en-US" sz="2400" dirty="0"/>
          </a:p>
        </p:txBody>
      </p:sp>
      <p:sp>
        <p:nvSpPr>
          <p:cNvPr id="6" name="Rectangle 5">
            <a:extLst>
              <a:ext uri="{FF2B5EF4-FFF2-40B4-BE49-F238E27FC236}">
                <a16:creationId xmlns:a16="http://schemas.microsoft.com/office/drawing/2014/main" id="{12BD3B4C-41F4-478B-9B45-4F09FF98F08D}"/>
              </a:ext>
            </a:extLst>
          </p:cNvPr>
          <p:cNvSpPr/>
          <p:nvPr/>
        </p:nvSpPr>
        <p:spPr>
          <a:xfrm>
            <a:off x="5711252" y="1294464"/>
            <a:ext cx="2803160" cy="519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 </a:t>
            </a:r>
            <a:r>
              <a:rPr lang="en-US" sz="2400" dirty="0" err="1"/>
              <a:t>có</a:t>
            </a:r>
            <a:r>
              <a:rPr lang="en-US" sz="2400" dirty="0"/>
              <a:t> </a:t>
            </a:r>
            <a:r>
              <a:rPr lang="en-US" sz="2400" dirty="0" err="1"/>
              <a:t>thực</a:t>
            </a:r>
            <a:r>
              <a:rPr lang="en-US" sz="2400" dirty="0"/>
              <a:t> </a:t>
            </a:r>
            <a:r>
              <a:rPr lang="en-US" sz="2400" dirty="0" err="1"/>
              <a:t>vật</a:t>
            </a:r>
            <a:endParaRPr lang="en-US" sz="2400" dirty="0"/>
          </a:p>
        </p:txBody>
      </p:sp>
      <p:sp>
        <p:nvSpPr>
          <p:cNvPr id="7" name="Rectangle 3">
            <a:extLst>
              <a:ext uri="{FF2B5EF4-FFF2-40B4-BE49-F238E27FC236}">
                <a16:creationId xmlns:a16="http://schemas.microsoft.com/office/drawing/2014/main" id="{4BEF2B72-226E-4F11-B2F3-F58E04B2E084}"/>
              </a:ext>
            </a:extLst>
          </p:cNvPr>
          <p:cNvSpPr txBox="1">
            <a:spLocks noChangeArrowheads="1"/>
          </p:cNvSpPr>
          <p:nvPr/>
        </p:nvSpPr>
        <p:spPr bwMode="auto">
          <a:xfrm>
            <a:off x="1913744" y="5874690"/>
            <a:ext cx="12042098"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buFont typeface="Wingdings" panose="05000000000000000000" pitchFamily="2" charset="2"/>
              <a:buNone/>
            </a:pPr>
            <a:r>
              <a:rPr lang="en-US" altLang="en-US" sz="3200" dirty="0">
                <a:sym typeface="Wingdings" panose="05000000000000000000" pitchFamily="2" charset="2"/>
              </a:rPr>
              <a:t> </a:t>
            </a:r>
            <a:r>
              <a:rPr lang="en-US" altLang="en-US" sz="3200" dirty="0" err="1"/>
              <a:t>Nhận</a:t>
            </a:r>
            <a:r>
              <a:rPr lang="en-US" altLang="en-US" sz="3200" dirty="0"/>
              <a:t> </a:t>
            </a:r>
            <a:r>
              <a:rPr lang="en-US" altLang="en-US" sz="3200" dirty="0" err="1"/>
              <a:t>xét</a:t>
            </a:r>
            <a:r>
              <a:rPr lang="en-US" altLang="en-US" sz="3200" dirty="0"/>
              <a:t> </a:t>
            </a:r>
            <a:r>
              <a:rPr lang="en-US" altLang="en-US" sz="3200" dirty="0" err="1"/>
              <a:t>không</a:t>
            </a:r>
            <a:r>
              <a:rPr lang="en-US" altLang="en-US" sz="3200" dirty="0"/>
              <a:t> </a:t>
            </a:r>
            <a:r>
              <a:rPr lang="en-US" altLang="en-US" sz="3200" dirty="0" err="1"/>
              <a:t>khí</a:t>
            </a:r>
            <a:r>
              <a:rPr lang="en-US" altLang="en-US" sz="3200" dirty="0"/>
              <a:t> ở 2 </a:t>
            </a:r>
            <a:r>
              <a:rPr lang="en-US" altLang="en-US" sz="3200" dirty="0" err="1"/>
              <a:t>nơi</a:t>
            </a:r>
            <a:r>
              <a:rPr lang="en-US" altLang="en-US" sz="3200" dirty="0"/>
              <a:t>?</a:t>
            </a:r>
            <a:endParaRPr lang="en-US" altLang="en-US" sz="3200" b="1" dirty="0"/>
          </a:p>
        </p:txBody>
      </p:sp>
    </p:spTree>
    <p:extLst>
      <p:ext uri="{BB962C8B-B14F-4D97-AF65-F5344CB8AC3E}">
        <p14:creationId xmlns:p14="http://schemas.microsoft.com/office/powerpoint/2010/main" val="205683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tràm sống ở đâu? Công dụng, phân loại, thực trạng và giải pháp">
            <a:extLst>
              <a:ext uri="{FF2B5EF4-FFF2-40B4-BE49-F238E27FC236}">
                <a16:creationId xmlns:a16="http://schemas.microsoft.com/office/drawing/2014/main" id="{4105EA70-8AF0-4EA8-8D94-A8B1301D1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2722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ÂY XANH BONSAI TRÚC ĐÀO CÓ THỂ GÂY CHẾT NGƯỜI">
            <a:extLst>
              <a:ext uri="{FF2B5EF4-FFF2-40B4-BE49-F238E27FC236}">
                <a16:creationId xmlns:a16="http://schemas.microsoft.com/office/drawing/2014/main" id="{FDD11251-5C8A-4E74-8210-10499C591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132" y="0"/>
            <a:ext cx="362762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y Thông Caribê | Cây Xanh Đẹp">
            <a:extLst>
              <a:ext uri="{FF2B5EF4-FFF2-40B4-BE49-F238E27FC236}">
                <a16:creationId xmlns:a16="http://schemas.microsoft.com/office/drawing/2014/main" id="{099668DA-9544-4EF0-9F47-F835D3AC8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4591" y="-119922"/>
            <a:ext cx="3947410" cy="354892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ch chăm sóc cây Thiết Mộc Lan ra hoa đẹp tươi sắc">
            <a:extLst>
              <a:ext uri="{FF2B5EF4-FFF2-40B4-BE49-F238E27FC236}">
                <a16:creationId xmlns:a16="http://schemas.microsoft.com/office/drawing/2014/main" id="{2C7A20CC-AD31-43F3-9FB6-D15820DCF7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4167267"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ây dương xỉ: Đặc điểm, ý nghĩa và cách chăm sóc">
            <a:extLst>
              <a:ext uri="{FF2B5EF4-FFF2-40B4-BE49-F238E27FC236}">
                <a16:creationId xmlns:a16="http://schemas.microsoft.com/office/drawing/2014/main" id="{31A27BFD-551C-46FD-AF8A-79AFA56329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7153" y="3428998"/>
            <a:ext cx="3797509" cy="342900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ây bạch đàn với tác dụng của cây bạch đàn và cách dùng trị bệnh tốt">
            <a:extLst>
              <a:ext uri="{FF2B5EF4-FFF2-40B4-BE49-F238E27FC236}">
                <a16:creationId xmlns:a16="http://schemas.microsoft.com/office/drawing/2014/main" id="{D15B4C97-C030-4958-8A9D-C329D5BFDE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4588" y="3583583"/>
            <a:ext cx="4057341" cy="3548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7A531F9-54E1-4CD0-8175-8848D9D37CE4}"/>
              </a:ext>
            </a:extLst>
          </p:cNvPr>
          <p:cNvSpPr/>
          <p:nvPr/>
        </p:nvSpPr>
        <p:spPr>
          <a:xfrm>
            <a:off x="-167389" y="6250898"/>
            <a:ext cx="2251021" cy="60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Thiết</a:t>
            </a:r>
            <a:r>
              <a:rPr lang="en-US" sz="2400" b="1" dirty="0"/>
              <a:t> </a:t>
            </a:r>
            <a:r>
              <a:rPr lang="en-US" sz="2400" b="1" dirty="0" err="1"/>
              <a:t>mộc</a:t>
            </a:r>
            <a:r>
              <a:rPr lang="en-US" sz="2400" b="1" dirty="0"/>
              <a:t> </a:t>
            </a:r>
            <a:r>
              <a:rPr lang="en-US" sz="2400" b="1" dirty="0" err="1"/>
              <a:t>lan</a:t>
            </a:r>
            <a:endParaRPr lang="en-US" sz="2400" b="1" dirty="0"/>
          </a:p>
        </p:txBody>
      </p:sp>
      <p:sp>
        <p:nvSpPr>
          <p:cNvPr id="9" name="Rectangle 8">
            <a:extLst>
              <a:ext uri="{FF2B5EF4-FFF2-40B4-BE49-F238E27FC236}">
                <a16:creationId xmlns:a16="http://schemas.microsoft.com/office/drawing/2014/main" id="{7C59F3D7-0796-48E1-8A2C-038DF455A4BC}"/>
              </a:ext>
            </a:extLst>
          </p:cNvPr>
          <p:cNvSpPr/>
          <p:nvPr/>
        </p:nvSpPr>
        <p:spPr>
          <a:xfrm>
            <a:off x="8293307" y="2750691"/>
            <a:ext cx="2251021" cy="60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Thông</a:t>
            </a:r>
            <a:endParaRPr lang="en-US" sz="2400" b="1" dirty="0"/>
          </a:p>
        </p:txBody>
      </p:sp>
      <p:sp>
        <p:nvSpPr>
          <p:cNvPr id="10" name="Rectangle 9">
            <a:extLst>
              <a:ext uri="{FF2B5EF4-FFF2-40B4-BE49-F238E27FC236}">
                <a16:creationId xmlns:a16="http://schemas.microsoft.com/office/drawing/2014/main" id="{422D6E18-5967-49A2-B731-94369EF9CAD3}"/>
              </a:ext>
            </a:extLst>
          </p:cNvPr>
          <p:cNvSpPr/>
          <p:nvPr/>
        </p:nvSpPr>
        <p:spPr>
          <a:xfrm>
            <a:off x="4342152" y="2821899"/>
            <a:ext cx="2251021" cy="60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Trúc</a:t>
            </a:r>
            <a:r>
              <a:rPr lang="en-US" sz="2400" b="1" dirty="0"/>
              <a:t> </a:t>
            </a:r>
            <a:r>
              <a:rPr lang="en-US" sz="2400" b="1" dirty="0" err="1"/>
              <a:t>đào</a:t>
            </a:r>
            <a:endParaRPr lang="en-US" sz="2400" b="1" dirty="0"/>
          </a:p>
        </p:txBody>
      </p:sp>
      <p:sp>
        <p:nvSpPr>
          <p:cNvPr id="11" name="Rectangle 10">
            <a:extLst>
              <a:ext uri="{FF2B5EF4-FFF2-40B4-BE49-F238E27FC236}">
                <a16:creationId xmlns:a16="http://schemas.microsoft.com/office/drawing/2014/main" id="{9A817A0A-5D6E-4060-BB2F-27FD01033482}"/>
              </a:ext>
            </a:extLst>
          </p:cNvPr>
          <p:cNvSpPr/>
          <p:nvPr/>
        </p:nvSpPr>
        <p:spPr>
          <a:xfrm>
            <a:off x="8307048" y="6250898"/>
            <a:ext cx="2251021" cy="60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Bạch</a:t>
            </a:r>
            <a:r>
              <a:rPr lang="en-US" sz="2400" b="1" dirty="0"/>
              <a:t> </a:t>
            </a:r>
            <a:r>
              <a:rPr lang="en-US" sz="2400" b="1" dirty="0" err="1"/>
              <a:t>đàn</a:t>
            </a:r>
            <a:endParaRPr lang="en-US" sz="2400" b="1" dirty="0"/>
          </a:p>
        </p:txBody>
      </p:sp>
      <p:sp>
        <p:nvSpPr>
          <p:cNvPr id="12" name="Rectangle 11">
            <a:extLst>
              <a:ext uri="{FF2B5EF4-FFF2-40B4-BE49-F238E27FC236}">
                <a16:creationId xmlns:a16="http://schemas.microsoft.com/office/drawing/2014/main" id="{7C9676F2-9634-478B-864E-B71AABEF28DA}"/>
              </a:ext>
            </a:extLst>
          </p:cNvPr>
          <p:cNvSpPr/>
          <p:nvPr/>
        </p:nvSpPr>
        <p:spPr>
          <a:xfrm>
            <a:off x="4367132" y="6250896"/>
            <a:ext cx="2251021" cy="60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Dương</a:t>
            </a:r>
            <a:r>
              <a:rPr lang="en-US" sz="2400" b="1" dirty="0"/>
              <a:t> </a:t>
            </a:r>
            <a:r>
              <a:rPr lang="en-US" sz="2400" b="1" dirty="0" err="1"/>
              <a:t>xỉ</a:t>
            </a:r>
            <a:endParaRPr lang="en-US" sz="2400" b="1" dirty="0"/>
          </a:p>
        </p:txBody>
      </p:sp>
    </p:spTree>
    <p:extLst>
      <p:ext uri="{BB962C8B-B14F-4D97-AF65-F5344CB8AC3E}">
        <p14:creationId xmlns:p14="http://schemas.microsoft.com/office/powerpoint/2010/main" val="1032548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97229DC7-FEC8-4340-A7A9-29DE24DDF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2"/>
            <a:ext cx="3819092" cy="26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a:extLst>
              <a:ext uri="{FF2B5EF4-FFF2-40B4-BE49-F238E27FC236}">
                <a16:creationId xmlns:a16="http://schemas.microsoft.com/office/drawing/2014/main" id="{536ECA97-F6E2-463E-9001-C6C053161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7621" y="147638"/>
            <a:ext cx="2933205" cy="240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a:extLst>
              <a:ext uri="{FF2B5EF4-FFF2-40B4-BE49-F238E27FC236}">
                <a16:creationId xmlns:a16="http://schemas.microsoft.com/office/drawing/2014/main" id="{90DFE85C-F0A1-4F6F-874D-08EB442A4AD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944592" y="0"/>
            <a:ext cx="4242645" cy="26909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a:extLst>
              <a:ext uri="{FF2B5EF4-FFF2-40B4-BE49-F238E27FC236}">
                <a16:creationId xmlns:a16="http://schemas.microsoft.com/office/drawing/2014/main" id="{4A4879EA-FFF1-475C-9921-7A76911CF2F4}"/>
              </a:ext>
            </a:extLst>
          </p:cNvPr>
          <p:cNvSpPr>
            <a:spLocks noChangeArrowheads="1"/>
          </p:cNvSpPr>
          <p:nvPr/>
        </p:nvSpPr>
        <p:spPr bwMode="auto">
          <a:xfrm>
            <a:off x="838200" y="2986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9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Arial" panose="020B0604020202020204" pitchFamily="34" charset="0"/>
              </a:rPr>
              <a:t>C</a:t>
            </a:r>
            <a:r>
              <a:rPr kumimoji="0" lang="en-US" altLang="en-US" sz="11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5611" name="Picture 11" descr="45+ Cây Trồng Trong Nhà Đẹp Hợp Phong Thủy">
            <a:extLst>
              <a:ext uri="{FF2B5EF4-FFF2-40B4-BE49-F238E27FC236}">
                <a16:creationId xmlns:a16="http://schemas.microsoft.com/office/drawing/2014/main" id="{DCB4F998-A5B7-4F77-A09E-A4106275AD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2700456"/>
            <a:ext cx="3819092" cy="3617218"/>
          </a:xfrm>
          <a:prstGeom prst="rect">
            <a:avLst/>
          </a:prstGeom>
          <a:noFill/>
          <a:extLst>
            <a:ext uri="{909E8E84-426E-40DD-AFC4-6F175D3DCCD1}">
              <a14:hiddenFill xmlns:a14="http://schemas.microsoft.com/office/drawing/2010/main">
                <a:solidFill>
                  <a:srgbClr val="FFFFFF"/>
                </a:solidFill>
              </a14:hiddenFill>
            </a:ext>
          </a:extLst>
        </p:spPr>
      </p:pic>
      <p:pic>
        <p:nvPicPr>
          <p:cNvPr id="25613" name="Picture 13" descr="Cây trồng trong nhà tốt nhất là cây gì? TOP 20 các loại cây trồng thanh lọc  không khí trong nhà hiệu quả - KHBVPTR">
            <a:extLst>
              <a:ext uri="{FF2B5EF4-FFF2-40B4-BE49-F238E27FC236}">
                <a16:creationId xmlns:a16="http://schemas.microsoft.com/office/drawing/2014/main" id="{98E75128-A7BE-4AD2-BF82-F2C41A6003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3855" y="2700455"/>
            <a:ext cx="4242645" cy="3617214"/>
          </a:xfrm>
          <a:prstGeom prst="rect">
            <a:avLst/>
          </a:prstGeom>
          <a:noFill/>
          <a:extLst>
            <a:ext uri="{909E8E84-426E-40DD-AFC4-6F175D3DCCD1}">
              <a14:hiddenFill xmlns:a14="http://schemas.microsoft.com/office/drawing/2010/main">
                <a:solidFill>
                  <a:srgbClr val="FFFFFF"/>
                </a:solidFill>
              </a14:hiddenFill>
            </a:ext>
          </a:extLst>
        </p:spPr>
      </p:pic>
      <p:pic>
        <p:nvPicPr>
          <p:cNvPr id="25615" name="Picture 15" descr="Những loại cây trồng trong nhà sang trọng, dễ trồng, thu hút tài lộc">
            <a:extLst>
              <a:ext uri="{FF2B5EF4-FFF2-40B4-BE49-F238E27FC236}">
                <a16:creationId xmlns:a16="http://schemas.microsoft.com/office/drawing/2014/main" id="{934724AA-DFDB-48B9-8C56-70D9B67890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4625" y="2700450"/>
            <a:ext cx="4132612" cy="358086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0B506A8-585C-40CB-9791-23AAAF776F0D}"/>
              </a:ext>
            </a:extLst>
          </p:cNvPr>
          <p:cNvSpPr/>
          <p:nvPr/>
        </p:nvSpPr>
        <p:spPr>
          <a:xfrm>
            <a:off x="2481943" y="6290841"/>
            <a:ext cx="6638306" cy="5671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MỘT SỐ CÂY TRỒNG TRONG NHÀ</a:t>
            </a:r>
          </a:p>
        </p:txBody>
      </p:sp>
      <p:pic>
        <p:nvPicPr>
          <p:cNvPr id="25604" name="Picture 4">
            <a:extLst>
              <a:ext uri="{FF2B5EF4-FFF2-40B4-BE49-F238E27FC236}">
                <a16:creationId xmlns:a16="http://schemas.microsoft.com/office/drawing/2014/main" id="{C15B61B5-A89B-4CA4-86FC-4E6988454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81300"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498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935163"/>
            <a:ext cx="952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2176" y="1935164"/>
            <a:ext cx="187325"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153"/>
          <p:cNvSpPr txBox="1">
            <a:spLocks noChangeArrowheads="1"/>
          </p:cNvSpPr>
          <p:nvPr/>
        </p:nvSpPr>
        <p:spPr bwMode="auto">
          <a:xfrm>
            <a:off x="6416675" y="1474789"/>
            <a:ext cx="490538" cy="35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800" b="0" i="0" u="none" strike="noStrike" kern="1200" cap="none" spc="0" normalizeH="0" baseline="0" noProof="0">
                <a:ln>
                  <a:noFill/>
                </a:ln>
                <a:solidFill>
                  <a:srgbClr val="FF0000"/>
                </a:solidFill>
                <a:effectLst/>
                <a:uLnTx/>
                <a:uFillTx/>
                <a:latin typeface="Times New Roman" pitchFamily="18" charset="0"/>
                <a:ea typeface="+mn-ea"/>
                <a:cs typeface="Arial" charset="0"/>
              </a:rPr>
              <a:t>Rơi xuống</a:t>
            </a:r>
          </a:p>
        </p:txBody>
      </p:sp>
      <p:sp>
        <p:nvSpPr>
          <p:cNvPr id="28677" name="Text Box 162"/>
          <p:cNvSpPr txBox="1">
            <a:spLocks noChangeArrowheads="1"/>
          </p:cNvSpPr>
          <p:nvPr/>
        </p:nvSpPr>
        <p:spPr bwMode="auto">
          <a:xfrm>
            <a:off x="3657600" y="1381126"/>
            <a:ext cx="1143000" cy="600075"/>
          </a:xfrm>
          <a:prstGeom prst="rect">
            <a:avLst/>
          </a:prstGeom>
          <a:solidFill>
            <a:srgbClr val="FFFF00"/>
          </a:solidFill>
          <a:ln>
            <a:noFill/>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1500" b="0" i="0" u="none" strike="noStrike" kern="1200" cap="none" spc="0" normalizeH="0" baseline="0" noProof="0" dirty="0" err="1">
                <a:ln>
                  <a:noFill/>
                </a:ln>
                <a:solidFill>
                  <a:prstClr val="black"/>
                </a:solidFill>
                <a:effectLst/>
                <a:uLnTx/>
                <a:uFillTx/>
                <a:latin typeface="Times New Roman" pitchFamily="18" charset="0"/>
                <a:ea typeface="+mn-ea"/>
                <a:cs typeface="Arial" charset="0"/>
              </a:rPr>
              <a:t>Lượng</a:t>
            </a:r>
            <a:r>
              <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rPr>
              <a:t> </a:t>
            </a:r>
            <a:r>
              <a:rPr kumimoji="0" lang="en-US" altLang="vi-VN" sz="1500" b="0" i="0" u="none" strike="noStrike" kern="1200" cap="none" spc="0" normalizeH="0" baseline="0" noProof="0" dirty="0" err="1">
                <a:ln>
                  <a:noFill/>
                </a:ln>
                <a:solidFill>
                  <a:prstClr val="black"/>
                </a:solidFill>
                <a:effectLst/>
                <a:uLnTx/>
                <a:uFillTx/>
                <a:latin typeface="Times New Roman" pitchFamily="18" charset="0"/>
                <a:ea typeface="+mn-ea"/>
                <a:cs typeface="Arial" charset="0"/>
              </a:rPr>
              <a:t>chảy</a:t>
            </a:r>
            <a:r>
              <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rPr>
              <a:t> 0,6m</a:t>
            </a:r>
            <a:r>
              <a:rPr kumimoji="0" lang="en-US" altLang="vi-VN" sz="1500" b="0" i="0" u="none" strike="noStrike" kern="1200" cap="none" spc="0" normalizeH="0" baseline="30000" noProof="0" dirty="0">
                <a:ln>
                  <a:noFill/>
                </a:ln>
                <a:solidFill>
                  <a:prstClr val="black"/>
                </a:solidFill>
                <a:effectLst/>
                <a:uLnTx/>
                <a:uFillTx/>
                <a:latin typeface="Times New Roman" pitchFamily="18" charset="0"/>
                <a:ea typeface="+mn-ea"/>
                <a:cs typeface="Arial" charset="0"/>
              </a:rPr>
              <a:t>3</a:t>
            </a:r>
            <a:r>
              <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rPr>
              <a:t>/</a:t>
            </a:r>
            <a:r>
              <a:rPr kumimoji="0" lang="en-US" altLang="vi-VN" sz="1500" b="0" i="0" u="none" strike="noStrike" kern="1200" cap="none" spc="0" normalizeH="0" baseline="0" noProof="0" dirty="0" err="1">
                <a:ln>
                  <a:noFill/>
                </a:ln>
                <a:solidFill>
                  <a:prstClr val="black"/>
                </a:solidFill>
                <a:effectLst/>
                <a:uLnTx/>
                <a:uFillTx/>
                <a:latin typeface="Times New Roman" pitchFamily="18" charset="0"/>
                <a:ea typeface="+mn-ea"/>
                <a:cs typeface="Arial" charset="0"/>
              </a:rPr>
              <a:t>giây</a:t>
            </a:r>
            <a:endPar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endParaRPr>
          </a:p>
        </p:txBody>
      </p:sp>
      <p:sp>
        <p:nvSpPr>
          <p:cNvPr id="28678" name="Text Box 163"/>
          <p:cNvSpPr txBox="1">
            <a:spLocks noChangeArrowheads="1"/>
          </p:cNvSpPr>
          <p:nvPr/>
        </p:nvSpPr>
        <p:spPr bwMode="auto">
          <a:xfrm>
            <a:off x="8686800" y="1511300"/>
            <a:ext cx="1274762" cy="546100"/>
          </a:xfrm>
          <a:prstGeom prst="rect">
            <a:avLst/>
          </a:prstGeom>
          <a:solidFill>
            <a:srgbClr val="FFFF00"/>
          </a:solidFill>
          <a:ln>
            <a:noFill/>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1500" b="0" i="0" u="none" strike="noStrike" kern="1200" cap="none" spc="0" normalizeH="0" baseline="0" noProof="0" dirty="0" err="1">
                <a:ln>
                  <a:noFill/>
                </a:ln>
                <a:solidFill>
                  <a:prstClr val="black"/>
                </a:solidFill>
                <a:effectLst/>
                <a:uLnTx/>
                <a:uFillTx/>
                <a:latin typeface="Times New Roman" pitchFamily="18" charset="0"/>
                <a:ea typeface="+mn-ea"/>
                <a:cs typeface="Arial" charset="0"/>
              </a:rPr>
              <a:t>Lượng</a:t>
            </a:r>
            <a:r>
              <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rPr>
              <a:t> </a:t>
            </a:r>
            <a:r>
              <a:rPr kumimoji="0" lang="en-US" altLang="vi-VN" sz="1500" b="0" i="0" u="none" strike="noStrike" kern="1200" cap="none" spc="0" normalizeH="0" baseline="0" noProof="0" dirty="0" err="1">
                <a:ln>
                  <a:noFill/>
                </a:ln>
                <a:solidFill>
                  <a:prstClr val="black"/>
                </a:solidFill>
                <a:effectLst/>
                <a:uLnTx/>
                <a:uFillTx/>
                <a:latin typeface="Times New Roman" pitchFamily="18" charset="0"/>
                <a:ea typeface="+mn-ea"/>
                <a:cs typeface="Arial" charset="0"/>
              </a:rPr>
              <a:t>chảy</a:t>
            </a:r>
            <a:r>
              <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rPr>
              <a:t> 21m</a:t>
            </a:r>
            <a:r>
              <a:rPr kumimoji="0" lang="en-US" altLang="vi-VN" sz="1500" b="0" i="0" u="none" strike="noStrike" kern="1200" cap="none" spc="0" normalizeH="0" baseline="30000" noProof="0" dirty="0">
                <a:ln>
                  <a:noFill/>
                </a:ln>
                <a:solidFill>
                  <a:prstClr val="black"/>
                </a:solidFill>
                <a:effectLst/>
                <a:uLnTx/>
                <a:uFillTx/>
                <a:latin typeface="Times New Roman" pitchFamily="18" charset="0"/>
                <a:ea typeface="+mn-ea"/>
                <a:cs typeface="Arial" charset="0"/>
              </a:rPr>
              <a:t>3</a:t>
            </a:r>
            <a:r>
              <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rPr>
              <a:t>/</a:t>
            </a:r>
            <a:r>
              <a:rPr kumimoji="0" lang="en-US" altLang="vi-VN" sz="1500" b="0" i="0" u="none" strike="noStrike" kern="1200" cap="none" spc="0" normalizeH="0" baseline="0" noProof="0" dirty="0" err="1">
                <a:ln>
                  <a:noFill/>
                </a:ln>
                <a:solidFill>
                  <a:prstClr val="black"/>
                </a:solidFill>
                <a:effectLst/>
                <a:uLnTx/>
                <a:uFillTx/>
                <a:latin typeface="Times New Roman" pitchFamily="18" charset="0"/>
                <a:ea typeface="+mn-ea"/>
                <a:cs typeface="Arial" charset="0"/>
              </a:rPr>
              <a:t>giây</a:t>
            </a:r>
            <a:endParaRPr kumimoji="0" lang="en-US" altLang="vi-VN" sz="1500" b="0" i="0" u="none" strike="noStrike" kern="1200" cap="none" spc="0" normalizeH="0" baseline="0" noProof="0" dirty="0">
              <a:ln>
                <a:noFill/>
              </a:ln>
              <a:solidFill>
                <a:prstClr val="black"/>
              </a:solidFill>
              <a:effectLst/>
              <a:uLnTx/>
              <a:uFillTx/>
              <a:latin typeface="Times New Roman" pitchFamily="18" charset="0"/>
              <a:ea typeface="+mn-ea"/>
              <a:cs typeface="Arial" charset="0"/>
            </a:endParaRPr>
          </a:p>
        </p:txBody>
      </p:sp>
      <p:cxnSp>
        <p:nvCxnSpPr>
          <p:cNvPr id="28679" name="AutoShape 118"/>
          <p:cNvCxnSpPr>
            <a:cxnSpLocks noChangeShapeType="1"/>
          </p:cNvCxnSpPr>
          <p:nvPr/>
        </p:nvCxnSpPr>
        <p:spPr bwMode="auto">
          <a:xfrm>
            <a:off x="4191000" y="2397125"/>
            <a:ext cx="4343400" cy="0"/>
          </a:xfrm>
          <a:prstGeom prst="straightConnector1">
            <a:avLst/>
          </a:prstGeom>
          <a:noFill/>
          <a:ln w="25400">
            <a:solidFill>
              <a:srgbClr val="996633"/>
            </a:solidFill>
            <a:round/>
            <a:headEnd/>
            <a:tailEnd/>
          </a:ln>
          <a:extLst>
            <a:ext uri="{909E8E84-426E-40DD-AFC4-6F175D3DCCD1}">
              <a14:hiddenFill xmlns:a14="http://schemas.microsoft.com/office/drawing/2010/main">
                <a:noFill/>
              </a14:hiddenFill>
            </a:ext>
          </a:extLst>
        </p:spPr>
      </p:cxnSp>
      <p:sp>
        <p:nvSpPr>
          <p:cNvPr id="28680" name="Arc 119"/>
          <p:cNvSpPr>
            <a:spLocks/>
          </p:cNvSpPr>
          <p:nvPr/>
        </p:nvSpPr>
        <p:spPr bwMode="auto">
          <a:xfrm rot="14245348" flipV="1">
            <a:off x="4662488" y="1576439"/>
            <a:ext cx="1133475" cy="1663700"/>
          </a:xfrm>
          <a:custGeom>
            <a:avLst/>
            <a:gdLst>
              <a:gd name="T0" fmla="*/ 2147483647 w 21600"/>
              <a:gd name="T1" fmla="*/ 0 h 25634"/>
              <a:gd name="T2" fmla="*/ 2147483647 w 21600"/>
              <a:gd name="T3" fmla="*/ 2147483647 h 25634"/>
              <a:gd name="T4" fmla="*/ 0 w 21600"/>
              <a:gd name="T5" fmla="*/ 2147483647 h 25634"/>
              <a:gd name="T6" fmla="*/ 0 60000 65536"/>
              <a:gd name="T7" fmla="*/ 0 60000 65536"/>
              <a:gd name="T8" fmla="*/ 0 60000 65536"/>
              <a:gd name="T9" fmla="*/ 0 w 21600"/>
              <a:gd name="T10" fmla="*/ 0 h 25634"/>
              <a:gd name="T11" fmla="*/ 21600 w 21600"/>
              <a:gd name="T12" fmla="*/ 25634 h 25634"/>
            </a:gdLst>
            <a:ahLst/>
            <a:cxnLst>
              <a:cxn ang="T6">
                <a:pos x="T0" y="T1"/>
              </a:cxn>
              <a:cxn ang="T7">
                <a:pos x="T2" y="T3"/>
              </a:cxn>
              <a:cxn ang="T8">
                <a:pos x="T4" y="T5"/>
              </a:cxn>
            </a:cxnLst>
            <a:rect l="T9" t="T10" r="T11" b="T12"/>
            <a:pathLst>
              <a:path w="21600" h="25634" fill="none" extrusionOk="0">
                <a:moveTo>
                  <a:pt x="830" y="-1"/>
                </a:moveTo>
                <a:cubicBezTo>
                  <a:pt x="12427" y="445"/>
                  <a:pt x="21600" y="9977"/>
                  <a:pt x="21600" y="21584"/>
                </a:cubicBezTo>
                <a:cubicBezTo>
                  <a:pt x="21600" y="22943"/>
                  <a:pt x="21471" y="24299"/>
                  <a:pt x="21216" y="25633"/>
                </a:cubicBezTo>
              </a:path>
              <a:path w="21600" h="25634" stroke="0" extrusionOk="0">
                <a:moveTo>
                  <a:pt x="830" y="-1"/>
                </a:moveTo>
                <a:cubicBezTo>
                  <a:pt x="12427" y="445"/>
                  <a:pt x="21600" y="9977"/>
                  <a:pt x="21600" y="21584"/>
                </a:cubicBezTo>
                <a:cubicBezTo>
                  <a:pt x="21600" y="22943"/>
                  <a:pt x="21471" y="24299"/>
                  <a:pt x="21216" y="25633"/>
                </a:cubicBezTo>
                <a:lnTo>
                  <a:pt x="0" y="21584"/>
                </a:lnTo>
                <a:close/>
              </a:path>
            </a:pathLst>
          </a:custGeom>
          <a:noFill/>
          <a:ln w="25400">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vi-VN" altLang="vi-VN" sz="3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pic>
        <p:nvPicPr>
          <p:cNvPr id="28681" name="Picture 1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9513" y="2019301"/>
            <a:ext cx="119062"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77532">
            <a:off x="5276851" y="2019301"/>
            <a:ext cx="1301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7225" y="2166939"/>
            <a:ext cx="128588" cy="10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120901"/>
            <a:ext cx="18573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2914" y="2168526"/>
            <a:ext cx="185737"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1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1968500"/>
            <a:ext cx="96838"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Picture 1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0" y="1968500"/>
            <a:ext cx="120650"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1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5989" y="2036763"/>
            <a:ext cx="92075"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13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8564" y="1154113"/>
            <a:ext cx="473075"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0" name="Picture 13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4639" y="1555750"/>
            <a:ext cx="212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1" name="Picture 13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73775" y="1271589"/>
            <a:ext cx="2873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2" name="Picture 139"/>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9138" y="1471614"/>
            <a:ext cx="214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693" name="AutoShape 152"/>
          <p:cNvCxnSpPr>
            <a:cxnSpLocks noChangeShapeType="1"/>
          </p:cNvCxnSpPr>
          <p:nvPr/>
        </p:nvCxnSpPr>
        <p:spPr bwMode="auto">
          <a:xfrm>
            <a:off x="6370639" y="1620839"/>
            <a:ext cx="15875" cy="2444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694" name="AutoShape 154"/>
          <p:cNvCxnSpPr>
            <a:cxnSpLocks noChangeShapeType="1"/>
          </p:cNvCxnSpPr>
          <p:nvPr/>
        </p:nvCxnSpPr>
        <p:spPr bwMode="auto">
          <a:xfrm>
            <a:off x="5175250" y="1620839"/>
            <a:ext cx="0" cy="2444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28695" name="Picture 140" descr="m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5850" y="68263"/>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6" name="Picture 141" descr="m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29475" y="68263"/>
            <a:ext cx="18240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7" name="Text Box 142"/>
          <p:cNvSpPr txBox="1">
            <a:spLocks noChangeArrowheads="1"/>
          </p:cNvSpPr>
          <p:nvPr/>
        </p:nvSpPr>
        <p:spPr bwMode="auto">
          <a:xfrm>
            <a:off x="5643564" y="96839"/>
            <a:ext cx="661987" cy="288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1400" b="1" i="0" u="none" strike="noStrike" kern="1200" cap="none" spc="0" normalizeH="0" baseline="0" noProof="0">
                <a:ln>
                  <a:noFill/>
                </a:ln>
                <a:solidFill>
                  <a:srgbClr val="FF0000"/>
                </a:solidFill>
                <a:effectLst/>
                <a:uLnTx/>
                <a:uFillTx/>
                <a:latin typeface="Times New Roman" pitchFamily="18" charset="0"/>
                <a:ea typeface="+mn-ea"/>
                <a:cs typeface="Arial" charset="0"/>
              </a:rPr>
              <a:t>Mưa </a:t>
            </a:r>
          </a:p>
        </p:txBody>
      </p:sp>
      <p:sp>
        <p:nvSpPr>
          <p:cNvPr id="28698" name="Text Box 143"/>
          <p:cNvSpPr txBox="1">
            <a:spLocks noChangeArrowheads="1"/>
          </p:cNvSpPr>
          <p:nvPr/>
        </p:nvSpPr>
        <p:spPr bwMode="auto">
          <a:xfrm>
            <a:off x="7905750" y="73026"/>
            <a:ext cx="660400" cy="288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1400" b="1" i="0" u="none" strike="noStrike" kern="1200" cap="none" spc="0" normalizeH="0" baseline="0" noProof="0">
                <a:ln>
                  <a:noFill/>
                </a:ln>
                <a:solidFill>
                  <a:srgbClr val="FF0000"/>
                </a:solidFill>
                <a:effectLst/>
                <a:uLnTx/>
                <a:uFillTx/>
                <a:latin typeface="Times New Roman" pitchFamily="18" charset="0"/>
                <a:ea typeface="+mn-ea"/>
                <a:cs typeface="Arial" charset="0"/>
              </a:rPr>
              <a:t>Mưa </a:t>
            </a:r>
          </a:p>
        </p:txBody>
      </p:sp>
      <p:cxnSp>
        <p:nvCxnSpPr>
          <p:cNvPr id="28699" name="AutoShape 144"/>
          <p:cNvCxnSpPr>
            <a:cxnSpLocks noChangeShapeType="1"/>
          </p:cNvCxnSpPr>
          <p:nvPr/>
        </p:nvCxnSpPr>
        <p:spPr bwMode="auto">
          <a:xfrm flipH="1">
            <a:off x="5353050" y="504826"/>
            <a:ext cx="223838" cy="720725"/>
          </a:xfrm>
          <a:prstGeom prst="straightConnector1">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8700" name="AutoShape 145"/>
          <p:cNvCxnSpPr>
            <a:cxnSpLocks noChangeShapeType="1"/>
          </p:cNvCxnSpPr>
          <p:nvPr/>
        </p:nvCxnSpPr>
        <p:spPr bwMode="auto">
          <a:xfrm flipH="1">
            <a:off x="5534026" y="561975"/>
            <a:ext cx="207963" cy="719138"/>
          </a:xfrm>
          <a:prstGeom prst="straightConnector1">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8701" name="AutoShape 146"/>
          <p:cNvCxnSpPr>
            <a:cxnSpLocks noChangeShapeType="1"/>
          </p:cNvCxnSpPr>
          <p:nvPr/>
        </p:nvCxnSpPr>
        <p:spPr bwMode="auto">
          <a:xfrm flipH="1">
            <a:off x="5683250" y="504825"/>
            <a:ext cx="279400" cy="908050"/>
          </a:xfrm>
          <a:prstGeom prst="straightConnector1">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8702" name="AutoShape 147"/>
          <p:cNvCxnSpPr>
            <a:cxnSpLocks noChangeShapeType="1"/>
          </p:cNvCxnSpPr>
          <p:nvPr/>
        </p:nvCxnSpPr>
        <p:spPr bwMode="auto">
          <a:xfrm flipH="1">
            <a:off x="5810250" y="393701"/>
            <a:ext cx="381000" cy="1116013"/>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03" name="AutoShape 148"/>
          <p:cNvCxnSpPr>
            <a:cxnSpLocks noChangeShapeType="1"/>
          </p:cNvCxnSpPr>
          <p:nvPr/>
        </p:nvCxnSpPr>
        <p:spPr bwMode="auto">
          <a:xfrm flipH="1">
            <a:off x="6115051" y="361951"/>
            <a:ext cx="269875" cy="925513"/>
          </a:xfrm>
          <a:prstGeom prst="straightConnector1">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8704" name="AutoShape 149"/>
          <p:cNvCxnSpPr>
            <a:cxnSpLocks noChangeShapeType="1"/>
          </p:cNvCxnSpPr>
          <p:nvPr/>
        </p:nvCxnSpPr>
        <p:spPr bwMode="auto">
          <a:xfrm flipH="1">
            <a:off x="6419851" y="161925"/>
            <a:ext cx="206375" cy="901700"/>
          </a:xfrm>
          <a:prstGeom prst="straightConnector1">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8705" name="AutoShape 150"/>
          <p:cNvCxnSpPr>
            <a:cxnSpLocks noChangeShapeType="1"/>
          </p:cNvCxnSpPr>
          <p:nvPr/>
        </p:nvCxnSpPr>
        <p:spPr bwMode="auto">
          <a:xfrm flipH="1">
            <a:off x="5200651" y="504825"/>
            <a:ext cx="231775" cy="776288"/>
          </a:xfrm>
          <a:prstGeom prst="straightConnector1">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8706" name="AutoShape 151"/>
          <p:cNvCxnSpPr>
            <a:cxnSpLocks noChangeShapeType="1"/>
          </p:cNvCxnSpPr>
          <p:nvPr/>
        </p:nvCxnSpPr>
        <p:spPr bwMode="auto">
          <a:xfrm flipH="1">
            <a:off x="4972051" y="409575"/>
            <a:ext cx="233363" cy="820738"/>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07" name="AutoShape 155"/>
          <p:cNvCxnSpPr>
            <a:cxnSpLocks noChangeShapeType="1"/>
          </p:cNvCxnSpPr>
          <p:nvPr/>
        </p:nvCxnSpPr>
        <p:spPr bwMode="auto">
          <a:xfrm flipH="1">
            <a:off x="7129464" y="565151"/>
            <a:ext cx="346075" cy="995363"/>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08" name="AutoShape 156"/>
          <p:cNvCxnSpPr>
            <a:cxnSpLocks noChangeShapeType="1"/>
          </p:cNvCxnSpPr>
          <p:nvPr/>
        </p:nvCxnSpPr>
        <p:spPr bwMode="auto">
          <a:xfrm flipH="1">
            <a:off x="7358064" y="666750"/>
            <a:ext cx="346075" cy="1073150"/>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09" name="AutoShape 157"/>
          <p:cNvCxnSpPr>
            <a:cxnSpLocks noChangeShapeType="1"/>
          </p:cNvCxnSpPr>
          <p:nvPr/>
        </p:nvCxnSpPr>
        <p:spPr bwMode="auto">
          <a:xfrm flipH="1">
            <a:off x="7604125" y="522289"/>
            <a:ext cx="363538" cy="1093787"/>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10" name="AutoShape 158"/>
          <p:cNvCxnSpPr>
            <a:cxnSpLocks noChangeShapeType="1"/>
          </p:cNvCxnSpPr>
          <p:nvPr/>
        </p:nvCxnSpPr>
        <p:spPr bwMode="auto">
          <a:xfrm flipH="1">
            <a:off x="7834313" y="746125"/>
            <a:ext cx="285750" cy="814388"/>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11" name="AutoShape 159"/>
          <p:cNvCxnSpPr>
            <a:cxnSpLocks noChangeShapeType="1"/>
          </p:cNvCxnSpPr>
          <p:nvPr/>
        </p:nvCxnSpPr>
        <p:spPr bwMode="auto">
          <a:xfrm flipH="1">
            <a:off x="8094663" y="611188"/>
            <a:ext cx="330200" cy="900112"/>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12" name="AutoShape 160"/>
          <p:cNvCxnSpPr>
            <a:cxnSpLocks noChangeShapeType="1"/>
          </p:cNvCxnSpPr>
          <p:nvPr/>
        </p:nvCxnSpPr>
        <p:spPr bwMode="auto">
          <a:xfrm flipH="1">
            <a:off x="8304213" y="598489"/>
            <a:ext cx="349250" cy="962025"/>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28713" name="AutoShape 161"/>
          <p:cNvCxnSpPr>
            <a:cxnSpLocks noChangeShapeType="1"/>
          </p:cNvCxnSpPr>
          <p:nvPr/>
        </p:nvCxnSpPr>
        <p:spPr bwMode="auto">
          <a:xfrm flipH="1">
            <a:off x="8501063" y="458788"/>
            <a:ext cx="400050" cy="1270000"/>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sp>
        <p:nvSpPr>
          <p:cNvPr id="28714" name="Text Box 164"/>
          <p:cNvSpPr txBox="1">
            <a:spLocks noChangeArrowheads="1"/>
          </p:cNvSpPr>
          <p:nvPr/>
        </p:nvSpPr>
        <p:spPr bwMode="auto">
          <a:xfrm>
            <a:off x="6096001" y="2139950"/>
            <a:ext cx="155575"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2000" b="0" i="0" u="none" strike="noStrike" kern="1200" cap="none" spc="0" normalizeH="0" baseline="0" noProof="0">
                <a:ln>
                  <a:noFill/>
                </a:ln>
                <a:solidFill>
                  <a:prstClr val="black"/>
                </a:solidFill>
                <a:effectLst/>
                <a:uLnTx/>
                <a:uFillTx/>
                <a:latin typeface="Times New Roman" pitchFamily="18" charset="0"/>
                <a:ea typeface="+mn-ea"/>
                <a:cs typeface="Arial" charset="0"/>
              </a:rPr>
              <a:t>A</a:t>
            </a:r>
          </a:p>
        </p:txBody>
      </p:sp>
      <p:sp>
        <p:nvSpPr>
          <p:cNvPr id="28715" name="Text Box 165"/>
          <p:cNvSpPr txBox="1">
            <a:spLocks noChangeArrowheads="1"/>
          </p:cNvSpPr>
          <p:nvPr/>
        </p:nvSpPr>
        <p:spPr bwMode="auto">
          <a:xfrm>
            <a:off x="8229600" y="2120900"/>
            <a:ext cx="153988"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vi-VN" sz="2000" b="0" i="0" u="none" strike="noStrike" kern="1200" cap="none" spc="0" normalizeH="0" baseline="0" noProof="0">
                <a:ln>
                  <a:noFill/>
                </a:ln>
                <a:solidFill>
                  <a:prstClr val="black"/>
                </a:solidFill>
                <a:effectLst/>
                <a:uLnTx/>
                <a:uFillTx/>
                <a:latin typeface="Times New Roman" pitchFamily="18" charset="0"/>
                <a:ea typeface="+mn-ea"/>
                <a:cs typeface="Arial" charset="0"/>
              </a:rPr>
              <a:t>B</a:t>
            </a:r>
          </a:p>
        </p:txBody>
      </p:sp>
      <p:graphicFrame>
        <p:nvGraphicFramePr>
          <p:cNvPr id="28718" name="Group 46"/>
          <p:cNvGraphicFramePr>
            <a:graphicFrameLocks noGrp="1"/>
          </p:cNvGraphicFramePr>
          <p:nvPr>
            <p:ph idx="4294967295"/>
          </p:nvPr>
        </p:nvGraphicFramePr>
        <p:xfrm>
          <a:off x="249383" y="4071302"/>
          <a:ext cx="11661569" cy="2619608"/>
        </p:xfrm>
        <a:graphic>
          <a:graphicData uri="http://schemas.openxmlformats.org/drawingml/2006/table">
            <a:tbl>
              <a:tblPr/>
              <a:tblGrid>
                <a:gridCol w="3523712">
                  <a:extLst>
                    <a:ext uri="{9D8B030D-6E8A-4147-A177-3AD203B41FA5}">
                      <a16:colId xmlns:a16="http://schemas.microsoft.com/office/drawing/2014/main" val="20000"/>
                    </a:ext>
                  </a:extLst>
                </a:gridCol>
                <a:gridCol w="3959128">
                  <a:extLst>
                    <a:ext uri="{9D8B030D-6E8A-4147-A177-3AD203B41FA5}">
                      <a16:colId xmlns:a16="http://schemas.microsoft.com/office/drawing/2014/main" val="20001"/>
                    </a:ext>
                  </a:extLst>
                </a:gridCol>
                <a:gridCol w="4178729">
                  <a:extLst>
                    <a:ext uri="{9D8B030D-6E8A-4147-A177-3AD203B41FA5}">
                      <a16:colId xmlns:a16="http://schemas.microsoft.com/office/drawing/2014/main" val="20002"/>
                    </a:ext>
                  </a:extLst>
                </a:gridCol>
              </a:tblGrid>
              <a:tr h="37524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vi-VN" sz="2200" b="1" i="0" u="none" strike="noStrike" cap="none" normalizeH="0" baseline="0" dirty="0" err="1">
                          <a:ln>
                            <a:noFill/>
                          </a:ln>
                          <a:solidFill>
                            <a:schemeClr val="tx1"/>
                          </a:solidFill>
                          <a:effectLst/>
                          <a:latin typeface="Times New Roman" pitchFamily="18" charset="0"/>
                        </a:rPr>
                        <a:t>Đặc</a:t>
                      </a:r>
                      <a:r>
                        <a:rPr kumimoji="0" lang="en-US" altLang="vi-VN" sz="2200" b="1" i="0" u="none" strike="noStrike" cap="none" normalizeH="0" baseline="0" dirty="0">
                          <a:ln>
                            <a:noFill/>
                          </a:ln>
                          <a:solidFill>
                            <a:schemeClr val="tx1"/>
                          </a:solidFill>
                          <a:effectLst/>
                          <a:latin typeface="Times New Roman" pitchFamily="18" charset="0"/>
                        </a:rPr>
                        <a:t> </a:t>
                      </a:r>
                      <a:r>
                        <a:rPr kumimoji="0" lang="en-US" altLang="vi-VN" sz="2200" b="1" i="0" u="none" strike="noStrike" cap="none" normalizeH="0" baseline="0" dirty="0" err="1">
                          <a:ln>
                            <a:noFill/>
                          </a:ln>
                          <a:solidFill>
                            <a:schemeClr val="tx1"/>
                          </a:solidFill>
                          <a:effectLst/>
                          <a:latin typeface="Times New Roman" pitchFamily="18" charset="0"/>
                        </a:rPr>
                        <a:t>điểm</a:t>
                      </a:r>
                      <a:endParaRPr kumimoji="0" lang="en-US" altLang="vi-VN" sz="2200" b="1"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vi-VN" sz="2200" b="1" i="0" u="none" strike="noStrike" cap="none" normalizeH="0" baseline="0" dirty="0" err="1">
                          <a:ln>
                            <a:noFill/>
                          </a:ln>
                          <a:solidFill>
                            <a:schemeClr val="tx1"/>
                          </a:solidFill>
                          <a:effectLst/>
                          <a:latin typeface="Times New Roman" pitchFamily="18" charset="0"/>
                        </a:rPr>
                        <a:t>Khu</a:t>
                      </a:r>
                      <a:r>
                        <a:rPr kumimoji="0" lang="en-US" altLang="vi-VN" sz="2200" b="1" i="0" u="none" strike="noStrike" cap="none" normalizeH="0" baseline="0" dirty="0">
                          <a:ln>
                            <a:noFill/>
                          </a:ln>
                          <a:solidFill>
                            <a:schemeClr val="tx1"/>
                          </a:solidFill>
                          <a:effectLst/>
                          <a:latin typeface="Times New Roman" pitchFamily="18" charset="0"/>
                        </a:rPr>
                        <a:t> </a:t>
                      </a:r>
                      <a:r>
                        <a:rPr kumimoji="0" lang="en-US" altLang="vi-VN" sz="2200" b="1" i="0" u="none" strike="noStrike" cap="none" normalizeH="0" baseline="0" dirty="0" err="1">
                          <a:ln>
                            <a:noFill/>
                          </a:ln>
                          <a:solidFill>
                            <a:schemeClr val="tx1"/>
                          </a:solidFill>
                          <a:effectLst/>
                          <a:latin typeface="Times New Roman" pitchFamily="18" charset="0"/>
                        </a:rPr>
                        <a:t>vực</a:t>
                      </a:r>
                      <a:r>
                        <a:rPr kumimoji="0" lang="en-US" altLang="vi-VN" sz="2200" b="1" i="0" u="none" strike="noStrike" cap="none" normalizeH="0" baseline="0" dirty="0">
                          <a:ln>
                            <a:noFill/>
                          </a:ln>
                          <a:solidFill>
                            <a:schemeClr val="tx1"/>
                          </a:solidFill>
                          <a:effectLst/>
                          <a:latin typeface="Times New Roman" pitchFamily="18" charset="0"/>
                        </a:rPr>
                        <a:t> A ( </a:t>
                      </a:r>
                      <a:r>
                        <a:rPr kumimoji="0" lang="en-US" altLang="vi-VN" sz="2200" b="1" i="0" u="none" strike="noStrike" cap="none" normalizeH="0" baseline="0" dirty="0" err="1">
                          <a:ln>
                            <a:noFill/>
                          </a:ln>
                          <a:solidFill>
                            <a:schemeClr val="tx1"/>
                          </a:solidFill>
                          <a:effectLst/>
                          <a:latin typeface="Times New Roman" pitchFamily="18" charset="0"/>
                        </a:rPr>
                        <a:t>có</a:t>
                      </a:r>
                      <a:r>
                        <a:rPr kumimoji="0" lang="en-US" altLang="vi-VN" sz="2200" b="1" i="0" u="none" strike="noStrike" cap="none" normalizeH="0" baseline="0" dirty="0">
                          <a:ln>
                            <a:noFill/>
                          </a:ln>
                          <a:solidFill>
                            <a:schemeClr val="tx1"/>
                          </a:solidFill>
                          <a:effectLst/>
                          <a:latin typeface="Times New Roman" pitchFamily="18" charset="0"/>
                        </a:rPr>
                        <a:t> </a:t>
                      </a:r>
                      <a:r>
                        <a:rPr kumimoji="0" lang="en-US" altLang="vi-VN" sz="2200" b="1" i="0" u="none" strike="noStrike" cap="none" normalizeH="0" baseline="0" dirty="0" err="1">
                          <a:ln>
                            <a:noFill/>
                          </a:ln>
                          <a:solidFill>
                            <a:schemeClr val="tx1"/>
                          </a:solidFill>
                          <a:effectLst/>
                          <a:latin typeface="Times New Roman" pitchFamily="18" charset="0"/>
                        </a:rPr>
                        <a:t>rừng</a:t>
                      </a:r>
                      <a:r>
                        <a:rPr kumimoji="0" lang="en-US" altLang="vi-VN" sz="2200" b="1" i="0" u="none" strike="noStrike" cap="none" normalizeH="0" baseline="0" dirty="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vi-VN" sz="2200" b="1" i="0" u="none" strike="noStrike" cap="none" normalizeH="0" baseline="0" dirty="0" err="1">
                          <a:ln>
                            <a:noFill/>
                          </a:ln>
                          <a:solidFill>
                            <a:schemeClr val="tx1"/>
                          </a:solidFill>
                          <a:effectLst/>
                          <a:latin typeface="Times New Roman" pitchFamily="18" charset="0"/>
                        </a:rPr>
                        <a:t>Khu</a:t>
                      </a:r>
                      <a:r>
                        <a:rPr kumimoji="0" lang="en-US" altLang="vi-VN" sz="2200" b="1" i="0" u="none" strike="noStrike" cap="none" normalizeH="0" baseline="0" dirty="0">
                          <a:ln>
                            <a:noFill/>
                          </a:ln>
                          <a:solidFill>
                            <a:schemeClr val="tx1"/>
                          </a:solidFill>
                          <a:effectLst/>
                          <a:latin typeface="Times New Roman" pitchFamily="18" charset="0"/>
                        </a:rPr>
                        <a:t> </a:t>
                      </a:r>
                      <a:r>
                        <a:rPr kumimoji="0" lang="en-US" altLang="vi-VN" sz="2200" b="1" i="0" u="none" strike="noStrike" cap="none" normalizeH="0" baseline="0" dirty="0" err="1">
                          <a:ln>
                            <a:noFill/>
                          </a:ln>
                          <a:solidFill>
                            <a:schemeClr val="tx1"/>
                          </a:solidFill>
                          <a:effectLst/>
                          <a:latin typeface="Times New Roman" pitchFamily="18" charset="0"/>
                        </a:rPr>
                        <a:t>vực</a:t>
                      </a:r>
                      <a:r>
                        <a:rPr kumimoji="0" lang="en-US" altLang="vi-VN" sz="2200" b="1" i="0" u="none" strike="noStrike" cap="none" normalizeH="0" baseline="0" dirty="0">
                          <a:ln>
                            <a:noFill/>
                          </a:ln>
                          <a:solidFill>
                            <a:schemeClr val="tx1"/>
                          </a:solidFill>
                          <a:effectLst/>
                          <a:latin typeface="Times New Roman" pitchFamily="18" charset="0"/>
                        </a:rPr>
                        <a:t> B( </a:t>
                      </a:r>
                      <a:r>
                        <a:rPr kumimoji="0" lang="en-US" altLang="vi-VN" sz="2200" b="1" i="0" u="none" strike="noStrike" cap="none" normalizeH="0" baseline="0" dirty="0" err="1">
                          <a:ln>
                            <a:noFill/>
                          </a:ln>
                          <a:solidFill>
                            <a:schemeClr val="tx1"/>
                          </a:solidFill>
                          <a:effectLst/>
                          <a:latin typeface="Times New Roman" pitchFamily="18" charset="0"/>
                        </a:rPr>
                        <a:t>đồi</a:t>
                      </a:r>
                      <a:r>
                        <a:rPr kumimoji="0" lang="en-US" altLang="vi-VN" sz="2200" b="1" i="0" u="none" strike="noStrike" cap="none" normalizeH="0" baseline="0" dirty="0">
                          <a:ln>
                            <a:noFill/>
                          </a:ln>
                          <a:solidFill>
                            <a:schemeClr val="tx1"/>
                          </a:solidFill>
                          <a:effectLst/>
                          <a:latin typeface="Times New Roman" pitchFamily="18" charset="0"/>
                        </a:rPr>
                        <a:t> </a:t>
                      </a:r>
                      <a:r>
                        <a:rPr kumimoji="0" lang="en-US" altLang="vi-VN" sz="2200" b="1" i="0" u="none" strike="noStrike" cap="none" normalizeH="0" baseline="0" dirty="0" err="1">
                          <a:ln>
                            <a:noFill/>
                          </a:ln>
                          <a:solidFill>
                            <a:schemeClr val="tx1"/>
                          </a:solidFill>
                          <a:effectLst/>
                          <a:latin typeface="Times New Roman" pitchFamily="18" charset="0"/>
                        </a:rPr>
                        <a:t>trọc</a:t>
                      </a:r>
                      <a:r>
                        <a:rPr kumimoji="0" lang="en-US" altLang="vi-VN" sz="2200" b="1" i="0" u="none" strike="noStrike" cap="none" normalizeH="0" baseline="0" dirty="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0"/>
                  </a:ext>
                </a:extLst>
              </a:tr>
              <a:tr h="37524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vi-VN" altLang="vi-VN" sz="2200" b="1" i="1" u="none" strike="noStrike" cap="none" normalizeH="0" baseline="0" dirty="0">
                          <a:ln>
                            <a:noFill/>
                          </a:ln>
                          <a:solidFill>
                            <a:schemeClr val="tx1"/>
                          </a:solidFill>
                          <a:effectLst/>
                          <a:latin typeface="Times New Roman" pitchFamily="18" charset="0"/>
                        </a:rPr>
                        <a:t>Ph</a:t>
                      </a:r>
                      <a:r>
                        <a:rPr kumimoji="0" lang="en-US" altLang="vi-VN" sz="2200" b="1" i="1" u="none" strike="noStrike" cap="none" normalizeH="0" baseline="0" dirty="0" err="1">
                          <a:ln>
                            <a:noFill/>
                          </a:ln>
                          <a:solidFill>
                            <a:schemeClr val="tx1"/>
                          </a:solidFill>
                          <a:effectLst/>
                          <a:latin typeface="Times New Roman" pitchFamily="18" charset="0"/>
                        </a:rPr>
                        <a:t>ân</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bố</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cây</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xanh</a:t>
                      </a:r>
                      <a:endParaRPr kumimoji="0" lang="en-US" altLang="vi-VN" sz="2200" b="1" i="1"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008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vi-VN" sz="2200" b="1" i="1" u="none" strike="noStrike" cap="none" normalizeH="0" baseline="0" dirty="0" err="1">
                          <a:ln>
                            <a:noFill/>
                          </a:ln>
                          <a:solidFill>
                            <a:schemeClr val="tx1"/>
                          </a:solidFill>
                          <a:effectLst/>
                          <a:latin typeface="Times New Roman" pitchFamily="18" charset="0"/>
                        </a:rPr>
                        <a:t>Lượng</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chảy</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của</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dòng</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nước</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mưa</a:t>
                      </a:r>
                      <a:endParaRPr kumimoji="0" lang="en-US" altLang="vi-VN" sz="2200" b="1" i="1"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3646">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vi-VN" sz="2200" b="1" i="1" u="none" strike="noStrike" cap="none" normalizeH="0" baseline="0" dirty="0" err="1">
                          <a:ln>
                            <a:noFill/>
                          </a:ln>
                          <a:solidFill>
                            <a:schemeClr val="tx1"/>
                          </a:solidFill>
                          <a:effectLst/>
                          <a:latin typeface="Times New Roman" pitchFamily="18" charset="0"/>
                        </a:rPr>
                        <a:t>Khả</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năng</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giữ</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đất</a:t>
                      </a:r>
                      <a:endParaRPr kumimoji="0" lang="en-US" altLang="vi-VN" sz="2200" b="1" i="1"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50522">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vi-VN" sz="2200" b="1" i="1" u="none" strike="noStrike" cap="none" normalizeH="0" baseline="0" dirty="0" err="1">
                          <a:ln>
                            <a:noFill/>
                          </a:ln>
                          <a:solidFill>
                            <a:schemeClr val="tx1"/>
                          </a:solidFill>
                          <a:effectLst/>
                          <a:latin typeface="Times New Roman" pitchFamily="18" charset="0"/>
                        </a:rPr>
                        <a:t>Khả</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năng</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giữ</a:t>
                      </a:r>
                      <a:r>
                        <a:rPr kumimoji="0" lang="en-US" altLang="vi-VN" sz="2200" b="1" i="1" u="none" strike="noStrike" cap="none" normalizeH="0" baseline="0" dirty="0">
                          <a:ln>
                            <a:noFill/>
                          </a:ln>
                          <a:solidFill>
                            <a:schemeClr val="tx1"/>
                          </a:solidFill>
                          <a:effectLst/>
                          <a:latin typeface="Times New Roman" pitchFamily="18" charset="0"/>
                        </a:rPr>
                        <a:t> </a:t>
                      </a:r>
                      <a:r>
                        <a:rPr kumimoji="0" lang="en-US" altLang="vi-VN" sz="2200" b="1" i="1" u="none" strike="noStrike" cap="none" normalizeH="0" baseline="0" dirty="0" err="1">
                          <a:ln>
                            <a:noFill/>
                          </a:ln>
                          <a:solidFill>
                            <a:schemeClr val="tx1"/>
                          </a:solidFill>
                          <a:effectLst/>
                          <a:latin typeface="Times New Roman" pitchFamily="18" charset="0"/>
                        </a:rPr>
                        <a:t>nước</a:t>
                      </a:r>
                      <a:endParaRPr kumimoji="0" lang="en-US" altLang="vi-VN" sz="2200" b="1" i="1"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vi-VN"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8744" name="Text Box 102"/>
          <p:cNvSpPr txBox="1">
            <a:spLocks noChangeArrowheads="1"/>
          </p:cNvSpPr>
          <p:nvPr/>
        </p:nvSpPr>
        <p:spPr bwMode="auto">
          <a:xfrm>
            <a:off x="3276600" y="2678668"/>
            <a:ext cx="6096000" cy="369332"/>
          </a:xfrm>
          <a:prstGeom prst="rect">
            <a:avLst/>
          </a:prstGeom>
          <a:solidFill>
            <a:schemeClr val="tx2">
              <a:lumMod val="20000"/>
              <a:lumOff val="80000"/>
            </a:schemeClr>
          </a:solid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1000"/>
              </a:spcAft>
              <a:buClrTx/>
              <a:buSzTx/>
              <a:buFontTx/>
              <a:buNone/>
              <a:tabLst/>
              <a:defRPr/>
            </a:pP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Hình</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lang="en-US" altLang="vi-VN" dirty="0">
                <a:solidFill>
                  <a:prstClr val="black"/>
                </a:solidFill>
                <a:latin typeface="Times New Roman" pitchFamily="18" charset="0"/>
              </a:rPr>
              <a:t>34.9</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Lượng</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chảy</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của</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dòng</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nước</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mưa</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ở 2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nơi</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khác</a:t>
            </a:r>
            <a:r>
              <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800" b="0" i="0" u="none" strike="noStrike" kern="1200" cap="none" spc="0" normalizeH="0" baseline="0" noProof="0" dirty="0" err="1">
                <a:ln>
                  <a:noFill/>
                </a:ln>
                <a:solidFill>
                  <a:prstClr val="black"/>
                </a:solidFill>
                <a:effectLst/>
                <a:uLnTx/>
                <a:uFillTx/>
                <a:latin typeface="Times New Roman" pitchFamily="18" charset="0"/>
                <a:ea typeface="+mn-ea"/>
                <a:cs typeface="+mn-cs"/>
              </a:rPr>
              <a:t>nhau</a:t>
            </a:r>
            <a:endParaRPr kumimoji="0" lang="en-US" altLang="vi-VN" sz="18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8745" name="Rectangle 103"/>
          <p:cNvSpPr>
            <a:spLocks noChangeArrowheads="1"/>
          </p:cNvSpPr>
          <p:nvPr/>
        </p:nvSpPr>
        <p:spPr bwMode="auto">
          <a:xfrm>
            <a:off x="4724400" y="2330450"/>
            <a:ext cx="37096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457200" marR="0" lvl="1" indent="0" algn="l" defTabSz="914400" rtl="0" eaLnBrk="0" fontAlgn="auto" latinLnBrk="0" hangingPunct="0">
              <a:lnSpc>
                <a:spcPct val="100000"/>
              </a:lnSpc>
              <a:spcBef>
                <a:spcPts val="0"/>
              </a:spcBef>
              <a:spcAft>
                <a:spcPts val="0"/>
              </a:spcAft>
              <a:buClrTx/>
              <a:buSzTx/>
              <a:buFontTx/>
              <a:buNone/>
              <a:tabLst/>
              <a:defRPr/>
            </a:pPr>
            <a:r>
              <a:rPr kumimoji="0" lang="en-US" altLang="vi-VN" sz="1600" b="1" i="0" u="none" strike="noStrike" kern="1200" cap="none" spc="0" normalizeH="0" baseline="0" noProof="0" dirty="0" err="1">
                <a:ln>
                  <a:noFill/>
                </a:ln>
                <a:solidFill>
                  <a:prstClr val="black"/>
                </a:solidFill>
                <a:effectLst/>
                <a:uLnTx/>
                <a:uFillTx/>
                <a:latin typeface="Times New Roman" pitchFamily="18" charset="0"/>
                <a:ea typeface="+mn-ea"/>
                <a:cs typeface="+mn-cs"/>
              </a:rPr>
              <a:t>A.Có</a:t>
            </a:r>
            <a:r>
              <a:rPr kumimoji="0" lang="en-US" altLang="vi-VN" sz="16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600" b="1" i="0" u="none" strike="noStrike" kern="1200" cap="none" spc="0" normalizeH="0" baseline="0" noProof="0" dirty="0" err="1">
                <a:ln>
                  <a:noFill/>
                </a:ln>
                <a:solidFill>
                  <a:prstClr val="black"/>
                </a:solidFill>
                <a:effectLst/>
                <a:uLnTx/>
                <a:uFillTx/>
                <a:latin typeface="Times New Roman" pitchFamily="18" charset="0"/>
                <a:ea typeface="+mn-ea"/>
                <a:cs typeface="+mn-cs"/>
              </a:rPr>
              <a:t>rừng</a:t>
            </a:r>
            <a:r>
              <a:rPr kumimoji="0" lang="en-US" altLang="vi-VN" sz="1600" b="1" i="0" u="none" strike="noStrike" kern="1200" cap="none" spc="0" normalizeH="0" baseline="0" noProof="0" dirty="0">
                <a:ln>
                  <a:noFill/>
                </a:ln>
                <a:solidFill>
                  <a:prstClr val="black"/>
                </a:solidFill>
                <a:effectLst/>
                <a:uLnTx/>
                <a:uFillTx/>
                <a:latin typeface="Times New Roman" pitchFamily="18" charset="0"/>
                <a:ea typeface="+mn-ea"/>
                <a:cs typeface="+mn-cs"/>
              </a:rPr>
              <a:t>                       B. </a:t>
            </a:r>
            <a:r>
              <a:rPr kumimoji="0" lang="en-US" altLang="vi-VN" sz="1600" b="1" i="0" u="none" strike="noStrike" kern="1200" cap="none" spc="0" normalizeH="0" baseline="0" noProof="0" dirty="0" err="1">
                <a:ln>
                  <a:noFill/>
                </a:ln>
                <a:solidFill>
                  <a:prstClr val="black"/>
                </a:solidFill>
                <a:effectLst/>
                <a:uLnTx/>
                <a:uFillTx/>
                <a:latin typeface="Times New Roman" pitchFamily="18" charset="0"/>
                <a:ea typeface="+mn-ea"/>
                <a:cs typeface="+mn-cs"/>
              </a:rPr>
              <a:t>Đồi</a:t>
            </a:r>
            <a:r>
              <a:rPr kumimoji="0" lang="en-US" altLang="vi-VN" sz="16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1600" b="1" i="0" u="none" strike="noStrike" kern="1200" cap="none" spc="0" normalizeH="0" baseline="0" noProof="0" dirty="0" err="1">
                <a:ln>
                  <a:noFill/>
                </a:ln>
                <a:solidFill>
                  <a:prstClr val="black"/>
                </a:solidFill>
                <a:effectLst/>
                <a:uLnTx/>
                <a:uFillTx/>
                <a:latin typeface="Times New Roman" pitchFamily="18" charset="0"/>
                <a:ea typeface="+mn-ea"/>
                <a:cs typeface="+mn-cs"/>
              </a:rPr>
              <a:t>trọc</a:t>
            </a:r>
            <a:endParaRPr kumimoji="0" lang="en-US" altLang="vi-VN" sz="16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80702" name="Rectangle 126"/>
          <p:cNvSpPr>
            <a:spLocks noChangeArrowheads="1"/>
          </p:cNvSpPr>
          <p:nvPr/>
        </p:nvSpPr>
        <p:spPr bwMode="auto">
          <a:xfrm>
            <a:off x="3733800" y="2362201"/>
            <a:ext cx="184150" cy="366713"/>
          </a:xfrm>
          <a:prstGeom prst="rect">
            <a:avLst/>
          </a:prstGeom>
          <a:noFill/>
          <a:ln w="9525" algn="ctr">
            <a:noFill/>
            <a:miter lim="800000"/>
            <a:headEnd/>
            <a:tailEnd/>
          </a:ln>
          <a:effectLst/>
        </p:spPr>
        <p:txBody>
          <a:bodyPr wrap="none">
            <a:spAutoFit/>
          </a:bodyPr>
          <a:lstStyle/>
          <a:p>
            <a:pPr marL="0" marR="0" lvl="0" indent="0" algn="l" defTabSz="914400" rtl="0" eaLnBrk="1" fontAlgn="auto" latinLnBrk="0" hangingPunct="1">
              <a:lnSpc>
                <a:spcPct val="100000"/>
              </a:lnSpc>
              <a:spcBef>
                <a:spcPct val="20000"/>
              </a:spcBef>
              <a:spcAft>
                <a:spcPts val="0"/>
              </a:spcAft>
              <a:buClr>
                <a:srgbClr val="0000FF"/>
              </a:buClr>
              <a:buSzPct val="70000"/>
              <a:buFontTx/>
              <a:buNone/>
              <a:tabLst/>
              <a:defRPr/>
            </a:pPr>
            <a:endParaRPr kumimoji="0" lang="en-US" sz="1800" b="0" i="0" u="none" strike="noStrike" kern="1200" cap="none" spc="0" normalizeH="0" baseline="0" noProof="0">
              <a:ln>
                <a:noFill/>
              </a:ln>
              <a:solidFill>
                <a:srgbClr val="FFFF66"/>
              </a:solidFill>
              <a:effectLst>
                <a:outerShdw blurRad="38100" dist="38100" dir="2700000" algn="tl">
                  <a:srgbClr val="000000"/>
                </a:outerShdw>
              </a:effectLst>
              <a:uLnTx/>
              <a:uFillTx/>
              <a:latin typeface="Garamond" pitchFamily="18" charset="0"/>
              <a:ea typeface="+mn-ea"/>
              <a:cs typeface="+mn-cs"/>
            </a:endParaRPr>
          </a:p>
        </p:txBody>
      </p:sp>
      <p:sp>
        <p:nvSpPr>
          <p:cNvPr id="28756" name="Arc 119"/>
          <p:cNvSpPr>
            <a:spLocks/>
          </p:cNvSpPr>
          <p:nvPr/>
        </p:nvSpPr>
        <p:spPr bwMode="auto">
          <a:xfrm rot="14324243" flipV="1">
            <a:off x="7267285" y="1532094"/>
            <a:ext cx="1133475" cy="1663700"/>
          </a:xfrm>
          <a:custGeom>
            <a:avLst/>
            <a:gdLst>
              <a:gd name="T0" fmla="*/ 2147483647 w 21600"/>
              <a:gd name="T1" fmla="*/ 0 h 25634"/>
              <a:gd name="T2" fmla="*/ 2147483647 w 21600"/>
              <a:gd name="T3" fmla="*/ 2147483647 h 25634"/>
              <a:gd name="T4" fmla="*/ 0 w 21600"/>
              <a:gd name="T5" fmla="*/ 2147483647 h 25634"/>
              <a:gd name="T6" fmla="*/ 0 60000 65536"/>
              <a:gd name="T7" fmla="*/ 0 60000 65536"/>
              <a:gd name="T8" fmla="*/ 0 60000 65536"/>
              <a:gd name="T9" fmla="*/ 0 w 21600"/>
              <a:gd name="T10" fmla="*/ 0 h 25634"/>
              <a:gd name="T11" fmla="*/ 21600 w 21600"/>
              <a:gd name="T12" fmla="*/ 25634 h 25634"/>
            </a:gdLst>
            <a:ahLst/>
            <a:cxnLst>
              <a:cxn ang="T6">
                <a:pos x="T0" y="T1"/>
              </a:cxn>
              <a:cxn ang="T7">
                <a:pos x="T2" y="T3"/>
              </a:cxn>
              <a:cxn ang="T8">
                <a:pos x="T4" y="T5"/>
              </a:cxn>
            </a:cxnLst>
            <a:rect l="T9" t="T10" r="T11" b="T12"/>
            <a:pathLst>
              <a:path w="21600" h="25634" fill="none" extrusionOk="0">
                <a:moveTo>
                  <a:pt x="830" y="-1"/>
                </a:moveTo>
                <a:cubicBezTo>
                  <a:pt x="12427" y="445"/>
                  <a:pt x="21600" y="9977"/>
                  <a:pt x="21600" y="21584"/>
                </a:cubicBezTo>
                <a:cubicBezTo>
                  <a:pt x="21600" y="22943"/>
                  <a:pt x="21471" y="24299"/>
                  <a:pt x="21216" y="25633"/>
                </a:cubicBezTo>
              </a:path>
              <a:path w="21600" h="25634" stroke="0" extrusionOk="0">
                <a:moveTo>
                  <a:pt x="830" y="-1"/>
                </a:moveTo>
                <a:cubicBezTo>
                  <a:pt x="12427" y="445"/>
                  <a:pt x="21600" y="9977"/>
                  <a:pt x="21600" y="21584"/>
                </a:cubicBezTo>
                <a:cubicBezTo>
                  <a:pt x="21600" y="22943"/>
                  <a:pt x="21471" y="24299"/>
                  <a:pt x="21216" y="25633"/>
                </a:cubicBezTo>
                <a:lnTo>
                  <a:pt x="0" y="21584"/>
                </a:lnTo>
                <a:close/>
              </a:path>
            </a:pathLst>
          </a:custGeom>
          <a:noFill/>
          <a:ln w="25400">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vi-VN" altLang="vi-VN" sz="3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58" name="Text Box 104"/>
          <p:cNvSpPr txBox="1">
            <a:spLocks noChangeArrowheads="1"/>
          </p:cNvSpPr>
          <p:nvPr/>
        </p:nvSpPr>
        <p:spPr bwMode="auto">
          <a:xfrm>
            <a:off x="249383" y="3124200"/>
            <a:ext cx="11661568" cy="707886"/>
          </a:xfrm>
          <a:prstGeom prst="rect">
            <a:avLst/>
          </a:prstGeom>
          <a:solidFill>
            <a:schemeClr val="accent2">
              <a:lumMod val="40000"/>
              <a:lumOff val="60000"/>
            </a:schemeClr>
          </a:solid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Quan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sát</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H34.9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và</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thông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tin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Sgk</a:t>
            </a:r>
            <a:r>
              <a:rPr lang="en-US" sz="2000" b="1" dirty="0">
                <a:solidFill>
                  <a:prstClr val="black"/>
                </a:solidFill>
                <a:latin typeface="Times New Roman" pitchFamily="18" charset="0"/>
                <a:cs typeface="Times New Roman" pitchFamily="18" charset="0"/>
              </a:rPr>
              <a:t>-120</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theo</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dõi</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thí</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nghiệm</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minh</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hoạ</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hoạt</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động</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nhóm</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hoàn</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thành</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bảng</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so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sánh</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điểm</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khác</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nhau</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giữa</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2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khu</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vực</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 (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có</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rừng</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và</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B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đồi</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trọc</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vi-VN" sz="2000" b="1" i="0" u="none" strike="noStrike" kern="1200" cap="none" spc="0" normalizeH="0" baseline="0" noProof="0" dirty="0" err="1">
                <a:ln>
                  <a:noFill/>
                </a:ln>
                <a:solidFill>
                  <a:prstClr val="black"/>
                </a:solidFill>
                <a:effectLst/>
                <a:uLnTx/>
                <a:uFillTx/>
                <a:latin typeface="Times New Roman" pitchFamily="18" charset="0"/>
                <a:ea typeface="+mn-ea"/>
                <a:cs typeface="+mn-cs"/>
              </a:rPr>
              <a:t>trong</a:t>
            </a:r>
            <a:r>
              <a:rPr kumimoji="0" lang="en-US" altLang="vi-VN" sz="2000" b="1" i="0" u="none" strike="noStrike" kern="1200" cap="none" spc="0" normalizeH="0" baseline="0" noProof="0" dirty="0">
                <a:ln>
                  <a:noFill/>
                </a:ln>
                <a:solidFill>
                  <a:prstClr val="black"/>
                </a:solidFill>
                <a:effectLst/>
                <a:uLnTx/>
                <a:uFillTx/>
                <a:latin typeface="Times New Roman" pitchFamily="18" charset="0"/>
                <a:ea typeface="+mn-ea"/>
                <a:cs typeface="+mn-cs"/>
              </a:rPr>
              <a:t> PHT</a:t>
            </a:r>
          </a:p>
        </p:txBody>
      </p:sp>
      <p:sp>
        <p:nvSpPr>
          <p:cNvPr id="50" name="Rectangle 2">
            <a:extLst>
              <a:ext uri="{FF2B5EF4-FFF2-40B4-BE49-F238E27FC236}">
                <a16:creationId xmlns:a16="http://schemas.microsoft.com/office/drawing/2014/main" id="{7D3C57D9-368C-4D9B-8E5D-69C72CCD5F81}"/>
              </a:ext>
            </a:extLst>
          </p:cNvPr>
          <p:cNvSpPr txBox="1">
            <a:spLocks noChangeArrowheads="1"/>
          </p:cNvSpPr>
          <p:nvPr/>
        </p:nvSpPr>
        <p:spPr>
          <a:xfrm>
            <a:off x="-1" y="118123"/>
            <a:ext cx="3375548" cy="1893240"/>
          </a:xfrm>
          <a:prstGeom prst="rect">
            <a:avLst/>
          </a:prstGeom>
          <a:solidFill>
            <a:schemeClr val="tx2">
              <a:lumMod val="60000"/>
              <a:lumOff val="40000"/>
            </a:schemeClr>
          </a:solidFill>
        </p:spPr>
        <p:txBody>
          <a:bodyPr>
            <a:normAutofit fontScale="82500" lnSpcReduction="2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dirty="0"/>
              <a:t> </a:t>
            </a:r>
            <a:r>
              <a:rPr lang="en-US" altLang="en-US" b="1" dirty="0">
                <a:solidFill>
                  <a:schemeClr val="bg1"/>
                </a:solidFill>
              </a:rPr>
              <a:t>2. </a:t>
            </a:r>
            <a:r>
              <a:rPr lang="en-US" altLang="en-US" b="1" dirty="0" err="1">
                <a:solidFill>
                  <a:schemeClr val="bg1"/>
                </a:solidFill>
              </a:rPr>
              <a:t>thực</a:t>
            </a:r>
            <a:r>
              <a:rPr lang="en-US" altLang="en-US" b="1" dirty="0">
                <a:solidFill>
                  <a:schemeClr val="bg1"/>
                </a:solidFill>
              </a:rPr>
              <a:t> </a:t>
            </a:r>
            <a:r>
              <a:rPr lang="en-US" altLang="en-US" b="1" dirty="0" err="1">
                <a:solidFill>
                  <a:schemeClr val="bg1"/>
                </a:solidFill>
              </a:rPr>
              <a:t>vật</a:t>
            </a:r>
            <a:r>
              <a:rPr lang="en-US" altLang="en-US" b="1" dirty="0">
                <a:solidFill>
                  <a:schemeClr val="bg1"/>
                </a:solidFill>
              </a:rPr>
              <a:t> </a:t>
            </a:r>
            <a:r>
              <a:rPr lang="en-US" altLang="en-US" b="1" dirty="0" err="1">
                <a:solidFill>
                  <a:schemeClr val="bg1"/>
                </a:solidFill>
              </a:rPr>
              <a:t>góp</a:t>
            </a:r>
            <a:r>
              <a:rPr lang="en-US" altLang="en-US" b="1" dirty="0">
                <a:solidFill>
                  <a:schemeClr val="bg1"/>
                </a:solidFill>
              </a:rPr>
              <a:t> </a:t>
            </a:r>
            <a:r>
              <a:rPr lang="en-US" altLang="en-US" b="1" dirty="0" err="1">
                <a:solidFill>
                  <a:schemeClr val="bg1"/>
                </a:solidFill>
              </a:rPr>
              <a:t>phần</a:t>
            </a:r>
            <a:r>
              <a:rPr lang="en-US" altLang="en-US" b="1" dirty="0">
                <a:solidFill>
                  <a:schemeClr val="bg1"/>
                </a:solidFill>
              </a:rPr>
              <a:t> </a:t>
            </a:r>
            <a:r>
              <a:rPr lang="en-US" altLang="en-US" b="1" dirty="0" err="1">
                <a:solidFill>
                  <a:schemeClr val="bg1"/>
                </a:solidFill>
              </a:rPr>
              <a:t>chống</a:t>
            </a:r>
            <a:r>
              <a:rPr lang="en-US" altLang="en-US" b="1" dirty="0">
                <a:solidFill>
                  <a:schemeClr val="bg1"/>
                </a:solidFill>
              </a:rPr>
              <a:t> </a:t>
            </a:r>
            <a:r>
              <a:rPr lang="en-US" altLang="en-US" b="1" dirty="0" err="1">
                <a:solidFill>
                  <a:schemeClr val="bg1"/>
                </a:solidFill>
              </a:rPr>
              <a:t>xói</a:t>
            </a:r>
            <a:r>
              <a:rPr lang="en-US" altLang="en-US" b="1" dirty="0">
                <a:solidFill>
                  <a:schemeClr val="bg1"/>
                </a:solidFill>
              </a:rPr>
              <a:t> </a:t>
            </a:r>
            <a:r>
              <a:rPr lang="en-US" altLang="en-US" b="1" dirty="0" err="1">
                <a:solidFill>
                  <a:schemeClr val="bg1"/>
                </a:solidFill>
              </a:rPr>
              <a:t>mòn</a:t>
            </a:r>
            <a:r>
              <a:rPr lang="en-US" altLang="en-US" b="1" dirty="0">
                <a:solidFill>
                  <a:schemeClr val="bg1"/>
                </a:solidFill>
              </a:rPr>
              <a:t> </a:t>
            </a:r>
            <a:r>
              <a:rPr lang="en-US" altLang="en-US" b="1" dirty="0" err="1">
                <a:solidFill>
                  <a:schemeClr val="bg1"/>
                </a:solidFill>
              </a:rPr>
              <a:t>và</a:t>
            </a:r>
            <a:r>
              <a:rPr lang="en-US" altLang="en-US" b="1" dirty="0">
                <a:solidFill>
                  <a:schemeClr val="bg1"/>
                </a:solidFill>
              </a:rPr>
              <a:t> </a:t>
            </a:r>
            <a:r>
              <a:rPr lang="en-US" altLang="en-US" b="1" dirty="0" err="1">
                <a:solidFill>
                  <a:schemeClr val="bg1"/>
                </a:solidFill>
              </a:rPr>
              <a:t>bảo</a:t>
            </a:r>
            <a:r>
              <a:rPr lang="en-US" altLang="en-US" b="1" dirty="0">
                <a:solidFill>
                  <a:schemeClr val="bg1"/>
                </a:solidFill>
              </a:rPr>
              <a:t> </a:t>
            </a:r>
            <a:r>
              <a:rPr lang="en-US" altLang="en-US" b="1" dirty="0" err="1">
                <a:solidFill>
                  <a:schemeClr val="bg1"/>
                </a:solidFill>
              </a:rPr>
              <a:t>vệ</a:t>
            </a:r>
            <a:r>
              <a:rPr lang="en-US" altLang="en-US" b="1" dirty="0">
                <a:solidFill>
                  <a:schemeClr val="bg1"/>
                </a:solidFill>
              </a:rPr>
              <a:t> </a:t>
            </a:r>
            <a:r>
              <a:rPr lang="en-US" altLang="en-US" b="1" dirty="0" err="1">
                <a:solidFill>
                  <a:schemeClr val="bg1"/>
                </a:solidFill>
              </a:rPr>
              <a:t>nguồn</a:t>
            </a:r>
            <a:r>
              <a:rPr lang="en-US" altLang="en-US" b="1" dirty="0">
                <a:solidFill>
                  <a:schemeClr val="bg1"/>
                </a:solidFill>
              </a:rPr>
              <a:t> </a:t>
            </a:r>
            <a:r>
              <a:rPr lang="en-US" altLang="en-US" b="1" dirty="0" err="1">
                <a:solidFill>
                  <a:schemeClr val="bg1"/>
                </a:solidFill>
              </a:rPr>
              <a:t>nước</a:t>
            </a:r>
            <a:endParaRPr lang="en-US" altLang="en-US" sz="4000" b="1" dirty="0">
              <a:solidFill>
                <a:schemeClr val="bg1"/>
              </a:solidFill>
            </a:endParaRPr>
          </a:p>
          <a:p>
            <a:endParaRPr lang="en-US" altLang="en-US" sz="4000" b="1" dirty="0">
              <a:solidFill>
                <a:schemeClr val="bg1"/>
              </a:solidFill>
            </a:endParaRPr>
          </a:p>
        </p:txBody>
      </p:sp>
    </p:spTree>
    <p:extLst>
      <p:ext uri="{BB962C8B-B14F-4D97-AF65-F5344CB8AC3E}">
        <p14:creationId xmlns:p14="http://schemas.microsoft.com/office/powerpoint/2010/main" val="732815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F6339-276B-4416-BE1D-F3FB683045C4}"/>
              </a:ext>
            </a:extLst>
          </p:cNvPr>
          <p:cNvSpPr>
            <a:spLocks noGrp="1"/>
          </p:cNvSpPr>
          <p:nvPr>
            <p:ph type="title"/>
          </p:nvPr>
        </p:nvSpPr>
        <p:spPr>
          <a:xfrm>
            <a:off x="0" y="941119"/>
            <a:ext cx="7576457" cy="4975762"/>
          </a:xfrm>
        </p:spPr>
        <p:txBody>
          <a:bodyPr>
            <a:normAutofit fontScale="90000"/>
          </a:bodyPr>
          <a:lstStyle/>
          <a:p>
            <a:pPr algn="l"/>
            <a:r>
              <a:rPr lang="en-US" b="1" dirty="0"/>
              <a:t>            </a:t>
            </a:r>
            <a:r>
              <a:rPr lang="en-US" b="1" dirty="0" err="1"/>
              <a:t>Thí</a:t>
            </a:r>
            <a:r>
              <a:rPr lang="en-US" b="1" dirty="0"/>
              <a:t> </a:t>
            </a:r>
            <a:r>
              <a:rPr lang="en-US" b="1" dirty="0" err="1"/>
              <a:t>Nghiệm</a:t>
            </a:r>
            <a:br>
              <a:rPr lang="en-US" b="1" dirty="0"/>
            </a:br>
            <a:br>
              <a:rPr lang="en-US" b="1" dirty="0"/>
            </a:br>
            <a:r>
              <a:rPr lang="en-US" sz="4000" dirty="0" err="1"/>
              <a:t>Châu</a:t>
            </a:r>
            <a:r>
              <a:rPr lang="en-US" sz="4000" dirty="0"/>
              <a:t> A: </a:t>
            </a:r>
            <a:r>
              <a:rPr lang="en-US" sz="4000" dirty="0" err="1"/>
              <a:t>có</a:t>
            </a:r>
            <a:r>
              <a:rPr lang="en-US" sz="4000" dirty="0"/>
              <a:t> </a:t>
            </a:r>
            <a:r>
              <a:rPr lang="en-US" sz="4000" dirty="0" err="1"/>
              <a:t>cây</a:t>
            </a:r>
            <a:r>
              <a:rPr lang="en-US" sz="4000" dirty="0"/>
              <a:t>( </a:t>
            </a:r>
            <a:r>
              <a:rPr lang="en-US" sz="4000" dirty="0" err="1"/>
              <a:t>khu</a:t>
            </a:r>
            <a:r>
              <a:rPr lang="en-US" sz="4000" dirty="0"/>
              <a:t> </a:t>
            </a:r>
            <a:r>
              <a:rPr lang="en-US" sz="4000" dirty="0" err="1"/>
              <a:t>có</a:t>
            </a:r>
            <a:r>
              <a:rPr lang="en-US" sz="4000" dirty="0"/>
              <a:t> </a:t>
            </a:r>
            <a:r>
              <a:rPr lang="en-US" sz="4000" dirty="0" err="1"/>
              <a:t>rừng</a:t>
            </a:r>
            <a:r>
              <a:rPr lang="en-US" sz="4000" dirty="0"/>
              <a:t>)</a:t>
            </a:r>
            <a:br>
              <a:rPr lang="en-US" sz="4000" dirty="0"/>
            </a:br>
            <a:r>
              <a:rPr lang="en-US" sz="4000" dirty="0" err="1"/>
              <a:t>Chậu</a:t>
            </a:r>
            <a:r>
              <a:rPr lang="en-US" sz="4000" dirty="0"/>
              <a:t>  B: </a:t>
            </a:r>
            <a:r>
              <a:rPr lang="en-US" sz="4000" dirty="0" err="1"/>
              <a:t>Không</a:t>
            </a:r>
            <a:r>
              <a:rPr lang="en-US" sz="4000" dirty="0"/>
              <a:t> </a:t>
            </a:r>
            <a:r>
              <a:rPr lang="en-US" sz="4000" dirty="0" err="1"/>
              <a:t>có</a:t>
            </a:r>
            <a:r>
              <a:rPr lang="en-US" sz="4000" dirty="0"/>
              <a:t> </a:t>
            </a:r>
            <a:r>
              <a:rPr lang="en-US" sz="4000" dirty="0" err="1"/>
              <a:t>cây</a:t>
            </a:r>
            <a:r>
              <a:rPr lang="en-US" sz="4000" dirty="0"/>
              <a:t>(</a:t>
            </a:r>
            <a:r>
              <a:rPr lang="en-US" sz="4000" dirty="0" err="1"/>
              <a:t>Đồi</a:t>
            </a:r>
            <a:r>
              <a:rPr lang="en-US" sz="4000" dirty="0"/>
              <a:t> </a:t>
            </a:r>
            <a:r>
              <a:rPr lang="en-US" sz="4000" dirty="0" err="1"/>
              <a:t>trọc</a:t>
            </a:r>
            <a:r>
              <a:rPr lang="en-US" sz="4000" dirty="0"/>
              <a:t>)</a:t>
            </a:r>
            <a:br>
              <a:rPr lang="en-US" sz="4000" dirty="0"/>
            </a:br>
            <a:r>
              <a:rPr lang="en-US" sz="4000" dirty="0" err="1"/>
              <a:t>Tạo</a:t>
            </a:r>
            <a:r>
              <a:rPr lang="en-US" sz="4000" dirty="0"/>
              <a:t> 1 </a:t>
            </a:r>
            <a:r>
              <a:rPr lang="en-US" sz="4000" dirty="0" err="1"/>
              <a:t>trận</a:t>
            </a:r>
            <a:r>
              <a:rPr lang="en-US" sz="4000" dirty="0"/>
              <a:t> </a:t>
            </a:r>
            <a:r>
              <a:rPr lang="en-US" sz="4000" dirty="0" err="1"/>
              <a:t>mưa</a:t>
            </a:r>
            <a:r>
              <a:rPr lang="en-US" sz="4000" dirty="0"/>
              <a:t> </a:t>
            </a:r>
            <a:r>
              <a:rPr lang="en-US" sz="4000" dirty="0" err="1"/>
              <a:t>giả</a:t>
            </a:r>
            <a:r>
              <a:rPr lang="en-US" sz="4000" dirty="0"/>
              <a:t> </a:t>
            </a:r>
            <a:r>
              <a:rPr lang="en-US" sz="4000" dirty="0" err="1"/>
              <a:t>bằng</a:t>
            </a:r>
            <a:r>
              <a:rPr lang="en-US" sz="4000" dirty="0"/>
              <a:t> </a:t>
            </a:r>
            <a:r>
              <a:rPr lang="en-US" sz="4000" dirty="0" err="1"/>
              <a:t>cách</a:t>
            </a:r>
            <a:r>
              <a:rPr lang="en-US" sz="4000" dirty="0"/>
              <a:t> </a:t>
            </a:r>
            <a:r>
              <a:rPr lang="en-US" sz="4000" dirty="0" err="1"/>
              <a:t>tưới</a:t>
            </a:r>
            <a:r>
              <a:rPr lang="en-US" sz="4000" dirty="0"/>
              <a:t> </a:t>
            </a:r>
            <a:r>
              <a:rPr lang="en-US" sz="4000" dirty="0" err="1"/>
              <a:t>vào</a:t>
            </a:r>
            <a:r>
              <a:rPr lang="en-US" sz="4000" dirty="0"/>
              <a:t> 2 </a:t>
            </a:r>
            <a:r>
              <a:rPr lang="en-US" sz="4000" dirty="0" err="1"/>
              <a:t>chậu</a:t>
            </a:r>
            <a:r>
              <a:rPr lang="en-US" sz="4000" dirty="0"/>
              <a:t> 1 </a:t>
            </a:r>
            <a:r>
              <a:rPr lang="en-US" sz="4000" dirty="0" err="1"/>
              <a:t>lượng</a:t>
            </a:r>
            <a:r>
              <a:rPr lang="en-US" sz="4000" dirty="0"/>
              <a:t> </a:t>
            </a:r>
            <a:r>
              <a:rPr lang="en-US" sz="4000" dirty="0" err="1"/>
              <a:t>nước</a:t>
            </a:r>
            <a:r>
              <a:rPr lang="en-US" sz="4000" dirty="0"/>
              <a:t> </a:t>
            </a:r>
            <a:r>
              <a:rPr lang="en-US" sz="4000" dirty="0" err="1"/>
              <a:t>như</a:t>
            </a:r>
            <a:r>
              <a:rPr lang="en-US" sz="4000" dirty="0"/>
              <a:t> </a:t>
            </a:r>
            <a:r>
              <a:rPr lang="en-US" sz="4000" dirty="0" err="1"/>
              <a:t>nhau</a:t>
            </a:r>
            <a:br>
              <a:rPr lang="en-US" sz="4000" dirty="0"/>
            </a:br>
            <a:r>
              <a:rPr lang="en-US" sz="4000" dirty="0" err="1"/>
              <a:t>Nhận</a:t>
            </a:r>
            <a:r>
              <a:rPr lang="en-US" sz="4000" dirty="0"/>
              <a:t> </a:t>
            </a:r>
            <a:r>
              <a:rPr lang="en-US" sz="4000" dirty="0" err="1"/>
              <a:t>xét</a:t>
            </a:r>
            <a:r>
              <a:rPr lang="en-US" sz="4000" dirty="0"/>
              <a:t> </a:t>
            </a:r>
            <a:r>
              <a:rPr lang="en-US" sz="4000" dirty="0" err="1"/>
              <a:t>màu</a:t>
            </a:r>
            <a:r>
              <a:rPr lang="en-US" sz="4000" dirty="0"/>
              <a:t> </a:t>
            </a:r>
            <a:r>
              <a:rPr lang="en-US" sz="4000" dirty="0" err="1"/>
              <a:t>sắc</a:t>
            </a:r>
            <a:r>
              <a:rPr lang="en-US" sz="4000" dirty="0"/>
              <a:t> </a:t>
            </a:r>
            <a:r>
              <a:rPr lang="en-US" sz="4000" dirty="0" err="1"/>
              <a:t>và</a:t>
            </a:r>
            <a:r>
              <a:rPr lang="en-US" sz="4000" dirty="0"/>
              <a:t> </a:t>
            </a:r>
            <a:r>
              <a:rPr lang="en-US" sz="4000" dirty="0" err="1"/>
              <a:t>lượng</a:t>
            </a:r>
            <a:r>
              <a:rPr lang="en-US" sz="4000" dirty="0"/>
              <a:t> </a:t>
            </a:r>
            <a:r>
              <a:rPr lang="en-US" sz="4000" dirty="0" err="1"/>
              <a:t>nước</a:t>
            </a:r>
            <a:r>
              <a:rPr lang="en-US" sz="4000" dirty="0"/>
              <a:t> </a:t>
            </a:r>
            <a:r>
              <a:rPr lang="en-US" sz="4000" dirty="0" err="1"/>
              <a:t>chảy</a:t>
            </a:r>
            <a:r>
              <a:rPr lang="en-US" sz="4000" dirty="0"/>
              <a:t> ra 2 </a:t>
            </a:r>
            <a:r>
              <a:rPr lang="en-US" sz="4000" dirty="0" err="1"/>
              <a:t>cốc</a:t>
            </a:r>
            <a:r>
              <a:rPr lang="en-US" sz="4000" dirty="0"/>
              <a:t> A </a:t>
            </a:r>
            <a:r>
              <a:rPr lang="en-US" sz="4000" dirty="0" err="1"/>
              <a:t>và</a:t>
            </a:r>
            <a:r>
              <a:rPr lang="en-US" sz="4000" dirty="0"/>
              <a:t> B</a:t>
            </a:r>
            <a:br>
              <a:rPr lang="en-US" sz="4000" dirty="0"/>
            </a:br>
            <a:endParaRPr lang="en-US" sz="4000" dirty="0"/>
          </a:p>
        </p:txBody>
      </p:sp>
      <p:pic>
        <p:nvPicPr>
          <p:cNvPr id="4" name="Picture 3">
            <a:extLst>
              <a:ext uri="{FF2B5EF4-FFF2-40B4-BE49-F238E27FC236}">
                <a16:creationId xmlns:a16="http://schemas.microsoft.com/office/drawing/2014/main" id="{23FF904C-52EE-4870-83E3-FDDCD713BD33}"/>
              </a:ext>
            </a:extLst>
          </p:cNvPr>
          <p:cNvPicPr>
            <a:picLocks noChangeAspect="1"/>
          </p:cNvPicPr>
          <p:nvPr/>
        </p:nvPicPr>
        <p:blipFill>
          <a:blip r:embed="rId2"/>
          <a:stretch>
            <a:fillRect/>
          </a:stretch>
        </p:blipFill>
        <p:spPr>
          <a:xfrm>
            <a:off x="7576456" y="118752"/>
            <a:ext cx="4615543" cy="6739248"/>
          </a:xfrm>
          <a:prstGeom prst="rect">
            <a:avLst/>
          </a:prstGeom>
        </p:spPr>
      </p:pic>
      <p:sp>
        <p:nvSpPr>
          <p:cNvPr id="5" name="Rectangle 4">
            <a:extLst>
              <a:ext uri="{FF2B5EF4-FFF2-40B4-BE49-F238E27FC236}">
                <a16:creationId xmlns:a16="http://schemas.microsoft.com/office/drawing/2014/main" id="{0E8CA3DC-A5B7-404D-8AD4-31DD24C43678}"/>
              </a:ext>
            </a:extLst>
          </p:cNvPr>
          <p:cNvSpPr/>
          <p:nvPr/>
        </p:nvSpPr>
        <p:spPr>
          <a:xfrm>
            <a:off x="8611590" y="4914405"/>
            <a:ext cx="534390" cy="71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6" name="Rectangle 5">
            <a:extLst>
              <a:ext uri="{FF2B5EF4-FFF2-40B4-BE49-F238E27FC236}">
                <a16:creationId xmlns:a16="http://schemas.microsoft.com/office/drawing/2014/main" id="{D13FF40B-B144-4B63-A178-08D4894DDB80}"/>
              </a:ext>
            </a:extLst>
          </p:cNvPr>
          <p:cNvSpPr/>
          <p:nvPr/>
        </p:nvSpPr>
        <p:spPr>
          <a:xfrm>
            <a:off x="10181113" y="4914406"/>
            <a:ext cx="534390" cy="71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Tree>
    <p:extLst>
      <p:ext uri="{BB962C8B-B14F-4D97-AF65-F5344CB8AC3E}">
        <p14:creationId xmlns:p14="http://schemas.microsoft.com/office/powerpoint/2010/main" val="4188989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3">
            <a:extLst>
              <a:ext uri="{FF2B5EF4-FFF2-40B4-BE49-F238E27FC236}">
                <a16:creationId xmlns:a16="http://schemas.microsoft.com/office/drawing/2014/main" id="{6935DCA2-9FF6-4769-BC51-65C9B5408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1" y="1025526"/>
            <a:ext cx="37052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aphicFrame>
        <p:nvGraphicFramePr>
          <p:cNvPr id="126978" name="Group 2">
            <a:extLst>
              <a:ext uri="{FF2B5EF4-FFF2-40B4-BE49-F238E27FC236}">
                <a16:creationId xmlns:a16="http://schemas.microsoft.com/office/drawing/2014/main" id="{77E4F9E3-6156-4ABB-A614-3E4AF665AD01}"/>
              </a:ext>
            </a:extLst>
          </p:cNvPr>
          <p:cNvGraphicFramePr>
            <a:graphicFrameLocks noGrp="1"/>
          </p:cNvGraphicFramePr>
          <p:nvPr>
            <p:ph/>
          </p:nvPr>
        </p:nvGraphicFramePr>
        <p:xfrm>
          <a:off x="587436" y="3363942"/>
          <a:ext cx="11334627" cy="3306763"/>
        </p:xfrm>
        <a:graphic>
          <a:graphicData uri="http://schemas.openxmlformats.org/drawingml/2006/table">
            <a:tbl>
              <a:tblPr/>
              <a:tblGrid>
                <a:gridCol w="3351780">
                  <a:extLst>
                    <a:ext uri="{9D8B030D-6E8A-4147-A177-3AD203B41FA5}">
                      <a16:colId xmlns:a16="http://schemas.microsoft.com/office/drawing/2014/main" val="20000"/>
                    </a:ext>
                  </a:extLst>
                </a:gridCol>
                <a:gridCol w="4034672">
                  <a:extLst>
                    <a:ext uri="{9D8B030D-6E8A-4147-A177-3AD203B41FA5}">
                      <a16:colId xmlns:a16="http://schemas.microsoft.com/office/drawing/2014/main" val="20001"/>
                    </a:ext>
                  </a:extLst>
                </a:gridCol>
                <a:gridCol w="3948175">
                  <a:extLst>
                    <a:ext uri="{9D8B030D-6E8A-4147-A177-3AD203B41FA5}">
                      <a16:colId xmlns:a16="http://schemas.microsoft.com/office/drawing/2014/main" val="20002"/>
                    </a:ext>
                  </a:extLst>
                </a:gridCol>
              </a:tblGrid>
              <a:tr h="695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69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3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68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9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173" name="Text Box 28">
            <a:extLst>
              <a:ext uri="{FF2B5EF4-FFF2-40B4-BE49-F238E27FC236}">
                <a16:creationId xmlns:a16="http://schemas.microsoft.com/office/drawing/2014/main" id="{54274158-FC34-410E-B7CD-AD45F1B0B4AC}"/>
              </a:ext>
            </a:extLst>
          </p:cNvPr>
          <p:cNvSpPr txBox="1">
            <a:spLocks noChangeArrowheads="1"/>
          </p:cNvSpPr>
          <p:nvPr/>
        </p:nvSpPr>
        <p:spPr bwMode="auto">
          <a:xfrm>
            <a:off x="237506" y="3548897"/>
            <a:ext cx="271365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Đặc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điểm</a:t>
            </a:r>
            <a:endPar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6174" name="Text Box 29">
            <a:extLst>
              <a:ext uri="{FF2B5EF4-FFF2-40B4-BE49-F238E27FC236}">
                <a16:creationId xmlns:a16="http://schemas.microsoft.com/office/drawing/2014/main" id="{088F7901-F4AA-4B5F-91CC-30493B8B83C5}"/>
              </a:ext>
            </a:extLst>
          </p:cNvPr>
          <p:cNvSpPr txBox="1">
            <a:spLocks noChangeArrowheads="1"/>
          </p:cNvSpPr>
          <p:nvPr/>
        </p:nvSpPr>
        <p:spPr bwMode="auto">
          <a:xfrm>
            <a:off x="4264219" y="3534134"/>
            <a:ext cx="289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Khu</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vực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có</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rừng</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p:txBody>
      </p:sp>
      <p:sp>
        <p:nvSpPr>
          <p:cNvPr id="6175" name="Text Box 30">
            <a:extLst>
              <a:ext uri="{FF2B5EF4-FFF2-40B4-BE49-F238E27FC236}">
                <a16:creationId xmlns:a16="http://schemas.microsoft.com/office/drawing/2014/main" id="{A012AB7D-A33C-4741-96DB-A50F3496F10D}"/>
              </a:ext>
            </a:extLst>
          </p:cNvPr>
          <p:cNvSpPr txBox="1">
            <a:spLocks noChangeArrowheads="1"/>
          </p:cNvSpPr>
          <p:nvPr/>
        </p:nvSpPr>
        <p:spPr bwMode="auto">
          <a:xfrm>
            <a:off x="8118232" y="3548897"/>
            <a:ext cx="2740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Khu</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vực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B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Đồi</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trọc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p:txBody>
      </p:sp>
      <p:sp>
        <p:nvSpPr>
          <p:cNvPr id="127007" name="Text Box 31">
            <a:extLst>
              <a:ext uri="{FF2B5EF4-FFF2-40B4-BE49-F238E27FC236}">
                <a16:creationId xmlns:a16="http://schemas.microsoft.com/office/drawing/2014/main" id="{8FA7B76D-8BCB-4465-BDC3-471343CB41B4}"/>
              </a:ext>
            </a:extLst>
          </p:cNvPr>
          <p:cNvSpPr txBox="1">
            <a:spLocks noChangeArrowheads="1"/>
          </p:cNvSpPr>
          <p:nvPr/>
        </p:nvSpPr>
        <p:spPr bwMode="auto">
          <a:xfrm>
            <a:off x="4134130" y="4168746"/>
            <a:ext cx="3615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nhiều</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phân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nhiều</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tầng</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177" name="Picture 44" descr="Anh - 12">
            <a:extLst>
              <a:ext uri="{FF2B5EF4-FFF2-40B4-BE49-F238E27FC236}">
                <a16:creationId xmlns:a16="http://schemas.microsoft.com/office/drawing/2014/main" id="{8FC13986-16FF-4FAC-BAA9-3D0C0A291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0" y="1011239"/>
            <a:ext cx="3957638"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8" name="Text Box 29">
            <a:extLst>
              <a:ext uri="{FF2B5EF4-FFF2-40B4-BE49-F238E27FC236}">
                <a16:creationId xmlns:a16="http://schemas.microsoft.com/office/drawing/2014/main" id="{CB1F9B0D-80D6-4890-A533-808EB62719BE}"/>
              </a:ext>
            </a:extLst>
          </p:cNvPr>
          <p:cNvSpPr txBox="1">
            <a:spLocks noChangeArrowheads="1"/>
          </p:cNvSpPr>
          <p:nvPr/>
        </p:nvSpPr>
        <p:spPr bwMode="auto">
          <a:xfrm>
            <a:off x="2057401" y="1066800"/>
            <a:ext cx="893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p>
        </p:txBody>
      </p:sp>
      <p:sp>
        <p:nvSpPr>
          <p:cNvPr id="6179" name="AutoShape 2" descr="Image result for rá»«ng xanh Äáº¹p">
            <a:extLst>
              <a:ext uri="{FF2B5EF4-FFF2-40B4-BE49-F238E27FC236}">
                <a16:creationId xmlns:a16="http://schemas.microsoft.com/office/drawing/2014/main" id="{35E18CF0-6DD5-4CF5-A43F-2BFB38C4A195}"/>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6181" name="Text Box 30">
            <a:extLst>
              <a:ext uri="{FF2B5EF4-FFF2-40B4-BE49-F238E27FC236}">
                <a16:creationId xmlns:a16="http://schemas.microsoft.com/office/drawing/2014/main" id="{D1FE3458-DE09-4FCD-8775-8C917846BB27}"/>
              </a:ext>
            </a:extLst>
          </p:cNvPr>
          <p:cNvSpPr txBox="1">
            <a:spLocks noChangeArrowheads="1"/>
          </p:cNvSpPr>
          <p:nvPr/>
        </p:nvSpPr>
        <p:spPr bwMode="auto">
          <a:xfrm>
            <a:off x="7162801" y="1066800"/>
            <a:ext cx="91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a:t>
            </a:r>
          </a:p>
        </p:txBody>
      </p:sp>
      <p:sp>
        <p:nvSpPr>
          <p:cNvPr id="6182" name="Text Box 31">
            <a:extLst>
              <a:ext uri="{FF2B5EF4-FFF2-40B4-BE49-F238E27FC236}">
                <a16:creationId xmlns:a16="http://schemas.microsoft.com/office/drawing/2014/main" id="{4D5196FF-C87D-41ED-BC11-77CB619155CC}"/>
              </a:ext>
            </a:extLst>
          </p:cNvPr>
          <p:cNvSpPr txBox="1">
            <a:spLocks noChangeArrowheads="1"/>
          </p:cNvSpPr>
          <p:nvPr/>
        </p:nvSpPr>
        <p:spPr bwMode="auto">
          <a:xfrm>
            <a:off x="687388" y="4173599"/>
            <a:ext cx="2562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Sự</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phân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bố</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Text Box 31">
            <a:extLst>
              <a:ext uri="{FF2B5EF4-FFF2-40B4-BE49-F238E27FC236}">
                <a16:creationId xmlns:a16="http://schemas.microsoft.com/office/drawing/2014/main" id="{D3BC7B3F-7FCA-4E6B-BE12-904B1AF83351}"/>
              </a:ext>
            </a:extLst>
          </p:cNvPr>
          <p:cNvSpPr txBox="1">
            <a:spLocks noChangeArrowheads="1"/>
          </p:cNvSpPr>
          <p:nvPr/>
        </p:nvSpPr>
        <p:spPr bwMode="auto">
          <a:xfrm>
            <a:off x="7924800" y="4135439"/>
            <a:ext cx="2562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Chỉ</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bụi</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nhỏ</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184" name="Text Box 31">
            <a:extLst>
              <a:ext uri="{FF2B5EF4-FFF2-40B4-BE49-F238E27FC236}">
                <a16:creationId xmlns:a16="http://schemas.microsoft.com/office/drawing/2014/main" id="{CD2E5712-637C-449D-A759-20CBA9A2999D}"/>
              </a:ext>
            </a:extLst>
          </p:cNvPr>
          <p:cNvSpPr txBox="1">
            <a:spLocks noChangeArrowheads="1"/>
          </p:cNvSpPr>
          <p:nvPr/>
        </p:nvSpPr>
        <p:spPr bwMode="auto">
          <a:xfrm>
            <a:off x="561666" y="478177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Lượng</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chảy</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Text Box 31">
            <a:extLst>
              <a:ext uri="{FF2B5EF4-FFF2-40B4-BE49-F238E27FC236}">
                <a16:creationId xmlns:a16="http://schemas.microsoft.com/office/drawing/2014/main" id="{BE59F62D-3865-40A6-8F8F-3791286F4DF3}"/>
              </a:ext>
            </a:extLst>
          </p:cNvPr>
          <p:cNvSpPr txBox="1">
            <a:spLocks noChangeArrowheads="1"/>
          </p:cNvSpPr>
          <p:nvPr/>
        </p:nvSpPr>
        <p:spPr bwMode="auto">
          <a:xfrm>
            <a:off x="4394984" y="4742895"/>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0,6 m</a:t>
            </a:r>
            <a:r>
              <a:rPr kumimoji="0" lang="en-US" altLang="en-US"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3</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t>
            </a:r>
          </a:p>
        </p:txBody>
      </p:sp>
      <p:sp>
        <p:nvSpPr>
          <p:cNvPr id="29" name="Text Box 31">
            <a:extLst>
              <a:ext uri="{FF2B5EF4-FFF2-40B4-BE49-F238E27FC236}">
                <a16:creationId xmlns:a16="http://schemas.microsoft.com/office/drawing/2014/main" id="{FD7F21F1-D4DC-468F-948D-6FC582DA0D1B}"/>
              </a:ext>
            </a:extLst>
          </p:cNvPr>
          <p:cNvSpPr txBox="1">
            <a:spLocks noChangeArrowheads="1"/>
          </p:cNvSpPr>
          <p:nvPr/>
        </p:nvSpPr>
        <p:spPr bwMode="auto">
          <a:xfrm>
            <a:off x="7924800" y="48006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21 m</a:t>
            </a:r>
            <a:r>
              <a:rPr kumimoji="0" lang="en-US" altLang="en-US" sz="1800" b="1" i="0" u="none" strike="noStrike" kern="1200" cap="none" spc="0" normalizeH="0" baseline="30000" noProof="0">
                <a:ln>
                  <a:noFill/>
                </a:ln>
                <a:solidFill>
                  <a:prstClr val="black"/>
                </a:solidFill>
                <a:effectLst/>
                <a:uLnTx/>
                <a:uFillTx/>
                <a:latin typeface="Arial" panose="020B0604020202020204" pitchFamily="34" charset="0"/>
                <a:ea typeface="+mn-ea"/>
                <a:cs typeface="+mn-cs"/>
              </a:rPr>
              <a:t>3</a:t>
            </a: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/s</a:t>
            </a:r>
          </a:p>
        </p:txBody>
      </p:sp>
      <p:sp>
        <p:nvSpPr>
          <p:cNvPr id="6187" name="Text Box 31">
            <a:extLst>
              <a:ext uri="{FF2B5EF4-FFF2-40B4-BE49-F238E27FC236}">
                <a16:creationId xmlns:a16="http://schemas.microsoft.com/office/drawing/2014/main" id="{14569151-B37C-4B46-8392-BA0A52DD30A7}"/>
              </a:ext>
            </a:extLst>
          </p:cNvPr>
          <p:cNvSpPr txBox="1">
            <a:spLocks noChangeArrowheads="1"/>
          </p:cNvSpPr>
          <p:nvPr/>
        </p:nvSpPr>
        <p:spPr bwMode="auto">
          <a:xfrm>
            <a:off x="-50939" y="5475211"/>
            <a:ext cx="35088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Khả</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năng</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1" name="Text Box 31">
            <a:extLst>
              <a:ext uri="{FF2B5EF4-FFF2-40B4-BE49-F238E27FC236}">
                <a16:creationId xmlns:a16="http://schemas.microsoft.com/office/drawing/2014/main" id="{42876ED3-15CF-407D-82A5-795DEC1A9C20}"/>
              </a:ext>
            </a:extLst>
          </p:cNvPr>
          <p:cNvSpPr txBox="1">
            <a:spLocks noChangeArrowheads="1"/>
          </p:cNvSpPr>
          <p:nvPr/>
        </p:nvSpPr>
        <p:spPr bwMode="auto">
          <a:xfrm>
            <a:off x="3922802" y="5435313"/>
            <a:ext cx="33923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ít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bị</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xói</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mòn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32" name="Text Box 31">
            <a:extLst>
              <a:ext uri="{FF2B5EF4-FFF2-40B4-BE49-F238E27FC236}">
                <a16:creationId xmlns:a16="http://schemas.microsoft.com/office/drawing/2014/main" id="{D1D3F1F2-EED4-4E0D-8183-4225B81EBA37}"/>
              </a:ext>
            </a:extLst>
          </p:cNvPr>
          <p:cNvSpPr txBox="1">
            <a:spLocks noChangeArrowheads="1"/>
          </p:cNvSpPr>
          <p:nvPr/>
        </p:nvSpPr>
        <p:spPr bwMode="auto">
          <a:xfrm>
            <a:off x="7924800" y="5489883"/>
            <a:ext cx="3940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ít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bị</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xói</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mòn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35" name="Text Box 31">
            <a:extLst>
              <a:ext uri="{FF2B5EF4-FFF2-40B4-BE49-F238E27FC236}">
                <a16:creationId xmlns:a16="http://schemas.microsoft.com/office/drawing/2014/main" id="{2548255E-0ACA-498E-8357-21B4105AA372}"/>
              </a:ext>
            </a:extLst>
          </p:cNvPr>
          <p:cNvSpPr txBox="1">
            <a:spLocks noChangeArrowheads="1"/>
          </p:cNvSpPr>
          <p:nvPr/>
        </p:nvSpPr>
        <p:spPr bwMode="auto">
          <a:xfrm>
            <a:off x="7839075" y="6096000"/>
            <a:ext cx="2979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ít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192" name="AutoShape 50" descr="Image result for rá» cÃ¢y">
            <a:extLst>
              <a:ext uri="{FF2B5EF4-FFF2-40B4-BE49-F238E27FC236}">
                <a16:creationId xmlns:a16="http://schemas.microsoft.com/office/drawing/2014/main" id="{8FE7FCF9-03CF-42FC-B61E-EB29B695E404}"/>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6193" name="AutoShape 52" descr="Image result for rá» cÃ¢y">
            <a:extLst>
              <a:ext uri="{FF2B5EF4-FFF2-40B4-BE49-F238E27FC236}">
                <a16:creationId xmlns:a16="http://schemas.microsoft.com/office/drawing/2014/main" id="{041E6BAD-190E-442D-A09C-56DDA0BCEB2C}"/>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pic>
        <p:nvPicPr>
          <p:cNvPr id="6197" name="Picture 53" descr="D:\BẢO HIỂM\re-cay-870x580.jpg">
            <a:extLst>
              <a:ext uri="{FF2B5EF4-FFF2-40B4-BE49-F238E27FC236}">
                <a16:creationId xmlns:a16="http://schemas.microsoft.com/office/drawing/2014/main" id="{B87A4DE4-EB07-401C-9250-B5E9ADD515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100" y="2081213"/>
            <a:ext cx="1714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1" name="Picture 57" descr="Related image">
            <a:extLst>
              <a:ext uri="{FF2B5EF4-FFF2-40B4-BE49-F238E27FC236}">
                <a16:creationId xmlns:a16="http://schemas.microsoft.com/office/drawing/2014/main" id="{558BDE6A-21D9-468D-B863-0B2B93A7C6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016001"/>
            <a:ext cx="17526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7203518A-AC3D-47E0-96FD-7192D1CD19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76199"/>
            <a:ext cx="8686800" cy="321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31">
            <a:extLst>
              <a:ext uri="{FF2B5EF4-FFF2-40B4-BE49-F238E27FC236}">
                <a16:creationId xmlns:a16="http://schemas.microsoft.com/office/drawing/2014/main" id="{BAB3DD5A-612E-4B13-9967-505A9DDFD2BE}"/>
              </a:ext>
            </a:extLst>
          </p:cNvPr>
          <p:cNvSpPr txBox="1">
            <a:spLocks noChangeArrowheads="1"/>
          </p:cNvSpPr>
          <p:nvPr/>
        </p:nvSpPr>
        <p:spPr bwMode="auto">
          <a:xfrm>
            <a:off x="4063816" y="6096000"/>
            <a:ext cx="2771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Text Box 31">
            <a:extLst>
              <a:ext uri="{FF2B5EF4-FFF2-40B4-BE49-F238E27FC236}">
                <a16:creationId xmlns:a16="http://schemas.microsoft.com/office/drawing/2014/main" id="{6C90253E-506C-43FB-AFF7-3A79972096A9}"/>
              </a:ext>
            </a:extLst>
          </p:cNvPr>
          <p:cNvSpPr txBox="1">
            <a:spLocks noChangeArrowheads="1"/>
          </p:cNvSpPr>
          <p:nvPr/>
        </p:nvSpPr>
        <p:spPr bwMode="auto">
          <a:xfrm>
            <a:off x="346674" y="5985323"/>
            <a:ext cx="27136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Khả</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năng</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 name="Oval 36">
            <a:extLst>
              <a:ext uri="{FF2B5EF4-FFF2-40B4-BE49-F238E27FC236}">
                <a16:creationId xmlns:a16="http://schemas.microsoft.com/office/drawing/2014/main" id="{E8F10BA6-2C39-4F91-BCC5-1F4247CD0A6E}"/>
              </a:ext>
            </a:extLst>
          </p:cNvPr>
          <p:cNvSpPr>
            <a:spLocks noChangeArrowheads="1"/>
          </p:cNvSpPr>
          <p:nvPr/>
        </p:nvSpPr>
        <p:spPr bwMode="auto">
          <a:xfrm>
            <a:off x="517519" y="5372168"/>
            <a:ext cx="2683828"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a:ln>
                <a:noFill/>
              </a:ln>
              <a:solidFill>
                <a:prstClr val="black"/>
              </a:solidFill>
              <a:effectLst/>
              <a:uLnTx/>
              <a:uFillTx/>
              <a:latin typeface="VNI-Times" pitchFamily="2" charset="0"/>
              <a:ea typeface="+mn-ea"/>
              <a:cs typeface="+mn-cs"/>
            </a:endParaRPr>
          </a:p>
        </p:txBody>
      </p:sp>
      <p:sp>
        <p:nvSpPr>
          <p:cNvPr id="39" name="Oval 38">
            <a:extLst>
              <a:ext uri="{FF2B5EF4-FFF2-40B4-BE49-F238E27FC236}">
                <a16:creationId xmlns:a16="http://schemas.microsoft.com/office/drawing/2014/main" id="{3EC916F7-24AF-4916-8448-BD19BB39D25B}"/>
              </a:ext>
            </a:extLst>
          </p:cNvPr>
          <p:cNvSpPr>
            <a:spLocks noChangeArrowheads="1"/>
          </p:cNvSpPr>
          <p:nvPr/>
        </p:nvSpPr>
        <p:spPr bwMode="auto">
          <a:xfrm>
            <a:off x="7924800" y="5325815"/>
            <a:ext cx="3822297"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a:ln>
                <a:noFill/>
              </a:ln>
              <a:solidFill>
                <a:prstClr val="black"/>
              </a:solidFill>
              <a:effectLst/>
              <a:uLnTx/>
              <a:uFillTx/>
              <a:latin typeface="VNI-Times" pitchFamily="2" charset="0"/>
              <a:ea typeface="+mn-ea"/>
              <a:cs typeface="+mn-cs"/>
            </a:endParaRPr>
          </a:p>
        </p:txBody>
      </p:sp>
      <p:sp>
        <p:nvSpPr>
          <p:cNvPr id="40" name="Oval 39">
            <a:extLst>
              <a:ext uri="{FF2B5EF4-FFF2-40B4-BE49-F238E27FC236}">
                <a16:creationId xmlns:a16="http://schemas.microsoft.com/office/drawing/2014/main" id="{7908A5BB-0074-4479-9798-5EF6356511EC}"/>
              </a:ext>
            </a:extLst>
          </p:cNvPr>
          <p:cNvSpPr>
            <a:spLocks noChangeArrowheads="1"/>
          </p:cNvSpPr>
          <p:nvPr/>
        </p:nvSpPr>
        <p:spPr bwMode="auto">
          <a:xfrm>
            <a:off x="3840510" y="5306241"/>
            <a:ext cx="3615705"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a:ln>
                <a:noFill/>
              </a:ln>
              <a:solidFill>
                <a:prstClr val="black"/>
              </a:solidFill>
              <a:effectLst/>
              <a:uLnTx/>
              <a:uFillTx/>
              <a:latin typeface="VNI-Times" pitchFamily="2" charset="0"/>
              <a:ea typeface="+mn-ea"/>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a:extLst>
              <a:ext uri="{FF2B5EF4-FFF2-40B4-BE49-F238E27FC236}">
                <a16:creationId xmlns:a16="http://schemas.microsoft.com/office/drawing/2014/main" id="{D048E9C4-26F3-4AEA-A910-72968DB0EC68}"/>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4DF027-1AB6-491B-9671-81F524625F9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124" name="Picture 16" descr="LoDat">
            <a:extLst>
              <a:ext uri="{FF2B5EF4-FFF2-40B4-BE49-F238E27FC236}">
                <a16:creationId xmlns:a16="http://schemas.microsoft.com/office/drawing/2014/main" id="{EB995670-2202-4992-9747-CD7887640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53" y="0"/>
            <a:ext cx="5977247"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an-mat-dat-san-xuat-vi-nan-trom-cat-233729-1">
            <a:extLst>
              <a:ext uri="{FF2B5EF4-FFF2-40B4-BE49-F238E27FC236}">
                <a16:creationId xmlns:a16="http://schemas.microsoft.com/office/drawing/2014/main" id="{90107142-5572-492C-B74B-A311BF376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753" y="0"/>
            <a:ext cx="5977247"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6007556-47EF-4A81-9586-1BCC265A50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901" y="0"/>
            <a:ext cx="5583382" cy="668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Quá trình hấp thu và vận chuyển chất dinh dưỡng trong cây trồng">
            <a:extLst>
              <a:ext uri="{FF2B5EF4-FFF2-40B4-BE49-F238E27FC236}">
                <a16:creationId xmlns:a16="http://schemas.microsoft.com/office/drawing/2014/main" id="{4CAFC059-1563-479A-9081-FA4A9AEBF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044" y="1"/>
            <a:ext cx="5913912" cy="6681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D:\hinh su dung GA dien tu\sinh 6\rễ cây rừng.jpg">
            <a:extLst>
              <a:ext uri="{FF2B5EF4-FFF2-40B4-BE49-F238E27FC236}">
                <a16:creationId xmlns:a16="http://schemas.microsoft.com/office/drawing/2014/main" id="{3797FF03-E2CA-4976-AACA-9F71E22A82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7043" y="0"/>
            <a:ext cx="5913911" cy="668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0204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im sạt lở đất">
            <a:hlinkClick r:id="" action="ppaction://media"/>
            <a:extLst>
              <a:ext uri="{FF2B5EF4-FFF2-40B4-BE49-F238E27FC236}">
                <a16:creationId xmlns:a16="http://schemas.microsoft.com/office/drawing/2014/main" id="{2288B1C7-EF0C-44AC-B2CD-88B3374EAA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878" y="201881"/>
            <a:ext cx="11839699" cy="5513119"/>
          </a:xfrm>
          <a:prstGeom prst="rect">
            <a:avLst/>
          </a:prstGeom>
        </p:spPr>
      </p:pic>
    </p:spTree>
    <p:extLst>
      <p:ext uri="{BB962C8B-B14F-4D97-AF65-F5344CB8AC3E}">
        <p14:creationId xmlns:p14="http://schemas.microsoft.com/office/powerpoint/2010/main" val="259715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Box 3"/>
          <p:cNvSpPr txBox="1">
            <a:spLocks noChangeArrowheads="1"/>
          </p:cNvSpPr>
          <p:nvPr/>
        </p:nvSpPr>
        <p:spPr bwMode="auto">
          <a:xfrm>
            <a:off x="2286000" y="6338888"/>
            <a:ext cx="3124200" cy="519113"/>
          </a:xfrm>
          <a:prstGeom prst="rect">
            <a:avLst/>
          </a:prstGeom>
          <a:solidFill>
            <a:srgbClr val="FFFF00"/>
          </a:solidFill>
          <a:ln w="9525">
            <a:solidFill>
              <a:srgbClr val="C00000"/>
            </a:solidFill>
            <a:miter lim="800000"/>
            <a:headEnd/>
            <a:tailEnd/>
          </a:ln>
          <a:effec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Lũ</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lụt</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ở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vùng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thấp</a:t>
            </a:r>
            <a:endPar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endParaRPr>
          </a:p>
        </p:txBody>
      </p:sp>
      <p:sp>
        <p:nvSpPr>
          <p:cNvPr id="53252" name="Line 4"/>
          <p:cNvSpPr>
            <a:spLocks noChangeShapeType="1"/>
          </p:cNvSpPr>
          <p:nvPr/>
        </p:nvSpPr>
        <p:spPr bwMode="auto">
          <a:xfrm flipH="1">
            <a:off x="2738231" y="2676306"/>
            <a:ext cx="2204830" cy="981294"/>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253" name="Line 5"/>
          <p:cNvSpPr>
            <a:spLocks noChangeShapeType="1"/>
          </p:cNvSpPr>
          <p:nvPr/>
        </p:nvSpPr>
        <p:spPr bwMode="auto">
          <a:xfrm>
            <a:off x="7096539" y="2676306"/>
            <a:ext cx="1530626" cy="905094"/>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53268" name="Picture 20" descr="han%20han"/>
          <p:cNvPicPr>
            <a:picLocks noChangeAspect="1" noChangeArrowheads="1"/>
          </p:cNvPicPr>
          <p:nvPr/>
        </p:nvPicPr>
        <p:blipFill>
          <a:blip r:embed="rId3"/>
          <a:srcRect/>
          <a:stretch>
            <a:fillRect/>
          </a:stretch>
        </p:blipFill>
        <p:spPr bwMode="auto">
          <a:xfrm>
            <a:off x="6096000" y="3581401"/>
            <a:ext cx="5658678" cy="2731986"/>
          </a:xfrm>
          <a:prstGeom prst="rect">
            <a:avLst/>
          </a:prstGeom>
          <a:noFill/>
          <a:ln w="9525">
            <a:noFill/>
            <a:miter lim="800000"/>
            <a:headEnd/>
            <a:tailEnd/>
          </a:ln>
        </p:spPr>
      </p:pic>
      <p:sp>
        <p:nvSpPr>
          <p:cNvPr id="53271" name="Rectangle 23"/>
          <p:cNvSpPr>
            <a:spLocks noChangeArrowheads="1"/>
          </p:cNvSpPr>
          <p:nvPr/>
        </p:nvSpPr>
        <p:spPr bwMode="auto">
          <a:xfrm>
            <a:off x="7451035" y="6338888"/>
            <a:ext cx="2743200" cy="519112"/>
          </a:xfrm>
          <a:prstGeom prst="rect">
            <a:avLst/>
          </a:prstGeom>
          <a:solidFill>
            <a:srgbClr val="FFFF00"/>
          </a:solidFill>
          <a:ln w="9525">
            <a:solidFill>
              <a:srgbClr val="C00000"/>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Hạn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hán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tại</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chỗ</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a:t>
            </a:r>
          </a:p>
        </p:txBody>
      </p:sp>
      <p:pic>
        <p:nvPicPr>
          <p:cNvPr id="26626" name="Picture 2" descr="Ngập lụt ở Hà Giang ngày 21/7. Ảnh: Lê Mạnh">
            <a:extLst>
              <a:ext uri="{FF2B5EF4-FFF2-40B4-BE49-F238E27FC236}">
                <a16:creationId xmlns:a16="http://schemas.microsoft.com/office/drawing/2014/main" id="{0DA38248-4C6B-4BB1-82A2-73678CAFB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797" y="3581400"/>
            <a:ext cx="5418803" cy="275748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lip: Kinh hoàng núi lại sạt lở khi lực lượng tìm kiếm nạn nhân mất tích,  mọi người tháo chạy - Tuổi Trẻ Online">
            <a:extLst>
              <a:ext uri="{FF2B5EF4-FFF2-40B4-BE49-F238E27FC236}">
                <a16:creationId xmlns:a16="http://schemas.microsoft.com/office/drawing/2014/main" id="{BD8D497B-A2B2-4ED6-812E-08951B4CF5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9726" y="55261"/>
            <a:ext cx="3267769" cy="2819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95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barn(inVertical)">
                                      <p:cBhvr>
                                        <p:cTn id="7" dur="500"/>
                                        <p:tgtEl>
                                          <p:spTgt spid="53252"/>
                                        </p:tgtEl>
                                      </p:cBhvr>
                                    </p:animEffect>
                                  </p:childTnLst>
                                </p:cTn>
                              </p:par>
                              <p:par>
                                <p:cTn id="8" presetID="16" presetClass="entr" presetSubtype="21" fill="hold" nodeType="withEffect">
                                  <p:stCondLst>
                                    <p:cond delay="0"/>
                                  </p:stCondLst>
                                  <p:childTnLst>
                                    <p:set>
                                      <p:cBhvr>
                                        <p:cTn id="9" dur="1" fill="hold">
                                          <p:stCondLst>
                                            <p:cond delay="0"/>
                                          </p:stCondLst>
                                        </p:cTn>
                                        <p:tgtEl>
                                          <p:spTgt spid="26626"/>
                                        </p:tgtEl>
                                        <p:attrNameLst>
                                          <p:attrName>style.visibility</p:attrName>
                                        </p:attrNameLst>
                                      </p:cBhvr>
                                      <p:to>
                                        <p:strVal val="visible"/>
                                      </p:to>
                                    </p:set>
                                    <p:animEffect transition="in" filter="barn(inVertical)">
                                      <p:cBhvr>
                                        <p:cTn id="10" dur="500"/>
                                        <p:tgtEl>
                                          <p:spTgt spid="266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3251"/>
                                        </p:tgtEl>
                                        <p:attrNameLst>
                                          <p:attrName>style.visibility</p:attrName>
                                        </p:attrNameLst>
                                      </p:cBhvr>
                                      <p:to>
                                        <p:strVal val="visible"/>
                                      </p:to>
                                    </p:set>
                                    <p:animEffect transition="in" filter="barn(inVertical)">
                                      <p:cBhvr>
                                        <p:cTn id="13" dur="500"/>
                                        <p:tgtEl>
                                          <p:spTgt spid="5325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arn(inVertical)">
                                      <p:cBhvr>
                                        <p:cTn id="18" dur="500"/>
                                        <p:tgtEl>
                                          <p:spTgt spid="53253"/>
                                        </p:tgtEl>
                                      </p:cBhvr>
                                    </p:animEffect>
                                  </p:childTnLst>
                                </p:cTn>
                              </p:par>
                              <p:par>
                                <p:cTn id="19" presetID="16" presetClass="entr" presetSubtype="21" fill="hold" nodeType="withEffect">
                                  <p:stCondLst>
                                    <p:cond delay="0"/>
                                  </p:stCondLst>
                                  <p:childTnLst>
                                    <p:set>
                                      <p:cBhvr>
                                        <p:cTn id="20" dur="1" fill="hold">
                                          <p:stCondLst>
                                            <p:cond delay="0"/>
                                          </p:stCondLst>
                                        </p:cTn>
                                        <p:tgtEl>
                                          <p:spTgt spid="53268"/>
                                        </p:tgtEl>
                                        <p:attrNameLst>
                                          <p:attrName>style.visibility</p:attrName>
                                        </p:attrNameLst>
                                      </p:cBhvr>
                                      <p:to>
                                        <p:strVal val="visible"/>
                                      </p:to>
                                    </p:set>
                                    <p:animEffect transition="in" filter="barn(inVertical)">
                                      <p:cBhvr>
                                        <p:cTn id="21" dur="500"/>
                                        <p:tgtEl>
                                          <p:spTgt spid="5326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3271"/>
                                        </p:tgtEl>
                                        <p:attrNameLst>
                                          <p:attrName>style.visibility</p:attrName>
                                        </p:attrNameLst>
                                      </p:cBhvr>
                                      <p:to>
                                        <p:strVal val="visible"/>
                                      </p:to>
                                    </p:set>
                                    <p:animEffect transition="in" filter="barn(inVertical)">
                                      <p:cBhvr>
                                        <p:cTn id="24" dur="500"/>
                                        <p:tgtEl>
                                          <p:spTgt spid="53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nimBg="1"/>
      <p:bldP spid="53252" grpId="0" animBg="1"/>
      <p:bldP spid="53253" grpId="0" animBg="1"/>
      <p:bldP spid="5327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5EF262CA-0E3A-4C29-827A-AE73CF4AE59F}"/>
              </a:ext>
            </a:extLst>
          </p:cNvPr>
          <p:cNvSpPr/>
          <p:nvPr/>
        </p:nvSpPr>
        <p:spPr>
          <a:xfrm>
            <a:off x="1278467" y="799088"/>
            <a:ext cx="10182225" cy="5712106"/>
          </a:xfrm>
          <a:prstGeom prst="flowChartAlternateProcess">
            <a:avLst/>
          </a:prstGeom>
          <a:blipFill>
            <a:blip r:embed="rId2">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alibri"/>
            </a:endParaRPr>
          </a:p>
        </p:txBody>
      </p:sp>
      <p:pic>
        <p:nvPicPr>
          <p:cNvPr id="18" name="Picture 16" descr="Káº¿t quáº£ hÃ¬nh áº£nh cho há»p quÃ ">
            <a:hlinkClick r:id="rId3" action="ppaction://hlinksldjump"/>
            <a:extLst>
              <a:ext uri="{FF2B5EF4-FFF2-40B4-BE49-F238E27FC236}">
                <a16:creationId xmlns:a16="http://schemas.microsoft.com/office/drawing/2014/main" id="{5DD3E850-5843-4EA8-BEE5-AB17DF7AE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006" y="798361"/>
            <a:ext cx="3504142" cy="297266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4" descr="HÃ¬nh áº£nh cÃ³ liÃªn quan">
            <a:hlinkClick r:id="rId5" action="ppaction://hlinksldjump"/>
            <a:extLst>
              <a:ext uri="{FF2B5EF4-FFF2-40B4-BE49-F238E27FC236}">
                <a16:creationId xmlns:a16="http://schemas.microsoft.com/office/drawing/2014/main" id="{AC3C25E2-1014-4AD6-816E-70391D0AF7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2662" y="3771753"/>
            <a:ext cx="3523964" cy="27559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40" descr="HÃ¬nh áº£nh cÃ³ liÃªn quan">
            <a:hlinkClick r:id="rId7" action="ppaction://hlinksldjump"/>
            <a:extLst>
              <a:ext uri="{FF2B5EF4-FFF2-40B4-BE49-F238E27FC236}">
                <a16:creationId xmlns:a16="http://schemas.microsoft.com/office/drawing/2014/main" id="{FD65F3A8-EDF2-4DA7-9B86-BC4F300AEC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3790256"/>
            <a:ext cx="3378008" cy="279130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38" descr="HÃ¬nh áº£nh cÃ³ liÃªn quan">
            <a:hlinkClick r:id="rId9" action="ppaction://hlinksldjump"/>
            <a:extLst>
              <a:ext uri="{FF2B5EF4-FFF2-40B4-BE49-F238E27FC236}">
                <a16:creationId xmlns:a16="http://schemas.microsoft.com/office/drawing/2014/main" id="{D4700B09-1FBD-454C-B982-8CD4016FE4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0081" y="657145"/>
            <a:ext cx="3504142" cy="311214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90" name="WordArt 2">
            <a:extLst>
              <a:ext uri="{FF2B5EF4-FFF2-40B4-BE49-F238E27FC236}">
                <a16:creationId xmlns:a16="http://schemas.microsoft.com/office/drawing/2014/main" id="{18F38BAC-6780-4203-8BF9-4F8C9BEE8E3D}"/>
              </a:ext>
            </a:extLst>
          </p:cNvPr>
          <p:cNvSpPr>
            <a:spLocks noChangeArrowheads="1" noChangeShapeType="1" noTextEdit="1"/>
          </p:cNvSpPr>
          <p:nvPr/>
        </p:nvSpPr>
        <p:spPr bwMode="auto">
          <a:xfrm>
            <a:off x="4001560" y="11688"/>
            <a:ext cx="5065183" cy="787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653"/>
              </a:avLst>
            </a:prstTxWarp>
          </a:bodyPr>
          <a:lstStyle/>
          <a:p>
            <a:pPr defTabSz="1219170" fontAlgn="base">
              <a:spcBef>
                <a:spcPct val="0"/>
              </a:spcBef>
              <a:spcAft>
                <a:spcPct val="0"/>
              </a:spcAft>
            </a:pPr>
            <a:r>
              <a:rPr lang="en-US" sz="3600" b="1" kern="10" dirty="0">
                <a:solidFill>
                  <a:srgbClr val="C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BỨC TRANH BÍ ẨN</a:t>
            </a:r>
          </a:p>
        </p:txBody>
      </p:sp>
      <p:pic>
        <p:nvPicPr>
          <p:cNvPr id="8" name="Picture 24" descr="HÃ¬nh áº£nh cÃ³ liÃªn quan">
            <a:hlinkClick r:id="rId11" action="ppaction://hlinksldjump"/>
            <a:extLst>
              <a:ext uri="{FF2B5EF4-FFF2-40B4-BE49-F238E27FC236}">
                <a16:creationId xmlns:a16="http://schemas.microsoft.com/office/drawing/2014/main" id="{4CF984D6-0267-471C-B4D1-DBD2676F42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208" y="751728"/>
            <a:ext cx="3345776" cy="303852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6" descr="Káº¿t quáº£ hÃ¬nh áº£nh cho há»p quÃ ">
            <a:hlinkClick r:id="rId12" action="ppaction://hlinksldjump"/>
            <a:extLst>
              <a:ext uri="{FF2B5EF4-FFF2-40B4-BE49-F238E27FC236}">
                <a16:creationId xmlns:a16="http://schemas.microsoft.com/office/drawing/2014/main" id="{17F22C0F-CE02-4559-B998-B5C676023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9005" y="3769293"/>
            <a:ext cx="3451226" cy="275013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975A79-94DB-4FF5-9D2B-FE3BACF466B9}"/>
              </a:ext>
            </a:extLst>
          </p:cNvPr>
          <p:cNvSpPr txBox="1"/>
          <p:nvPr/>
        </p:nvSpPr>
        <p:spPr>
          <a:xfrm>
            <a:off x="1191154" y="2816342"/>
            <a:ext cx="893619" cy="1015663"/>
          </a:xfrm>
          <a:prstGeom prst="rect">
            <a:avLst/>
          </a:prstGeom>
          <a:noFill/>
        </p:spPr>
        <p:txBody>
          <a:bodyPr wrap="square" rtlCol="0">
            <a:spAutoFit/>
          </a:bodyPr>
          <a:lstStyle/>
          <a:p>
            <a:r>
              <a:rPr lang="vi-VN" sz="6000" dirty="0"/>
              <a:t>1</a:t>
            </a:r>
            <a:endParaRPr lang="en-US" sz="6000" dirty="0"/>
          </a:p>
        </p:txBody>
      </p:sp>
      <p:sp>
        <p:nvSpPr>
          <p:cNvPr id="11" name="TextBox 10">
            <a:extLst>
              <a:ext uri="{FF2B5EF4-FFF2-40B4-BE49-F238E27FC236}">
                <a16:creationId xmlns:a16="http://schemas.microsoft.com/office/drawing/2014/main" id="{CF23AB7D-6FE2-427C-8B34-CAA70F4C009F}"/>
              </a:ext>
            </a:extLst>
          </p:cNvPr>
          <p:cNvSpPr txBox="1"/>
          <p:nvPr/>
        </p:nvSpPr>
        <p:spPr>
          <a:xfrm>
            <a:off x="8211946" y="5647594"/>
            <a:ext cx="893619" cy="1015663"/>
          </a:xfrm>
          <a:prstGeom prst="rect">
            <a:avLst/>
          </a:prstGeom>
          <a:noFill/>
        </p:spPr>
        <p:txBody>
          <a:bodyPr wrap="square" rtlCol="0">
            <a:spAutoFit/>
          </a:bodyPr>
          <a:lstStyle/>
          <a:p>
            <a:r>
              <a:rPr lang="vi-VN" sz="6000" dirty="0"/>
              <a:t>6</a:t>
            </a:r>
            <a:endParaRPr lang="en-US" sz="6000" dirty="0"/>
          </a:p>
        </p:txBody>
      </p:sp>
      <p:sp>
        <p:nvSpPr>
          <p:cNvPr id="12" name="TextBox 11">
            <a:extLst>
              <a:ext uri="{FF2B5EF4-FFF2-40B4-BE49-F238E27FC236}">
                <a16:creationId xmlns:a16="http://schemas.microsoft.com/office/drawing/2014/main" id="{06C6708C-8E32-4AE3-8D38-2CD7B6D3F7C1}"/>
              </a:ext>
            </a:extLst>
          </p:cNvPr>
          <p:cNvSpPr txBox="1"/>
          <p:nvPr/>
        </p:nvSpPr>
        <p:spPr>
          <a:xfrm>
            <a:off x="8211946" y="2877417"/>
            <a:ext cx="893619" cy="1015663"/>
          </a:xfrm>
          <a:prstGeom prst="rect">
            <a:avLst/>
          </a:prstGeom>
          <a:noFill/>
        </p:spPr>
        <p:txBody>
          <a:bodyPr wrap="square" rtlCol="0">
            <a:spAutoFit/>
          </a:bodyPr>
          <a:lstStyle/>
          <a:p>
            <a:r>
              <a:rPr lang="vi-VN" sz="6000"/>
              <a:t>5</a:t>
            </a:r>
            <a:endParaRPr lang="en-US" sz="6000" dirty="0"/>
          </a:p>
        </p:txBody>
      </p:sp>
      <p:sp>
        <p:nvSpPr>
          <p:cNvPr id="13" name="TextBox 12">
            <a:extLst>
              <a:ext uri="{FF2B5EF4-FFF2-40B4-BE49-F238E27FC236}">
                <a16:creationId xmlns:a16="http://schemas.microsoft.com/office/drawing/2014/main" id="{578262F8-9B8A-4BF6-BAFE-9483E36F5837}"/>
              </a:ext>
            </a:extLst>
          </p:cNvPr>
          <p:cNvSpPr txBox="1"/>
          <p:nvPr/>
        </p:nvSpPr>
        <p:spPr>
          <a:xfrm>
            <a:off x="4641729" y="5647594"/>
            <a:ext cx="893619" cy="1015663"/>
          </a:xfrm>
          <a:prstGeom prst="rect">
            <a:avLst/>
          </a:prstGeom>
          <a:noFill/>
        </p:spPr>
        <p:txBody>
          <a:bodyPr wrap="square" rtlCol="0">
            <a:spAutoFit/>
          </a:bodyPr>
          <a:lstStyle/>
          <a:p>
            <a:r>
              <a:rPr lang="vi-VN" sz="6000" dirty="0"/>
              <a:t>4</a:t>
            </a:r>
            <a:endParaRPr lang="en-US" sz="6000" dirty="0"/>
          </a:p>
        </p:txBody>
      </p:sp>
      <p:sp>
        <p:nvSpPr>
          <p:cNvPr id="14" name="TextBox 13">
            <a:extLst>
              <a:ext uri="{FF2B5EF4-FFF2-40B4-BE49-F238E27FC236}">
                <a16:creationId xmlns:a16="http://schemas.microsoft.com/office/drawing/2014/main" id="{B4D12318-FDAB-4E30-931B-851232F02588}"/>
              </a:ext>
            </a:extLst>
          </p:cNvPr>
          <p:cNvSpPr txBox="1"/>
          <p:nvPr/>
        </p:nvSpPr>
        <p:spPr>
          <a:xfrm>
            <a:off x="4707804" y="2753630"/>
            <a:ext cx="893619" cy="1015663"/>
          </a:xfrm>
          <a:prstGeom prst="rect">
            <a:avLst/>
          </a:prstGeom>
          <a:noFill/>
        </p:spPr>
        <p:txBody>
          <a:bodyPr wrap="square" rtlCol="0">
            <a:spAutoFit/>
          </a:bodyPr>
          <a:lstStyle/>
          <a:p>
            <a:r>
              <a:rPr lang="vi-VN" sz="6000" dirty="0"/>
              <a:t>3</a:t>
            </a:r>
            <a:endParaRPr lang="en-US" sz="6000" dirty="0"/>
          </a:p>
        </p:txBody>
      </p:sp>
      <p:sp>
        <p:nvSpPr>
          <p:cNvPr id="15" name="TextBox 14">
            <a:extLst>
              <a:ext uri="{FF2B5EF4-FFF2-40B4-BE49-F238E27FC236}">
                <a16:creationId xmlns:a16="http://schemas.microsoft.com/office/drawing/2014/main" id="{E14661DF-7CE0-40D9-A606-14720CD4A08F}"/>
              </a:ext>
            </a:extLst>
          </p:cNvPr>
          <p:cNvSpPr txBox="1"/>
          <p:nvPr/>
        </p:nvSpPr>
        <p:spPr>
          <a:xfrm>
            <a:off x="1168929" y="5679954"/>
            <a:ext cx="893619" cy="1015663"/>
          </a:xfrm>
          <a:prstGeom prst="rect">
            <a:avLst/>
          </a:prstGeom>
          <a:noFill/>
        </p:spPr>
        <p:txBody>
          <a:bodyPr wrap="square" rtlCol="0">
            <a:spAutoFit/>
          </a:bodyPr>
          <a:lstStyle/>
          <a:p>
            <a:r>
              <a:rPr lang="vi-VN" sz="6000" dirty="0"/>
              <a:t>2</a:t>
            </a:r>
            <a:endParaRPr lang="en-US" sz="60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xit" presetSubtype="32" fill="hold" nodeType="clickEffect">
                                  <p:stCondLst>
                                    <p:cond delay="0"/>
                                  </p:stCondLst>
                                  <p:childTnLst>
                                    <p:anim calcmode="lin" valueType="num">
                                      <p:cBhvr>
                                        <p:cTn id="6" dur="500"/>
                                        <p:tgtEl>
                                          <p:spTgt spid="18"/>
                                        </p:tgtEl>
                                        <p:attrNameLst>
                                          <p:attrName>ppt_w</p:attrName>
                                        </p:attrNameLst>
                                      </p:cBhvr>
                                      <p:tavLst>
                                        <p:tav tm="0">
                                          <p:val>
                                            <p:strVal val="ppt_w"/>
                                          </p:val>
                                        </p:tav>
                                        <p:tav tm="100000">
                                          <p:val>
                                            <p:fltVal val="0"/>
                                          </p:val>
                                        </p:tav>
                                      </p:tavLst>
                                    </p:anim>
                                    <p:anim calcmode="lin" valueType="num">
                                      <p:cBhvr>
                                        <p:cTn id="7" dur="500"/>
                                        <p:tgtEl>
                                          <p:spTgt spid="18"/>
                                        </p:tgtEl>
                                        <p:attrNameLst>
                                          <p:attrName>ppt_h</p:attrName>
                                        </p:attrNameLst>
                                      </p:cBhvr>
                                      <p:tavLst>
                                        <p:tav tm="0">
                                          <p:val>
                                            <p:strVal val="ppt_h"/>
                                          </p:val>
                                        </p:tav>
                                        <p:tav tm="100000">
                                          <p:val>
                                            <p:fltVal val="0"/>
                                          </p:val>
                                        </p:tav>
                                      </p:tavLst>
                                    </p:anim>
                                    <p:animEffect transition="out" filter="fade">
                                      <p:cBhvr>
                                        <p:cTn id="8" dur="500"/>
                                        <p:tgtEl>
                                          <p:spTgt spid="18"/>
                                        </p:tgtEl>
                                      </p:cBhvr>
                                    </p:animEffect>
                                    <p:set>
                                      <p:cBhvr>
                                        <p:cTn id="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9"/>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4" presetClass="exit" presetSubtype="10" fill="hold" nodeType="clickEffect">
                                  <p:stCondLst>
                                    <p:cond delay="0"/>
                                  </p:stCondLst>
                                  <p:childTnLst>
                                    <p:animEffect transition="out" filter="randombar(horizontal)">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2" presetClass="exit" presetSubtype="4" fill="hold" nodeType="clickEffect">
                                  <p:stCondLst>
                                    <p:cond delay="0"/>
                                  </p:stCondLst>
                                  <p:childTnLst>
                                    <p:animEffect transition="out" filter="wipe(down)">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9"/>
                                        </p:tgtEl>
                                        <p:attrNameLst>
                                          <p:attrName>ppt_w</p:attrName>
                                        </p:attrNameLst>
                                      </p:cBhvr>
                                      <p:tavLst>
                                        <p:tav tm="0">
                                          <p:val>
                                            <p:strVal val="ppt_w"/>
                                          </p:val>
                                        </p:tav>
                                        <p:tav tm="100000">
                                          <p:val>
                                            <p:fltVal val="0"/>
                                          </p:val>
                                        </p:tav>
                                      </p:tavLst>
                                    </p:anim>
                                    <p:anim calcmode="lin" valueType="num">
                                      <p:cBhvr>
                                        <p:cTn id="39" dur="500"/>
                                        <p:tgtEl>
                                          <p:spTgt spid="9"/>
                                        </p:tgtEl>
                                        <p:attrNameLst>
                                          <p:attrName>ppt_h</p:attrName>
                                        </p:attrNameLst>
                                      </p:cBhvr>
                                      <p:tavLst>
                                        <p:tav tm="0">
                                          <p:val>
                                            <p:strVal val="ppt_h"/>
                                          </p:val>
                                        </p:tav>
                                        <p:tav tm="100000">
                                          <p:val>
                                            <p:fltVal val="0"/>
                                          </p:val>
                                        </p:tav>
                                      </p:tavLst>
                                    </p:anim>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Grp="1" noChangeArrowheads="1"/>
          </p:cNvSpPr>
          <p:nvPr>
            <p:ph type="sldNum" sz="quarter" idx="12"/>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CD304-9754-4AE2-BD76-4015D53FB99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9410" name="Line 18"/>
          <p:cNvSpPr>
            <a:spLocks noChangeShapeType="1"/>
          </p:cNvSpPr>
          <p:nvPr/>
        </p:nvSpPr>
        <p:spPr bwMode="auto">
          <a:xfrm flipV="1">
            <a:off x="3962400" y="2038304"/>
            <a:ext cx="1199083" cy="21189"/>
          </a:xfrm>
          <a:prstGeom prst="line">
            <a:avLst/>
          </a:prstGeom>
          <a:noFill/>
          <a:ln w="28575">
            <a:solidFill>
              <a:srgbClr val="9900CC"/>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11" name="Line 19"/>
          <p:cNvSpPr>
            <a:spLocks noChangeShapeType="1"/>
          </p:cNvSpPr>
          <p:nvPr/>
        </p:nvSpPr>
        <p:spPr bwMode="auto">
          <a:xfrm flipV="1">
            <a:off x="6858000" y="948540"/>
            <a:ext cx="1371600" cy="862292"/>
          </a:xfrm>
          <a:prstGeom prst="line">
            <a:avLst/>
          </a:prstGeom>
          <a:noFill/>
          <a:ln w="28575">
            <a:solidFill>
              <a:srgbClr val="9900CC"/>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12" name="Line 20"/>
          <p:cNvSpPr>
            <a:spLocks noChangeShapeType="1"/>
          </p:cNvSpPr>
          <p:nvPr/>
        </p:nvSpPr>
        <p:spPr bwMode="auto">
          <a:xfrm>
            <a:off x="6829720" y="1840956"/>
            <a:ext cx="1628480" cy="978445"/>
          </a:xfrm>
          <a:prstGeom prst="line">
            <a:avLst/>
          </a:prstGeom>
          <a:noFill/>
          <a:ln w="28575">
            <a:solidFill>
              <a:srgbClr val="9900CC"/>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16" name="Text Box 24"/>
          <p:cNvSpPr txBox="1">
            <a:spLocks noChangeArrowheads="1"/>
          </p:cNvSpPr>
          <p:nvPr/>
        </p:nvSpPr>
        <p:spPr bwMode="auto">
          <a:xfrm>
            <a:off x="570016" y="1524237"/>
            <a:ext cx="3415426" cy="1200329"/>
          </a:xfrm>
          <a:prstGeom prst="rect">
            <a:avLst/>
          </a:prstGeom>
          <a:noFill/>
          <a:ln w="28575" algn="ctr">
            <a:solidFill>
              <a:srgbClr val="9900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Đồi</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trọc</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không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có</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rừng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a:t>
            </a:r>
          </a:p>
        </p:txBody>
      </p:sp>
      <p:sp>
        <p:nvSpPr>
          <p:cNvPr id="59420" name="Text Box 28"/>
          <p:cNvSpPr txBox="1">
            <a:spLocks noChangeArrowheads="1"/>
          </p:cNvSpPr>
          <p:nvPr/>
        </p:nvSpPr>
        <p:spPr bwMode="auto">
          <a:xfrm>
            <a:off x="5116611" y="1546419"/>
            <a:ext cx="2001318" cy="1200329"/>
          </a:xfrm>
          <a:prstGeom prst="rect">
            <a:avLst/>
          </a:prstGeom>
          <a:solidFill>
            <a:schemeClr val="accent5">
              <a:lumMod val="20000"/>
              <a:lumOff val="80000"/>
            </a:schemeClr>
          </a:solidFill>
          <a:ln w="28575" algn="ctr">
            <a:solidFill>
              <a:srgbClr val="6600CC"/>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Đất</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bị</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xói</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mòn</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59421" name="Text Box 29"/>
          <p:cNvSpPr txBox="1">
            <a:spLocks noChangeArrowheads="1"/>
          </p:cNvSpPr>
          <p:nvPr/>
        </p:nvSpPr>
        <p:spPr bwMode="auto">
          <a:xfrm>
            <a:off x="4034118" y="1616076"/>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1F497D"/>
                </a:solidFill>
                <a:effectLst/>
                <a:uLnTx/>
                <a:uFillTx/>
                <a:latin typeface="Times New Roman" pitchFamily="18" charset="0"/>
                <a:ea typeface="+mn-ea"/>
                <a:cs typeface="+mn-cs"/>
              </a:rPr>
              <a:t>Mưa</a:t>
            </a:r>
            <a:r>
              <a:rPr kumimoji="0" lang="en-US" sz="2000" b="1" i="0" u="none" strike="noStrike" kern="1200" cap="none" spc="0" normalizeH="0" baseline="0" noProof="0" dirty="0">
                <a:ln>
                  <a:noFill/>
                </a:ln>
                <a:solidFill>
                  <a:srgbClr val="1F497D"/>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srgbClr val="1F497D"/>
                </a:solidFill>
                <a:effectLst/>
                <a:uLnTx/>
                <a:uFillTx/>
                <a:latin typeface="Times New Roman" pitchFamily="18" charset="0"/>
                <a:ea typeface="+mn-ea"/>
                <a:cs typeface="+mn-cs"/>
              </a:rPr>
              <a:t>lớn</a:t>
            </a:r>
            <a:endParaRPr kumimoji="0" lang="en-US" sz="2000" b="1" i="0" u="none" strike="noStrike" kern="1200" cap="none" spc="0" normalizeH="0" baseline="0" noProof="0" dirty="0">
              <a:ln>
                <a:noFill/>
              </a:ln>
              <a:solidFill>
                <a:srgbClr val="1F497D"/>
              </a:solidFill>
              <a:effectLst/>
              <a:uLnTx/>
              <a:uFillTx/>
              <a:latin typeface="Times New Roman" pitchFamily="18" charset="0"/>
              <a:ea typeface="+mn-ea"/>
              <a:cs typeface="+mn-cs"/>
            </a:endParaRPr>
          </a:p>
        </p:txBody>
      </p:sp>
      <p:sp>
        <p:nvSpPr>
          <p:cNvPr id="59422" name="Text Box 30"/>
          <p:cNvSpPr txBox="1">
            <a:spLocks noChangeArrowheads="1"/>
          </p:cNvSpPr>
          <p:nvPr/>
        </p:nvSpPr>
        <p:spPr bwMode="auto">
          <a:xfrm>
            <a:off x="8216154" y="471488"/>
            <a:ext cx="2661643" cy="1200329"/>
          </a:xfrm>
          <a:prstGeom prst="rect">
            <a:avLst/>
          </a:prstGeom>
          <a:solidFill>
            <a:schemeClr val="accent1">
              <a:lumMod val="20000"/>
              <a:lumOff val="80000"/>
            </a:schemeClr>
          </a:solidFill>
          <a:ln>
            <a:solidFill>
              <a:srgbClr val="7030A0"/>
            </a:solid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Ngập</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lụt</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ở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vùng</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thấp</a:t>
            </a:r>
            <a:endPar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endParaRPr>
          </a:p>
        </p:txBody>
      </p:sp>
      <p:sp>
        <p:nvSpPr>
          <p:cNvPr id="59423" name="Text Box 31"/>
          <p:cNvSpPr txBox="1">
            <a:spLocks noChangeArrowheads="1"/>
          </p:cNvSpPr>
          <p:nvPr/>
        </p:nvSpPr>
        <p:spPr bwMode="auto">
          <a:xfrm>
            <a:off x="8458200" y="2038304"/>
            <a:ext cx="2419597" cy="1200329"/>
          </a:xfrm>
          <a:prstGeom prst="rect">
            <a:avLst/>
          </a:prstGeom>
          <a:solidFill>
            <a:schemeClr val="accent1">
              <a:lumMod val="20000"/>
              <a:lumOff val="80000"/>
            </a:schemeClr>
          </a:solidFill>
          <a:ln>
            <a:solidFill>
              <a:srgbClr val="7030A0"/>
            </a:solid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Hạn</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hán</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tại</a:t>
            </a:r>
            <a:r>
              <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6600"/>
                </a:solidFill>
                <a:effectLst/>
                <a:uLnTx/>
                <a:uFillTx/>
                <a:latin typeface="Times New Roman" pitchFamily="18" charset="0"/>
                <a:ea typeface="+mn-ea"/>
                <a:cs typeface="+mn-cs"/>
              </a:rPr>
              <a:t>chỗ</a:t>
            </a:r>
            <a:endPar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mn-cs"/>
            </a:endParaRPr>
          </a:p>
        </p:txBody>
      </p:sp>
      <p:sp>
        <p:nvSpPr>
          <p:cNvPr id="59449" name="Text Box 57"/>
          <p:cNvSpPr txBox="1">
            <a:spLocks noChangeArrowheads="1"/>
          </p:cNvSpPr>
          <p:nvPr/>
        </p:nvSpPr>
        <p:spPr bwMode="auto">
          <a:xfrm rot="19532729">
            <a:off x="6897058" y="878843"/>
            <a:ext cx="13700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Mưa</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lớn</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kéo</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dài</a:t>
            </a:r>
            <a:endPar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59451" name="Text Box 59"/>
          <p:cNvSpPr txBox="1">
            <a:spLocks noChangeArrowheads="1"/>
          </p:cNvSpPr>
          <p:nvPr/>
        </p:nvSpPr>
        <p:spPr bwMode="auto">
          <a:xfrm rot="2009440">
            <a:off x="7097454" y="2117686"/>
            <a:ext cx="17510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Nắng</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nóng</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kéo</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mn-cs"/>
              </a:rPr>
              <a:t>dài</a:t>
            </a:r>
            <a:endPar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59459" name="Picture 67" descr="La Nina có thể gây khô hạ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4063106"/>
            <a:ext cx="5909952" cy="269329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6638" name="TextBox 14"/>
          <p:cNvSpPr txBox="1">
            <a:spLocks noChangeArrowheads="1"/>
          </p:cNvSpPr>
          <p:nvPr/>
        </p:nvSpPr>
        <p:spPr bwMode="auto">
          <a:xfrm>
            <a:off x="2438400" y="2895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7" name="Picture 16" descr="Nuoc nga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64707"/>
            <a:ext cx="5803902" cy="269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24"/>
          <p:cNvSpPr txBox="1">
            <a:spLocks noChangeArrowheads="1"/>
          </p:cNvSpPr>
          <p:nvPr/>
        </p:nvSpPr>
        <p:spPr bwMode="auto">
          <a:xfrm>
            <a:off x="787480" y="1503273"/>
            <a:ext cx="3039931" cy="1200329"/>
          </a:xfrm>
          <a:prstGeom prst="rect">
            <a:avLst/>
          </a:prstGeom>
          <a:solidFill>
            <a:schemeClr val="accent5">
              <a:lumMod val="20000"/>
              <a:lumOff val="80000"/>
            </a:schemeClr>
          </a:solidFill>
          <a:ln w="28575" algn="ctr">
            <a:solidFill>
              <a:srgbClr val="9900CC"/>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có</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rừng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che</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phủ</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cxnSp>
        <p:nvCxnSpPr>
          <p:cNvPr id="3" name="Straight Connector 2"/>
          <p:cNvCxnSpPr/>
          <p:nvPr/>
        </p:nvCxnSpPr>
        <p:spPr>
          <a:xfrm>
            <a:off x="5083042" y="1479308"/>
            <a:ext cx="1927359" cy="118769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105400" y="1532781"/>
            <a:ext cx="1848918" cy="11413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a:off x="8288029" y="552971"/>
            <a:ext cx="2539791" cy="95464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flipH="1">
            <a:off x="8300634" y="552971"/>
            <a:ext cx="2527186" cy="9693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a:off x="8488902" y="2091134"/>
            <a:ext cx="2338918" cy="8895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flipH="1">
            <a:off x="8442804" y="2069452"/>
            <a:ext cx="2330548" cy="99785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21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416"/>
                                        </p:tgtEl>
                                        <p:attrNameLst>
                                          <p:attrName>style.visibility</p:attrName>
                                        </p:attrNameLst>
                                      </p:cBhvr>
                                      <p:to>
                                        <p:strVal val="visible"/>
                                      </p:to>
                                    </p:set>
                                    <p:animEffect transition="in" filter="fade">
                                      <p:cBhvr>
                                        <p:cTn id="7" dur="500"/>
                                        <p:tgtEl>
                                          <p:spTgt spid="594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410"/>
                                        </p:tgtEl>
                                        <p:attrNameLst>
                                          <p:attrName>style.visibility</p:attrName>
                                        </p:attrNameLst>
                                      </p:cBhvr>
                                      <p:to>
                                        <p:strVal val="visible"/>
                                      </p:to>
                                    </p:set>
                                    <p:animEffect transition="in" filter="fade">
                                      <p:cBhvr>
                                        <p:cTn id="10" dur="500"/>
                                        <p:tgtEl>
                                          <p:spTgt spid="594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421"/>
                                        </p:tgtEl>
                                        <p:attrNameLst>
                                          <p:attrName>style.visibility</p:attrName>
                                        </p:attrNameLst>
                                      </p:cBhvr>
                                      <p:to>
                                        <p:strVal val="visible"/>
                                      </p:to>
                                    </p:set>
                                    <p:animEffect transition="in" filter="fade">
                                      <p:cBhvr>
                                        <p:cTn id="13" dur="500"/>
                                        <p:tgtEl>
                                          <p:spTgt spid="594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9420"/>
                                        </p:tgtEl>
                                        <p:attrNameLst>
                                          <p:attrName>style.visibility</p:attrName>
                                        </p:attrNameLst>
                                      </p:cBhvr>
                                      <p:to>
                                        <p:strVal val="visible"/>
                                      </p:to>
                                    </p:set>
                                    <p:animEffect transition="in" filter="fade">
                                      <p:cBhvr>
                                        <p:cTn id="18" dur="500"/>
                                        <p:tgtEl>
                                          <p:spTgt spid="594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9449"/>
                                        </p:tgtEl>
                                        <p:attrNameLst>
                                          <p:attrName>style.visibility</p:attrName>
                                        </p:attrNameLst>
                                      </p:cBhvr>
                                      <p:to>
                                        <p:strVal val="visible"/>
                                      </p:to>
                                    </p:set>
                                    <p:animEffect transition="in" filter="fade">
                                      <p:cBhvr>
                                        <p:cTn id="23" dur="500"/>
                                        <p:tgtEl>
                                          <p:spTgt spid="5944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9411"/>
                                        </p:tgtEl>
                                        <p:attrNameLst>
                                          <p:attrName>style.visibility</p:attrName>
                                        </p:attrNameLst>
                                      </p:cBhvr>
                                      <p:to>
                                        <p:strVal val="visible"/>
                                      </p:to>
                                    </p:set>
                                    <p:animEffect transition="in" filter="fade">
                                      <p:cBhvr>
                                        <p:cTn id="26" dur="500"/>
                                        <p:tgtEl>
                                          <p:spTgt spid="594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9422"/>
                                        </p:tgtEl>
                                        <p:attrNameLst>
                                          <p:attrName>style.visibility</p:attrName>
                                        </p:attrNameLst>
                                      </p:cBhvr>
                                      <p:to>
                                        <p:strVal val="visible"/>
                                      </p:to>
                                    </p:set>
                                    <p:animEffect transition="in" filter="fade">
                                      <p:cBhvr>
                                        <p:cTn id="31" dur="500"/>
                                        <p:tgtEl>
                                          <p:spTgt spid="594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9451"/>
                                        </p:tgtEl>
                                        <p:attrNameLst>
                                          <p:attrName>style.visibility</p:attrName>
                                        </p:attrNameLst>
                                      </p:cBhvr>
                                      <p:to>
                                        <p:strVal val="visible"/>
                                      </p:to>
                                    </p:set>
                                    <p:animEffect transition="in" filter="fade">
                                      <p:cBhvr>
                                        <p:cTn id="36" dur="500"/>
                                        <p:tgtEl>
                                          <p:spTgt spid="5945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412"/>
                                        </p:tgtEl>
                                        <p:attrNameLst>
                                          <p:attrName>style.visibility</p:attrName>
                                        </p:attrNameLst>
                                      </p:cBhvr>
                                      <p:to>
                                        <p:strVal val="visible"/>
                                      </p:to>
                                    </p:set>
                                    <p:animEffect transition="in" filter="fade">
                                      <p:cBhvr>
                                        <p:cTn id="39" dur="500"/>
                                        <p:tgtEl>
                                          <p:spTgt spid="594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9423"/>
                                        </p:tgtEl>
                                        <p:attrNameLst>
                                          <p:attrName>style.visibility</p:attrName>
                                        </p:attrNameLst>
                                      </p:cBhvr>
                                      <p:to>
                                        <p:strVal val="visible"/>
                                      </p:to>
                                    </p:set>
                                    <p:animEffect transition="in" filter="fade">
                                      <p:cBhvr>
                                        <p:cTn id="44" dur="500"/>
                                        <p:tgtEl>
                                          <p:spTgt spid="594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1000"/>
                                        <p:tgtEl>
                                          <p:spTgt spid="34"/>
                                        </p:tgtEl>
                                      </p:cBhvr>
                                    </p:animEffect>
                                    <p:anim calcmode="lin" valueType="num">
                                      <p:cBhvr>
                                        <p:cTn id="67" dur="1000" fill="hold"/>
                                        <p:tgtEl>
                                          <p:spTgt spid="34"/>
                                        </p:tgtEl>
                                        <p:attrNameLst>
                                          <p:attrName>ppt_x</p:attrName>
                                        </p:attrNameLst>
                                      </p:cBhvr>
                                      <p:tavLst>
                                        <p:tav tm="0">
                                          <p:val>
                                            <p:strVal val="#ppt_x"/>
                                          </p:val>
                                        </p:tav>
                                        <p:tav tm="100000">
                                          <p:val>
                                            <p:strVal val="#ppt_x"/>
                                          </p:val>
                                        </p:tav>
                                      </p:tavLst>
                                    </p:anim>
                                    <p:anim calcmode="lin" valueType="num">
                                      <p:cBhvr>
                                        <p:cTn id="68" dur="1000" fill="hold"/>
                                        <p:tgtEl>
                                          <p:spTgt spid="34"/>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1000"/>
                                        <p:tgtEl>
                                          <p:spTgt spid="35"/>
                                        </p:tgtEl>
                                      </p:cBhvr>
                                    </p:animEffect>
                                    <p:anim calcmode="lin" valueType="num">
                                      <p:cBhvr>
                                        <p:cTn id="72" dur="1000" fill="hold"/>
                                        <p:tgtEl>
                                          <p:spTgt spid="35"/>
                                        </p:tgtEl>
                                        <p:attrNameLst>
                                          <p:attrName>ppt_x</p:attrName>
                                        </p:attrNameLst>
                                      </p:cBhvr>
                                      <p:tavLst>
                                        <p:tav tm="0">
                                          <p:val>
                                            <p:strVal val="#ppt_x"/>
                                          </p:val>
                                        </p:tav>
                                        <p:tav tm="100000">
                                          <p:val>
                                            <p:strVal val="#ppt_x"/>
                                          </p:val>
                                        </p:tav>
                                      </p:tavLst>
                                    </p:anim>
                                    <p:anim calcmode="lin" valueType="num">
                                      <p:cBhvr>
                                        <p:cTn id="7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1000"/>
                                        <p:tgtEl>
                                          <p:spTgt spid="37"/>
                                        </p:tgtEl>
                                      </p:cBhvr>
                                    </p:animEffect>
                                    <p:anim calcmode="lin" valueType="num">
                                      <p:cBhvr>
                                        <p:cTn id="79" dur="1000" fill="hold"/>
                                        <p:tgtEl>
                                          <p:spTgt spid="37"/>
                                        </p:tgtEl>
                                        <p:attrNameLst>
                                          <p:attrName>ppt_x</p:attrName>
                                        </p:attrNameLst>
                                      </p:cBhvr>
                                      <p:tavLst>
                                        <p:tav tm="0">
                                          <p:val>
                                            <p:strVal val="#ppt_x"/>
                                          </p:val>
                                        </p:tav>
                                        <p:tav tm="100000">
                                          <p:val>
                                            <p:strVal val="#ppt_x"/>
                                          </p:val>
                                        </p:tav>
                                      </p:tavLst>
                                    </p:anim>
                                    <p:anim calcmode="lin" valueType="num">
                                      <p:cBhvr>
                                        <p:cTn id="80" dur="1000" fill="hold"/>
                                        <p:tgtEl>
                                          <p:spTgt spid="37"/>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1000"/>
                                        <p:tgtEl>
                                          <p:spTgt spid="36"/>
                                        </p:tgtEl>
                                      </p:cBhvr>
                                    </p:animEffect>
                                    <p:anim calcmode="lin" valueType="num">
                                      <p:cBhvr>
                                        <p:cTn id="84" dur="1000" fill="hold"/>
                                        <p:tgtEl>
                                          <p:spTgt spid="36"/>
                                        </p:tgtEl>
                                        <p:attrNameLst>
                                          <p:attrName>ppt_x</p:attrName>
                                        </p:attrNameLst>
                                      </p:cBhvr>
                                      <p:tavLst>
                                        <p:tav tm="0">
                                          <p:val>
                                            <p:strVal val="#ppt_x"/>
                                          </p:val>
                                        </p:tav>
                                        <p:tav tm="100000">
                                          <p:val>
                                            <p:strVal val="#ppt_x"/>
                                          </p:val>
                                        </p:tav>
                                      </p:tavLst>
                                    </p:anim>
                                    <p:anim calcmode="lin" valueType="num">
                                      <p:cBhvr>
                                        <p:cTn id="8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animBg="1"/>
      <p:bldP spid="59411" grpId="0" animBg="1"/>
      <p:bldP spid="59412" grpId="0" animBg="1"/>
      <p:bldP spid="59416" grpId="0" animBg="1"/>
      <p:bldP spid="59420" grpId="0" animBg="1"/>
      <p:bldP spid="59421" grpId="0"/>
      <p:bldP spid="59422" grpId="0" animBg="1"/>
      <p:bldP spid="59423" grpId="0" animBg="1"/>
      <p:bldP spid="59449" grpId="0"/>
      <p:bldP spid="59451" grpId="0"/>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03" y="0"/>
            <a:ext cx="1195845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ext Box 6"/>
          <p:cNvSpPr txBox="1">
            <a:spLocks noChangeArrowheads="1"/>
          </p:cNvSpPr>
          <p:nvPr/>
        </p:nvSpPr>
        <p:spPr bwMode="auto">
          <a:xfrm>
            <a:off x="1607161" y="1219200"/>
            <a:ext cx="886918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3200" b="1" i="0" u="none" strike="noStrike" kern="1200" cap="none" spc="0" normalizeH="0" baseline="0" noProof="0" dirty="0" err="1">
                <a:ln>
                  <a:noFill/>
                </a:ln>
                <a:solidFill>
                  <a:srgbClr val="FF0000"/>
                </a:solidFill>
                <a:effectLst/>
                <a:uLnTx/>
                <a:uFillTx/>
                <a:latin typeface="Times New Roman" pitchFamily="18" charset="0"/>
                <a:ea typeface="+mn-ea"/>
                <a:cs typeface="+mn-cs"/>
              </a:rPr>
              <a:t>Bạn</a:t>
            </a:r>
            <a:r>
              <a:rPr kumimoji="0" lang="en-US" altLang="vi-VN" sz="32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altLang="vi-VN" sz="3200" b="1" i="0" u="none" strike="noStrike" kern="1200" cap="none" spc="0" normalizeH="0" baseline="0" noProof="0" dirty="0" err="1">
                <a:ln>
                  <a:noFill/>
                </a:ln>
                <a:solidFill>
                  <a:srgbClr val="FF0000"/>
                </a:solidFill>
                <a:effectLst/>
                <a:uLnTx/>
                <a:uFillTx/>
                <a:latin typeface="Times New Roman" pitchFamily="18" charset="0"/>
                <a:ea typeface="+mn-ea"/>
                <a:cs typeface="+mn-cs"/>
              </a:rPr>
              <a:t>có</a:t>
            </a:r>
            <a:r>
              <a:rPr kumimoji="0" lang="en-US" altLang="vi-VN" sz="32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altLang="vi-VN" sz="3200" b="1" i="0" u="none" strike="noStrike" kern="1200" cap="none" spc="0" normalizeH="0" baseline="0" noProof="0" dirty="0" err="1">
                <a:ln>
                  <a:noFill/>
                </a:ln>
                <a:solidFill>
                  <a:srgbClr val="FF0000"/>
                </a:solidFill>
                <a:effectLst/>
                <a:uLnTx/>
                <a:uFillTx/>
                <a:latin typeface="Times New Roman" pitchFamily="18" charset="0"/>
                <a:ea typeface="+mn-ea"/>
                <a:cs typeface="+mn-cs"/>
              </a:rPr>
              <a:t>biết</a:t>
            </a:r>
            <a:endParaRPr kumimoji="0" lang="en-US" altLang="vi-VN" sz="3200" b="1" i="0" u="none" strike="noStrike" kern="1200" cap="none" spc="0" normalizeH="0" baseline="0" noProof="0" dirty="0">
              <a:ln>
                <a:noFill/>
              </a:ln>
              <a:solidFill>
                <a:srgbClr val="FF0000"/>
              </a:solidFill>
              <a:effectLst/>
              <a:uLnTx/>
              <a:uFillTx/>
              <a:latin typeface="Times New Roman" pitchFamily="18" charset="0"/>
              <a:ea typeface="+mn-ea"/>
              <a:cs typeface="+mn-cs"/>
            </a:endParaRPr>
          </a:p>
          <a:p>
            <a:pPr marL="457200" marR="0" lvl="0" indent="-457200" algn="just" defTabSz="914400" rtl="0" eaLnBrk="1" fontAlgn="auto" latinLnBrk="0" hangingPunct="1">
              <a:lnSpc>
                <a:spcPct val="100000"/>
              </a:lnSpc>
              <a:spcBef>
                <a:spcPct val="50000"/>
              </a:spcBef>
              <a:spcAft>
                <a:spcPts val="0"/>
              </a:spcAft>
              <a:buClrTx/>
              <a:buSzTx/>
              <a:buFontTx/>
              <a:buChar char="-"/>
              <a:tabLst/>
              <a:defRPr/>
            </a:pP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Các</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nhóm</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đã</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được</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phân</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công</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tìm</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hiểu</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trước</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nội</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dung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lên</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trình</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bày</a:t>
            </a:r>
            <a:endPar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endParaRP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Tổ</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1,2: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các</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địa</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phương</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hay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bị</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ngập</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lụt</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ở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Việt</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Nam</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Tổ</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3,4: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các</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địa</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phương</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hay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bị</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hạn</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hán</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ở </a:t>
            </a:r>
            <a:r>
              <a:rPr kumimoji="0" lang="en-US" altLang="vi-VN" sz="3200" b="0" i="0" u="none" strike="noStrike" kern="1200" cap="none" spc="0" normalizeH="0" baseline="0" noProof="0" dirty="0" err="1">
                <a:ln>
                  <a:noFill/>
                </a:ln>
                <a:solidFill>
                  <a:srgbClr val="0000FF"/>
                </a:solidFill>
                <a:effectLst/>
                <a:uLnTx/>
                <a:uFillTx/>
                <a:latin typeface="Times New Roman" pitchFamily="18" charset="0"/>
                <a:ea typeface="+mn-ea"/>
                <a:cs typeface="+mn-cs"/>
              </a:rPr>
              <a:t>Việt</a:t>
            </a:r>
            <a:r>
              <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rPr>
              <a:t> Nam</a:t>
            </a:r>
          </a:p>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altLang="vi-VN" sz="3200" b="0" i="0" u="none" strike="noStrike" kern="1200" cap="none" spc="0" normalizeH="0" baseline="0" noProof="0" dirty="0">
              <a:ln>
                <a:noFill/>
              </a:ln>
              <a:solidFill>
                <a:srgbClr val="0000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96242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9"/>
          <p:cNvGrpSpPr>
            <a:grpSpLocks/>
          </p:cNvGrpSpPr>
          <p:nvPr/>
        </p:nvGrpSpPr>
        <p:grpSpPr bwMode="auto">
          <a:xfrm>
            <a:off x="130629" y="381000"/>
            <a:ext cx="6141304" cy="3373602"/>
            <a:chOff x="1371" y="480"/>
            <a:chExt cx="3171" cy="2068"/>
          </a:xfrm>
        </p:grpSpPr>
        <p:pic>
          <p:nvPicPr>
            <p:cNvPr id="23562" name="Picture 10" descr="231"/>
            <p:cNvPicPr>
              <a:picLocks noChangeAspect="1" noChangeArrowheads="1"/>
            </p:cNvPicPr>
            <p:nvPr/>
          </p:nvPicPr>
          <p:blipFill>
            <a:blip r:embed="rId2"/>
            <a:srcRect/>
            <a:stretch>
              <a:fillRect/>
            </a:stretch>
          </p:blipFill>
          <p:spPr bwMode="auto">
            <a:xfrm>
              <a:off x="1536" y="480"/>
              <a:ext cx="2959" cy="1800"/>
            </a:xfrm>
            <a:prstGeom prst="rect">
              <a:avLst/>
            </a:prstGeom>
            <a:noFill/>
            <a:ln w="9525">
              <a:noFill/>
              <a:miter lim="800000"/>
              <a:headEnd/>
              <a:tailEnd/>
            </a:ln>
          </p:spPr>
        </p:pic>
        <p:sp>
          <p:nvSpPr>
            <p:cNvPr id="23563" name="Text Box 11"/>
            <p:cNvSpPr txBox="1">
              <a:spLocks noChangeArrowheads="1"/>
            </p:cNvSpPr>
            <p:nvPr/>
          </p:nvSpPr>
          <p:spPr bwMode="auto">
            <a:xfrm>
              <a:off x="1371" y="2265"/>
              <a:ext cx="3171" cy="283"/>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Nước</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lũ</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dâng</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cao</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ở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Quảng</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Bình</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grpSp>
      <p:pic>
        <p:nvPicPr>
          <p:cNvPr id="23556" name="Picture 12" descr="anh"/>
          <p:cNvPicPr>
            <a:picLocks noChangeAspect="1" noChangeArrowheads="1"/>
          </p:cNvPicPr>
          <p:nvPr/>
        </p:nvPicPr>
        <p:blipFill>
          <a:blip r:embed="rId3"/>
          <a:srcRect/>
          <a:stretch>
            <a:fillRect/>
          </a:stretch>
        </p:blipFill>
        <p:spPr bwMode="auto">
          <a:xfrm>
            <a:off x="450186" y="3754602"/>
            <a:ext cx="5769499" cy="2667000"/>
          </a:xfrm>
          <a:prstGeom prst="rect">
            <a:avLst/>
          </a:prstGeom>
          <a:noFill/>
          <a:ln w="9525">
            <a:noFill/>
            <a:miter lim="800000"/>
            <a:headEnd/>
            <a:tailEnd/>
          </a:ln>
        </p:spPr>
      </p:pic>
      <p:pic>
        <p:nvPicPr>
          <p:cNvPr id="23557" name="Picture 13" descr="lu-quet trôi duong"/>
          <p:cNvPicPr>
            <a:picLocks noChangeAspect="1" noChangeArrowheads="1"/>
          </p:cNvPicPr>
          <p:nvPr/>
        </p:nvPicPr>
        <p:blipFill>
          <a:blip r:embed="rId4"/>
          <a:srcRect/>
          <a:stretch>
            <a:fillRect/>
          </a:stretch>
        </p:blipFill>
        <p:spPr bwMode="auto">
          <a:xfrm>
            <a:off x="6325363" y="350925"/>
            <a:ext cx="5730721" cy="2921210"/>
          </a:xfrm>
          <a:prstGeom prst="rect">
            <a:avLst/>
          </a:prstGeom>
          <a:noFill/>
          <a:ln w="9525">
            <a:noFill/>
            <a:miter lim="800000"/>
            <a:headEnd/>
            <a:tailEnd/>
          </a:ln>
        </p:spPr>
      </p:pic>
      <p:sp>
        <p:nvSpPr>
          <p:cNvPr id="23558" name="Rectangle 14"/>
          <p:cNvSpPr>
            <a:spLocks noChangeArrowheads="1"/>
          </p:cNvSpPr>
          <p:nvPr/>
        </p:nvSpPr>
        <p:spPr bwMode="auto">
          <a:xfrm>
            <a:off x="6400800" y="3272136"/>
            <a:ext cx="4495800" cy="461665"/>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Lũ</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trên</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tỉnh</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Điện</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Biên</a:t>
            </a:r>
            <a:r>
              <a:rPr kumimoji="0" lang="en-US" sz="2200" b="1" i="0" u="none" strike="noStrike" kern="1200" cap="none" spc="0" normalizeH="0" baseline="0" noProof="0" dirty="0">
                <a:ln>
                  <a:noFill/>
                </a:ln>
                <a:solidFill>
                  <a:srgbClr val="FF0000"/>
                </a:solidFill>
                <a:effectLst/>
                <a:uLnTx/>
                <a:uFillTx/>
                <a:latin typeface="Times New Roman" pitchFamily="18" charset="0"/>
                <a:ea typeface="+mn-ea"/>
                <a:cs typeface="+mn-cs"/>
              </a:rPr>
              <a:t>  </a:t>
            </a:r>
          </a:p>
        </p:txBody>
      </p:sp>
      <p:sp>
        <p:nvSpPr>
          <p:cNvPr id="23559" name="Text Box 18"/>
          <p:cNvSpPr txBox="1">
            <a:spLocks noChangeArrowheads="1"/>
          </p:cNvSpPr>
          <p:nvPr/>
        </p:nvSpPr>
        <p:spPr bwMode="auto">
          <a:xfrm>
            <a:off x="2022662" y="6396336"/>
            <a:ext cx="3997138" cy="461665"/>
          </a:xfrm>
          <a:prstGeom prst="rect">
            <a:avLst/>
          </a:prstGeom>
          <a:noFill/>
          <a:ln w="9525" algn="ctr">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Ngập</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lụt</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tại</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thủ</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đô</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Hà</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Nội</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pic>
        <p:nvPicPr>
          <p:cNvPr id="23560" name="Picture 20" descr="Lũ dữ nhấn chìm Quảng Bình, Hà Tĩnh, dân chuyển quan tài trong biển nước"/>
          <p:cNvPicPr>
            <a:picLocks noChangeAspect="1" noChangeArrowheads="1"/>
          </p:cNvPicPr>
          <p:nvPr/>
        </p:nvPicPr>
        <p:blipFill>
          <a:blip r:embed="rId5"/>
          <a:srcRect/>
          <a:stretch>
            <a:fillRect/>
          </a:stretch>
        </p:blipFill>
        <p:spPr bwMode="auto">
          <a:xfrm>
            <a:off x="6324599" y="3729335"/>
            <a:ext cx="5730721" cy="2667000"/>
          </a:xfrm>
          <a:prstGeom prst="rect">
            <a:avLst/>
          </a:prstGeom>
          <a:noFill/>
          <a:ln w="9525">
            <a:noFill/>
            <a:miter lim="800000"/>
            <a:headEnd/>
            <a:tailEnd/>
          </a:ln>
        </p:spPr>
      </p:pic>
      <p:sp>
        <p:nvSpPr>
          <p:cNvPr id="23561" name="Text Box 21"/>
          <p:cNvSpPr txBox="1">
            <a:spLocks noChangeArrowheads="1"/>
          </p:cNvSpPr>
          <p:nvPr/>
        </p:nvSpPr>
        <p:spPr bwMode="auto">
          <a:xfrm>
            <a:off x="6553200" y="6396336"/>
            <a:ext cx="4038600" cy="461665"/>
          </a:xfrm>
          <a:prstGeom prst="rect">
            <a:avLst/>
          </a:prstGeom>
          <a:noFill/>
          <a:ln w="9525" algn="ctr">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Ngập</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tại</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thành</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phố</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Hà</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Tĩnh</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11" name="Text Box 8"/>
          <p:cNvSpPr txBox="1">
            <a:spLocks noChangeArrowheads="1"/>
          </p:cNvSpPr>
          <p:nvPr/>
        </p:nvSpPr>
        <p:spPr bwMode="auto">
          <a:xfrm>
            <a:off x="3862388" y="-76200"/>
            <a:ext cx="6424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3300"/>
                </a:solidFill>
                <a:effectLst/>
                <a:uLnTx/>
                <a:uFillTx/>
                <a:latin typeface="Arial" charset="0"/>
                <a:ea typeface="+mn-ea"/>
                <a:cs typeface="+mn-cs"/>
              </a:rPr>
              <a:t>Ngập</a:t>
            </a:r>
            <a:r>
              <a:rPr kumimoji="0" lang="en-US" sz="2400" b="1" i="0" u="none" strike="noStrike" kern="1200" cap="none" spc="0" normalizeH="0" baseline="0" noProof="0" dirty="0">
                <a:ln>
                  <a:noFill/>
                </a:ln>
                <a:solidFill>
                  <a:srgbClr val="FF3300"/>
                </a:solidFill>
                <a:effectLst/>
                <a:uLnTx/>
                <a:uFillTx/>
                <a:latin typeface="Arial" charset="0"/>
                <a:ea typeface="+mn-ea"/>
                <a:cs typeface="+mn-cs"/>
              </a:rPr>
              <a:t> </a:t>
            </a:r>
            <a:r>
              <a:rPr kumimoji="0" lang="en-US" sz="2400" b="1" i="0" u="none" strike="noStrike" kern="1200" cap="none" spc="0" normalizeH="0" baseline="0" noProof="0" dirty="0" err="1">
                <a:ln>
                  <a:noFill/>
                </a:ln>
                <a:solidFill>
                  <a:srgbClr val="FF3300"/>
                </a:solidFill>
                <a:effectLst/>
                <a:uLnTx/>
                <a:uFillTx/>
                <a:latin typeface="Arial" charset="0"/>
                <a:ea typeface="+mn-ea"/>
                <a:cs typeface="+mn-cs"/>
              </a:rPr>
              <a:t>lụt</a:t>
            </a:r>
            <a:r>
              <a:rPr kumimoji="0" lang="en-US" sz="2400" b="1" i="0" u="none" strike="noStrike" kern="1200" cap="none" spc="0" normalizeH="0" baseline="0" noProof="0" dirty="0">
                <a:ln>
                  <a:noFill/>
                </a:ln>
                <a:solidFill>
                  <a:srgbClr val="FF3300"/>
                </a:solidFill>
                <a:effectLst/>
                <a:uLnTx/>
                <a:uFillTx/>
                <a:latin typeface="Arial" charset="0"/>
                <a:ea typeface="+mn-ea"/>
                <a:cs typeface="+mn-cs"/>
              </a:rPr>
              <a:t> ở </a:t>
            </a:r>
            <a:r>
              <a:rPr kumimoji="0" lang="en-US" sz="2400" b="1" i="0" u="none" strike="noStrike" kern="1200" cap="none" spc="0" normalizeH="0" baseline="0" noProof="0" dirty="0" err="1">
                <a:ln>
                  <a:noFill/>
                </a:ln>
                <a:solidFill>
                  <a:srgbClr val="FF3300"/>
                </a:solidFill>
                <a:effectLst/>
                <a:uLnTx/>
                <a:uFillTx/>
                <a:latin typeface="Arial" charset="0"/>
                <a:ea typeface="+mn-ea"/>
                <a:cs typeface="+mn-cs"/>
              </a:rPr>
              <a:t>một</a:t>
            </a:r>
            <a:r>
              <a:rPr kumimoji="0" lang="en-US" sz="2400" b="1" i="0" u="none" strike="noStrike" kern="1200" cap="none" spc="0" normalizeH="0" baseline="0" noProof="0" dirty="0">
                <a:ln>
                  <a:noFill/>
                </a:ln>
                <a:solidFill>
                  <a:srgbClr val="FF3300"/>
                </a:solidFill>
                <a:effectLst/>
                <a:uLnTx/>
                <a:uFillTx/>
                <a:latin typeface="Arial" charset="0"/>
                <a:ea typeface="+mn-ea"/>
                <a:cs typeface="+mn-cs"/>
              </a:rPr>
              <a:t> </a:t>
            </a:r>
            <a:r>
              <a:rPr kumimoji="0" lang="en-US" sz="2400" b="1" i="0" u="none" strike="noStrike" kern="1200" cap="none" spc="0" normalizeH="0" baseline="0" noProof="0" dirty="0" err="1">
                <a:ln>
                  <a:noFill/>
                </a:ln>
                <a:solidFill>
                  <a:srgbClr val="FF3300"/>
                </a:solidFill>
                <a:effectLst/>
                <a:uLnTx/>
                <a:uFillTx/>
                <a:latin typeface="Arial" charset="0"/>
                <a:ea typeface="+mn-ea"/>
                <a:cs typeface="+mn-cs"/>
              </a:rPr>
              <a:t>số</a:t>
            </a:r>
            <a:r>
              <a:rPr kumimoji="0" lang="en-US" sz="2400" b="1" i="0" u="none" strike="noStrike" kern="1200" cap="none" spc="0" normalizeH="0" baseline="0" noProof="0" dirty="0">
                <a:ln>
                  <a:noFill/>
                </a:ln>
                <a:solidFill>
                  <a:srgbClr val="FF3300"/>
                </a:solidFill>
                <a:effectLst/>
                <a:uLnTx/>
                <a:uFillTx/>
                <a:latin typeface="Arial" charset="0"/>
                <a:ea typeface="+mn-ea"/>
                <a:cs typeface="+mn-cs"/>
              </a:rPr>
              <a:t> </a:t>
            </a:r>
            <a:r>
              <a:rPr kumimoji="0" lang="en-US" sz="2400" b="1" i="0" u="none" strike="noStrike" kern="1200" cap="none" spc="0" normalizeH="0" baseline="0" noProof="0" dirty="0" err="1">
                <a:ln>
                  <a:noFill/>
                </a:ln>
                <a:solidFill>
                  <a:srgbClr val="FF3300"/>
                </a:solidFill>
                <a:effectLst/>
                <a:uLnTx/>
                <a:uFillTx/>
                <a:latin typeface="Arial" charset="0"/>
                <a:ea typeface="+mn-ea"/>
                <a:cs typeface="+mn-cs"/>
              </a:rPr>
              <a:t>địa</a:t>
            </a:r>
            <a:r>
              <a:rPr kumimoji="0" lang="en-US" sz="2400" b="1" i="0" u="none" strike="noStrike" kern="1200" cap="none" spc="0" normalizeH="0" baseline="0" noProof="0" dirty="0">
                <a:ln>
                  <a:noFill/>
                </a:ln>
                <a:solidFill>
                  <a:srgbClr val="FF3300"/>
                </a:solidFill>
                <a:effectLst/>
                <a:uLnTx/>
                <a:uFillTx/>
                <a:latin typeface="Arial" charset="0"/>
                <a:ea typeface="+mn-ea"/>
                <a:cs typeface="+mn-cs"/>
              </a:rPr>
              <a:t> </a:t>
            </a:r>
            <a:r>
              <a:rPr kumimoji="0" lang="en-US" sz="2400" b="1" i="0" u="none" strike="noStrike" kern="1200" cap="none" spc="0" normalizeH="0" baseline="0" noProof="0" dirty="0" err="1">
                <a:ln>
                  <a:noFill/>
                </a:ln>
                <a:solidFill>
                  <a:srgbClr val="FF3300"/>
                </a:solidFill>
                <a:effectLst/>
                <a:uLnTx/>
                <a:uFillTx/>
                <a:latin typeface="Arial" charset="0"/>
                <a:ea typeface="+mn-ea"/>
                <a:cs typeface="+mn-cs"/>
              </a:rPr>
              <a:t>phương</a:t>
            </a:r>
            <a:endParaRPr kumimoji="0" lang="en-US" sz="2400" b="1" i="0" u="none" strike="noStrike" kern="1200" cap="none" spc="0" normalizeH="0" baseline="0" noProof="0" dirty="0">
              <a:ln>
                <a:noFill/>
              </a:ln>
              <a:solidFill>
                <a:srgbClr val="FF3300"/>
              </a:solidFill>
              <a:effectLst/>
              <a:uLnTx/>
              <a:uFillTx/>
              <a:latin typeface="Arial" charset="0"/>
              <a:ea typeface="+mn-ea"/>
              <a:cs typeface="+mn-cs"/>
            </a:endParaRPr>
          </a:p>
        </p:txBody>
      </p:sp>
    </p:spTree>
    <p:extLst>
      <p:ext uri="{BB962C8B-B14F-4D97-AF65-F5344CB8AC3E}">
        <p14:creationId xmlns:p14="http://schemas.microsoft.com/office/powerpoint/2010/main" val="2469631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Cảnh lũ lụt ở Quảng Trị, miền Trung Việt Nam. Ảnh ngày 18/10/2020.">
            <a:extLst>
              <a:ext uri="{FF2B5EF4-FFF2-40B4-BE49-F238E27FC236}">
                <a16:creationId xmlns:a16="http://schemas.microsoft.com/office/drawing/2014/main" id="{5CD3B920-951F-434B-8E9C-4CBD2359BA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76AEE7F-4080-44E7-B742-64F131FF79D2}"/>
              </a:ext>
            </a:extLst>
          </p:cNvPr>
          <p:cNvPicPr>
            <a:picLocks noChangeAspect="1"/>
          </p:cNvPicPr>
          <p:nvPr/>
        </p:nvPicPr>
        <p:blipFill>
          <a:blip r:embed="rId2"/>
          <a:stretch>
            <a:fillRect/>
          </a:stretch>
        </p:blipFill>
        <p:spPr>
          <a:xfrm>
            <a:off x="1" y="0"/>
            <a:ext cx="6248400" cy="3697357"/>
          </a:xfrm>
          <a:prstGeom prst="rect">
            <a:avLst/>
          </a:prstGeom>
        </p:spPr>
      </p:pic>
      <p:pic>
        <p:nvPicPr>
          <p:cNvPr id="4104" name="Picture 8">
            <a:extLst>
              <a:ext uri="{FF2B5EF4-FFF2-40B4-BE49-F238E27FC236}">
                <a16:creationId xmlns:a16="http://schemas.microsoft.com/office/drawing/2014/main" id="{62564D2F-A550-4C76-81B3-8B205666B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4" y="3697357"/>
            <a:ext cx="6343650" cy="316064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Lực lượng chức năng tỉnh Quảng Trị hỗ trợ di dời người dân đến nơi an toàn.">
            <a:extLst>
              <a:ext uri="{FF2B5EF4-FFF2-40B4-BE49-F238E27FC236}">
                <a16:creationId xmlns:a16="http://schemas.microsoft.com/office/drawing/2014/main" id="{1154320D-5F0A-4968-94FA-C811540E3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651" y="0"/>
            <a:ext cx="5629276" cy="369735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963EB486-6F57-439D-9268-9112EC1044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3650" y="3813314"/>
            <a:ext cx="5629275" cy="304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7571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AF55073A-B611-4E31-A0F2-7A1AD42FB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67" y="-1"/>
            <a:ext cx="6034295" cy="367085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3BAE330C-2489-41F1-AF6A-905936EE5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1049"/>
            <a:ext cx="6197462" cy="32869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hú thích ảnh">
            <a:extLst>
              <a:ext uri="{FF2B5EF4-FFF2-40B4-BE49-F238E27FC236}">
                <a16:creationId xmlns:a16="http://schemas.microsoft.com/office/drawing/2014/main" id="{A198422F-C57B-4F3B-87C7-EBF7C24ED4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1532" y="1"/>
            <a:ext cx="5747301" cy="382905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ú thích ảnh">
            <a:extLst>
              <a:ext uri="{FF2B5EF4-FFF2-40B4-BE49-F238E27FC236}">
                <a16:creationId xmlns:a16="http://schemas.microsoft.com/office/drawing/2014/main" id="{1C19F3B3-9092-45CC-8317-0885DBC637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1532" y="3670852"/>
            <a:ext cx="5747302" cy="3187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336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72" name="Line 52"/>
          <p:cNvSpPr>
            <a:spLocks noChangeShapeType="1"/>
          </p:cNvSpPr>
          <p:nvPr/>
        </p:nvSpPr>
        <p:spPr bwMode="auto">
          <a:xfrm>
            <a:off x="5994376" y="3806137"/>
            <a:ext cx="0" cy="52705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73" name="Line 53"/>
          <p:cNvSpPr>
            <a:spLocks noChangeShapeType="1"/>
          </p:cNvSpPr>
          <p:nvPr/>
        </p:nvSpPr>
        <p:spPr bwMode="auto">
          <a:xfrm>
            <a:off x="5573504" y="5037138"/>
            <a:ext cx="0" cy="754063"/>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74" name="Line 54"/>
          <p:cNvSpPr>
            <a:spLocks noChangeShapeType="1"/>
          </p:cNvSpPr>
          <p:nvPr/>
        </p:nvSpPr>
        <p:spPr bwMode="auto">
          <a:xfrm>
            <a:off x="5509594" y="3744119"/>
            <a:ext cx="0" cy="754063"/>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75" name="Line 55"/>
          <p:cNvSpPr>
            <a:spLocks noChangeShapeType="1"/>
          </p:cNvSpPr>
          <p:nvPr/>
        </p:nvSpPr>
        <p:spPr bwMode="auto">
          <a:xfrm rot="10800000">
            <a:off x="3657601" y="5999164"/>
            <a:ext cx="855663" cy="20637"/>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76" name="Line 56"/>
          <p:cNvSpPr>
            <a:spLocks noChangeShapeType="1"/>
          </p:cNvSpPr>
          <p:nvPr/>
        </p:nvSpPr>
        <p:spPr bwMode="auto">
          <a:xfrm rot="10800000" flipV="1">
            <a:off x="6364288" y="5943601"/>
            <a:ext cx="874712" cy="15875"/>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11" name="Text Box 57"/>
          <p:cNvSpPr txBox="1">
            <a:spLocks noChangeArrowheads="1"/>
          </p:cNvSpPr>
          <p:nvPr/>
        </p:nvSpPr>
        <p:spPr bwMode="auto">
          <a:xfrm>
            <a:off x="4495800" y="5791201"/>
            <a:ext cx="182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Dòng chảy ngầm</a:t>
            </a:r>
          </a:p>
        </p:txBody>
      </p:sp>
      <p:sp>
        <p:nvSpPr>
          <p:cNvPr id="21512" name="Text Box 58"/>
          <p:cNvSpPr txBox="1">
            <a:spLocks noChangeArrowheads="1"/>
          </p:cNvSpPr>
          <p:nvPr/>
        </p:nvSpPr>
        <p:spPr bwMode="auto">
          <a:xfrm>
            <a:off x="1676401" y="5670550"/>
            <a:ext cx="2219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Sông suối…</a:t>
            </a:r>
          </a:p>
        </p:txBody>
      </p:sp>
      <p:cxnSp>
        <p:nvCxnSpPr>
          <p:cNvPr id="21513" name="AutoShape 118"/>
          <p:cNvCxnSpPr>
            <a:cxnSpLocks noChangeShapeType="1"/>
          </p:cNvCxnSpPr>
          <p:nvPr/>
        </p:nvCxnSpPr>
        <p:spPr bwMode="auto">
          <a:xfrm>
            <a:off x="3688504" y="4886325"/>
            <a:ext cx="4113213" cy="539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1514" name="Arc 119"/>
          <p:cNvSpPr>
            <a:spLocks/>
          </p:cNvSpPr>
          <p:nvPr/>
        </p:nvSpPr>
        <p:spPr bwMode="auto">
          <a:xfrm rot="14054781" flipV="1">
            <a:off x="4374148" y="2974975"/>
            <a:ext cx="2398713" cy="3316288"/>
          </a:xfrm>
          <a:custGeom>
            <a:avLst/>
            <a:gdLst>
              <a:gd name="T0" fmla="*/ 2147483647 w 21600"/>
              <a:gd name="T1" fmla="*/ 0 h 25634"/>
              <a:gd name="T2" fmla="*/ 2147483647 w 21600"/>
              <a:gd name="T3" fmla="*/ 2147483647 h 25634"/>
              <a:gd name="T4" fmla="*/ 0 w 21600"/>
              <a:gd name="T5" fmla="*/ 2147483647 h 25634"/>
              <a:gd name="T6" fmla="*/ 0 60000 65536"/>
              <a:gd name="T7" fmla="*/ 0 60000 65536"/>
              <a:gd name="T8" fmla="*/ 0 60000 65536"/>
              <a:gd name="T9" fmla="*/ 0 w 21600"/>
              <a:gd name="T10" fmla="*/ 0 h 25634"/>
              <a:gd name="T11" fmla="*/ 21600 w 21600"/>
              <a:gd name="T12" fmla="*/ 25634 h 25634"/>
            </a:gdLst>
            <a:ahLst/>
            <a:cxnLst>
              <a:cxn ang="T6">
                <a:pos x="T0" y="T1"/>
              </a:cxn>
              <a:cxn ang="T7">
                <a:pos x="T2" y="T3"/>
              </a:cxn>
              <a:cxn ang="T8">
                <a:pos x="T4" y="T5"/>
              </a:cxn>
            </a:cxnLst>
            <a:rect l="T9" t="T10" r="T11" b="T12"/>
            <a:pathLst>
              <a:path w="21600" h="25634" fill="none" extrusionOk="0">
                <a:moveTo>
                  <a:pt x="830" y="-1"/>
                </a:moveTo>
                <a:cubicBezTo>
                  <a:pt x="12427" y="445"/>
                  <a:pt x="21600" y="9977"/>
                  <a:pt x="21600" y="21584"/>
                </a:cubicBezTo>
                <a:cubicBezTo>
                  <a:pt x="21600" y="22943"/>
                  <a:pt x="21471" y="24299"/>
                  <a:pt x="21216" y="25633"/>
                </a:cubicBezTo>
              </a:path>
              <a:path w="21600" h="25634" stroke="0" extrusionOk="0">
                <a:moveTo>
                  <a:pt x="830" y="-1"/>
                </a:moveTo>
                <a:cubicBezTo>
                  <a:pt x="12427" y="445"/>
                  <a:pt x="21600" y="9977"/>
                  <a:pt x="21600" y="21584"/>
                </a:cubicBezTo>
                <a:cubicBezTo>
                  <a:pt x="21600" y="22943"/>
                  <a:pt x="21471" y="24299"/>
                  <a:pt x="21216" y="25633"/>
                </a:cubicBezTo>
                <a:lnTo>
                  <a:pt x="0" y="21584"/>
                </a:lnTo>
                <a:lnTo>
                  <a:pt x="830" y="-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515" name="Picture 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239" y="4719639"/>
            <a:ext cx="161925"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7364" y="4416426"/>
            <a:ext cx="204787"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248151"/>
            <a:ext cx="3238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77532">
            <a:off x="4969721" y="3924302"/>
            <a:ext cx="223837"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1175" y="4672013"/>
            <a:ext cx="2222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51" y="4675189"/>
            <a:ext cx="3222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3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1202" y="2604295"/>
            <a:ext cx="819150"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3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3983" y="3261519"/>
            <a:ext cx="36988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3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374" y="2555875"/>
            <a:ext cx="496887"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13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7008" y="2935804"/>
            <a:ext cx="3698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140" descr="m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6456" y="119084"/>
            <a:ext cx="470783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6" name="Text Box 142"/>
          <p:cNvSpPr txBox="1">
            <a:spLocks noChangeArrowheads="1"/>
          </p:cNvSpPr>
          <p:nvPr/>
        </p:nvSpPr>
        <p:spPr bwMode="auto">
          <a:xfrm>
            <a:off x="5579717" y="302091"/>
            <a:ext cx="1144588" cy="498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mn-cs"/>
              </a:rPr>
              <a:t>Mưa</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rPr>
              <a:t> </a:t>
            </a:r>
          </a:p>
        </p:txBody>
      </p:sp>
      <p:cxnSp>
        <p:nvCxnSpPr>
          <p:cNvPr id="81950" name="AutoShape 144"/>
          <p:cNvCxnSpPr>
            <a:cxnSpLocks noChangeShapeType="1"/>
          </p:cNvCxnSpPr>
          <p:nvPr/>
        </p:nvCxnSpPr>
        <p:spPr bwMode="auto">
          <a:xfrm flipH="1">
            <a:off x="5404565" y="1473110"/>
            <a:ext cx="228600" cy="6096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1" name="AutoShape 145"/>
          <p:cNvCxnSpPr>
            <a:cxnSpLocks noChangeShapeType="1"/>
          </p:cNvCxnSpPr>
          <p:nvPr/>
        </p:nvCxnSpPr>
        <p:spPr bwMode="auto">
          <a:xfrm flipH="1">
            <a:off x="5643470" y="1520889"/>
            <a:ext cx="304800" cy="9906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2" name="AutoShape 146"/>
          <p:cNvCxnSpPr>
            <a:cxnSpLocks noChangeShapeType="1"/>
          </p:cNvCxnSpPr>
          <p:nvPr/>
        </p:nvCxnSpPr>
        <p:spPr bwMode="auto">
          <a:xfrm flipH="1">
            <a:off x="5709090" y="1565338"/>
            <a:ext cx="425450" cy="16002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3" name="AutoShape 147"/>
          <p:cNvCxnSpPr>
            <a:cxnSpLocks noChangeShapeType="1"/>
          </p:cNvCxnSpPr>
          <p:nvPr/>
        </p:nvCxnSpPr>
        <p:spPr bwMode="auto">
          <a:xfrm flipH="1">
            <a:off x="6041651" y="1341782"/>
            <a:ext cx="457200" cy="1592263"/>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81954" name="AutoShape 148"/>
          <p:cNvCxnSpPr>
            <a:cxnSpLocks noChangeShapeType="1"/>
          </p:cNvCxnSpPr>
          <p:nvPr/>
        </p:nvCxnSpPr>
        <p:spPr bwMode="auto">
          <a:xfrm flipH="1">
            <a:off x="6634436" y="1432847"/>
            <a:ext cx="185737" cy="798513"/>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5" name="AutoShape 149"/>
          <p:cNvCxnSpPr>
            <a:cxnSpLocks noChangeShapeType="1"/>
          </p:cNvCxnSpPr>
          <p:nvPr/>
        </p:nvCxnSpPr>
        <p:spPr bwMode="auto">
          <a:xfrm flipH="1">
            <a:off x="6972024" y="1292233"/>
            <a:ext cx="152400" cy="6096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6" name="AutoShape 150"/>
          <p:cNvCxnSpPr>
            <a:cxnSpLocks noChangeShapeType="1"/>
          </p:cNvCxnSpPr>
          <p:nvPr/>
        </p:nvCxnSpPr>
        <p:spPr bwMode="auto">
          <a:xfrm flipH="1">
            <a:off x="5086540" y="1439864"/>
            <a:ext cx="304800" cy="9144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81957" name="AutoShape 151"/>
          <p:cNvCxnSpPr>
            <a:cxnSpLocks noChangeShapeType="1"/>
          </p:cNvCxnSpPr>
          <p:nvPr/>
        </p:nvCxnSpPr>
        <p:spPr bwMode="auto">
          <a:xfrm flipH="1">
            <a:off x="4537400" y="1295797"/>
            <a:ext cx="574675" cy="1765300"/>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81958" name="AutoShape 152"/>
          <p:cNvCxnSpPr>
            <a:cxnSpLocks noChangeShapeType="1"/>
          </p:cNvCxnSpPr>
          <p:nvPr/>
        </p:nvCxnSpPr>
        <p:spPr bwMode="auto">
          <a:xfrm>
            <a:off x="6613525" y="3729039"/>
            <a:ext cx="25400" cy="4222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1536" name="Text Box 153"/>
          <p:cNvSpPr txBox="1">
            <a:spLocks noChangeArrowheads="1"/>
          </p:cNvSpPr>
          <p:nvPr/>
        </p:nvSpPr>
        <p:spPr bwMode="auto">
          <a:xfrm>
            <a:off x="7181712" y="1611443"/>
            <a:ext cx="850900" cy="6175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Rơi</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xuống</a:t>
            </a:r>
            <a:endParaRPr kumimoji="0" lang="en-US"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cxnSp>
        <p:nvCxnSpPr>
          <p:cNvPr id="81960" name="AutoShape 154"/>
          <p:cNvCxnSpPr>
            <a:cxnSpLocks noChangeShapeType="1"/>
          </p:cNvCxnSpPr>
          <p:nvPr/>
        </p:nvCxnSpPr>
        <p:spPr bwMode="auto">
          <a:xfrm>
            <a:off x="4619625" y="3729039"/>
            <a:ext cx="0" cy="4222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1538" name="Text Box 162"/>
          <p:cNvSpPr txBox="1">
            <a:spLocks noChangeArrowheads="1"/>
          </p:cNvSpPr>
          <p:nvPr/>
        </p:nvSpPr>
        <p:spPr bwMode="auto">
          <a:xfrm>
            <a:off x="2473779" y="2241155"/>
            <a:ext cx="1438275" cy="754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Lượng</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chảy</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0,6m</a:t>
            </a:r>
            <a:r>
              <a:rPr kumimoji="0" lang="en-US" altLang="en-US" sz="1800" b="0" i="0"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3</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giây</a:t>
            </a:r>
            <a:endParaRPr kumimoji="0" lang="en-US"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1539" name="Text Box 164"/>
          <p:cNvSpPr txBox="1">
            <a:spLocks noChangeArrowheads="1"/>
          </p:cNvSpPr>
          <p:nvPr/>
        </p:nvSpPr>
        <p:spPr bwMode="auto">
          <a:xfrm>
            <a:off x="6691313" y="4676775"/>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1979" name="Line 59"/>
          <p:cNvSpPr>
            <a:spLocks noChangeShapeType="1"/>
          </p:cNvSpPr>
          <p:nvPr/>
        </p:nvSpPr>
        <p:spPr bwMode="auto">
          <a:xfrm>
            <a:off x="6951457" y="4015582"/>
            <a:ext cx="0" cy="454025"/>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41" name="Rectangle 65"/>
          <p:cNvSpPr>
            <a:spLocks noChangeArrowheads="1"/>
          </p:cNvSpPr>
          <p:nvPr/>
        </p:nvSpPr>
        <p:spPr bwMode="auto">
          <a:xfrm>
            <a:off x="4631013" y="4398168"/>
            <a:ext cx="1976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Thấm</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xuống</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đất</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81989" name="Text Box 69"/>
          <p:cNvSpPr txBox="1">
            <a:spLocks noChangeArrowheads="1"/>
          </p:cNvSpPr>
          <p:nvPr/>
        </p:nvSpPr>
        <p:spPr bwMode="auto">
          <a:xfrm>
            <a:off x="1981200" y="6248401"/>
            <a:ext cx="990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Mưa</a:t>
            </a:r>
          </a:p>
        </p:txBody>
      </p:sp>
      <p:sp>
        <p:nvSpPr>
          <p:cNvPr id="81990" name="Line 70"/>
          <p:cNvSpPr>
            <a:spLocks noChangeShapeType="1"/>
          </p:cNvSpPr>
          <p:nvPr/>
        </p:nvSpPr>
        <p:spPr bwMode="auto">
          <a:xfrm>
            <a:off x="2971800" y="6553200"/>
            <a:ext cx="457200"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91" name="Line 71"/>
          <p:cNvSpPr>
            <a:spLocks noChangeShapeType="1"/>
          </p:cNvSpPr>
          <p:nvPr/>
        </p:nvSpPr>
        <p:spPr bwMode="auto">
          <a:xfrm>
            <a:off x="6248400" y="6553200"/>
            <a:ext cx="609600"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993" name="Rectangle 73"/>
          <p:cNvSpPr>
            <a:spLocks noChangeArrowheads="1"/>
          </p:cNvSpPr>
          <p:nvPr/>
        </p:nvSpPr>
        <p:spPr bwMode="auto">
          <a:xfrm>
            <a:off x="3689351" y="6202363"/>
            <a:ext cx="25130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Thấm xuống đất</a:t>
            </a:r>
          </a:p>
        </p:txBody>
      </p:sp>
      <p:sp>
        <p:nvSpPr>
          <p:cNvPr id="81994" name="Rectangle 74"/>
          <p:cNvSpPr>
            <a:spLocks noChangeArrowheads="1"/>
          </p:cNvSpPr>
          <p:nvPr/>
        </p:nvSpPr>
        <p:spPr bwMode="auto">
          <a:xfrm>
            <a:off x="6837364" y="6202363"/>
            <a:ext cx="26114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Dòng chảy ngầm</a:t>
            </a:r>
          </a:p>
        </p:txBody>
      </p:sp>
    </p:spTree>
    <p:extLst>
      <p:ext uri="{BB962C8B-B14F-4D97-AF65-F5344CB8AC3E}">
        <p14:creationId xmlns:p14="http://schemas.microsoft.com/office/powerpoint/2010/main" val="4231426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repeatCount="indefinite" fill="hold" nodeType="clickEffect">
                                  <p:stCondLst>
                                    <p:cond delay="0"/>
                                  </p:stCondLst>
                                  <p:childTnLst>
                                    <p:set>
                                      <p:cBhvr>
                                        <p:cTn id="6" dur="1" fill="hold">
                                          <p:stCondLst>
                                            <p:cond delay="0"/>
                                          </p:stCondLst>
                                        </p:cTn>
                                        <p:tgtEl>
                                          <p:spTgt spid="81957"/>
                                        </p:tgtEl>
                                        <p:attrNameLst>
                                          <p:attrName>style.visibility</p:attrName>
                                        </p:attrNameLst>
                                      </p:cBhvr>
                                      <p:to>
                                        <p:strVal val="visible"/>
                                      </p:to>
                                    </p:set>
                                    <p:animEffect transition="in" filter="strips(downLeft)">
                                      <p:cBhvr>
                                        <p:cTn id="7" dur="500"/>
                                        <p:tgtEl>
                                          <p:spTgt spid="81957"/>
                                        </p:tgtEl>
                                      </p:cBhvr>
                                    </p:animEffect>
                                  </p:childTnLst>
                                </p:cTn>
                              </p:par>
                              <p:par>
                                <p:cTn id="8" presetID="18" presetClass="entr" presetSubtype="12" repeatCount="indefinite" fill="hold" nodeType="withEffect">
                                  <p:stCondLst>
                                    <p:cond delay="0"/>
                                  </p:stCondLst>
                                  <p:childTnLst>
                                    <p:set>
                                      <p:cBhvr>
                                        <p:cTn id="9" dur="1" fill="hold">
                                          <p:stCondLst>
                                            <p:cond delay="0"/>
                                          </p:stCondLst>
                                        </p:cTn>
                                        <p:tgtEl>
                                          <p:spTgt spid="81956"/>
                                        </p:tgtEl>
                                        <p:attrNameLst>
                                          <p:attrName>style.visibility</p:attrName>
                                        </p:attrNameLst>
                                      </p:cBhvr>
                                      <p:to>
                                        <p:strVal val="visible"/>
                                      </p:to>
                                    </p:set>
                                    <p:animEffect transition="in" filter="strips(downLeft)">
                                      <p:cBhvr>
                                        <p:cTn id="10" dur="500"/>
                                        <p:tgtEl>
                                          <p:spTgt spid="81956"/>
                                        </p:tgtEl>
                                      </p:cBhvr>
                                    </p:animEffect>
                                  </p:childTnLst>
                                </p:cTn>
                              </p:par>
                              <p:par>
                                <p:cTn id="11" presetID="18" presetClass="entr" presetSubtype="12" repeatCount="indefinite" fill="hold" nodeType="withEffect">
                                  <p:stCondLst>
                                    <p:cond delay="0"/>
                                  </p:stCondLst>
                                  <p:childTnLst>
                                    <p:set>
                                      <p:cBhvr>
                                        <p:cTn id="12" dur="1" fill="hold">
                                          <p:stCondLst>
                                            <p:cond delay="0"/>
                                          </p:stCondLst>
                                        </p:cTn>
                                        <p:tgtEl>
                                          <p:spTgt spid="81950"/>
                                        </p:tgtEl>
                                        <p:attrNameLst>
                                          <p:attrName>style.visibility</p:attrName>
                                        </p:attrNameLst>
                                      </p:cBhvr>
                                      <p:to>
                                        <p:strVal val="visible"/>
                                      </p:to>
                                    </p:set>
                                    <p:animEffect transition="in" filter="strips(downLeft)">
                                      <p:cBhvr>
                                        <p:cTn id="13" dur="500"/>
                                        <p:tgtEl>
                                          <p:spTgt spid="81950"/>
                                        </p:tgtEl>
                                      </p:cBhvr>
                                    </p:animEffect>
                                  </p:childTnLst>
                                </p:cTn>
                              </p:par>
                              <p:par>
                                <p:cTn id="14" presetID="18" presetClass="entr" presetSubtype="12" repeatCount="indefinite" fill="hold" nodeType="withEffect">
                                  <p:stCondLst>
                                    <p:cond delay="0"/>
                                  </p:stCondLst>
                                  <p:childTnLst>
                                    <p:set>
                                      <p:cBhvr>
                                        <p:cTn id="15" dur="1" fill="hold">
                                          <p:stCondLst>
                                            <p:cond delay="0"/>
                                          </p:stCondLst>
                                        </p:cTn>
                                        <p:tgtEl>
                                          <p:spTgt spid="81951"/>
                                        </p:tgtEl>
                                        <p:attrNameLst>
                                          <p:attrName>style.visibility</p:attrName>
                                        </p:attrNameLst>
                                      </p:cBhvr>
                                      <p:to>
                                        <p:strVal val="visible"/>
                                      </p:to>
                                    </p:set>
                                    <p:animEffect transition="in" filter="strips(downLeft)">
                                      <p:cBhvr>
                                        <p:cTn id="16" dur="500"/>
                                        <p:tgtEl>
                                          <p:spTgt spid="81951"/>
                                        </p:tgtEl>
                                      </p:cBhvr>
                                    </p:animEffect>
                                  </p:childTnLst>
                                </p:cTn>
                              </p:par>
                              <p:par>
                                <p:cTn id="17" presetID="18" presetClass="entr" presetSubtype="12" repeatCount="indefinite" fill="hold" nodeType="withEffect">
                                  <p:stCondLst>
                                    <p:cond delay="0"/>
                                  </p:stCondLst>
                                  <p:childTnLst>
                                    <p:set>
                                      <p:cBhvr>
                                        <p:cTn id="18" dur="1" fill="hold">
                                          <p:stCondLst>
                                            <p:cond delay="0"/>
                                          </p:stCondLst>
                                        </p:cTn>
                                        <p:tgtEl>
                                          <p:spTgt spid="81952"/>
                                        </p:tgtEl>
                                        <p:attrNameLst>
                                          <p:attrName>style.visibility</p:attrName>
                                        </p:attrNameLst>
                                      </p:cBhvr>
                                      <p:to>
                                        <p:strVal val="visible"/>
                                      </p:to>
                                    </p:set>
                                    <p:animEffect transition="in" filter="strips(downLeft)">
                                      <p:cBhvr>
                                        <p:cTn id="19" dur="500"/>
                                        <p:tgtEl>
                                          <p:spTgt spid="81952"/>
                                        </p:tgtEl>
                                      </p:cBhvr>
                                    </p:animEffect>
                                  </p:childTnLst>
                                </p:cTn>
                              </p:par>
                              <p:par>
                                <p:cTn id="20" presetID="18" presetClass="entr" presetSubtype="12" repeatCount="indefinite" fill="hold" nodeType="withEffect">
                                  <p:stCondLst>
                                    <p:cond delay="0"/>
                                  </p:stCondLst>
                                  <p:childTnLst>
                                    <p:set>
                                      <p:cBhvr>
                                        <p:cTn id="21" dur="1" fill="hold">
                                          <p:stCondLst>
                                            <p:cond delay="0"/>
                                          </p:stCondLst>
                                        </p:cTn>
                                        <p:tgtEl>
                                          <p:spTgt spid="81953"/>
                                        </p:tgtEl>
                                        <p:attrNameLst>
                                          <p:attrName>style.visibility</p:attrName>
                                        </p:attrNameLst>
                                      </p:cBhvr>
                                      <p:to>
                                        <p:strVal val="visible"/>
                                      </p:to>
                                    </p:set>
                                    <p:animEffect transition="in" filter="strips(downLeft)">
                                      <p:cBhvr>
                                        <p:cTn id="22" dur="500"/>
                                        <p:tgtEl>
                                          <p:spTgt spid="81953"/>
                                        </p:tgtEl>
                                      </p:cBhvr>
                                    </p:animEffect>
                                  </p:childTnLst>
                                </p:cTn>
                              </p:par>
                              <p:par>
                                <p:cTn id="23" presetID="18" presetClass="entr" presetSubtype="12" repeatCount="indefinite" fill="hold" nodeType="withEffect">
                                  <p:stCondLst>
                                    <p:cond delay="0"/>
                                  </p:stCondLst>
                                  <p:childTnLst>
                                    <p:set>
                                      <p:cBhvr>
                                        <p:cTn id="24" dur="1" fill="hold">
                                          <p:stCondLst>
                                            <p:cond delay="0"/>
                                          </p:stCondLst>
                                        </p:cTn>
                                        <p:tgtEl>
                                          <p:spTgt spid="81954"/>
                                        </p:tgtEl>
                                        <p:attrNameLst>
                                          <p:attrName>style.visibility</p:attrName>
                                        </p:attrNameLst>
                                      </p:cBhvr>
                                      <p:to>
                                        <p:strVal val="visible"/>
                                      </p:to>
                                    </p:set>
                                    <p:animEffect transition="in" filter="strips(downLeft)">
                                      <p:cBhvr>
                                        <p:cTn id="25" dur="500"/>
                                        <p:tgtEl>
                                          <p:spTgt spid="81954"/>
                                        </p:tgtEl>
                                      </p:cBhvr>
                                    </p:animEffect>
                                  </p:childTnLst>
                                </p:cTn>
                              </p:par>
                              <p:par>
                                <p:cTn id="26" presetID="18" presetClass="entr" presetSubtype="12" repeatCount="indefinite" fill="hold" nodeType="withEffect">
                                  <p:stCondLst>
                                    <p:cond delay="0"/>
                                  </p:stCondLst>
                                  <p:childTnLst>
                                    <p:set>
                                      <p:cBhvr>
                                        <p:cTn id="27" dur="1" fill="hold">
                                          <p:stCondLst>
                                            <p:cond delay="0"/>
                                          </p:stCondLst>
                                        </p:cTn>
                                        <p:tgtEl>
                                          <p:spTgt spid="81955"/>
                                        </p:tgtEl>
                                        <p:attrNameLst>
                                          <p:attrName>style.visibility</p:attrName>
                                        </p:attrNameLst>
                                      </p:cBhvr>
                                      <p:to>
                                        <p:strVal val="visible"/>
                                      </p:to>
                                    </p:set>
                                    <p:animEffect transition="in" filter="strips(downLeft)">
                                      <p:cBhvr>
                                        <p:cTn id="28" dur="500"/>
                                        <p:tgtEl>
                                          <p:spTgt spid="8195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ntr" presetSubtype="12" repeatCount="indefinite" fill="hold" nodeType="clickEffect">
                                  <p:stCondLst>
                                    <p:cond delay="0"/>
                                  </p:stCondLst>
                                  <p:childTnLst>
                                    <p:set>
                                      <p:cBhvr>
                                        <p:cTn id="32" dur="1" fill="hold">
                                          <p:stCondLst>
                                            <p:cond delay="0"/>
                                          </p:stCondLst>
                                        </p:cTn>
                                        <p:tgtEl>
                                          <p:spTgt spid="81958"/>
                                        </p:tgtEl>
                                        <p:attrNameLst>
                                          <p:attrName>style.visibility</p:attrName>
                                        </p:attrNameLst>
                                      </p:cBhvr>
                                      <p:to>
                                        <p:strVal val="visible"/>
                                      </p:to>
                                    </p:set>
                                    <p:animEffect transition="in" filter="strips(downLeft)">
                                      <p:cBhvr>
                                        <p:cTn id="33" dur="500"/>
                                        <p:tgtEl>
                                          <p:spTgt spid="81958"/>
                                        </p:tgtEl>
                                      </p:cBhvr>
                                    </p:animEffect>
                                  </p:childTnLst>
                                </p:cTn>
                              </p:par>
                              <p:par>
                                <p:cTn id="34" presetID="18" presetClass="entr" presetSubtype="12" repeatCount="indefinite" fill="hold" nodeType="withEffect">
                                  <p:stCondLst>
                                    <p:cond delay="0"/>
                                  </p:stCondLst>
                                  <p:childTnLst>
                                    <p:set>
                                      <p:cBhvr>
                                        <p:cTn id="35" dur="1" fill="hold">
                                          <p:stCondLst>
                                            <p:cond delay="0"/>
                                          </p:stCondLst>
                                        </p:cTn>
                                        <p:tgtEl>
                                          <p:spTgt spid="81960"/>
                                        </p:tgtEl>
                                        <p:attrNameLst>
                                          <p:attrName>style.visibility</p:attrName>
                                        </p:attrNameLst>
                                      </p:cBhvr>
                                      <p:to>
                                        <p:strVal val="visible"/>
                                      </p:to>
                                    </p:set>
                                    <p:animEffect transition="in" filter="strips(downLeft)">
                                      <p:cBhvr>
                                        <p:cTn id="36" dur="500"/>
                                        <p:tgtEl>
                                          <p:spTgt spid="81960"/>
                                        </p:tgtEl>
                                      </p:cBhvr>
                                    </p:animEffect>
                                  </p:childTnLst>
                                </p:cTn>
                              </p:par>
                              <p:par>
                                <p:cTn id="37" presetID="18" presetClass="entr" presetSubtype="12" repeatCount="indefinite" fill="hold" nodeType="withEffect">
                                  <p:stCondLst>
                                    <p:cond delay="0"/>
                                  </p:stCondLst>
                                  <p:childTnLst>
                                    <p:set>
                                      <p:cBhvr>
                                        <p:cTn id="38" dur="1" fill="hold">
                                          <p:stCondLst>
                                            <p:cond delay="0"/>
                                          </p:stCondLst>
                                        </p:cTn>
                                        <p:tgtEl>
                                          <p:spTgt spid="81973"/>
                                        </p:tgtEl>
                                        <p:attrNameLst>
                                          <p:attrName>style.visibility</p:attrName>
                                        </p:attrNameLst>
                                      </p:cBhvr>
                                      <p:to>
                                        <p:strVal val="visible"/>
                                      </p:to>
                                    </p:set>
                                    <p:animEffect transition="in" filter="strips(downLeft)">
                                      <p:cBhvr>
                                        <p:cTn id="39" dur="500"/>
                                        <p:tgtEl>
                                          <p:spTgt spid="81973"/>
                                        </p:tgtEl>
                                      </p:cBhvr>
                                    </p:animEffect>
                                  </p:childTnLst>
                                </p:cTn>
                              </p:par>
                              <p:par>
                                <p:cTn id="40" presetID="18" presetClass="entr" presetSubtype="12" repeatCount="indefinite" fill="hold" nodeType="withEffect">
                                  <p:stCondLst>
                                    <p:cond delay="0"/>
                                  </p:stCondLst>
                                  <p:childTnLst>
                                    <p:set>
                                      <p:cBhvr>
                                        <p:cTn id="41" dur="1" fill="hold">
                                          <p:stCondLst>
                                            <p:cond delay="0"/>
                                          </p:stCondLst>
                                        </p:cTn>
                                        <p:tgtEl>
                                          <p:spTgt spid="81972"/>
                                        </p:tgtEl>
                                        <p:attrNameLst>
                                          <p:attrName>style.visibility</p:attrName>
                                        </p:attrNameLst>
                                      </p:cBhvr>
                                      <p:to>
                                        <p:strVal val="visible"/>
                                      </p:to>
                                    </p:set>
                                    <p:animEffect transition="in" filter="strips(downLeft)">
                                      <p:cBhvr>
                                        <p:cTn id="42" dur="500"/>
                                        <p:tgtEl>
                                          <p:spTgt spid="81972"/>
                                        </p:tgtEl>
                                      </p:cBhvr>
                                    </p:animEffect>
                                  </p:childTnLst>
                                </p:cTn>
                              </p:par>
                              <p:par>
                                <p:cTn id="43" presetID="18" presetClass="entr" presetSubtype="12" repeatCount="indefinite" fill="hold" nodeType="withEffect">
                                  <p:stCondLst>
                                    <p:cond delay="0"/>
                                  </p:stCondLst>
                                  <p:childTnLst>
                                    <p:set>
                                      <p:cBhvr>
                                        <p:cTn id="44" dur="1" fill="hold">
                                          <p:stCondLst>
                                            <p:cond delay="0"/>
                                          </p:stCondLst>
                                        </p:cTn>
                                        <p:tgtEl>
                                          <p:spTgt spid="81979"/>
                                        </p:tgtEl>
                                        <p:attrNameLst>
                                          <p:attrName>style.visibility</p:attrName>
                                        </p:attrNameLst>
                                      </p:cBhvr>
                                      <p:to>
                                        <p:strVal val="visible"/>
                                      </p:to>
                                    </p:set>
                                    <p:animEffect transition="in" filter="strips(downLeft)">
                                      <p:cBhvr>
                                        <p:cTn id="45" dur="500"/>
                                        <p:tgtEl>
                                          <p:spTgt spid="81979"/>
                                        </p:tgtEl>
                                      </p:cBhvr>
                                    </p:animEffect>
                                  </p:childTnLst>
                                </p:cTn>
                              </p:par>
                              <p:par>
                                <p:cTn id="46" presetID="18" presetClass="entr" presetSubtype="12" repeatCount="indefinite" fill="hold" nodeType="withEffect">
                                  <p:stCondLst>
                                    <p:cond delay="0"/>
                                  </p:stCondLst>
                                  <p:childTnLst>
                                    <p:set>
                                      <p:cBhvr>
                                        <p:cTn id="47" dur="1" fill="hold">
                                          <p:stCondLst>
                                            <p:cond delay="0"/>
                                          </p:stCondLst>
                                        </p:cTn>
                                        <p:tgtEl>
                                          <p:spTgt spid="81974"/>
                                        </p:tgtEl>
                                        <p:attrNameLst>
                                          <p:attrName>style.visibility</p:attrName>
                                        </p:attrNameLst>
                                      </p:cBhvr>
                                      <p:to>
                                        <p:strVal val="visible"/>
                                      </p:to>
                                    </p:set>
                                    <p:animEffect transition="in" filter="strips(downLeft)">
                                      <p:cBhvr>
                                        <p:cTn id="48" dur="500"/>
                                        <p:tgtEl>
                                          <p:spTgt spid="8197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8" presetClass="entr" presetSubtype="12" repeatCount="indefinite" fill="hold" nodeType="clickEffect">
                                  <p:stCondLst>
                                    <p:cond delay="0"/>
                                  </p:stCondLst>
                                  <p:childTnLst>
                                    <p:set>
                                      <p:cBhvr>
                                        <p:cTn id="52" dur="1" fill="hold">
                                          <p:stCondLst>
                                            <p:cond delay="0"/>
                                          </p:stCondLst>
                                        </p:cTn>
                                        <p:tgtEl>
                                          <p:spTgt spid="81975"/>
                                        </p:tgtEl>
                                        <p:attrNameLst>
                                          <p:attrName>style.visibility</p:attrName>
                                        </p:attrNameLst>
                                      </p:cBhvr>
                                      <p:to>
                                        <p:strVal val="visible"/>
                                      </p:to>
                                    </p:set>
                                    <p:animEffect transition="in" filter="strips(downLeft)">
                                      <p:cBhvr>
                                        <p:cTn id="53" dur="500"/>
                                        <p:tgtEl>
                                          <p:spTgt spid="81975"/>
                                        </p:tgtEl>
                                      </p:cBhvr>
                                    </p:animEffect>
                                  </p:childTnLst>
                                </p:cTn>
                              </p:par>
                              <p:par>
                                <p:cTn id="54" presetID="18" presetClass="entr" presetSubtype="12" repeatCount="indefinite" fill="hold" nodeType="withEffect">
                                  <p:stCondLst>
                                    <p:cond delay="0"/>
                                  </p:stCondLst>
                                  <p:childTnLst>
                                    <p:set>
                                      <p:cBhvr>
                                        <p:cTn id="55" dur="1" fill="hold">
                                          <p:stCondLst>
                                            <p:cond delay="0"/>
                                          </p:stCondLst>
                                        </p:cTn>
                                        <p:tgtEl>
                                          <p:spTgt spid="81976"/>
                                        </p:tgtEl>
                                        <p:attrNameLst>
                                          <p:attrName>style.visibility</p:attrName>
                                        </p:attrNameLst>
                                      </p:cBhvr>
                                      <p:to>
                                        <p:strVal val="visible"/>
                                      </p:to>
                                    </p:set>
                                    <p:animEffect transition="in" filter="strips(downLeft)">
                                      <p:cBhvr>
                                        <p:cTn id="56" dur="500"/>
                                        <p:tgtEl>
                                          <p:spTgt spid="8197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81989"/>
                                        </p:tgtEl>
                                        <p:attrNameLst>
                                          <p:attrName>style.visibility</p:attrName>
                                        </p:attrNameLst>
                                      </p:cBhvr>
                                      <p:to>
                                        <p:strVal val="visible"/>
                                      </p:to>
                                    </p:set>
                                    <p:anim calcmode="lin" valueType="num">
                                      <p:cBhvr>
                                        <p:cTn id="61" dur="500" fill="hold"/>
                                        <p:tgtEl>
                                          <p:spTgt spid="81989"/>
                                        </p:tgtEl>
                                        <p:attrNameLst>
                                          <p:attrName>ppt_w</p:attrName>
                                        </p:attrNameLst>
                                      </p:cBhvr>
                                      <p:tavLst>
                                        <p:tav tm="0">
                                          <p:val>
                                            <p:fltVal val="0"/>
                                          </p:val>
                                        </p:tav>
                                        <p:tav tm="100000">
                                          <p:val>
                                            <p:strVal val="#ppt_w"/>
                                          </p:val>
                                        </p:tav>
                                      </p:tavLst>
                                    </p:anim>
                                    <p:anim calcmode="lin" valueType="num">
                                      <p:cBhvr>
                                        <p:cTn id="62" dur="500" fill="hold"/>
                                        <p:tgtEl>
                                          <p:spTgt spid="81989"/>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81990"/>
                                        </p:tgtEl>
                                        <p:attrNameLst>
                                          <p:attrName>style.visibility</p:attrName>
                                        </p:attrNameLst>
                                      </p:cBhvr>
                                      <p:to>
                                        <p:strVal val="visible"/>
                                      </p:to>
                                    </p:set>
                                    <p:animEffect transition="in" filter="blinds(horizontal)">
                                      <p:cBhvr>
                                        <p:cTn id="67" dur="500"/>
                                        <p:tgtEl>
                                          <p:spTgt spid="8199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8" presetClass="entr" presetSubtype="12" fill="hold" grpId="0" nodeType="clickEffect">
                                  <p:stCondLst>
                                    <p:cond delay="0"/>
                                  </p:stCondLst>
                                  <p:childTnLst>
                                    <p:set>
                                      <p:cBhvr>
                                        <p:cTn id="71" dur="1" fill="hold">
                                          <p:stCondLst>
                                            <p:cond delay="0"/>
                                          </p:stCondLst>
                                        </p:cTn>
                                        <p:tgtEl>
                                          <p:spTgt spid="81993"/>
                                        </p:tgtEl>
                                        <p:attrNameLst>
                                          <p:attrName>style.visibility</p:attrName>
                                        </p:attrNameLst>
                                      </p:cBhvr>
                                      <p:to>
                                        <p:strVal val="visible"/>
                                      </p:to>
                                    </p:set>
                                    <p:animEffect transition="in" filter="strips(downLeft)">
                                      <p:cBhvr>
                                        <p:cTn id="72" dur="500"/>
                                        <p:tgtEl>
                                          <p:spTgt spid="81993"/>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8" presetClass="entr" presetSubtype="12" fill="hold" nodeType="clickEffect">
                                  <p:stCondLst>
                                    <p:cond delay="0"/>
                                  </p:stCondLst>
                                  <p:childTnLst>
                                    <p:set>
                                      <p:cBhvr>
                                        <p:cTn id="76" dur="1" fill="hold">
                                          <p:stCondLst>
                                            <p:cond delay="0"/>
                                          </p:stCondLst>
                                        </p:cTn>
                                        <p:tgtEl>
                                          <p:spTgt spid="81991"/>
                                        </p:tgtEl>
                                        <p:attrNameLst>
                                          <p:attrName>style.visibility</p:attrName>
                                        </p:attrNameLst>
                                      </p:cBhvr>
                                      <p:to>
                                        <p:strVal val="visible"/>
                                      </p:to>
                                    </p:set>
                                    <p:animEffect transition="in" filter="strips(downLeft)">
                                      <p:cBhvr>
                                        <p:cTn id="77" dur="500"/>
                                        <p:tgtEl>
                                          <p:spTgt spid="81991"/>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8" presetClass="entr" presetSubtype="12" fill="hold" grpId="0" nodeType="clickEffect">
                                  <p:stCondLst>
                                    <p:cond delay="0"/>
                                  </p:stCondLst>
                                  <p:childTnLst>
                                    <p:set>
                                      <p:cBhvr>
                                        <p:cTn id="81" dur="1" fill="hold">
                                          <p:stCondLst>
                                            <p:cond delay="0"/>
                                          </p:stCondLst>
                                        </p:cTn>
                                        <p:tgtEl>
                                          <p:spTgt spid="81994"/>
                                        </p:tgtEl>
                                        <p:attrNameLst>
                                          <p:attrName>style.visibility</p:attrName>
                                        </p:attrNameLst>
                                      </p:cBhvr>
                                      <p:to>
                                        <p:strVal val="visible"/>
                                      </p:to>
                                    </p:set>
                                    <p:animEffect transition="in" filter="strips(downLeft)">
                                      <p:cBhvr>
                                        <p:cTn id="82" dur="500"/>
                                        <p:tgtEl>
                                          <p:spTgt spid="81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9" grpId="0"/>
      <p:bldP spid="81993" grpId="0"/>
      <p:bldP spid="8199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26978" name="Group 2">
            <a:extLst>
              <a:ext uri="{FF2B5EF4-FFF2-40B4-BE49-F238E27FC236}">
                <a16:creationId xmlns:a16="http://schemas.microsoft.com/office/drawing/2014/main" id="{77E4F9E3-6156-4ABB-A614-3E4AF665AD01}"/>
              </a:ext>
            </a:extLst>
          </p:cNvPr>
          <p:cNvGraphicFramePr>
            <a:graphicFrameLocks noGrp="1"/>
          </p:cNvGraphicFramePr>
          <p:nvPr>
            <p:ph/>
          </p:nvPr>
        </p:nvGraphicFramePr>
        <p:xfrm>
          <a:off x="561666" y="3363220"/>
          <a:ext cx="11334627" cy="3306763"/>
        </p:xfrm>
        <a:graphic>
          <a:graphicData uri="http://schemas.openxmlformats.org/drawingml/2006/table">
            <a:tbl>
              <a:tblPr/>
              <a:tblGrid>
                <a:gridCol w="3351780">
                  <a:extLst>
                    <a:ext uri="{9D8B030D-6E8A-4147-A177-3AD203B41FA5}">
                      <a16:colId xmlns:a16="http://schemas.microsoft.com/office/drawing/2014/main" val="20000"/>
                    </a:ext>
                  </a:extLst>
                </a:gridCol>
                <a:gridCol w="4034672">
                  <a:extLst>
                    <a:ext uri="{9D8B030D-6E8A-4147-A177-3AD203B41FA5}">
                      <a16:colId xmlns:a16="http://schemas.microsoft.com/office/drawing/2014/main" val="20001"/>
                    </a:ext>
                  </a:extLst>
                </a:gridCol>
                <a:gridCol w="3948175">
                  <a:extLst>
                    <a:ext uri="{9D8B030D-6E8A-4147-A177-3AD203B41FA5}">
                      <a16:colId xmlns:a16="http://schemas.microsoft.com/office/drawing/2014/main" val="20002"/>
                    </a:ext>
                  </a:extLst>
                </a:gridCol>
              </a:tblGrid>
              <a:tr h="695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69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3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68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9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173" name="Text Box 28">
            <a:extLst>
              <a:ext uri="{FF2B5EF4-FFF2-40B4-BE49-F238E27FC236}">
                <a16:creationId xmlns:a16="http://schemas.microsoft.com/office/drawing/2014/main" id="{54274158-FC34-410E-B7CD-AD45F1B0B4AC}"/>
              </a:ext>
            </a:extLst>
          </p:cNvPr>
          <p:cNvSpPr txBox="1">
            <a:spLocks noChangeArrowheads="1"/>
          </p:cNvSpPr>
          <p:nvPr/>
        </p:nvSpPr>
        <p:spPr bwMode="auto">
          <a:xfrm>
            <a:off x="237506" y="3548897"/>
            <a:ext cx="271365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Đặc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điểm</a:t>
            </a:r>
            <a:endPar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6174" name="Text Box 29">
            <a:extLst>
              <a:ext uri="{FF2B5EF4-FFF2-40B4-BE49-F238E27FC236}">
                <a16:creationId xmlns:a16="http://schemas.microsoft.com/office/drawing/2014/main" id="{088F7901-F4AA-4B5F-91CC-30493B8B83C5}"/>
              </a:ext>
            </a:extLst>
          </p:cNvPr>
          <p:cNvSpPr txBox="1">
            <a:spLocks noChangeArrowheads="1"/>
          </p:cNvSpPr>
          <p:nvPr/>
        </p:nvSpPr>
        <p:spPr bwMode="auto">
          <a:xfrm>
            <a:off x="4264219" y="3534134"/>
            <a:ext cx="289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Khu</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vực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có</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rừng</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p:txBody>
      </p:sp>
      <p:sp>
        <p:nvSpPr>
          <p:cNvPr id="6175" name="Text Box 30">
            <a:extLst>
              <a:ext uri="{FF2B5EF4-FFF2-40B4-BE49-F238E27FC236}">
                <a16:creationId xmlns:a16="http://schemas.microsoft.com/office/drawing/2014/main" id="{A012AB7D-A33C-4741-96DB-A50F3496F10D}"/>
              </a:ext>
            </a:extLst>
          </p:cNvPr>
          <p:cNvSpPr txBox="1">
            <a:spLocks noChangeArrowheads="1"/>
          </p:cNvSpPr>
          <p:nvPr/>
        </p:nvSpPr>
        <p:spPr bwMode="auto">
          <a:xfrm>
            <a:off x="8118232" y="3548897"/>
            <a:ext cx="2740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Khu</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vực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B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Đồi</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trọc</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p:txBody>
      </p:sp>
      <p:sp>
        <p:nvSpPr>
          <p:cNvPr id="127007" name="Text Box 31">
            <a:extLst>
              <a:ext uri="{FF2B5EF4-FFF2-40B4-BE49-F238E27FC236}">
                <a16:creationId xmlns:a16="http://schemas.microsoft.com/office/drawing/2014/main" id="{8FA7B76D-8BCB-4465-BDC3-471343CB41B4}"/>
              </a:ext>
            </a:extLst>
          </p:cNvPr>
          <p:cNvSpPr txBox="1">
            <a:spLocks noChangeArrowheads="1"/>
          </p:cNvSpPr>
          <p:nvPr/>
        </p:nvSpPr>
        <p:spPr bwMode="auto">
          <a:xfrm>
            <a:off x="3699495" y="4109530"/>
            <a:ext cx="3615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nhiều</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phân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nhiều</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tầng</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178" name="Text Box 29">
            <a:extLst>
              <a:ext uri="{FF2B5EF4-FFF2-40B4-BE49-F238E27FC236}">
                <a16:creationId xmlns:a16="http://schemas.microsoft.com/office/drawing/2014/main" id="{CB1F9B0D-80D6-4890-A533-808EB62719BE}"/>
              </a:ext>
            </a:extLst>
          </p:cNvPr>
          <p:cNvSpPr txBox="1">
            <a:spLocks noChangeArrowheads="1"/>
          </p:cNvSpPr>
          <p:nvPr/>
        </p:nvSpPr>
        <p:spPr bwMode="auto">
          <a:xfrm>
            <a:off x="2758334" y="1162735"/>
            <a:ext cx="893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a:t>
            </a:r>
          </a:p>
        </p:txBody>
      </p:sp>
      <p:sp>
        <p:nvSpPr>
          <p:cNvPr id="6179" name="AutoShape 2" descr="Image result for rá»«ng xanh Äáº¹p">
            <a:extLst>
              <a:ext uri="{FF2B5EF4-FFF2-40B4-BE49-F238E27FC236}">
                <a16:creationId xmlns:a16="http://schemas.microsoft.com/office/drawing/2014/main" id="{35E18CF0-6DD5-4CF5-A43F-2BFB38C4A195}"/>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6181" name="Text Box 30">
            <a:extLst>
              <a:ext uri="{FF2B5EF4-FFF2-40B4-BE49-F238E27FC236}">
                <a16:creationId xmlns:a16="http://schemas.microsoft.com/office/drawing/2014/main" id="{D1FE3458-DE09-4FCD-8775-8C917846BB27}"/>
              </a:ext>
            </a:extLst>
          </p:cNvPr>
          <p:cNvSpPr txBox="1">
            <a:spLocks noChangeArrowheads="1"/>
          </p:cNvSpPr>
          <p:nvPr/>
        </p:nvSpPr>
        <p:spPr bwMode="auto">
          <a:xfrm>
            <a:off x="7162801" y="1066800"/>
            <a:ext cx="91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a:t>
            </a:r>
          </a:p>
        </p:txBody>
      </p:sp>
      <p:sp>
        <p:nvSpPr>
          <p:cNvPr id="6182" name="Text Box 31">
            <a:extLst>
              <a:ext uri="{FF2B5EF4-FFF2-40B4-BE49-F238E27FC236}">
                <a16:creationId xmlns:a16="http://schemas.microsoft.com/office/drawing/2014/main" id="{4D5196FF-C87D-41ED-BC11-77CB619155CC}"/>
              </a:ext>
            </a:extLst>
          </p:cNvPr>
          <p:cNvSpPr txBox="1">
            <a:spLocks noChangeArrowheads="1"/>
          </p:cNvSpPr>
          <p:nvPr/>
        </p:nvSpPr>
        <p:spPr bwMode="auto">
          <a:xfrm>
            <a:off x="687388" y="4173599"/>
            <a:ext cx="2562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Sự</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phân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bố</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Text Box 31">
            <a:extLst>
              <a:ext uri="{FF2B5EF4-FFF2-40B4-BE49-F238E27FC236}">
                <a16:creationId xmlns:a16="http://schemas.microsoft.com/office/drawing/2014/main" id="{D3BC7B3F-7FCA-4E6B-BE12-904B1AF83351}"/>
              </a:ext>
            </a:extLst>
          </p:cNvPr>
          <p:cNvSpPr txBox="1">
            <a:spLocks noChangeArrowheads="1"/>
          </p:cNvSpPr>
          <p:nvPr/>
        </p:nvSpPr>
        <p:spPr bwMode="auto">
          <a:xfrm>
            <a:off x="7924800" y="4135439"/>
            <a:ext cx="2562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Chỉ</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bụi</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nhỏ</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184" name="Text Box 31">
            <a:extLst>
              <a:ext uri="{FF2B5EF4-FFF2-40B4-BE49-F238E27FC236}">
                <a16:creationId xmlns:a16="http://schemas.microsoft.com/office/drawing/2014/main" id="{CD2E5712-637C-449D-A759-20CBA9A2999D}"/>
              </a:ext>
            </a:extLst>
          </p:cNvPr>
          <p:cNvSpPr txBox="1">
            <a:spLocks noChangeArrowheads="1"/>
          </p:cNvSpPr>
          <p:nvPr/>
        </p:nvSpPr>
        <p:spPr bwMode="auto">
          <a:xfrm>
            <a:off x="561666" y="478177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Lượng</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chảy</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Text Box 31">
            <a:extLst>
              <a:ext uri="{FF2B5EF4-FFF2-40B4-BE49-F238E27FC236}">
                <a16:creationId xmlns:a16="http://schemas.microsoft.com/office/drawing/2014/main" id="{BE59F62D-3865-40A6-8F8F-3791286F4DF3}"/>
              </a:ext>
            </a:extLst>
          </p:cNvPr>
          <p:cNvSpPr txBox="1">
            <a:spLocks noChangeArrowheads="1"/>
          </p:cNvSpPr>
          <p:nvPr/>
        </p:nvSpPr>
        <p:spPr bwMode="auto">
          <a:xfrm>
            <a:off x="4394984" y="4742895"/>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0,6 m</a:t>
            </a:r>
            <a:r>
              <a:rPr kumimoji="0" lang="en-US" altLang="en-US"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3</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t>
            </a:r>
          </a:p>
        </p:txBody>
      </p:sp>
      <p:sp>
        <p:nvSpPr>
          <p:cNvPr id="29" name="Text Box 31">
            <a:extLst>
              <a:ext uri="{FF2B5EF4-FFF2-40B4-BE49-F238E27FC236}">
                <a16:creationId xmlns:a16="http://schemas.microsoft.com/office/drawing/2014/main" id="{FD7F21F1-D4DC-468F-948D-6FC582DA0D1B}"/>
              </a:ext>
            </a:extLst>
          </p:cNvPr>
          <p:cNvSpPr txBox="1">
            <a:spLocks noChangeArrowheads="1"/>
          </p:cNvSpPr>
          <p:nvPr/>
        </p:nvSpPr>
        <p:spPr bwMode="auto">
          <a:xfrm>
            <a:off x="7924800" y="48006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21 m</a:t>
            </a:r>
            <a:r>
              <a:rPr kumimoji="0" lang="en-US" altLang="en-US" sz="1800" b="1" i="0" u="none" strike="noStrike" kern="1200" cap="none" spc="0" normalizeH="0" baseline="30000" noProof="0">
                <a:ln>
                  <a:noFill/>
                </a:ln>
                <a:solidFill>
                  <a:prstClr val="black"/>
                </a:solidFill>
                <a:effectLst/>
                <a:uLnTx/>
                <a:uFillTx/>
                <a:latin typeface="Arial" panose="020B0604020202020204" pitchFamily="34" charset="0"/>
                <a:ea typeface="+mn-ea"/>
                <a:cs typeface="+mn-cs"/>
              </a:rPr>
              <a:t>3</a:t>
            </a: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/s</a:t>
            </a:r>
          </a:p>
        </p:txBody>
      </p:sp>
      <p:sp>
        <p:nvSpPr>
          <p:cNvPr id="6187" name="Text Box 31">
            <a:extLst>
              <a:ext uri="{FF2B5EF4-FFF2-40B4-BE49-F238E27FC236}">
                <a16:creationId xmlns:a16="http://schemas.microsoft.com/office/drawing/2014/main" id="{14569151-B37C-4B46-8392-BA0A52DD30A7}"/>
              </a:ext>
            </a:extLst>
          </p:cNvPr>
          <p:cNvSpPr txBox="1">
            <a:spLocks noChangeArrowheads="1"/>
          </p:cNvSpPr>
          <p:nvPr/>
        </p:nvSpPr>
        <p:spPr bwMode="auto">
          <a:xfrm>
            <a:off x="-50939" y="5475211"/>
            <a:ext cx="35088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Khả</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năng</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1" name="Text Box 31">
            <a:extLst>
              <a:ext uri="{FF2B5EF4-FFF2-40B4-BE49-F238E27FC236}">
                <a16:creationId xmlns:a16="http://schemas.microsoft.com/office/drawing/2014/main" id="{42876ED3-15CF-407D-82A5-795DEC1A9C20}"/>
              </a:ext>
            </a:extLst>
          </p:cNvPr>
          <p:cNvSpPr txBox="1">
            <a:spLocks noChangeArrowheads="1"/>
          </p:cNvSpPr>
          <p:nvPr/>
        </p:nvSpPr>
        <p:spPr bwMode="auto">
          <a:xfrm>
            <a:off x="3922802" y="5435313"/>
            <a:ext cx="33923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ít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bị</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xói</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mòn</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 name="Text Box 31">
            <a:extLst>
              <a:ext uri="{FF2B5EF4-FFF2-40B4-BE49-F238E27FC236}">
                <a16:creationId xmlns:a16="http://schemas.microsoft.com/office/drawing/2014/main" id="{D1D3F1F2-EED4-4E0D-8183-4225B81EBA37}"/>
              </a:ext>
            </a:extLst>
          </p:cNvPr>
          <p:cNvSpPr txBox="1">
            <a:spLocks noChangeArrowheads="1"/>
          </p:cNvSpPr>
          <p:nvPr/>
        </p:nvSpPr>
        <p:spPr bwMode="auto">
          <a:xfrm>
            <a:off x="7924800" y="5489883"/>
            <a:ext cx="3940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ít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đất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bị</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xói</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mòn</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35" name="Text Box 31">
            <a:extLst>
              <a:ext uri="{FF2B5EF4-FFF2-40B4-BE49-F238E27FC236}">
                <a16:creationId xmlns:a16="http://schemas.microsoft.com/office/drawing/2014/main" id="{2548255E-0ACA-498E-8357-21B4105AA372}"/>
              </a:ext>
            </a:extLst>
          </p:cNvPr>
          <p:cNvSpPr txBox="1">
            <a:spLocks noChangeArrowheads="1"/>
          </p:cNvSpPr>
          <p:nvPr/>
        </p:nvSpPr>
        <p:spPr bwMode="auto">
          <a:xfrm>
            <a:off x="7839075" y="6096000"/>
            <a:ext cx="2979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ít</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192" name="AutoShape 50" descr="Image result for rá» cÃ¢y">
            <a:extLst>
              <a:ext uri="{FF2B5EF4-FFF2-40B4-BE49-F238E27FC236}">
                <a16:creationId xmlns:a16="http://schemas.microsoft.com/office/drawing/2014/main" id="{8FE7FCF9-03CF-42FC-B61E-EB29B695E404}"/>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6193" name="AutoShape 52" descr="Image result for rá» cÃ¢y">
            <a:extLst>
              <a:ext uri="{FF2B5EF4-FFF2-40B4-BE49-F238E27FC236}">
                <a16:creationId xmlns:a16="http://schemas.microsoft.com/office/drawing/2014/main" id="{041E6BAD-190E-442D-A09C-56DDA0BCEB2C}"/>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33" name="Text Box 31">
            <a:extLst>
              <a:ext uri="{FF2B5EF4-FFF2-40B4-BE49-F238E27FC236}">
                <a16:creationId xmlns:a16="http://schemas.microsoft.com/office/drawing/2014/main" id="{BAB3DD5A-612E-4B13-9967-505A9DDFD2BE}"/>
              </a:ext>
            </a:extLst>
          </p:cNvPr>
          <p:cNvSpPr txBox="1">
            <a:spLocks noChangeArrowheads="1"/>
          </p:cNvSpPr>
          <p:nvPr/>
        </p:nvSpPr>
        <p:spPr bwMode="auto">
          <a:xfrm>
            <a:off x="4093316" y="6159537"/>
            <a:ext cx="2771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Text Box 31">
            <a:extLst>
              <a:ext uri="{FF2B5EF4-FFF2-40B4-BE49-F238E27FC236}">
                <a16:creationId xmlns:a16="http://schemas.microsoft.com/office/drawing/2014/main" id="{6C90253E-506C-43FB-AFF7-3A79972096A9}"/>
              </a:ext>
            </a:extLst>
          </p:cNvPr>
          <p:cNvSpPr txBox="1">
            <a:spLocks noChangeArrowheads="1"/>
          </p:cNvSpPr>
          <p:nvPr/>
        </p:nvSpPr>
        <p:spPr bwMode="auto">
          <a:xfrm>
            <a:off x="759034" y="6095317"/>
            <a:ext cx="27136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Khả</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năng</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nước</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 name="Oval 36">
            <a:extLst>
              <a:ext uri="{FF2B5EF4-FFF2-40B4-BE49-F238E27FC236}">
                <a16:creationId xmlns:a16="http://schemas.microsoft.com/office/drawing/2014/main" id="{E8F10BA6-2C39-4F91-BCC5-1F4247CD0A6E}"/>
              </a:ext>
            </a:extLst>
          </p:cNvPr>
          <p:cNvSpPr>
            <a:spLocks noChangeArrowheads="1"/>
          </p:cNvSpPr>
          <p:nvPr/>
        </p:nvSpPr>
        <p:spPr bwMode="auto">
          <a:xfrm>
            <a:off x="487451" y="5966928"/>
            <a:ext cx="3392399"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dirty="0">
              <a:ln>
                <a:noFill/>
              </a:ln>
              <a:solidFill>
                <a:prstClr val="black"/>
              </a:solidFill>
              <a:effectLst/>
              <a:uLnTx/>
              <a:uFillTx/>
              <a:latin typeface="VNI-Times" pitchFamily="2" charset="0"/>
              <a:ea typeface="+mn-ea"/>
              <a:cs typeface="+mn-cs"/>
            </a:endParaRPr>
          </a:p>
        </p:txBody>
      </p:sp>
      <p:sp>
        <p:nvSpPr>
          <p:cNvPr id="39" name="Oval 38">
            <a:extLst>
              <a:ext uri="{FF2B5EF4-FFF2-40B4-BE49-F238E27FC236}">
                <a16:creationId xmlns:a16="http://schemas.microsoft.com/office/drawing/2014/main" id="{3EC916F7-24AF-4916-8448-BD19BB39D25B}"/>
              </a:ext>
            </a:extLst>
          </p:cNvPr>
          <p:cNvSpPr>
            <a:spLocks noChangeArrowheads="1"/>
          </p:cNvSpPr>
          <p:nvPr/>
        </p:nvSpPr>
        <p:spPr bwMode="auto">
          <a:xfrm>
            <a:off x="7839075" y="6003236"/>
            <a:ext cx="3822297"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a:ln>
                <a:noFill/>
              </a:ln>
              <a:solidFill>
                <a:prstClr val="black"/>
              </a:solidFill>
              <a:effectLst/>
              <a:uLnTx/>
              <a:uFillTx/>
              <a:latin typeface="VNI-Times" pitchFamily="2" charset="0"/>
              <a:ea typeface="+mn-ea"/>
              <a:cs typeface="+mn-cs"/>
            </a:endParaRPr>
          </a:p>
        </p:txBody>
      </p:sp>
      <p:sp>
        <p:nvSpPr>
          <p:cNvPr id="34" name="Oval 33">
            <a:extLst>
              <a:ext uri="{FF2B5EF4-FFF2-40B4-BE49-F238E27FC236}">
                <a16:creationId xmlns:a16="http://schemas.microsoft.com/office/drawing/2014/main" id="{C246E430-188A-4F34-85CD-BA4140D3EF42}"/>
              </a:ext>
            </a:extLst>
          </p:cNvPr>
          <p:cNvSpPr>
            <a:spLocks noChangeArrowheads="1"/>
          </p:cNvSpPr>
          <p:nvPr/>
        </p:nvSpPr>
        <p:spPr bwMode="auto">
          <a:xfrm>
            <a:off x="4059238" y="6058564"/>
            <a:ext cx="3392399" cy="6274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dirty="0">
              <a:ln>
                <a:noFill/>
              </a:ln>
              <a:solidFill>
                <a:prstClr val="black"/>
              </a:solidFill>
              <a:effectLst/>
              <a:uLnTx/>
              <a:uFillTx/>
              <a:latin typeface="VNI-Times" pitchFamily="2" charset="0"/>
              <a:ea typeface="+mn-ea"/>
              <a:cs typeface="+mn-cs"/>
            </a:endParaRPr>
          </a:p>
        </p:txBody>
      </p:sp>
      <p:grpSp>
        <p:nvGrpSpPr>
          <p:cNvPr id="38" name="Group 72">
            <a:extLst>
              <a:ext uri="{FF2B5EF4-FFF2-40B4-BE49-F238E27FC236}">
                <a16:creationId xmlns:a16="http://schemas.microsoft.com/office/drawing/2014/main" id="{46521C1D-5110-4056-9A3E-870F061E30A5}"/>
              </a:ext>
            </a:extLst>
          </p:cNvPr>
          <p:cNvGrpSpPr>
            <a:grpSpLocks/>
          </p:cNvGrpSpPr>
          <p:nvPr/>
        </p:nvGrpSpPr>
        <p:grpSpPr bwMode="auto">
          <a:xfrm>
            <a:off x="2390775" y="-35998"/>
            <a:ext cx="5534025" cy="3203220"/>
            <a:chOff x="162" y="994"/>
            <a:chExt cx="3486" cy="3030"/>
          </a:xfrm>
        </p:grpSpPr>
        <p:grpSp>
          <p:nvGrpSpPr>
            <p:cNvPr id="40" name="Group 116">
              <a:extLst>
                <a:ext uri="{FF2B5EF4-FFF2-40B4-BE49-F238E27FC236}">
                  <a16:creationId xmlns:a16="http://schemas.microsoft.com/office/drawing/2014/main" id="{48F59698-BDDB-4D29-B792-5A8E5B15E161}"/>
                </a:ext>
              </a:extLst>
            </p:cNvPr>
            <p:cNvGrpSpPr>
              <a:grpSpLocks/>
            </p:cNvGrpSpPr>
            <p:nvPr/>
          </p:nvGrpSpPr>
          <p:grpSpPr bwMode="auto">
            <a:xfrm>
              <a:off x="667" y="2636"/>
              <a:ext cx="2586" cy="1265"/>
              <a:chOff x="1560" y="12965"/>
              <a:chExt cx="8369" cy="3131"/>
            </a:xfrm>
          </p:grpSpPr>
          <p:grpSp>
            <p:nvGrpSpPr>
              <p:cNvPr id="96" name="Group 117">
                <a:extLst>
                  <a:ext uri="{FF2B5EF4-FFF2-40B4-BE49-F238E27FC236}">
                    <a16:creationId xmlns:a16="http://schemas.microsoft.com/office/drawing/2014/main" id="{0E248043-1846-4948-A3E5-5BA618627B53}"/>
                  </a:ext>
                </a:extLst>
              </p:cNvPr>
              <p:cNvGrpSpPr>
                <a:grpSpLocks/>
              </p:cNvGrpSpPr>
              <p:nvPr/>
            </p:nvGrpSpPr>
            <p:grpSpPr bwMode="auto">
              <a:xfrm>
                <a:off x="1560" y="13140"/>
                <a:ext cx="8369" cy="2956"/>
                <a:chOff x="1560" y="13140"/>
                <a:chExt cx="8369" cy="2956"/>
              </a:xfrm>
            </p:grpSpPr>
            <p:cxnSp>
              <p:nvCxnSpPr>
                <p:cNvPr id="98" name="AutoShape 118">
                  <a:extLst>
                    <a:ext uri="{FF2B5EF4-FFF2-40B4-BE49-F238E27FC236}">
                      <a16:creationId xmlns:a16="http://schemas.microsoft.com/office/drawing/2014/main" id="{66FB5406-5F43-4524-B1C2-4546B165228E}"/>
                    </a:ext>
                  </a:extLst>
                </p:cNvPr>
                <p:cNvCxnSpPr>
                  <a:cxnSpLocks noChangeShapeType="1"/>
                </p:cNvCxnSpPr>
                <p:nvPr/>
              </p:nvCxnSpPr>
              <p:spPr bwMode="auto">
                <a:xfrm>
                  <a:off x="1560" y="14595"/>
                  <a:ext cx="8369" cy="3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99" name="Arc 119">
                  <a:extLst>
                    <a:ext uri="{FF2B5EF4-FFF2-40B4-BE49-F238E27FC236}">
                      <a16:creationId xmlns:a16="http://schemas.microsoft.com/office/drawing/2014/main" id="{B8F610F9-C40A-4D18-A500-97928CA664DF}"/>
                    </a:ext>
                  </a:extLst>
                </p:cNvPr>
                <p:cNvSpPr>
                  <a:spLocks/>
                </p:cNvSpPr>
                <p:nvPr/>
              </p:nvSpPr>
              <p:spPr bwMode="auto">
                <a:xfrm rot="14054781" flipV="1">
                  <a:off x="2491" y="12664"/>
                  <a:ext cx="2956" cy="3907"/>
                </a:xfrm>
                <a:custGeom>
                  <a:avLst/>
                  <a:gdLst>
                    <a:gd name="T0" fmla="*/ 0 w 21600"/>
                    <a:gd name="T1" fmla="*/ 0 h 25634"/>
                    <a:gd name="T2" fmla="*/ 0 w 21600"/>
                    <a:gd name="T3" fmla="*/ 0 h 25634"/>
                    <a:gd name="T4" fmla="*/ 0 w 21600"/>
                    <a:gd name="T5" fmla="*/ 0 h 25634"/>
                    <a:gd name="T6" fmla="*/ 0 60000 65536"/>
                    <a:gd name="T7" fmla="*/ 0 60000 65536"/>
                    <a:gd name="T8" fmla="*/ 0 60000 65536"/>
                    <a:gd name="T9" fmla="*/ 0 w 21600"/>
                    <a:gd name="T10" fmla="*/ 0 h 25634"/>
                    <a:gd name="T11" fmla="*/ 21600 w 21600"/>
                    <a:gd name="T12" fmla="*/ 25634 h 25634"/>
                  </a:gdLst>
                  <a:ahLst/>
                  <a:cxnLst>
                    <a:cxn ang="T6">
                      <a:pos x="T0" y="T1"/>
                    </a:cxn>
                    <a:cxn ang="T7">
                      <a:pos x="T2" y="T3"/>
                    </a:cxn>
                    <a:cxn ang="T8">
                      <a:pos x="T4" y="T5"/>
                    </a:cxn>
                  </a:cxnLst>
                  <a:rect l="T9" t="T10" r="T11" b="T12"/>
                  <a:pathLst>
                    <a:path w="21600" h="25634" fill="none" extrusionOk="0">
                      <a:moveTo>
                        <a:pt x="830" y="-1"/>
                      </a:moveTo>
                      <a:cubicBezTo>
                        <a:pt x="12427" y="445"/>
                        <a:pt x="21600" y="9977"/>
                        <a:pt x="21600" y="21584"/>
                      </a:cubicBezTo>
                      <a:cubicBezTo>
                        <a:pt x="21600" y="22943"/>
                        <a:pt x="21471" y="24299"/>
                        <a:pt x="21216" y="25633"/>
                      </a:cubicBezTo>
                    </a:path>
                    <a:path w="21600" h="25634" stroke="0" extrusionOk="0">
                      <a:moveTo>
                        <a:pt x="830" y="-1"/>
                      </a:moveTo>
                      <a:cubicBezTo>
                        <a:pt x="12427" y="445"/>
                        <a:pt x="21600" y="9977"/>
                        <a:pt x="21600" y="21584"/>
                      </a:cubicBezTo>
                      <a:cubicBezTo>
                        <a:pt x="21600" y="22943"/>
                        <a:pt x="21471" y="24299"/>
                        <a:pt x="21216" y="25633"/>
                      </a:cubicBezTo>
                      <a:lnTo>
                        <a:pt x="0" y="21584"/>
                      </a:lnTo>
                      <a:lnTo>
                        <a:pt x="830" y="-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7" name="Arc 120">
                <a:extLst>
                  <a:ext uri="{FF2B5EF4-FFF2-40B4-BE49-F238E27FC236}">
                    <a16:creationId xmlns:a16="http://schemas.microsoft.com/office/drawing/2014/main" id="{F8470494-5B90-4558-B638-260ABC618350}"/>
                  </a:ext>
                </a:extLst>
              </p:cNvPr>
              <p:cNvSpPr>
                <a:spLocks/>
              </p:cNvSpPr>
              <p:nvPr/>
            </p:nvSpPr>
            <p:spPr bwMode="auto">
              <a:xfrm rot="14054781" flipV="1">
                <a:off x="6303" y="12795"/>
                <a:ext cx="2950" cy="3290"/>
              </a:xfrm>
              <a:custGeom>
                <a:avLst/>
                <a:gdLst>
                  <a:gd name="T0" fmla="*/ 0 w 21557"/>
                  <a:gd name="T1" fmla="*/ 0 h 21584"/>
                  <a:gd name="T2" fmla="*/ 0 w 21557"/>
                  <a:gd name="T3" fmla="*/ 0 h 21584"/>
                  <a:gd name="T4" fmla="*/ 0 w 21557"/>
                  <a:gd name="T5" fmla="*/ 0 h 21584"/>
                  <a:gd name="T6" fmla="*/ 0 60000 65536"/>
                  <a:gd name="T7" fmla="*/ 0 60000 65536"/>
                  <a:gd name="T8" fmla="*/ 0 60000 65536"/>
                  <a:gd name="T9" fmla="*/ 0 w 21557"/>
                  <a:gd name="T10" fmla="*/ 0 h 21584"/>
                  <a:gd name="T11" fmla="*/ 21557 w 21557"/>
                  <a:gd name="T12" fmla="*/ 21584 h 21584"/>
                </a:gdLst>
                <a:ahLst/>
                <a:cxnLst>
                  <a:cxn ang="T6">
                    <a:pos x="T0" y="T1"/>
                  </a:cxn>
                  <a:cxn ang="T7">
                    <a:pos x="T2" y="T3"/>
                  </a:cxn>
                  <a:cxn ang="T8">
                    <a:pos x="T4" y="T5"/>
                  </a:cxn>
                </a:cxnLst>
                <a:rect l="T9" t="T10" r="T11" b="T12"/>
                <a:pathLst>
                  <a:path w="21557" h="21584" fill="none" extrusionOk="0">
                    <a:moveTo>
                      <a:pt x="830" y="-1"/>
                    </a:moveTo>
                    <a:cubicBezTo>
                      <a:pt x="11901" y="425"/>
                      <a:pt x="20856" y="9160"/>
                      <a:pt x="21556" y="20218"/>
                    </a:cubicBezTo>
                  </a:path>
                  <a:path w="21557" h="21584" stroke="0" extrusionOk="0">
                    <a:moveTo>
                      <a:pt x="830" y="-1"/>
                    </a:moveTo>
                    <a:cubicBezTo>
                      <a:pt x="11901" y="425"/>
                      <a:pt x="20856" y="9160"/>
                      <a:pt x="21556" y="20218"/>
                    </a:cubicBezTo>
                    <a:lnTo>
                      <a:pt x="0" y="21584"/>
                    </a:lnTo>
                    <a:lnTo>
                      <a:pt x="830" y="-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1" name="Picture 121">
              <a:extLst>
                <a:ext uri="{FF2B5EF4-FFF2-40B4-BE49-F238E27FC236}">
                  <a16:creationId xmlns:a16="http://schemas.microsoft.com/office/drawing/2014/main" id="{618A51F7-F210-489C-9AE5-0B6AD1398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6" y="2853"/>
              <a:ext cx="58"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22">
              <a:extLst>
                <a:ext uri="{FF2B5EF4-FFF2-40B4-BE49-F238E27FC236}">
                  <a16:creationId xmlns:a16="http://schemas.microsoft.com/office/drawing/2014/main" id="{AF4F0EC3-F42B-42AC-B8FF-24E839E4B8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7" y="3117"/>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23">
              <a:extLst>
                <a:ext uri="{FF2B5EF4-FFF2-40B4-BE49-F238E27FC236}">
                  <a16:creationId xmlns:a16="http://schemas.microsoft.com/office/drawing/2014/main" id="{109654C8-97B5-44D8-BED5-5CA92FA914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 y="2967"/>
              <a:ext cx="75"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24">
              <a:extLst>
                <a:ext uri="{FF2B5EF4-FFF2-40B4-BE49-F238E27FC236}">
                  <a16:creationId xmlns:a16="http://schemas.microsoft.com/office/drawing/2014/main" id="{FD860F80-A113-4F2D-A685-5B532B8BD1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3" y="2883"/>
              <a:ext cx="11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25">
              <a:extLst>
                <a:ext uri="{FF2B5EF4-FFF2-40B4-BE49-F238E27FC236}">
                  <a16:creationId xmlns:a16="http://schemas.microsoft.com/office/drawing/2014/main" id="{DF471A8F-AB6D-46D8-9555-E8B214782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77532">
              <a:off x="1164" y="2967"/>
              <a:ext cx="82"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26">
              <a:extLst>
                <a:ext uri="{FF2B5EF4-FFF2-40B4-BE49-F238E27FC236}">
                  <a16:creationId xmlns:a16="http://schemas.microsoft.com/office/drawing/2014/main" id="{15A9A480-737F-4D7C-9A27-863C1429FE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4" y="3094"/>
              <a:ext cx="81"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28">
              <a:extLst>
                <a:ext uri="{FF2B5EF4-FFF2-40B4-BE49-F238E27FC236}">
                  <a16:creationId xmlns:a16="http://schemas.microsoft.com/office/drawing/2014/main" id="{8788372D-27EC-46EF-A505-9C0B2F44D1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3" y="2967"/>
              <a:ext cx="117"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29">
              <a:extLst>
                <a:ext uri="{FF2B5EF4-FFF2-40B4-BE49-F238E27FC236}">
                  <a16:creationId xmlns:a16="http://schemas.microsoft.com/office/drawing/2014/main" id="{B1C814F5-1076-4E5A-9888-64CB06F5E3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3" y="2865"/>
              <a:ext cx="9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30">
              <a:extLst>
                <a:ext uri="{FF2B5EF4-FFF2-40B4-BE49-F238E27FC236}">
                  <a16:creationId xmlns:a16="http://schemas.microsoft.com/office/drawing/2014/main" id="{58DDE9C5-4EF9-475E-AFCC-16AA502DBC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 y="3095"/>
              <a:ext cx="117"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31">
              <a:extLst>
                <a:ext uri="{FF2B5EF4-FFF2-40B4-BE49-F238E27FC236}">
                  <a16:creationId xmlns:a16="http://schemas.microsoft.com/office/drawing/2014/main" id="{8DDDA470-953C-4002-A0E6-DBAD5954F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7" y="2826"/>
              <a:ext cx="61"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32">
              <a:extLst>
                <a:ext uri="{FF2B5EF4-FFF2-40B4-BE49-F238E27FC236}">
                  <a16:creationId xmlns:a16="http://schemas.microsoft.com/office/drawing/2014/main" id="{F8BAD364-3820-4500-90CF-A5F0BB1A85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8" y="2846"/>
              <a:ext cx="91"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33">
              <a:extLst>
                <a:ext uri="{FF2B5EF4-FFF2-40B4-BE49-F238E27FC236}">
                  <a16:creationId xmlns:a16="http://schemas.microsoft.com/office/drawing/2014/main" id="{45674C58-5574-46AD-817D-20805E4477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1" y="3011"/>
              <a:ext cx="76" cy="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34">
              <a:extLst>
                <a:ext uri="{FF2B5EF4-FFF2-40B4-BE49-F238E27FC236}">
                  <a16:creationId xmlns:a16="http://schemas.microsoft.com/office/drawing/2014/main" id="{15AACE89-8558-4C11-8CA5-556F8E776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 y="3031"/>
              <a:ext cx="5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35">
              <a:extLst>
                <a:ext uri="{FF2B5EF4-FFF2-40B4-BE49-F238E27FC236}">
                  <a16:creationId xmlns:a16="http://schemas.microsoft.com/office/drawing/2014/main" id="{A4E2D868-C0CD-41DA-890F-1B45BCC3F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 y="3117"/>
              <a:ext cx="58"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36">
              <a:extLst>
                <a:ext uri="{FF2B5EF4-FFF2-40B4-BE49-F238E27FC236}">
                  <a16:creationId xmlns:a16="http://schemas.microsoft.com/office/drawing/2014/main" id="{50CC3566-FE04-44A0-AC68-1C76325E3F9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5" y="2223"/>
              <a:ext cx="298"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37">
              <a:extLst>
                <a:ext uri="{FF2B5EF4-FFF2-40B4-BE49-F238E27FC236}">
                  <a16:creationId xmlns:a16="http://schemas.microsoft.com/office/drawing/2014/main" id="{A3D81835-D11B-4382-82E4-B35DBAC2E2A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3" y="2568"/>
              <a:ext cx="13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38">
              <a:extLst>
                <a:ext uri="{FF2B5EF4-FFF2-40B4-BE49-F238E27FC236}">
                  <a16:creationId xmlns:a16="http://schemas.microsoft.com/office/drawing/2014/main" id="{FD5EEE23-033A-44A4-A03B-A92F237C721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2" y="2311"/>
              <a:ext cx="181"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39">
              <a:extLst>
                <a:ext uri="{FF2B5EF4-FFF2-40B4-BE49-F238E27FC236}">
                  <a16:creationId xmlns:a16="http://schemas.microsoft.com/office/drawing/2014/main" id="{75CBCAC7-9733-4C3C-BD7D-D74510EB11B5}"/>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3" y="2496"/>
              <a:ext cx="135"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40" descr="may">
              <a:extLst>
                <a:ext uri="{FF2B5EF4-FFF2-40B4-BE49-F238E27FC236}">
                  <a16:creationId xmlns:a16="http://schemas.microsoft.com/office/drawing/2014/main" id="{51C72520-F315-437B-AD07-22A88B140D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6" y="994"/>
              <a:ext cx="1148" cy="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141" descr="may">
              <a:extLst>
                <a:ext uri="{FF2B5EF4-FFF2-40B4-BE49-F238E27FC236}">
                  <a16:creationId xmlns:a16="http://schemas.microsoft.com/office/drawing/2014/main" id="{A7CEE1AA-B66A-4098-ADEB-E5FE73E687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3" y="1283"/>
              <a:ext cx="1149" cy="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 Box 142">
              <a:extLst>
                <a:ext uri="{FF2B5EF4-FFF2-40B4-BE49-F238E27FC236}">
                  <a16:creationId xmlns:a16="http://schemas.microsoft.com/office/drawing/2014/main" id="{89370F02-D4BD-4A8C-BF24-C506086DC42C}"/>
                </a:ext>
              </a:extLst>
            </p:cNvPr>
            <p:cNvSpPr txBox="1">
              <a:spLocks noChangeArrowheads="1"/>
            </p:cNvSpPr>
            <p:nvPr/>
          </p:nvSpPr>
          <p:spPr bwMode="auto">
            <a:xfrm>
              <a:off x="1152" y="1248"/>
              <a:ext cx="417" cy="2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Mưa </a:t>
              </a:r>
            </a:p>
          </p:txBody>
        </p:sp>
        <p:sp>
          <p:nvSpPr>
            <p:cNvPr id="62" name="Text Box 143">
              <a:extLst>
                <a:ext uri="{FF2B5EF4-FFF2-40B4-BE49-F238E27FC236}">
                  <a16:creationId xmlns:a16="http://schemas.microsoft.com/office/drawing/2014/main" id="{A5F7B21D-66A2-4D6E-801C-48FA3F72DEC9}"/>
                </a:ext>
              </a:extLst>
            </p:cNvPr>
            <p:cNvSpPr txBox="1">
              <a:spLocks noChangeArrowheads="1"/>
            </p:cNvSpPr>
            <p:nvPr/>
          </p:nvSpPr>
          <p:spPr bwMode="auto">
            <a:xfrm>
              <a:off x="2592" y="1488"/>
              <a:ext cx="416" cy="2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Mưa </a:t>
              </a:r>
            </a:p>
          </p:txBody>
        </p:sp>
        <p:cxnSp>
          <p:nvCxnSpPr>
            <p:cNvPr id="63" name="AutoShape 144">
              <a:extLst>
                <a:ext uri="{FF2B5EF4-FFF2-40B4-BE49-F238E27FC236}">
                  <a16:creationId xmlns:a16="http://schemas.microsoft.com/office/drawing/2014/main" id="{6600D04D-3784-4733-BE80-AB71FD05F5D5}"/>
                </a:ext>
              </a:extLst>
            </p:cNvPr>
            <p:cNvCxnSpPr>
              <a:cxnSpLocks noChangeShapeType="1"/>
            </p:cNvCxnSpPr>
            <p:nvPr/>
          </p:nvCxnSpPr>
          <p:spPr bwMode="auto">
            <a:xfrm flipH="1">
              <a:off x="1104" y="1632"/>
              <a:ext cx="141" cy="619"/>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4" name="AutoShape 145">
              <a:extLst>
                <a:ext uri="{FF2B5EF4-FFF2-40B4-BE49-F238E27FC236}">
                  <a16:creationId xmlns:a16="http://schemas.microsoft.com/office/drawing/2014/main" id="{BFE8572D-ABD2-45F7-8632-1EDC0C024DF9}"/>
                </a:ext>
              </a:extLst>
            </p:cNvPr>
            <p:cNvCxnSpPr>
              <a:cxnSpLocks noChangeShapeType="1"/>
            </p:cNvCxnSpPr>
            <p:nvPr/>
          </p:nvCxnSpPr>
          <p:spPr bwMode="auto">
            <a:xfrm flipH="1">
              <a:off x="1218" y="1680"/>
              <a:ext cx="131" cy="619"/>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5" name="AutoShape 146">
              <a:extLst>
                <a:ext uri="{FF2B5EF4-FFF2-40B4-BE49-F238E27FC236}">
                  <a16:creationId xmlns:a16="http://schemas.microsoft.com/office/drawing/2014/main" id="{C80123B6-08A9-47B2-9057-C6AAC87263F7}"/>
                </a:ext>
              </a:extLst>
            </p:cNvPr>
            <p:cNvCxnSpPr>
              <a:cxnSpLocks noChangeShapeType="1"/>
            </p:cNvCxnSpPr>
            <p:nvPr/>
          </p:nvCxnSpPr>
          <p:spPr bwMode="auto">
            <a:xfrm flipH="1">
              <a:off x="1312" y="1632"/>
              <a:ext cx="176" cy="78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6" name="AutoShape 147">
              <a:extLst>
                <a:ext uri="{FF2B5EF4-FFF2-40B4-BE49-F238E27FC236}">
                  <a16:creationId xmlns:a16="http://schemas.microsoft.com/office/drawing/2014/main" id="{D6651C6A-BD76-41F0-8C6A-1FA4A878431F}"/>
                </a:ext>
              </a:extLst>
            </p:cNvPr>
            <p:cNvCxnSpPr>
              <a:cxnSpLocks noChangeShapeType="1"/>
            </p:cNvCxnSpPr>
            <p:nvPr/>
          </p:nvCxnSpPr>
          <p:spPr bwMode="auto">
            <a:xfrm flipH="1">
              <a:off x="1392" y="1536"/>
              <a:ext cx="240" cy="960"/>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67" name="AutoShape 148">
              <a:extLst>
                <a:ext uri="{FF2B5EF4-FFF2-40B4-BE49-F238E27FC236}">
                  <a16:creationId xmlns:a16="http://schemas.microsoft.com/office/drawing/2014/main" id="{7CDC390F-FB9E-4A0C-AA09-12E592BC64A2}"/>
                </a:ext>
              </a:extLst>
            </p:cNvPr>
            <p:cNvCxnSpPr>
              <a:cxnSpLocks noChangeShapeType="1"/>
            </p:cNvCxnSpPr>
            <p:nvPr/>
          </p:nvCxnSpPr>
          <p:spPr bwMode="auto">
            <a:xfrm flipH="1">
              <a:off x="1584" y="1509"/>
              <a:ext cx="170" cy="795"/>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8" name="AutoShape 149">
              <a:extLst>
                <a:ext uri="{FF2B5EF4-FFF2-40B4-BE49-F238E27FC236}">
                  <a16:creationId xmlns:a16="http://schemas.microsoft.com/office/drawing/2014/main" id="{DB275A15-F64A-4786-923C-1770AAE35E2F}"/>
                </a:ext>
              </a:extLst>
            </p:cNvPr>
            <p:cNvCxnSpPr>
              <a:cxnSpLocks noChangeShapeType="1"/>
            </p:cNvCxnSpPr>
            <p:nvPr/>
          </p:nvCxnSpPr>
          <p:spPr bwMode="auto">
            <a:xfrm flipH="1">
              <a:off x="1776" y="1337"/>
              <a:ext cx="130" cy="775"/>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9" name="AutoShape 150">
              <a:extLst>
                <a:ext uri="{FF2B5EF4-FFF2-40B4-BE49-F238E27FC236}">
                  <a16:creationId xmlns:a16="http://schemas.microsoft.com/office/drawing/2014/main" id="{B29CFBFE-D0D1-40AC-8BE9-F929E7A42F2B}"/>
                </a:ext>
              </a:extLst>
            </p:cNvPr>
            <p:cNvCxnSpPr>
              <a:cxnSpLocks noChangeShapeType="1"/>
            </p:cNvCxnSpPr>
            <p:nvPr/>
          </p:nvCxnSpPr>
          <p:spPr bwMode="auto">
            <a:xfrm flipH="1">
              <a:off x="1008" y="1632"/>
              <a:ext cx="146" cy="667"/>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70" name="AutoShape 151">
              <a:extLst>
                <a:ext uri="{FF2B5EF4-FFF2-40B4-BE49-F238E27FC236}">
                  <a16:creationId xmlns:a16="http://schemas.microsoft.com/office/drawing/2014/main" id="{8E650C9F-4595-41BD-A803-64D46C229659}"/>
                </a:ext>
              </a:extLst>
            </p:cNvPr>
            <p:cNvCxnSpPr>
              <a:cxnSpLocks noChangeShapeType="1"/>
            </p:cNvCxnSpPr>
            <p:nvPr/>
          </p:nvCxnSpPr>
          <p:spPr bwMode="auto">
            <a:xfrm flipH="1">
              <a:off x="864" y="1550"/>
              <a:ext cx="147" cy="706"/>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71" name="AutoShape 152">
              <a:extLst>
                <a:ext uri="{FF2B5EF4-FFF2-40B4-BE49-F238E27FC236}">
                  <a16:creationId xmlns:a16="http://schemas.microsoft.com/office/drawing/2014/main" id="{D8F2B421-1EE0-446B-8DF1-49BD986BCAAF}"/>
                </a:ext>
              </a:extLst>
            </p:cNvPr>
            <p:cNvCxnSpPr>
              <a:cxnSpLocks noChangeShapeType="1"/>
            </p:cNvCxnSpPr>
            <p:nvPr/>
          </p:nvCxnSpPr>
          <p:spPr bwMode="auto">
            <a:xfrm>
              <a:off x="1826" y="2624"/>
              <a:ext cx="10" cy="21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72" name="Text Box 153">
              <a:extLst>
                <a:ext uri="{FF2B5EF4-FFF2-40B4-BE49-F238E27FC236}">
                  <a16:creationId xmlns:a16="http://schemas.microsoft.com/office/drawing/2014/main" id="{C3D91FB1-3FBB-4F15-96BA-6DDF7ED1C7B5}"/>
                </a:ext>
              </a:extLst>
            </p:cNvPr>
            <p:cNvSpPr txBox="1">
              <a:spLocks noChangeArrowheads="1"/>
            </p:cNvSpPr>
            <p:nvPr/>
          </p:nvSpPr>
          <p:spPr bwMode="auto">
            <a:xfrm>
              <a:off x="1846" y="2568"/>
              <a:ext cx="309" cy="3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Rơi xuống</a:t>
              </a:r>
              <a:endPar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cxnSp>
          <p:nvCxnSpPr>
            <p:cNvPr id="73" name="AutoShape 154">
              <a:extLst>
                <a:ext uri="{FF2B5EF4-FFF2-40B4-BE49-F238E27FC236}">
                  <a16:creationId xmlns:a16="http://schemas.microsoft.com/office/drawing/2014/main" id="{8E3FED96-5ADD-4D81-801A-F62CF16E3F30}"/>
                </a:ext>
              </a:extLst>
            </p:cNvPr>
            <p:cNvCxnSpPr>
              <a:cxnSpLocks noChangeShapeType="1"/>
            </p:cNvCxnSpPr>
            <p:nvPr/>
          </p:nvCxnSpPr>
          <p:spPr bwMode="auto">
            <a:xfrm>
              <a:off x="1100" y="2624"/>
              <a:ext cx="0" cy="21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4" name="AutoShape 155">
              <a:extLst>
                <a:ext uri="{FF2B5EF4-FFF2-40B4-BE49-F238E27FC236}">
                  <a16:creationId xmlns:a16="http://schemas.microsoft.com/office/drawing/2014/main" id="{5C72D7FB-C644-46C2-9478-68D6140BB7FE}"/>
                </a:ext>
              </a:extLst>
            </p:cNvPr>
            <p:cNvCxnSpPr>
              <a:cxnSpLocks noChangeShapeType="1"/>
            </p:cNvCxnSpPr>
            <p:nvPr/>
          </p:nvCxnSpPr>
          <p:spPr bwMode="auto">
            <a:xfrm flipH="1">
              <a:off x="2160" y="1880"/>
              <a:ext cx="218" cy="856"/>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75" name="AutoShape 156">
              <a:extLst>
                <a:ext uri="{FF2B5EF4-FFF2-40B4-BE49-F238E27FC236}">
                  <a16:creationId xmlns:a16="http://schemas.microsoft.com/office/drawing/2014/main" id="{7176B54D-5D83-468D-A2F0-D160FC4D7FB5}"/>
                </a:ext>
              </a:extLst>
            </p:cNvPr>
            <p:cNvCxnSpPr>
              <a:cxnSpLocks noChangeShapeType="1"/>
            </p:cNvCxnSpPr>
            <p:nvPr/>
          </p:nvCxnSpPr>
          <p:spPr bwMode="auto">
            <a:xfrm flipH="1">
              <a:off x="2304" y="1968"/>
              <a:ext cx="218" cy="922"/>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76" name="AutoShape 157">
              <a:extLst>
                <a:ext uri="{FF2B5EF4-FFF2-40B4-BE49-F238E27FC236}">
                  <a16:creationId xmlns:a16="http://schemas.microsoft.com/office/drawing/2014/main" id="{AD41E210-9356-4404-9DF2-96D9DA817353}"/>
                </a:ext>
              </a:extLst>
            </p:cNvPr>
            <p:cNvCxnSpPr>
              <a:cxnSpLocks noChangeShapeType="1"/>
            </p:cNvCxnSpPr>
            <p:nvPr/>
          </p:nvCxnSpPr>
          <p:spPr bwMode="auto">
            <a:xfrm flipH="1">
              <a:off x="2459" y="1843"/>
              <a:ext cx="229" cy="941"/>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77" name="AutoShape 158">
              <a:extLst>
                <a:ext uri="{FF2B5EF4-FFF2-40B4-BE49-F238E27FC236}">
                  <a16:creationId xmlns:a16="http://schemas.microsoft.com/office/drawing/2014/main" id="{11B29579-7F3C-4F5A-BF80-0C254B06414C}"/>
                </a:ext>
              </a:extLst>
            </p:cNvPr>
            <p:cNvCxnSpPr>
              <a:cxnSpLocks noChangeShapeType="1"/>
            </p:cNvCxnSpPr>
            <p:nvPr/>
          </p:nvCxnSpPr>
          <p:spPr bwMode="auto">
            <a:xfrm flipH="1">
              <a:off x="2604" y="2035"/>
              <a:ext cx="180" cy="701"/>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78" name="AutoShape 159">
              <a:extLst>
                <a:ext uri="{FF2B5EF4-FFF2-40B4-BE49-F238E27FC236}">
                  <a16:creationId xmlns:a16="http://schemas.microsoft.com/office/drawing/2014/main" id="{E6FB012C-E231-4C9E-AC8A-4FFDA91585E4}"/>
                </a:ext>
              </a:extLst>
            </p:cNvPr>
            <p:cNvCxnSpPr>
              <a:cxnSpLocks noChangeShapeType="1"/>
            </p:cNvCxnSpPr>
            <p:nvPr/>
          </p:nvCxnSpPr>
          <p:spPr bwMode="auto">
            <a:xfrm flipH="1">
              <a:off x="2768" y="1920"/>
              <a:ext cx="208" cy="774"/>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79" name="AutoShape 160">
              <a:extLst>
                <a:ext uri="{FF2B5EF4-FFF2-40B4-BE49-F238E27FC236}">
                  <a16:creationId xmlns:a16="http://schemas.microsoft.com/office/drawing/2014/main" id="{95DB818A-166C-4BA3-B486-51DEFC9B184C}"/>
                </a:ext>
              </a:extLst>
            </p:cNvPr>
            <p:cNvCxnSpPr>
              <a:cxnSpLocks noChangeShapeType="1"/>
            </p:cNvCxnSpPr>
            <p:nvPr/>
          </p:nvCxnSpPr>
          <p:spPr bwMode="auto">
            <a:xfrm flipH="1">
              <a:off x="2900" y="1908"/>
              <a:ext cx="220" cy="828"/>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cxnSp>
          <p:nvCxnSpPr>
            <p:cNvPr id="80" name="AutoShape 161">
              <a:extLst>
                <a:ext uri="{FF2B5EF4-FFF2-40B4-BE49-F238E27FC236}">
                  <a16:creationId xmlns:a16="http://schemas.microsoft.com/office/drawing/2014/main" id="{689C50A4-DC98-45C9-9310-D3A8B6ADCA4D}"/>
                </a:ext>
              </a:extLst>
            </p:cNvPr>
            <p:cNvCxnSpPr>
              <a:cxnSpLocks noChangeShapeType="1"/>
            </p:cNvCxnSpPr>
            <p:nvPr/>
          </p:nvCxnSpPr>
          <p:spPr bwMode="auto">
            <a:xfrm flipH="1">
              <a:off x="3024" y="1788"/>
              <a:ext cx="252" cy="1092"/>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cxnSp>
        <p:sp>
          <p:nvSpPr>
            <p:cNvPr id="81" name="Text Box 162">
              <a:extLst>
                <a:ext uri="{FF2B5EF4-FFF2-40B4-BE49-F238E27FC236}">
                  <a16:creationId xmlns:a16="http://schemas.microsoft.com/office/drawing/2014/main" id="{C4D44A08-1499-4FA3-9478-E1F299D02F85}"/>
                </a:ext>
              </a:extLst>
            </p:cNvPr>
            <p:cNvSpPr txBox="1">
              <a:spLocks noChangeArrowheads="1"/>
            </p:cNvSpPr>
            <p:nvPr/>
          </p:nvSpPr>
          <p:spPr bwMode="auto">
            <a:xfrm>
              <a:off x="445" y="2575"/>
              <a:ext cx="524" cy="3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Lượng chảy 0,6m</a:t>
              </a:r>
              <a:r>
                <a:rPr kumimoji="0" lang="en-US" altLang="en-US" sz="1000" b="0" i="0" u="none" strike="noStrike" kern="1200" cap="none" spc="0" normalizeH="0" baseline="30000" noProof="0">
                  <a:ln>
                    <a:noFill/>
                  </a:ln>
                  <a:solidFill>
                    <a:prstClr val="black"/>
                  </a:solidFill>
                  <a:effectLst/>
                  <a:uLnTx/>
                  <a:uFillTx/>
                  <a:latin typeface="Calibri" panose="020F0502020204030204" pitchFamily="34" charset="0"/>
                  <a:ea typeface="+mn-ea"/>
                  <a:cs typeface="+mn-cs"/>
                </a:rPr>
                <a:t>3</a:t>
              </a:r>
              <a:r>
                <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/giây</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 name="Text Box 163">
              <a:extLst>
                <a:ext uri="{FF2B5EF4-FFF2-40B4-BE49-F238E27FC236}">
                  <a16:creationId xmlns:a16="http://schemas.microsoft.com/office/drawing/2014/main" id="{92FFA57B-F78C-4C3D-9357-FE9423460CE2}"/>
                </a:ext>
              </a:extLst>
            </p:cNvPr>
            <p:cNvSpPr txBox="1">
              <a:spLocks noChangeArrowheads="1"/>
            </p:cNvSpPr>
            <p:nvPr/>
          </p:nvSpPr>
          <p:spPr bwMode="auto">
            <a:xfrm>
              <a:off x="3124" y="2466"/>
              <a:ext cx="524" cy="3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Lượng chảy 21m</a:t>
              </a:r>
              <a:r>
                <a:rPr kumimoji="0" lang="en-US" altLang="en-US" sz="1000" b="0" i="0" u="none" strike="noStrike" kern="1200" cap="none" spc="0" normalizeH="0" baseline="30000" noProof="0">
                  <a:ln>
                    <a:noFill/>
                  </a:ln>
                  <a:solidFill>
                    <a:prstClr val="black"/>
                  </a:solidFill>
                  <a:effectLst/>
                  <a:uLnTx/>
                  <a:uFillTx/>
                  <a:latin typeface="Calibri" panose="020F0502020204030204" pitchFamily="34" charset="0"/>
                  <a:ea typeface="+mn-ea"/>
                  <a:cs typeface="+mn-cs"/>
                </a:rPr>
                <a:t>3</a:t>
              </a:r>
              <a:r>
                <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/giây</a:t>
              </a:r>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3" name="Text Box 164">
              <a:extLst>
                <a:ext uri="{FF2B5EF4-FFF2-40B4-BE49-F238E27FC236}">
                  <a16:creationId xmlns:a16="http://schemas.microsoft.com/office/drawing/2014/main" id="{A987F1A5-0A4C-4BA8-8F2F-374E78BC0EAB}"/>
                </a:ext>
              </a:extLst>
            </p:cNvPr>
            <p:cNvSpPr txBox="1">
              <a:spLocks noChangeArrowheads="1"/>
            </p:cNvSpPr>
            <p:nvPr/>
          </p:nvSpPr>
          <p:spPr bwMode="auto">
            <a:xfrm>
              <a:off x="1856" y="3105"/>
              <a:ext cx="9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Calibri" panose="020F0502020204030204" pitchFamily="34" charset="0"/>
                  <a:ea typeface="+mn-ea"/>
                  <a:cs typeface="+mn-cs"/>
                </a:rPr>
                <a:t>A</a:t>
              </a: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84" name="Text Box 165">
              <a:extLst>
                <a:ext uri="{FF2B5EF4-FFF2-40B4-BE49-F238E27FC236}">
                  <a16:creationId xmlns:a16="http://schemas.microsoft.com/office/drawing/2014/main" id="{9D4C7E61-7AB6-4BDC-AFC5-B6541FEC530E}"/>
                </a:ext>
              </a:extLst>
            </p:cNvPr>
            <p:cNvSpPr txBox="1">
              <a:spLocks noChangeArrowheads="1"/>
            </p:cNvSpPr>
            <p:nvPr/>
          </p:nvSpPr>
          <p:spPr bwMode="auto">
            <a:xfrm>
              <a:off x="2914" y="3105"/>
              <a:ext cx="9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alibri" panose="020F0502020204030204" pitchFamily="34" charset="0"/>
                  <a:ea typeface="+mn-ea"/>
                  <a:cs typeface="+mn-cs"/>
                </a:rPr>
                <a:t>B</a:t>
              </a:r>
              <a:endPar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85" name="Line 56">
              <a:extLst>
                <a:ext uri="{FF2B5EF4-FFF2-40B4-BE49-F238E27FC236}">
                  <a16:creationId xmlns:a16="http://schemas.microsoft.com/office/drawing/2014/main" id="{76F120E6-E1BE-4AE0-9E27-0D8CD783AD2B}"/>
                </a:ext>
              </a:extLst>
            </p:cNvPr>
            <p:cNvSpPr>
              <a:spLocks noChangeShapeType="1"/>
            </p:cNvSpPr>
            <p:nvPr/>
          </p:nvSpPr>
          <p:spPr bwMode="auto">
            <a:xfrm>
              <a:off x="2670" y="3210"/>
              <a:ext cx="0" cy="225"/>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Line 57">
              <a:extLst>
                <a:ext uri="{FF2B5EF4-FFF2-40B4-BE49-F238E27FC236}">
                  <a16:creationId xmlns:a16="http://schemas.microsoft.com/office/drawing/2014/main" id="{9F77A6AD-A3B0-4BA2-9AC1-6086E5A4F5CB}"/>
                </a:ext>
              </a:extLst>
            </p:cNvPr>
            <p:cNvSpPr>
              <a:spLocks noChangeShapeType="1"/>
            </p:cNvSpPr>
            <p:nvPr/>
          </p:nvSpPr>
          <p:spPr bwMode="auto">
            <a:xfrm>
              <a:off x="1298" y="3113"/>
              <a:ext cx="0" cy="322"/>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Line 58">
              <a:extLst>
                <a:ext uri="{FF2B5EF4-FFF2-40B4-BE49-F238E27FC236}">
                  <a16:creationId xmlns:a16="http://schemas.microsoft.com/office/drawing/2014/main" id="{2481C223-F74C-4761-B9A0-413D86A7A0CD}"/>
                </a:ext>
              </a:extLst>
            </p:cNvPr>
            <p:cNvSpPr>
              <a:spLocks noChangeShapeType="1"/>
            </p:cNvSpPr>
            <p:nvPr/>
          </p:nvSpPr>
          <p:spPr bwMode="auto">
            <a:xfrm>
              <a:off x="1669" y="2950"/>
              <a:ext cx="0" cy="323"/>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Line 59">
              <a:extLst>
                <a:ext uri="{FF2B5EF4-FFF2-40B4-BE49-F238E27FC236}">
                  <a16:creationId xmlns:a16="http://schemas.microsoft.com/office/drawing/2014/main" id="{581064E4-E690-4DD9-83E7-E856F1EFDED3}"/>
                </a:ext>
              </a:extLst>
            </p:cNvPr>
            <p:cNvSpPr>
              <a:spLocks noChangeShapeType="1"/>
            </p:cNvSpPr>
            <p:nvPr/>
          </p:nvSpPr>
          <p:spPr bwMode="auto">
            <a:xfrm rot="10800000" flipV="1">
              <a:off x="1149" y="3860"/>
              <a:ext cx="533" cy="12"/>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Line 60">
              <a:extLst>
                <a:ext uri="{FF2B5EF4-FFF2-40B4-BE49-F238E27FC236}">
                  <a16:creationId xmlns:a16="http://schemas.microsoft.com/office/drawing/2014/main" id="{7750D662-EF85-44B1-A072-74E1E02F3ED8}"/>
                </a:ext>
              </a:extLst>
            </p:cNvPr>
            <p:cNvSpPr>
              <a:spLocks noChangeShapeType="1"/>
            </p:cNvSpPr>
            <p:nvPr/>
          </p:nvSpPr>
          <p:spPr bwMode="auto">
            <a:xfrm rot="10800000">
              <a:off x="2983" y="3860"/>
              <a:ext cx="587" cy="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Text Box 61">
              <a:extLst>
                <a:ext uri="{FF2B5EF4-FFF2-40B4-BE49-F238E27FC236}">
                  <a16:creationId xmlns:a16="http://schemas.microsoft.com/office/drawing/2014/main" id="{FF2B155F-5CFD-4CAB-96DC-F6856ACDDD23}"/>
                </a:ext>
              </a:extLst>
            </p:cNvPr>
            <p:cNvSpPr txBox="1">
              <a:spLocks noChangeArrowheads="1"/>
            </p:cNvSpPr>
            <p:nvPr/>
          </p:nvSpPr>
          <p:spPr bwMode="auto">
            <a:xfrm>
              <a:off x="1682" y="3715"/>
              <a:ext cx="126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Dòng chảy ngầm</a:t>
              </a:r>
            </a:p>
          </p:txBody>
        </p:sp>
        <p:sp>
          <p:nvSpPr>
            <p:cNvPr id="91" name="Text Box 62">
              <a:extLst>
                <a:ext uri="{FF2B5EF4-FFF2-40B4-BE49-F238E27FC236}">
                  <a16:creationId xmlns:a16="http://schemas.microsoft.com/office/drawing/2014/main" id="{94ACB866-D777-4494-B80F-2C4DAC118794}"/>
                </a:ext>
              </a:extLst>
            </p:cNvPr>
            <p:cNvSpPr txBox="1">
              <a:spLocks noChangeArrowheads="1"/>
            </p:cNvSpPr>
            <p:nvPr/>
          </p:nvSpPr>
          <p:spPr bwMode="auto">
            <a:xfrm>
              <a:off x="162" y="3733"/>
              <a:ext cx="110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Sông suối…</a:t>
              </a:r>
            </a:p>
          </p:txBody>
        </p:sp>
        <p:sp>
          <p:nvSpPr>
            <p:cNvPr id="92" name="Line 63">
              <a:extLst>
                <a:ext uri="{FF2B5EF4-FFF2-40B4-BE49-F238E27FC236}">
                  <a16:creationId xmlns:a16="http://schemas.microsoft.com/office/drawing/2014/main" id="{7661DE11-1FCB-45E8-B71A-D4BB7AFF8C55}"/>
                </a:ext>
              </a:extLst>
            </p:cNvPr>
            <p:cNvSpPr>
              <a:spLocks noChangeShapeType="1"/>
            </p:cNvSpPr>
            <p:nvPr/>
          </p:nvSpPr>
          <p:spPr bwMode="auto">
            <a:xfrm>
              <a:off x="1928" y="3210"/>
              <a:ext cx="0" cy="225"/>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Line 64">
              <a:extLst>
                <a:ext uri="{FF2B5EF4-FFF2-40B4-BE49-F238E27FC236}">
                  <a16:creationId xmlns:a16="http://schemas.microsoft.com/office/drawing/2014/main" id="{9C9E84B9-229E-4553-8066-FBD75381EA49}"/>
                </a:ext>
              </a:extLst>
            </p:cNvPr>
            <p:cNvSpPr>
              <a:spLocks noChangeShapeType="1"/>
            </p:cNvSpPr>
            <p:nvPr/>
          </p:nvSpPr>
          <p:spPr bwMode="auto">
            <a:xfrm>
              <a:off x="2930" y="2950"/>
              <a:ext cx="259" cy="34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Line 65">
              <a:extLst>
                <a:ext uri="{FF2B5EF4-FFF2-40B4-BE49-F238E27FC236}">
                  <a16:creationId xmlns:a16="http://schemas.microsoft.com/office/drawing/2014/main" id="{44E7B1C0-685A-476E-97C5-3212511CE4F2}"/>
                </a:ext>
              </a:extLst>
            </p:cNvPr>
            <p:cNvSpPr>
              <a:spLocks noChangeShapeType="1"/>
            </p:cNvSpPr>
            <p:nvPr/>
          </p:nvSpPr>
          <p:spPr bwMode="auto">
            <a:xfrm>
              <a:off x="2077" y="3193"/>
              <a:ext cx="74" cy="9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Rectangle 68">
              <a:extLst>
                <a:ext uri="{FF2B5EF4-FFF2-40B4-BE49-F238E27FC236}">
                  <a16:creationId xmlns:a16="http://schemas.microsoft.com/office/drawing/2014/main" id="{9A68B8DF-9C92-4848-B28A-0E7C52CEBAAC}"/>
                </a:ext>
              </a:extLst>
            </p:cNvPr>
            <p:cNvSpPr>
              <a:spLocks noChangeArrowheads="1"/>
            </p:cNvSpPr>
            <p:nvPr/>
          </p:nvSpPr>
          <p:spPr bwMode="auto">
            <a:xfrm>
              <a:off x="1374" y="3424"/>
              <a:ext cx="124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Thấm</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xuống</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đất</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sp>
        <p:nvSpPr>
          <p:cNvPr id="100" name="Text Box 66">
            <a:extLst>
              <a:ext uri="{FF2B5EF4-FFF2-40B4-BE49-F238E27FC236}">
                <a16:creationId xmlns:a16="http://schemas.microsoft.com/office/drawing/2014/main" id="{95DB1A23-2831-44E8-BD5F-E7FD1AF4E5AD}"/>
              </a:ext>
            </a:extLst>
          </p:cNvPr>
          <p:cNvSpPr txBox="1">
            <a:spLocks noChangeArrowheads="1"/>
          </p:cNvSpPr>
          <p:nvPr/>
        </p:nvSpPr>
        <p:spPr bwMode="auto">
          <a:xfrm>
            <a:off x="8562032" y="812377"/>
            <a:ext cx="3429000" cy="1631216"/>
          </a:xfrm>
          <a:prstGeom prst="rect">
            <a:avLst/>
          </a:prstGeom>
          <a:solidFill>
            <a:srgbClr val="FFFF00"/>
          </a:solidFill>
          <a:ln>
            <a:solidFill>
              <a:srgbClr val="C00000"/>
            </a:solid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So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sánh</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hai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nơi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và</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B,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nơi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nào</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nguồn</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nước</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ngầm</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nhiều</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hơn</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Tại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sao</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p>
        </p:txBody>
      </p:sp>
    </p:spTree>
    <p:extLst>
      <p:ext uri="{BB962C8B-B14F-4D97-AF65-F5344CB8AC3E}">
        <p14:creationId xmlns:p14="http://schemas.microsoft.com/office/powerpoint/2010/main" val="11202707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AutoShape 8">
            <a:extLst>
              <a:ext uri="{FF2B5EF4-FFF2-40B4-BE49-F238E27FC236}">
                <a16:creationId xmlns:a16="http://schemas.microsoft.com/office/drawing/2014/main" id="{AAA74D35-DA6C-42A5-8C4B-ED1624914714}"/>
              </a:ext>
            </a:extLst>
          </p:cNvPr>
          <p:cNvSpPr>
            <a:spLocks noChangeAspect="1" noChangeArrowheads="1" noTextEdit="1"/>
          </p:cNvSpPr>
          <p:nvPr/>
        </p:nvSpPr>
        <p:spPr bwMode="gray">
          <a:xfrm flipH="1">
            <a:off x="6392864" y="31480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srgbClr val="003366"/>
              </a:solidFill>
              <a:latin typeface="Arial" panose="020B0604020202020204" pitchFamily="34" charset="0"/>
            </a:endParaRPr>
          </a:p>
        </p:txBody>
      </p:sp>
      <p:pic>
        <p:nvPicPr>
          <p:cNvPr id="26626" name="Picture 2">
            <a:extLst>
              <a:ext uri="{FF2B5EF4-FFF2-40B4-BE49-F238E27FC236}">
                <a16:creationId xmlns:a16="http://schemas.microsoft.com/office/drawing/2014/main" id="{47A04535-F994-4E05-B414-EE564B2791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17702"/>
            <a:ext cx="10687792" cy="332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ABD7A275-78D4-4AE7-8821-1A1380164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3"/>
            <a:ext cx="6091237" cy="356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a:extLst>
              <a:ext uri="{FF2B5EF4-FFF2-40B4-BE49-F238E27FC236}">
                <a16:creationId xmlns:a16="http://schemas.microsoft.com/office/drawing/2014/main" id="{AC9BCF41-B10E-4CD1-A18F-F91591E4A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4474"/>
            <a:ext cx="11946577" cy="263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F14F046E-F20D-43D0-9FE7-F4BB1803F4C2}"/>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095999" y="0"/>
            <a:ext cx="6230786"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820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4567C7-BBA5-4E7A-BB12-7BAEE1BB8FC7}"/>
              </a:ext>
            </a:extLst>
          </p:cNvPr>
          <p:cNvPicPr>
            <a:picLocks noChangeAspect="1"/>
          </p:cNvPicPr>
          <p:nvPr/>
        </p:nvPicPr>
        <p:blipFill>
          <a:blip r:embed="rId2"/>
          <a:stretch>
            <a:fillRect/>
          </a:stretch>
        </p:blipFill>
        <p:spPr>
          <a:xfrm>
            <a:off x="0" y="843148"/>
            <a:ext cx="12192000" cy="3227456"/>
          </a:xfrm>
          <a:prstGeom prst="rect">
            <a:avLst/>
          </a:prstGeom>
        </p:spPr>
      </p:pic>
      <p:sp>
        <p:nvSpPr>
          <p:cNvPr id="12" name="Rectangle 5">
            <a:extLst>
              <a:ext uri="{FF2B5EF4-FFF2-40B4-BE49-F238E27FC236}">
                <a16:creationId xmlns:a16="http://schemas.microsoft.com/office/drawing/2014/main" id="{CBA16A94-1A66-4B87-A2BC-B5FC607D62B7}"/>
              </a:ext>
            </a:extLst>
          </p:cNvPr>
          <p:cNvSpPr>
            <a:spLocks noChangeArrowheads="1"/>
          </p:cNvSpPr>
          <p:nvPr/>
        </p:nvSpPr>
        <p:spPr bwMode="auto">
          <a:xfrm>
            <a:off x="992579" y="37037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3">
            <a:extLst>
              <a:ext uri="{FF2B5EF4-FFF2-40B4-BE49-F238E27FC236}">
                <a16:creationId xmlns:a16="http://schemas.microsoft.com/office/drawing/2014/main" id="{2DED53A5-EAFA-45A5-83D5-88A7AA224859}"/>
              </a:ext>
            </a:extLst>
          </p:cNvPr>
          <p:cNvSpPr/>
          <p:nvPr/>
        </p:nvSpPr>
        <p:spPr>
          <a:xfrm>
            <a:off x="0" y="3703720"/>
            <a:ext cx="4084320" cy="366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CÂY TRÚC ĐÀO</a:t>
            </a:r>
          </a:p>
        </p:txBody>
      </p:sp>
      <p:sp>
        <p:nvSpPr>
          <p:cNvPr id="17" name="Rectangle 16">
            <a:extLst>
              <a:ext uri="{FF2B5EF4-FFF2-40B4-BE49-F238E27FC236}">
                <a16:creationId xmlns:a16="http://schemas.microsoft.com/office/drawing/2014/main" id="{ED992E97-4A58-4CC8-8FBD-C89CAB55EC1F}"/>
              </a:ext>
            </a:extLst>
          </p:cNvPr>
          <p:cNvSpPr/>
          <p:nvPr/>
        </p:nvSpPr>
        <p:spPr>
          <a:xfrm>
            <a:off x="4291584" y="3713736"/>
            <a:ext cx="3633220" cy="366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CÂY CÀ ĐỘC DƯỢC</a:t>
            </a:r>
          </a:p>
        </p:txBody>
      </p:sp>
      <p:sp>
        <p:nvSpPr>
          <p:cNvPr id="18" name="Rectangle 17">
            <a:extLst>
              <a:ext uri="{FF2B5EF4-FFF2-40B4-BE49-F238E27FC236}">
                <a16:creationId xmlns:a16="http://schemas.microsoft.com/office/drawing/2014/main" id="{FDC6361E-84FE-4A29-A24E-F1171F9BDAA1}"/>
              </a:ext>
            </a:extLst>
          </p:cNvPr>
          <p:cNvSpPr/>
          <p:nvPr/>
        </p:nvSpPr>
        <p:spPr>
          <a:xfrm>
            <a:off x="8016242" y="3779950"/>
            <a:ext cx="4084320" cy="366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CÂY THUỐC PHIỆN</a:t>
            </a:r>
          </a:p>
        </p:txBody>
      </p:sp>
      <p:sp>
        <p:nvSpPr>
          <p:cNvPr id="19" name="Rectangle 3">
            <a:extLst>
              <a:ext uri="{FF2B5EF4-FFF2-40B4-BE49-F238E27FC236}">
                <a16:creationId xmlns:a16="http://schemas.microsoft.com/office/drawing/2014/main" id="{8EB5F603-C326-4CBB-973F-5861B24DC3AF}"/>
              </a:ext>
            </a:extLst>
          </p:cNvPr>
          <p:cNvSpPr>
            <a:spLocks noChangeArrowheads="1"/>
          </p:cNvSpPr>
          <p:nvPr/>
        </p:nvSpPr>
        <p:spPr bwMode="auto">
          <a:xfrm>
            <a:off x="249698" y="134615"/>
            <a:ext cx="105571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ct val="0"/>
              </a:spcAft>
              <a:buClrTx/>
              <a:buNone/>
            </a:pPr>
            <a:r>
              <a:rPr lang="en-US" altLang="en-US" sz="2400" dirty="0" err="1">
                <a:solidFill>
                  <a:srgbClr val="003366"/>
                </a:solidFill>
              </a:rPr>
              <a:t>Nêu</a:t>
            </a:r>
            <a:r>
              <a:rPr lang="en-US" altLang="en-US" sz="2400" dirty="0">
                <a:solidFill>
                  <a:srgbClr val="003366"/>
                </a:solidFill>
              </a:rPr>
              <a:t> </a:t>
            </a:r>
            <a:r>
              <a:rPr lang="en-US" altLang="en-US" sz="2400" dirty="0" err="1">
                <a:solidFill>
                  <a:srgbClr val="003366"/>
                </a:solidFill>
              </a:rPr>
              <a:t>hiểu</a:t>
            </a:r>
            <a:r>
              <a:rPr lang="en-US" altLang="en-US" sz="2400" dirty="0">
                <a:solidFill>
                  <a:srgbClr val="003366"/>
                </a:solidFill>
              </a:rPr>
              <a:t> </a:t>
            </a:r>
            <a:r>
              <a:rPr lang="en-US" altLang="en-US" sz="2400" dirty="0" err="1">
                <a:solidFill>
                  <a:srgbClr val="003366"/>
                </a:solidFill>
              </a:rPr>
              <a:t>biết</a:t>
            </a:r>
            <a:r>
              <a:rPr lang="en-US" altLang="en-US" sz="2400" dirty="0">
                <a:solidFill>
                  <a:srgbClr val="003366"/>
                </a:solidFill>
              </a:rPr>
              <a:t> </a:t>
            </a:r>
            <a:r>
              <a:rPr lang="en-US" altLang="en-US" sz="2400" dirty="0" err="1">
                <a:solidFill>
                  <a:srgbClr val="003366"/>
                </a:solidFill>
              </a:rPr>
              <a:t>về</a:t>
            </a:r>
            <a:r>
              <a:rPr lang="en-US" altLang="en-US" sz="2400" dirty="0">
                <a:solidFill>
                  <a:srgbClr val="003366"/>
                </a:solidFill>
              </a:rPr>
              <a:t> </a:t>
            </a:r>
            <a:r>
              <a:rPr lang="en-US" altLang="en-US" sz="2400" dirty="0" err="1">
                <a:solidFill>
                  <a:srgbClr val="003366"/>
                </a:solidFill>
              </a:rPr>
              <a:t>tác</a:t>
            </a:r>
            <a:r>
              <a:rPr lang="en-US" altLang="en-US" sz="2400" dirty="0">
                <a:solidFill>
                  <a:srgbClr val="003366"/>
                </a:solidFill>
              </a:rPr>
              <a:t> </a:t>
            </a:r>
            <a:r>
              <a:rPr lang="en-US" altLang="en-US" sz="2400" dirty="0" err="1">
                <a:solidFill>
                  <a:srgbClr val="003366"/>
                </a:solidFill>
              </a:rPr>
              <a:t>hại</a:t>
            </a:r>
            <a:r>
              <a:rPr lang="en-US" altLang="en-US" sz="2400" dirty="0">
                <a:solidFill>
                  <a:srgbClr val="003366"/>
                </a:solidFill>
              </a:rPr>
              <a:t> </a:t>
            </a:r>
            <a:r>
              <a:rPr lang="en-US" altLang="en-US" sz="2400" dirty="0" err="1">
                <a:solidFill>
                  <a:srgbClr val="003366"/>
                </a:solidFill>
              </a:rPr>
              <a:t>các</a:t>
            </a:r>
            <a:r>
              <a:rPr lang="en-US" altLang="en-US" sz="2400" dirty="0">
                <a:solidFill>
                  <a:srgbClr val="003366"/>
                </a:solidFill>
              </a:rPr>
              <a:t> </a:t>
            </a:r>
            <a:r>
              <a:rPr lang="en-US" altLang="en-US" sz="2400" dirty="0" err="1">
                <a:solidFill>
                  <a:srgbClr val="003366"/>
                </a:solidFill>
              </a:rPr>
              <a:t>cây</a:t>
            </a:r>
            <a:r>
              <a:rPr lang="en-US" altLang="en-US" sz="2400" dirty="0">
                <a:solidFill>
                  <a:srgbClr val="003366"/>
                </a:solidFill>
              </a:rPr>
              <a:t> </a:t>
            </a:r>
            <a:r>
              <a:rPr lang="en-US" altLang="en-US" sz="2400" dirty="0" err="1">
                <a:solidFill>
                  <a:srgbClr val="003366"/>
                </a:solidFill>
              </a:rPr>
              <a:t>sau</a:t>
            </a:r>
            <a:r>
              <a:rPr lang="en-US" altLang="en-US" sz="2400" dirty="0">
                <a:solidFill>
                  <a:srgbClr val="003366"/>
                </a:solidFill>
              </a:rPr>
              <a:t>?</a:t>
            </a:r>
            <a:endParaRPr lang="en-US" altLang="en-US" sz="2400" b="0" dirty="0">
              <a:solidFill>
                <a:srgbClr val="003366"/>
              </a:solidFill>
              <a:latin typeface="Times New Roman" panose="02020603050405020304" pitchFamily="18" charset="0"/>
              <a:cs typeface="Times New Roman" panose="02020603050405020304" pitchFamily="18" charset="0"/>
            </a:endParaRPr>
          </a:p>
        </p:txBody>
      </p:sp>
      <p:sp>
        <p:nvSpPr>
          <p:cNvPr id="20" name="Rectangle 3">
            <a:extLst>
              <a:ext uri="{FF2B5EF4-FFF2-40B4-BE49-F238E27FC236}">
                <a16:creationId xmlns:a16="http://schemas.microsoft.com/office/drawing/2014/main" id="{BD8BDAFC-F9B6-481B-8050-09FDF9DA5EDA}"/>
              </a:ext>
            </a:extLst>
          </p:cNvPr>
          <p:cNvSpPr>
            <a:spLocks noChangeArrowheads="1"/>
          </p:cNvSpPr>
          <p:nvPr/>
        </p:nvSpPr>
        <p:spPr bwMode="auto">
          <a:xfrm>
            <a:off x="249698" y="4524926"/>
            <a:ext cx="105571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ct val="0"/>
              </a:spcAft>
              <a:buClrTx/>
              <a:buNone/>
            </a:pPr>
            <a:r>
              <a:rPr lang="en-US" altLang="en-US" sz="2400" dirty="0" err="1">
                <a:solidFill>
                  <a:srgbClr val="003366"/>
                </a:solidFill>
              </a:rPr>
              <a:t>Cần</a:t>
            </a:r>
            <a:r>
              <a:rPr lang="en-US" altLang="en-US" sz="2400" dirty="0">
                <a:solidFill>
                  <a:srgbClr val="003366"/>
                </a:solidFill>
              </a:rPr>
              <a:t> </a:t>
            </a:r>
            <a:r>
              <a:rPr lang="en-US" altLang="en-US" sz="2400" dirty="0" err="1">
                <a:solidFill>
                  <a:srgbClr val="003366"/>
                </a:solidFill>
              </a:rPr>
              <a:t>làm</a:t>
            </a:r>
            <a:r>
              <a:rPr lang="en-US" altLang="en-US" sz="2400" dirty="0">
                <a:solidFill>
                  <a:srgbClr val="003366"/>
                </a:solidFill>
              </a:rPr>
              <a:t> </a:t>
            </a:r>
            <a:r>
              <a:rPr lang="en-US" altLang="en-US" sz="2400" dirty="0" err="1">
                <a:solidFill>
                  <a:srgbClr val="003366"/>
                </a:solidFill>
              </a:rPr>
              <a:t>gì</a:t>
            </a:r>
            <a:r>
              <a:rPr lang="en-US" altLang="en-US" sz="2400" dirty="0">
                <a:solidFill>
                  <a:srgbClr val="003366"/>
                </a:solidFill>
              </a:rPr>
              <a:t> </a:t>
            </a:r>
            <a:r>
              <a:rPr lang="en-US" altLang="en-US" sz="2400" dirty="0" err="1">
                <a:solidFill>
                  <a:srgbClr val="003366"/>
                </a:solidFill>
              </a:rPr>
              <a:t>đối</a:t>
            </a:r>
            <a:r>
              <a:rPr lang="en-US" altLang="en-US" sz="2400" dirty="0">
                <a:solidFill>
                  <a:srgbClr val="003366"/>
                </a:solidFill>
              </a:rPr>
              <a:t> </a:t>
            </a:r>
            <a:r>
              <a:rPr lang="en-US" altLang="en-US" sz="2400" dirty="0" err="1">
                <a:solidFill>
                  <a:srgbClr val="003366"/>
                </a:solidFill>
              </a:rPr>
              <a:t>với</a:t>
            </a:r>
            <a:r>
              <a:rPr lang="en-US" altLang="en-US" sz="2400" dirty="0">
                <a:solidFill>
                  <a:srgbClr val="003366"/>
                </a:solidFill>
              </a:rPr>
              <a:t> </a:t>
            </a:r>
            <a:r>
              <a:rPr lang="en-US" altLang="en-US" sz="2400" dirty="0" err="1">
                <a:solidFill>
                  <a:srgbClr val="003366"/>
                </a:solidFill>
              </a:rPr>
              <a:t>các</a:t>
            </a:r>
            <a:r>
              <a:rPr lang="en-US" altLang="en-US" sz="2400" dirty="0">
                <a:solidFill>
                  <a:srgbClr val="003366"/>
                </a:solidFill>
              </a:rPr>
              <a:t> </a:t>
            </a:r>
            <a:r>
              <a:rPr lang="en-US" altLang="en-US" sz="2400" dirty="0" err="1">
                <a:solidFill>
                  <a:srgbClr val="003366"/>
                </a:solidFill>
              </a:rPr>
              <a:t>loài</a:t>
            </a:r>
            <a:r>
              <a:rPr lang="en-US" altLang="en-US" sz="2400" dirty="0">
                <a:solidFill>
                  <a:srgbClr val="003366"/>
                </a:solidFill>
              </a:rPr>
              <a:t> </a:t>
            </a:r>
            <a:r>
              <a:rPr lang="en-US" altLang="en-US" sz="2400" dirty="0" err="1">
                <a:solidFill>
                  <a:srgbClr val="003366"/>
                </a:solidFill>
              </a:rPr>
              <a:t>thực</a:t>
            </a:r>
            <a:r>
              <a:rPr lang="en-US" altLang="en-US" sz="2400" dirty="0">
                <a:solidFill>
                  <a:srgbClr val="003366"/>
                </a:solidFill>
              </a:rPr>
              <a:t> </a:t>
            </a:r>
            <a:r>
              <a:rPr lang="en-US" altLang="en-US" sz="2400" dirty="0" err="1">
                <a:solidFill>
                  <a:srgbClr val="003366"/>
                </a:solidFill>
              </a:rPr>
              <a:t>vật</a:t>
            </a:r>
            <a:r>
              <a:rPr lang="en-US" altLang="en-US" sz="2400" dirty="0">
                <a:solidFill>
                  <a:srgbClr val="003366"/>
                </a:solidFill>
              </a:rPr>
              <a:t> </a:t>
            </a:r>
            <a:r>
              <a:rPr lang="en-US" altLang="en-US" sz="2400" dirty="0" err="1">
                <a:solidFill>
                  <a:srgbClr val="003366"/>
                </a:solidFill>
              </a:rPr>
              <a:t>có</a:t>
            </a:r>
            <a:r>
              <a:rPr lang="en-US" altLang="en-US" sz="2400" dirty="0">
                <a:solidFill>
                  <a:srgbClr val="003366"/>
                </a:solidFill>
              </a:rPr>
              <a:t> </a:t>
            </a:r>
            <a:r>
              <a:rPr lang="en-US" altLang="en-US" sz="2400" dirty="0" err="1">
                <a:solidFill>
                  <a:srgbClr val="003366"/>
                </a:solidFill>
              </a:rPr>
              <a:t>hại</a:t>
            </a:r>
            <a:r>
              <a:rPr lang="en-US" altLang="en-US" sz="2400" dirty="0">
                <a:solidFill>
                  <a:srgbClr val="003366"/>
                </a:solidFill>
              </a:rPr>
              <a:t> </a:t>
            </a:r>
            <a:r>
              <a:rPr lang="en-US" altLang="en-US" sz="2400" dirty="0" err="1">
                <a:solidFill>
                  <a:srgbClr val="003366"/>
                </a:solidFill>
              </a:rPr>
              <a:t>đối</a:t>
            </a:r>
            <a:r>
              <a:rPr lang="en-US" altLang="en-US" sz="2400" dirty="0">
                <a:solidFill>
                  <a:srgbClr val="003366"/>
                </a:solidFill>
              </a:rPr>
              <a:t> </a:t>
            </a:r>
            <a:r>
              <a:rPr lang="en-US" altLang="en-US" sz="2400" dirty="0" err="1">
                <a:solidFill>
                  <a:srgbClr val="003366"/>
                </a:solidFill>
              </a:rPr>
              <a:t>với</a:t>
            </a:r>
            <a:r>
              <a:rPr lang="en-US" altLang="en-US" sz="2400" dirty="0">
                <a:solidFill>
                  <a:srgbClr val="003366"/>
                </a:solidFill>
              </a:rPr>
              <a:t> </a:t>
            </a:r>
            <a:r>
              <a:rPr lang="en-US" altLang="en-US" sz="2400" dirty="0" err="1">
                <a:solidFill>
                  <a:srgbClr val="003366"/>
                </a:solidFill>
              </a:rPr>
              <a:t>sức</a:t>
            </a:r>
            <a:r>
              <a:rPr lang="en-US" altLang="en-US" sz="2400" dirty="0">
                <a:solidFill>
                  <a:srgbClr val="003366"/>
                </a:solidFill>
              </a:rPr>
              <a:t> </a:t>
            </a:r>
            <a:r>
              <a:rPr lang="en-US" altLang="en-US" sz="2400" dirty="0" err="1">
                <a:solidFill>
                  <a:srgbClr val="003366"/>
                </a:solidFill>
              </a:rPr>
              <a:t>khoẻ</a:t>
            </a:r>
            <a:r>
              <a:rPr lang="en-US" altLang="en-US" sz="2400" dirty="0">
                <a:solidFill>
                  <a:srgbClr val="003366"/>
                </a:solidFill>
              </a:rPr>
              <a:t> con </a:t>
            </a:r>
            <a:r>
              <a:rPr lang="en-US" altLang="en-US" sz="2400" dirty="0" err="1">
                <a:solidFill>
                  <a:srgbClr val="003366"/>
                </a:solidFill>
              </a:rPr>
              <a:t>người</a:t>
            </a:r>
            <a:r>
              <a:rPr lang="en-US" altLang="en-US" sz="2400" dirty="0">
                <a:solidFill>
                  <a:srgbClr val="003366"/>
                </a:solidFill>
              </a:rPr>
              <a:t>?</a:t>
            </a:r>
            <a:endParaRPr lang="en-US" altLang="en-US" sz="2400" b="0" dirty="0">
              <a:solidFill>
                <a:srgbClr val="003366"/>
              </a:solidFill>
              <a:latin typeface="Times New Roman" panose="02020603050405020304" pitchFamily="18" charset="0"/>
              <a:cs typeface="Times New Roman" panose="02020603050405020304" pitchFamily="18" charset="0"/>
            </a:endParaRPr>
          </a:p>
        </p:txBody>
      </p:sp>
      <p:pic>
        <p:nvPicPr>
          <p:cNvPr id="56321" name="Picture 1">
            <a:extLst>
              <a:ext uri="{FF2B5EF4-FFF2-40B4-BE49-F238E27FC236}">
                <a16:creationId xmlns:a16="http://schemas.microsoft.com/office/drawing/2014/main" id="{865B2E38-A638-4A54-A837-BF3452F51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48350" cy="1343025"/>
          </a:xfrm>
          <a:prstGeom prst="rect">
            <a:avLst/>
          </a:prstGeom>
          <a:noFill/>
          <a:extLst>
            <a:ext uri="{909E8E84-426E-40DD-AFC4-6F175D3DCCD1}">
              <a14:hiddenFill xmlns:a14="http://schemas.microsoft.com/office/drawing/2010/main">
                <a:solidFill>
                  <a:srgbClr val="FFFFFF"/>
                </a:solidFill>
              </a14:hiddenFill>
            </a:ext>
          </a:extLst>
        </p:spPr>
      </p:pic>
      <p:pic>
        <p:nvPicPr>
          <p:cNvPr id="56323" name="Picture 3">
            <a:extLst>
              <a:ext uri="{FF2B5EF4-FFF2-40B4-BE49-F238E27FC236}">
                <a16:creationId xmlns:a16="http://schemas.microsoft.com/office/drawing/2014/main" id="{8912608E-3A98-4BDB-8473-9E1C3AC0D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48350" cy="134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879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a:extLst>
              <a:ext uri="{FF2B5EF4-FFF2-40B4-BE49-F238E27FC236}">
                <a16:creationId xmlns:a16="http://schemas.microsoft.com/office/drawing/2014/main" id="{785D24B3-4C8F-4E8B-AA5C-699FD32CADA5}"/>
              </a:ext>
            </a:extLst>
          </p:cNvPr>
          <p:cNvSpPr txBox="1">
            <a:spLocks noChangeArrowheads="1"/>
          </p:cNvSpPr>
          <p:nvPr/>
        </p:nvSpPr>
        <p:spPr bwMode="auto">
          <a:xfrm>
            <a:off x="1828800" y="381001"/>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1219170" eaLnBrk="1" fontAlgn="base" hangingPunct="1">
              <a:spcBef>
                <a:spcPct val="50000"/>
              </a:spcBef>
              <a:spcAft>
                <a:spcPct val="0"/>
              </a:spcAft>
            </a:pPr>
            <a:endParaRPr lang="en-US" altLang="en-US" sz="2400">
              <a:solidFill>
                <a:prstClr val="black"/>
              </a:solidFill>
              <a:latin typeface="Arial" panose="020B0604020202020204" pitchFamily="34" charset="0"/>
            </a:endParaRPr>
          </a:p>
        </p:txBody>
      </p:sp>
      <p:sp>
        <p:nvSpPr>
          <p:cNvPr id="2" name="Action Button: Home 1">
            <a:hlinkClick r:id="rId2" action="ppaction://hlinksldjump" highlightClick="1"/>
            <a:extLst>
              <a:ext uri="{FF2B5EF4-FFF2-40B4-BE49-F238E27FC236}">
                <a16:creationId xmlns:a16="http://schemas.microsoft.com/office/drawing/2014/main" id="{0C32B1E7-960B-468B-9D56-C0DD51B99616}"/>
              </a:ext>
            </a:extLst>
          </p:cNvPr>
          <p:cNvSpPr/>
          <p:nvPr/>
        </p:nvSpPr>
        <p:spPr>
          <a:xfrm>
            <a:off x="9927167" y="6324600"/>
            <a:ext cx="628651" cy="533400"/>
          </a:xfrm>
          <a:prstGeom prst="actionButtonHom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dirty="0">
              <a:solidFill>
                <a:prstClr val="white"/>
              </a:solidFill>
              <a:latin typeface="Calibri"/>
            </a:endParaRPr>
          </a:p>
        </p:txBody>
      </p:sp>
      <p:pic>
        <p:nvPicPr>
          <p:cNvPr id="26637" name="Picture 10" descr="POINSET2">
            <a:extLst>
              <a:ext uri="{FF2B5EF4-FFF2-40B4-BE49-F238E27FC236}">
                <a16:creationId xmlns:a16="http://schemas.microsoft.com/office/drawing/2014/main" id="{A2F3D07B-F5C0-4EF9-9EFA-106F3ADB1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66968" y="-332317"/>
            <a:ext cx="954616" cy="16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8" descr="POINSET2">
            <a:extLst>
              <a:ext uri="{FF2B5EF4-FFF2-40B4-BE49-F238E27FC236}">
                <a16:creationId xmlns:a16="http://schemas.microsoft.com/office/drawing/2014/main" id="{34F71255-2332-4732-847B-73AEF3F92F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5303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9" descr="POINSET2">
            <a:extLst>
              <a:ext uri="{FF2B5EF4-FFF2-40B4-BE49-F238E27FC236}">
                <a16:creationId xmlns:a16="http://schemas.microsoft.com/office/drawing/2014/main" id="{6F9BC9BF-458A-428D-B703-83B3AA994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8000" y="5435600"/>
            <a:ext cx="914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10" descr="POINSET2">
            <a:extLst>
              <a:ext uri="{FF2B5EF4-FFF2-40B4-BE49-F238E27FC236}">
                <a16:creationId xmlns:a16="http://schemas.microsoft.com/office/drawing/2014/main" id="{20B263CB-1E1E-4924-A3BE-1A76E591B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668000" y="58674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
            <a:extLst>
              <a:ext uri="{FF2B5EF4-FFF2-40B4-BE49-F238E27FC236}">
                <a16:creationId xmlns:a16="http://schemas.microsoft.com/office/drawing/2014/main" id="{507B04B7-DF0B-4475-8CE1-E4C684FE692B}"/>
              </a:ext>
            </a:extLst>
          </p:cNvPr>
          <p:cNvSpPr txBox="1">
            <a:spLocks noChangeArrowheads="1"/>
          </p:cNvSpPr>
          <p:nvPr/>
        </p:nvSpPr>
        <p:spPr bwMode="auto">
          <a:xfrm>
            <a:off x="1248641" y="1414648"/>
            <a:ext cx="10518638"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sz="3600" dirty="0" err="1">
                <a:solidFill>
                  <a:srgbClr val="FF0000"/>
                </a:solidFill>
              </a:rPr>
              <a:t>Thực</a:t>
            </a:r>
            <a:r>
              <a:rPr lang="en-US" sz="3600" dirty="0">
                <a:solidFill>
                  <a:srgbClr val="FF0000"/>
                </a:solidFill>
              </a:rPr>
              <a:t> </a:t>
            </a:r>
            <a:r>
              <a:rPr lang="en-US" sz="3600" dirty="0" err="1">
                <a:solidFill>
                  <a:srgbClr val="FF0000"/>
                </a:solidFill>
              </a:rPr>
              <a:t>vật</a:t>
            </a:r>
            <a:r>
              <a:rPr lang="en-US" sz="3600" dirty="0">
                <a:solidFill>
                  <a:srgbClr val="FF0000"/>
                </a:solidFill>
              </a:rPr>
              <a:t> </a:t>
            </a:r>
            <a:r>
              <a:rPr lang="en-US" sz="3600" dirty="0" err="1">
                <a:solidFill>
                  <a:srgbClr val="FF0000"/>
                </a:solidFill>
              </a:rPr>
              <a:t>được</a:t>
            </a:r>
            <a:r>
              <a:rPr lang="en-US" sz="3600" dirty="0">
                <a:solidFill>
                  <a:srgbClr val="FF0000"/>
                </a:solidFill>
              </a:rPr>
              <a:t> </a:t>
            </a:r>
            <a:r>
              <a:rPr lang="en-US" sz="3600" dirty="0" err="1">
                <a:solidFill>
                  <a:srgbClr val="FF0000"/>
                </a:solidFill>
              </a:rPr>
              <a:t>phân</a:t>
            </a:r>
            <a:r>
              <a:rPr lang="en-US" sz="3600" dirty="0">
                <a:solidFill>
                  <a:srgbClr val="FF0000"/>
                </a:solidFill>
              </a:rPr>
              <a:t> chia </a:t>
            </a:r>
            <a:r>
              <a:rPr lang="en-US" sz="3600" dirty="0" err="1">
                <a:solidFill>
                  <a:srgbClr val="FF0000"/>
                </a:solidFill>
              </a:rPr>
              <a:t>thành</a:t>
            </a:r>
            <a:r>
              <a:rPr lang="en-US" sz="3600" dirty="0">
                <a:solidFill>
                  <a:srgbClr val="FF0000"/>
                </a:solidFill>
              </a:rPr>
              <a:t> </a:t>
            </a:r>
            <a:r>
              <a:rPr lang="en-US" sz="3600" dirty="0" err="1">
                <a:solidFill>
                  <a:srgbClr val="FF0000"/>
                </a:solidFill>
              </a:rPr>
              <a:t>các</a:t>
            </a:r>
            <a:r>
              <a:rPr lang="en-US" sz="3600" dirty="0">
                <a:solidFill>
                  <a:srgbClr val="FF0000"/>
                </a:solidFill>
              </a:rPr>
              <a:t> </a:t>
            </a:r>
            <a:r>
              <a:rPr lang="en-US" sz="3600" dirty="0" err="1">
                <a:solidFill>
                  <a:srgbClr val="FF0000"/>
                </a:solidFill>
              </a:rPr>
              <a:t>nhóm</a:t>
            </a:r>
            <a:r>
              <a:rPr lang="en-US" sz="3600" dirty="0">
                <a:solidFill>
                  <a:srgbClr val="FF0000"/>
                </a:solidFill>
              </a:rPr>
              <a:t> </a:t>
            </a:r>
            <a:r>
              <a:rPr lang="en-US" sz="3600" dirty="0" err="1">
                <a:solidFill>
                  <a:srgbClr val="FF0000"/>
                </a:solidFill>
              </a:rPr>
              <a:t>nào</a:t>
            </a:r>
            <a:r>
              <a:rPr lang="en-US" sz="3600" dirty="0">
                <a:solidFill>
                  <a:srgbClr val="FF0000"/>
                </a:solidFill>
              </a:rPr>
              <a:t>? </a:t>
            </a:r>
            <a:r>
              <a:rPr lang="en-US" sz="3600" dirty="0" err="1">
                <a:solidFill>
                  <a:srgbClr val="FF0000"/>
                </a:solidFill>
              </a:rPr>
              <a:t>Dựa</a:t>
            </a:r>
            <a:r>
              <a:rPr lang="en-US" sz="3600" dirty="0">
                <a:solidFill>
                  <a:srgbClr val="FF0000"/>
                </a:solidFill>
              </a:rPr>
              <a:t> </a:t>
            </a:r>
            <a:r>
              <a:rPr lang="en-US" sz="3600" dirty="0" err="1">
                <a:solidFill>
                  <a:srgbClr val="FF0000"/>
                </a:solidFill>
              </a:rPr>
              <a:t>vào</a:t>
            </a:r>
            <a:r>
              <a:rPr lang="en-US" sz="3600" dirty="0">
                <a:solidFill>
                  <a:srgbClr val="FF0000"/>
                </a:solidFill>
              </a:rPr>
              <a:t> </a:t>
            </a:r>
            <a:r>
              <a:rPr lang="en-US" sz="3600" dirty="0" err="1">
                <a:solidFill>
                  <a:srgbClr val="FF0000"/>
                </a:solidFill>
              </a:rPr>
              <a:t>đâu</a:t>
            </a:r>
            <a:r>
              <a:rPr lang="en-US" sz="3600" dirty="0">
                <a:solidFill>
                  <a:srgbClr val="FF0000"/>
                </a:solidFill>
              </a:rPr>
              <a:t> </a:t>
            </a:r>
            <a:r>
              <a:rPr lang="en-US" sz="3600" dirty="0" err="1">
                <a:solidFill>
                  <a:srgbClr val="FF0000"/>
                </a:solidFill>
              </a:rPr>
              <a:t>mà</a:t>
            </a:r>
            <a:r>
              <a:rPr lang="en-US" sz="3600" dirty="0">
                <a:solidFill>
                  <a:srgbClr val="FF0000"/>
                </a:solidFill>
              </a:rPr>
              <a:t> </a:t>
            </a:r>
            <a:r>
              <a:rPr lang="en-US" sz="3600" dirty="0" err="1">
                <a:solidFill>
                  <a:srgbClr val="FF0000"/>
                </a:solidFill>
              </a:rPr>
              <a:t>thực</a:t>
            </a:r>
            <a:r>
              <a:rPr lang="en-US" sz="3600" dirty="0">
                <a:solidFill>
                  <a:srgbClr val="FF0000"/>
                </a:solidFill>
              </a:rPr>
              <a:t> </a:t>
            </a:r>
            <a:r>
              <a:rPr lang="en-US" sz="3600" dirty="0" err="1">
                <a:solidFill>
                  <a:srgbClr val="FF0000"/>
                </a:solidFill>
              </a:rPr>
              <a:t>vật</a:t>
            </a:r>
            <a:r>
              <a:rPr lang="en-US" sz="3600" dirty="0">
                <a:solidFill>
                  <a:srgbClr val="FF0000"/>
                </a:solidFill>
              </a:rPr>
              <a:t> </a:t>
            </a:r>
            <a:r>
              <a:rPr lang="en-US" sz="3600" dirty="0" err="1">
                <a:solidFill>
                  <a:srgbClr val="FF0000"/>
                </a:solidFill>
              </a:rPr>
              <a:t>phân</a:t>
            </a:r>
            <a:r>
              <a:rPr lang="en-US" sz="3600" dirty="0">
                <a:solidFill>
                  <a:srgbClr val="FF0000"/>
                </a:solidFill>
              </a:rPr>
              <a:t> chia </a:t>
            </a:r>
            <a:r>
              <a:rPr lang="en-US" sz="3600" dirty="0" err="1">
                <a:solidFill>
                  <a:srgbClr val="FF0000"/>
                </a:solidFill>
              </a:rPr>
              <a:t>thành</a:t>
            </a:r>
            <a:r>
              <a:rPr lang="en-US" sz="3600" dirty="0">
                <a:solidFill>
                  <a:srgbClr val="FF0000"/>
                </a:solidFill>
              </a:rPr>
              <a:t> </a:t>
            </a:r>
            <a:r>
              <a:rPr lang="en-US" sz="3600" dirty="0" err="1">
                <a:solidFill>
                  <a:srgbClr val="FF0000"/>
                </a:solidFill>
              </a:rPr>
              <a:t>các</a:t>
            </a:r>
            <a:r>
              <a:rPr lang="en-US" sz="3600" dirty="0">
                <a:solidFill>
                  <a:srgbClr val="FF0000"/>
                </a:solidFill>
              </a:rPr>
              <a:t> </a:t>
            </a:r>
            <a:r>
              <a:rPr lang="en-US" sz="3600" dirty="0" err="1">
                <a:solidFill>
                  <a:srgbClr val="FF0000"/>
                </a:solidFill>
              </a:rPr>
              <a:t>nhóm</a:t>
            </a:r>
            <a:r>
              <a:rPr lang="en-US" sz="3600" dirty="0">
                <a:solidFill>
                  <a:srgbClr val="FF0000"/>
                </a:solidFill>
              </a:rPr>
              <a:t> </a:t>
            </a:r>
            <a:r>
              <a:rPr lang="en-US" sz="3600" dirty="0" err="1">
                <a:solidFill>
                  <a:srgbClr val="FF0000"/>
                </a:solidFill>
              </a:rPr>
              <a:t>đó</a:t>
            </a:r>
            <a:r>
              <a:rPr lang="en-US" sz="3600" dirty="0">
                <a:solidFill>
                  <a:srgbClr val="FF0000"/>
                </a:solidFill>
              </a:rPr>
              <a:t> ?</a:t>
            </a:r>
            <a:endParaRPr lang="en-US" sz="3600" b="1" dirty="0">
              <a:solidFill>
                <a:srgbClr val="FF0000"/>
              </a:solidFill>
              <a:latin typeface="Times New Roman" pitchFamily="18" charset="0"/>
              <a:cs typeface="Arial" charset="0"/>
            </a:endParaRPr>
          </a:p>
          <a:p>
            <a:pPr>
              <a:spcBef>
                <a:spcPct val="50000"/>
              </a:spcBef>
            </a:pPr>
            <a:endParaRPr lang="en-US" sz="3600" dirty="0">
              <a:solidFill>
                <a:prstClr val="black"/>
              </a:solidFill>
              <a:latin typeface="Times New Roman" pitchFamily="18" charset="0"/>
              <a:cs typeface="Arial" charset="0"/>
            </a:endParaRPr>
          </a:p>
          <a:p>
            <a:pPr>
              <a:spcBef>
                <a:spcPct val="50000"/>
              </a:spcBef>
            </a:pPr>
            <a:r>
              <a:rPr lang="en-US" sz="3600" dirty="0" err="1">
                <a:solidFill>
                  <a:prstClr val="black"/>
                </a:solidFill>
                <a:latin typeface="Times New Roman" pitchFamily="18" charset="0"/>
                <a:cs typeface="Arial" charset="0"/>
              </a:rPr>
              <a:t>Đáp</a:t>
            </a:r>
            <a:r>
              <a:rPr lang="en-US" sz="3600" dirty="0">
                <a:solidFill>
                  <a:prstClr val="black"/>
                </a:solidFill>
                <a:latin typeface="Times New Roman" pitchFamily="18" charset="0"/>
                <a:cs typeface="Arial" charset="0"/>
              </a:rPr>
              <a:t> </a:t>
            </a:r>
            <a:r>
              <a:rPr lang="en-US" sz="3600" dirty="0" err="1">
                <a:solidFill>
                  <a:prstClr val="black"/>
                </a:solidFill>
                <a:latin typeface="Times New Roman" pitchFamily="18" charset="0"/>
                <a:cs typeface="Arial" charset="0"/>
              </a:rPr>
              <a:t>án:</a:t>
            </a:r>
            <a:r>
              <a:rPr lang="en-US" sz="3600" dirty="0" err="1"/>
              <a:t>Thực</a:t>
            </a:r>
            <a:r>
              <a:rPr lang="en-US" sz="3600" dirty="0"/>
              <a:t> </a:t>
            </a:r>
            <a:r>
              <a:rPr lang="en-US" sz="3200" dirty="0" err="1"/>
              <a:t>vật</a:t>
            </a:r>
            <a:r>
              <a:rPr lang="en-US" sz="3200" dirty="0"/>
              <a:t> </a:t>
            </a:r>
            <a:r>
              <a:rPr lang="en-US" sz="3200" dirty="0" err="1"/>
              <a:t>gồm</a:t>
            </a:r>
            <a:r>
              <a:rPr lang="en-US" sz="3200" dirty="0"/>
              <a:t> </a:t>
            </a:r>
            <a:r>
              <a:rPr lang="en-US" sz="3200" dirty="0" err="1"/>
              <a:t>các</a:t>
            </a:r>
            <a:r>
              <a:rPr lang="en-US" sz="3200" dirty="0"/>
              <a:t> </a:t>
            </a:r>
            <a:r>
              <a:rPr lang="en-US" sz="3200" dirty="0" err="1"/>
              <a:t>nhóm</a:t>
            </a:r>
            <a:r>
              <a:rPr lang="en-US" sz="3200" dirty="0"/>
              <a:t>: </a:t>
            </a:r>
            <a:r>
              <a:rPr lang="en-US" sz="3200" dirty="0" err="1"/>
              <a:t>rêu</a:t>
            </a:r>
            <a:r>
              <a:rPr lang="en-US" sz="3200" dirty="0"/>
              <a:t>, </a:t>
            </a:r>
            <a:r>
              <a:rPr lang="en-US" sz="3200" dirty="0" err="1"/>
              <a:t>dương</a:t>
            </a:r>
            <a:r>
              <a:rPr lang="en-US" sz="3200" dirty="0"/>
              <a:t> </a:t>
            </a:r>
            <a:r>
              <a:rPr lang="en-US" sz="3200" dirty="0" err="1"/>
              <a:t>xỉ</a:t>
            </a:r>
            <a:r>
              <a:rPr lang="en-US" sz="3200" dirty="0"/>
              <a:t>, </a:t>
            </a:r>
            <a:r>
              <a:rPr lang="en-US" sz="3200" dirty="0" err="1"/>
              <a:t>hạt</a:t>
            </a:r>
            <a:r>
              <a:rPr lang="en-US" sz="3200" dirty="0"/>
              <a:t> </a:t>
            </a:r>
            <a:r>
              <a:rPr lang="en-US" sz="3200" dirty="0" err="1"/>
              <a:t>trần</a:t>
            </a:r>
            <a:r>
              <a:rPr lang="en-US" sz="3200" dirty="0"/>
              <a:t>, </a:t>
            </a:r>
            <a:r>
              <a:rPr lang="en-US" sz="3200" dirty="0" err="1"/>
              <a:t>hạt</a:t>
            </a:r>
            <a:r>
              <a:rPr lang="en-US" sz="3200" dirty="0"/>
              <a:t> </a:t>
            </a:r>
            <a:r>
              <a:rPr lang="en-US" sz="3200" dirty="0" err="1"/>
              <a:t>kín.Dựa</a:t>
            </a:r>
            <a:r>
              <a:rPr lang="en-US" sz="3200" dirty="0"/>
              <a:t> </a:t>
            </a:r>
            <a:r>
              <a:rPr lang="en-US" sz="3200" dirty="0" err="1"/>
              <a:t>vào</a:t>
            </a:r>
            <a:r>
              <a:rPr lang="en-US" sz="3200" dirty="0"/>
              <a:t> </a:t>
            </a:r>
            <a:r>
              <a:rPr lang="en-US" sz="3200" dirty="0" err="1"/>
              <a:t>các</a:t>
            </a:r>
            <a:r>
              <a:rPr lang="en-US" sz="3200" dirty="0"/>
              <a:t> </a:t>
            </a:r>
            <a:r>
              <a:rPr lang="en-US" sz="3200" dirty="0" err="1"/>
              <a:t>đặc</a:t>
            </a:r>
            <a:r>
              <a:rPr lang="en-US" sz="3200" dirty="0"/>
              <a:t> </a:t>
            </a:r>
            <a:r>
              <a:rPr lang="en-US" sz="3200" dirty="0" err="1"/>
              <a:t>điểm</a:t>
            </a:r>
            <a:r>
              <a:rPr lang="en-US" sz="3200" dirty="0"/>
              <a:t>: </a:t>
            </a:r>
            <a:r>
              <a:rPr lang="en-US" sz="3200" dirty="0" err="1"/>
              <a:t>có</a:t>
            </a:r>
            <a:r>
              <a:rPr lang="en-US" sz="3200" dirty="0"/>
              <a:t> </a:t>
            </a:r>
            <a:r>
              <a:rPr lang="en-US" sz="3200" dirty="0" err="1"/>
              <a:t>mạch</a:t>
            </a:r>
            <a:r>
              <a:rPr lang="en-US" sz="3200" dirty="0"/>
              <a:t> hay </a:t>
            </a:r>
            <a:r>
              <a:rPr lang="en-US" sz="3200" dirty="0" err="1"/>
              <a:t>không</a:t>
            </a:r>
            <a:r>
              <a:rPr lang="en-US" sz="3200" dirty="0"/>
              <a:t> </a:t>
            </a:r>
            <a:r>
              <a:rPr lang="en-US" sz="3200" dirty="0" err="1"/>
              <a:t>có</a:t>
            </a:r>
            <a:r>
              <a:rPr lang="en-US" sz="3200" dirty="0"/>
              <a:t> </a:t>
            </a:r>
            <a:r>
              <a:rPr lang="en-US" sz="3200" dirty="0" err="1"/>
              <a:t>mạch</a:t>
            </a:r>
            <a:r>
              <a:rPr lang="en-US" sz="3200" dirty="0"/>
              <a:t>, </a:t>
            </a:r>
            <a:r>
              <a:rPr lang="en-US" sz="3200" dirty="0" err="1"/>
              <a:t>có</a:t>
            </a:r>
            <a:r>
              <a:rPr lang="en-US" sz="3200" dirty="0"/>
              <a:t> </a:t>
            </a:r>
            <a:r>
              <a:rPr lang="en-US" sz="3200" dirty="0" err="1"/>
              <a:t>hạt</a:t>
            </a:r>
            <a:r>
              <a:rPr lang="en-US" sz="3200" dirty="0"/>
              <a:t> hay </a:t>
            </a:r>
            <a:r>
              <a:rPr lang="en-US" sz="3200" dirty="0" err="1"/>
              <a:t>không</a:t>
            </a:r>
            <a:r>
              <a:rPr lang="en-US" sz="3200" dirty="0"/>
              <a:t> </a:t>
            </a:r>
            <a:r>
              <a:rPr lang="en-US" sz="3200" dirty="0" err="1"/>
              <a:t>có</a:t>
            </a:r>
            <a:r>
              <a:rPr lang="en-US" sz="3200" dirty="0"/>
              <a:t> </a:t>
            </a:r>
            <a:r>
              <a:rPr lang="en-US" sz="3200" dirty="0" err="1"/>
              <a:t>hạt</a:t>
            </a:r>
            <a:r>
              <a:rPr lang="en-US" sz="3200" dirty="0"/>
              <a:t>, </a:t>
            </a:r>
            <a:r>
              <a:rPr lang="en-US" sz="3200" dirty="0" err="1"/>
              <a:t>có</a:t>
            </a:r>
            <a:r>
              <a:rPr lang="en-US" sz="3200" dirty="0"/>
              <a:t> </a:t>
            </a:r>
            <a:r>
              <a:rPr lang="en-US" sz="3200" dirty="0" err="1"/>
              <a:t>hoa</a:t>
            </a:r>
            <a:r>
              <a:rPr lang="en-US" sz="3200" dirty="0"/>
              <a:t> hay </a:t>
            </a:r>
            <a:r>
              <a:rPr lang="en-US" sz="3200" dirty="0" err="1"/>
              <a:t>không</a:t>
            </a:r>
            <a:r>
              <a:rPr lang="en-US" sz="3200" dirty="0"/>
              <a:t> </a:t>
            </a:r>
            <a:r>
              <a:rPr lang="en-US" sz="3200" dirty="0" err="1"/>
              <a:t>có</a:t>
            </a:r>
            <a:r>
              <a:rPr lang="en-US" sz="3200" dirty="0"/>
              <a:t> </a:t>
            </a:r>
            <a:r>
              <a:rPr lang="en-US" sz="3200" dirty="0" err="1"/>
              <a:t>hoa</a:t>
            </a:r>
            <a:r>
              <a:rPr lang="en-US" sz="3200" dirty="0"/>
              <a:t>.</a:t>
            </a:r>
          </a:p>
          <a:p>
            <a:pPr>
              <a:spcBef>
                <a:spcPct val="50000"/>
              </a:spcBef>
            </a:pPr>
            <a:endParaRPr lang="en-US" sz="3200" dirty="0">
              <a:solidFill>
                <a:prstClr val="black"/>
              </a:solidFill>
              <a:latin typeface="Times New Roman" pitchFamily="18" charset="0"/>
              <a:cs typeface="Arial" charset="0"/>
            </a:endParaRPr>
          </a:p>
          <a:p>
            <a:pPr>
              <a:spcBef>
                <a:spcPct val="50000"/>
              </a:spcBef>
            </a:pPr>
            <a:endParaRPr lang="en-US" sz="2400" b="1" dirty="0">
              <a:solidFill>
                <a:srgbClr val="3333CC"/>
              </a:solidFill>
              <a:latin typeface="Times New Roman" pitchFamily="18"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anim calcmode="lin" valueType="num">
                                      <p:cBhvr additive="base">
                                        <p:cTn id="7"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50DCED7-8527-4B55-9420-18FD372BCCD1}"/>
              </a:ext>
            </a:extLst>
          </p:cNvPr>
          <p:cNvGraphicFramePr>
            <a:graphicFrameLocks noGrp="1"/>
          </p:cNvGraphicFramePr>
          <p:nvPr>
            <p:extLst>
              <p:ext uri="{D42A27DB-BD31-4B8C-83A1-F6EECF244321}">
                <p14:modId xmlns:p14="http://schemas.microsoft.com/office/powerpoint/2010/main" val="2691185504"/>
              </p:ext>
            </p:extLst>
          </p:nvPr>
        </p:nvGraphicFramePr>
        <p:xfrm>
          <a:off x="189876" y="1060586"/>
          <a:ext cx="11812248" cy="2666800"/>
        </p:xfrm>
        <a:graphic>
          <a:graphicData uri="http://schemas.openxmlformats.org/drawingml/2006/table">
            <a:tbl>
              <a:tblPr firstRow="1" firstCol="1" bandRow="1">
                <a:tableStyleId>{5C22544A-7EE6-4342-B048-85BDC9FD1C3A}</a:tableStyleId>
              </a:tblPr>
              <a:tblGrid>
                <a:gridCol w="2134190">
                  <a:extLst>
                    <a:ext uri="{9D8B030D-6E8A-4147-A177-3AD203B41FA5}">
                      <a16:colId xmlns:a16="http://schemas.microsoft.com/office/drawing/2014/main" val="2499509829"/>
                    </a:ext>
                  </a:extLst>
                </a:gridCol>
                <a:gridCol w="3271954">
                  <a:extLst>
                    <a:ext uri="{9D8B030D-6E8A-4147-A177-3AD203B41FA5}">
                      <a16:colId xmlns:a16="http://schemas.microsoft.com/office/drawing/2014/main" val="3524564929"/>
                    </a:ext>
                  </a:extLst>
                </a:gridCol>
                <a:gridCol w="2135368">
                  <a:extLst>
                    <a:ext uri="{9D8B030D-6E8A-4147-A177-3AD203B41FA5}">
                      <a16:colId xmlns:a16="http://schemas.microsoft.com/office/drawing/2014/main" val="3487871590"/>
                    </a:ext>
                  </a:extLst>
                </a:gridCol>
                <a:gridCol w="2135368">
                  <a:extLst>
                    <a:ext uri="{9D8B030D-6E8A-4147-A177-3AD203B41FA5}">
                      <a16:colId xmlns:a16="http://schemas.microsoft.com/office/drawing/2014/main" val="1857464618"/>
                    </a:ext>
                  </a:extLst>
                </a:gridCol>
                <a:gridCol w="2135368">
                  <a:extLst>
                    <a:ext uri="{9D8B030D-6E8A-4147-A177-3AD203B41FA5}">
                      <a16:colId xmlns:a16="http://schemas.microsoft.com/office/drawing/2014/main" val="3094419930"/>
                    </a:ext>
                  </a:extLst>
                </a:gridCol>
              </a:tblGrid>
              <a:tr h="0">
                <a:tc rowSpan="2">
                  <a:txBody>
                    <a:bodyPr/>
                    <a:lstStyle/>
                    <a:p>
                      <a:pPr algn="just">
                        <a:lnSpc>
                          <a:spcPct val="115000"/>
                        </a:lnSpc>
                        <a:spcBef>
                          <a:spcPts val="600"/>
                        </a:spcBef>
                        <a:spcAft>
                          <a:spcPts val="600"/>
                        </a:spcAft>
                        <a:tabLst>
                          <a:tab pos="7015480" algn="l"/>
                        </a:tabLst>
                      </a:pPr>
                      <a:r>
                        <a:rPr lang="en-US" sz="2800">
                          <a:effectLst/>
                        </a:rPr>
                        <a:t>STT</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rowSpan="2">
                  <a:txBody>
                    <a:bodyPr/>
                    <a:lstStyle/>
                    <a:p>
                      <a:pPr algn="just">
                        <a:lnSpc>
                          <a:spcPct val="115000"/>
                        </a:lnSpc>
                        <a:spcBef>
                          <a:spcPts val="600"/>
                        </a:spcBef>
                        <a:spcAft>
                          <a:spcPts val="600"/>
                        </a:spcAft>
                        <a:tabLst>
                          <a:tab pos="7015480" algn="l"/>
                        </a:tabLst>
                      </a:pPr>
                      <a:r>
                        <a:rPr lang="en-US" sz="2800" dirty="0" err="1">
                          <a:effectLst/>
                        </a:rPr>
                        <a:t>Tên</a:t>
                      </a:r>
                      <a:r>
                        <a:rPr lang="en-US" sz="2800" dirty="0">
                          <a:effectLst/>
                        </a:rPr>
                        <a:t> </a:t>
                      </a:r>
                      <a:r>
                        <a:rPr lang="en-US" sz="2800" dirty="0" err="1">
                          <a:effectLst/>
                        </a:rPr>
                        <a:t>động</a:t>
                      </a:r>
                      <a:r>
                        <a:rPr lang="en-US" sz="2800" dirty="0">
                          <a:effectLst/>
                        </a:rPr>
                        <a:t> </a:t>
                      </a:r>
                      <a:r>
                        <a:rPr lang="en-US" sz="2800" dirty="0" err="1">
                          <a:effectLst/>
                        </a:rPr>
                        <a:t>vật</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gridSpan="3">
                  <a:txBody>
                    <a:bodyPr/>
                    <a:lstStyle/>
                    <a:p>
                      <a:pPr algn="ctr">
                        <a:lnSpc>
                          <a:spcPct val="115000"/>
                        </a:lnSpc>
                        <a:spcBef>
                          <a:spcPts val="600"/>
                        </a:spcBef>
                        <a:spcAft>
                          <a:spcPts val="600"/>
                        </a:spcAft>
                        <a:tabLst>
                          <a:tab pos="7015480" algn="l"/>
                        </a:tabLst>
                      </a:pPr>
                      <a:r>
                        <a:rPr lang="en-US" sz="2800">
                          <a:effectLst/>
                        </a:rPr>
                        <a:t>Nơi ở của động vật</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81536134"/>
                  </a:ext>
                </a:extLst>
              </a:tr>
              <a:tr h="628423">
                <a:tc vMerge="1">
                  <a:txBody>
                    <a:bodyPr/>
                    <a:lstStyle/>
                    <a:p>
                      <a:endParaRPr lang="en-US"/>
                    </a:p>
                  </a:txBody>
                  <a:tcPr/>
                </a:tc>
                <a:tc vMerge="1">
                  <a:txBody>
                    <a:bodyPr/>
                    <a:lstStyle/>
                    <a:p>
                      <a:endParaRPr lang="en-US"/>
                    </a:p>
                  </a:txBody>
                  <a:tcPr/>
                </a:tc>
                <a:tc>
                  <a:txBody>
                    <a:bodyPr/>
                    <a:lstStyle/>
                    <a:p>
                      <a:pPr algn="just">
                        <a:lnSpc>
                          <a:spcPct val="115000"/>
                        </a:lnSpc>
                        <a:spcBef>
                          <a:spcPts val="600"/>
                        </a:spcBef>
                        <a:spcAft>
                          <a:spcPts val="600"/>
                        </a:spcAft>
                        <a:tabLst>
                          <a:tab pos="7015480" algn="l"/>
                        </a:tabLst>
                      </a:pPr>
                      <a:r>
                        <a:rPr lang="en-US" sz="2800">
                          <a:effectLst/>
                        </a:rPr>
                        <a:t>Lá cây</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Thân, cành cây</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Gốc cây</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960616932"/>
                  </a:ext>
                </a:extLst>
              </a:tr>
              <a:tr h="628423">
                <a:tc>
                  <a:txBody>
                    <a:bodyPr/>
                    <a:lstStyle/>
                    <a:p>
                      <a:pPr algn="just">
                        <a:lnSpc>
                          <a:spcPct val="115000"/>
                        </a:lnSpc>
                        <a:spcBef>
                          <a:spcPts val="600"/>
                        </a:spcBef>
                        <a:spcAft>
                          <a:spcPts val="600"/>
                        </a:spcAft>
                        <a:tabLst>
                          <a:tab pos="7015480" algn="l"/>
                        </a:tabLst>
                      </a:pPr>
                      <a:r>
                        <a:rPr lang="en-US" sz="2800">
                          <a:effectLst/>
                        </a:rPr>
                        <a:t>1</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Sâu cuốn lá</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x</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018691017"/>
                  </a:ext>
                </a:extLst>
              </a:tr>
              <a:tr h="628423">
                <a:tc>
                  <a:txBody>
                    <a:bodyPr/>
                    <a:lstStyle/>
                    <a:p>
                      <a:pPr algn="just">
                        <a:lnSpc>
                          <a:spcPct val="115000"/>
                        </a:lnSpc>
                        <a:spcBef>
                          <a:spcPts val="600"/>
                        </a:spcBef>
                        <a:spcAft>
                          <a:spcPts val="600"/>
                        </a:spcAft>
                        <a:tabLst>
                          <a:tab pos="7015480" algn="l"/>
                        </a:tabLst>
                      </a:pPr>
                      <a:r>
                        <a:rPr lang="en-US" sz="2800">
                          <a:effectLst/>
                        </a:rPr>
                        <a:t>2</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dirty="0">
                          <a:effectLst/>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651151473"/>
                  </a:ext>
                </a:extLst>
              </a:tr>
            </a:tbl>
          </a:graphicData>
        </a:graphic>
      </p:graphicFrame>
      <p:graphicFrame>
        <p:nvGraphicFramePr>
          <p:cNvPr id="3" name="Table 2">
            <a:extLst>
              <a:ext uri="{FF2B5EF4-FFF2-40B4-BE49-F238E27FC236}">
                <a16:creationId xmlns:a16="http://schemas.microsoft.com/office/drawing/2014/main" id="{CA6CFADC-6AAE-4E45-B1F4-4D7F028C08C0}"/>
              </a:ext>
            </a:extLst>
          </p:cNvPr>
          <p:cNvGraphicFramePr>
            <a:graphicFrameLocks noGrp="1"/>
          </p:cNvGraphicFramePr>
          <p:nvPr>
            <p:extLst>
              <p:ext uri="{D42A27DB-BD31-4B8C-83A1-F6EECF244321}">
                <p14:modId xmlns:p14="http://schemas.microsoft.com/office/powerpoint/2010/main" val="3056687410"/>
              </p:ext>
            </p:extLst>
          </p:nvPr>
        </p:nvGraphicFramePr>
        <p:xfrm>
          <a:off x="189876" y="4561985"/>
          <a:ext cx="12002124" cy="1838452"/>
        </p:xfrm>
        <a:graphic>
          <a:graphicData uri="http://schemas.openxmlformats.org/drawingml/2006/table">
            <a:tbl>
              <a:tblPr firstRow="1" firstCol="1" bandRow="1">
                <a:tableStyleId>{5C22544A-7EE6-4342-B048-85BDC9FD1C3A}</a:tableStyleId>
              </a:tblPr>
              <a:tblGrid>
                <a:gridCol w="1405344">
                  <a:extLst>
                    <a:ext uri="{9D8B030D-6E8A-4147-A177-3AD203B41FA5}">
                      <a16:colId xmlns:a16="http://schemas.microsoft.com/office/drawing/2014/main" val="3562036605"/>
                    </a:ext>
                  </a:extLst>
                </a:gridCol>
                <a:gridCol w="2035282">
                  <a:extLst>
                    <a:ext uri="{9D8B030D-6E8A-4147-A177-3AD203B41FA5}">
                      <a16:colId xmlns:a16="http://schemas.microsoft.com/office/drawing/2014/main" val="1388154271"/>
                    </a:ext>
                  </a:extLst>
                </a:gridCol>
                <a:gridCol w="1921868">
                  <a:extLst>
                    <a:ext uri="{9D8B030D-6E8A-4147-A177-3AD203B41FA5}">
                      <a16:colId xmlns:a16="http://schemas.microsoft.com/office/drawing/2014/main" val="3640936216"/>
                    </a:ext>
                  </a:extLst>
                </a:gridCol>
                <a:gridCol w="1572999">
                  <a:extLst>
                    <a:ext uri="{9D8B030D-6E8A-4147-A177-3AD203B41FA5}">
                      <a16:colId xmlns:a16="http://schemas.microsoft.com/office/drawing/2014/main" val="3347083028"/>
                    </a:ext>
                  </a:extLst>
                </a:gridCol>
                <a:gridCol w="1572999">
                  <a:extLst>
                    <a:ext uri="{9D8B030D-6E8A-4147-A177-3AD203B41FA5}">
                      <a16:colId xmlns:a16="http://schemas.microsoft.com/office/drawing/2014/main" val="2410230167"/>
                    </a:ext>
                  </a:extLst>
                </a:gridCol>
                <a:gridCol w="1746816">
                  <a:extLst>
                    <a:ext uri="{9D8B030D-6E8A-4147-A177-3AD203B41FA5}">
                      <a16:colId xmlns:a16="http://schemas.microsoft.com/office/drawing/2014/main" val="3691378205"/>
                    </a:ext>
                  </a:extLst>
                </a:gridCol>
                <a:gridCol w="1746816">
                  <a:extLst>
                    <a:ext uri="{9D8B030D-6E8A-4147-A177-3AD203B41FA5}">
                      <a16:colId xmlns:a16="http://schemas.microsoft.com/office/drawing/2014/main" val="2438484209"/>
                    </a:ext>
                  </a:extLst>
                </a:gridCol>
              </a:tblGrid>
              <a:tr h="0">
                <a:tc rowSpan="2">
                  <a:txBody>
                    <a:bodyPr/>
                    <a:lstStyle/>
                    <a:p>
                      <a:pPr algn="just">
                        <a:lnSpc>
                          <a:spcPct val="115000"/>
                        </a:lnSpc>
                        <a:spcBef>
                          <a:spcPts val="600"/>
                        </a:spcBef>
                        <a:spcAft>
                          <a:spcPts val="600"/>
                        </a:spcAft>
                        <a:tabLst>
                          <a:tab pos="7015480" algn="l"/>
                        </a:tabLst>
                      </a:pPr>
                      <a:r>
                        <a:rPr lang="en-US" sz="2800">
                          <a:effectLst/>
                        </a:rPr>
                        <a:t>Stt</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rowSpan="2">
                  <a:txBody>
                    <a:bodyPr/>
                    <a:lstStyle/>
                    <a:p>
                      <a:pPr algn="just">
                        <a:lnSpc>
                          <a:spcPct val="115000"/>
                        </a:lnSpc>
                        <a:spcBef>
                          <a:spcPts val="600"/>
                        </a:spcBef>
                        <a:spcAft>
                          <a:spcPts val="600"/>
                        </a:spcAft>
                        <a:tabLst>
                          <a:tab pos="7015480" algn="l"/>
                        </a:tabLst>
                      </a:pPr>
                      <a:r>
                        <a:rPr lang="en-US" sz="2800">
                          <a:effectLst/>
                        </a:rPr>
                        <a:t>Tên động vật</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rowSpan="2">
                  <a:txBody>
                    <a:bodyPr/>
                    <a:lstStyle/>
                    <a:p>
                      <a:pPr algn="just">
                        <a:lnSpc>
                          <a:spcPct val="115000"/>
                        </a:lnSpc>
                        <a:spcBef>
                          <a:spcPts val="600"/>
                        </a:spcBef>
                        <a:spcAft>
                          <a:spcPts val="600"/>
                        </a:spcAft>
                        <a:tabLst>
                          <a:tab pos="7015480" algn="l"/>
                        </a:tabLst>
                      </a:pPr>
                      <a:r>
                        <a:rPr lang="en-US" sz="2800">
                          <a:effectLst/>
                        </a:rPr>
                        <a:t>Tên cây</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gridSpan="4">
                  <a:txBody>
                    <a:bodyPr/>
                    <a:lstStyle/>
                    <a:p>
                      <a:pPr algn="ctr">
                        <a:lnSpc>
                          <a:spcPct val="115000"/>
                        </a:lnSpc>
                        <a:spcBef>
                          <a:spcPts val="600"/>
                        </a:spcBef>
                        <a:spcAft>
                          <a:spcPts val="600"/>
                        </a:spcAft>
                        <a:tabLst>
                          <a:tab pos="7015480" algn="l"/>
                        </a:tabLst>
                      </a:pPr>
                      <a:r>
                        <a:rPr lang="en-US" sz="2800">
                          <a:effectLst/>
                        </a:rPr>
                        <a:t>Bộ phận của cây mà con vật sử dụng</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64041019"/>
                  </a:ext>
                </a:extLst>
              </a:tr>
              <a:tr h="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just">
                        <a:lnSpc>
                          <a:spcPct val="115000"/>
                        </a:lnSpc>
                        <a:spcBef>
                          <a:spcPts val="600"/>
                        </a:spcBef>
                        <a:spcAft>
                          <a:spcPts val="600"/>
                        </a:spcAft>
                        <a:tabLst>
                          <a:tab pos="7015480" algn="l"/>
                        </a:tabLst>
                      </a:pPr>
                      <a:r>
                        <a:rPr lang="en-US" sz="2800">
                          <a:effectLst/>
                        </a:rPr>
                        <a:t>Lá</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Rễ, củ</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Quả</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Hạt</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873922913"/>
                  </a:ext>
                </a:extLst>
              </a:tr>
              <a:tr h="0">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857462894"/>
                  </a:ext>
                </a:extLst>
              </a:tr>
              <a:tr h="0">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tabLst>
                          <a:tab pos="7015480" algn="l"/>
                        </a:tabLst>
                      </a:pPr>
                      <a:r>
                        <a:rPr lang="en-US" sz="2800" dirty="0">
                          <a:effectLst/>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393448926"/>
                  </a:ext>
                </a:extLst>
              </a:tr>
            </a:tbl>
          </a:graphicData>
        </a:graphic>
      </p:graphicFrame>
      <p:sp>
        <p:nvSpPr>
          <p:cNvPr id="5" name="TextBox 4">
            <a:extLst>
              <a:ext uri="{FF2B5EF4-FFF2-40B4-BE49-F238E27FC236}">
                <a16:creationId xmlns:a16="http://schemas.microsoft.com/office/drawing/2014/main" id="{B9A50DBA-692C-4EEB-9C5C-63D0C271E075}"/>
              </a:ext>
            </a:extLst>
          </p:cNvPr>
          <p:cNvSpPr txBox="1"/>
          <p:nvPr/>
        </p:nvSpPr>
        <p:spPr>
          <a:xfrm>
            <a:off x="344775" y="381677"/>
            <a:ext cx="10982792" cy="523220"/>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Lấy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nơi</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chúng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theo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sau</a:t>
            </a:r>
            <a:r>
              <a:rPr lang="en-US" sz="2800" dirty="0">
                <a:solidFill>
                  <a:srgbClr val="000000"/>
                </a:solidFill>
                <a:effectLst/>
                <a:latin typeface="Times New Roman" panose="02020603050405020304" pitchFamily="18" charset="0"/>
                <a:ea typeface="Calibri" panose="020F0502020204030204" pitchFamily="34" charset="0"/>
              </a:rPr>
              <a:t>: </a:t>
            </a:r>
            <a:endParaRPr lang="en-US" sz="2800" dirty="0"/>
          </a:p>
        </p:txBody>
      </p:sp>
      <p:sp>
        <p:nvSpPr>
          <p:cNvPr id="7" name="TextBox 6">
            <a:extLst>
              <a:ext uri="{FF2B5EF4-FFF2-40B4-BE49-F238E27FC236}">
                <a16:creationId xmlns:a16="http://schemas.microsoft.com/office/drawing/2014/main" id="{C6485EF9-1DAE-42AC-9EE3-579AD98DAEAE}"/>
              </a:ext>
            </a:extLst>
          </p:cNvPr>
          <p:cNvSpPr txBox="1"/>
          <p:nvPr/>
        </p:nvSpPr>
        <p:spPr>
          <a:xfrm>
            <a:off x="344774" y="3883075"/>
            <a:ext cx="11657349" cy="523220"/>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Lấy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tên</a:t>
            </a:r>
            <a:r>
              <a:rPr lang="en-US" sz="2800" dirty="0">
                <a:solidFill>
                  <a:srgbClr val="000000"/>
                </a:solidFill>
                <a:effectLst/>
                <a:latin typeface="Times New Roman" panose="02020603050405020304" pitchFamily="18" charset="0"/>
                <a:ea typeface="Calibri" panose="020F0502020204030204" pitchFamily="34" charset="0"/>
              </a:rPr>
              <a:t> con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a:t>
            </a:r>
            <a:r>
              <a:rPr lang="en-US" sz="2800" dirty="0">
                <a:solidFill>
                  <a:srgbClr val="000000"/>
                </a:solidFill>
                <a:effectLst/>
                <a:latin typeface="Times New Roman" panose="02020603050405020304" pitchFamily="18" charset="0"/>
                <a:ea typeface="Calibri" panose="020F0502020204030204" pitchFamily="34" charset="0"/>
              </a:rPr>
              <a:t> con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dụng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theo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bảng</a:t>
            </a:r>
            <a:r>
              <a:rPr lang="en-US" sz="2800" dirty="0">
                <a:solidFill>
                  <a:srgbClr val="000000"/>
                </a:solidFill>
                <a:effectLst/>
                <a:latin typeface="Times New Roman" panose="02020603050405020304" pitchFamily="18" charset="0"/>
                <a:ea typeface="Calibri" panose="020F0502020204030204" pitchFamily="34" charset="0"/>
              </a:rPr>
              <a:t>: </a:t>
            </a:r>
            <a:endParaRPr lang="en-US" sz="2800" dirty="0"/>
          </a:p>
        </p:txBody>
      </p:sp>
    </p:spTree>
    <p:extLst>
      <p:ext uri="{BB962C8B-B14F-4D97-AF65-F5344CB8AC3E}">
        <p14:creationId xmlns:p14="http://schemas.microsoft.com/office/powerpoint/2010/main" val="3822501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a:extLst>
              <a:ext uri="{FF2B5EF4-FFF2-40B4-BE49-F238E27FC236}">
                <a16:creationId xmlns:a16="http://schemas.microsoft.com/office/drawing/2014/main" id="{43155138-E1E0-47FD-8E48-117873FB19DD}"/>
              </a:ext>
            </a:extLst>
          </p:cNvPr>
          <p:cNvGrpSpPr>
            <a:grpSpLocks/>
          </p:cNvGrpSpPr>
          <p:nvPr/>
        </p:nvGrpSpPr>
        <p:grpSpPr bwMode="auto">
          <a:xfrm>
            <a:off x="7957015" y="3549054"/>
            <a:ext cx="3818317" cy="2622115"/>
            <a:chOff x="6104599" y="2952580"/>
            <a:chExt cx="3818869" cy="2621178"/>
          </a:xfrm>
        </p:grpSpPr>
        <p:sp>
          <p:nvSpPr>
            <p:cNvPr id="18" name="Right Arrow 17">
              <a:extLst>
                <a:ext uri="{FF2B5EF4-FFF2-40B4-BE49-F238E27FC236}">
                  <a16:creationId xmlns:a16="http://schemas.microsoft.com/office/drawing/2014/main" id="{CA471E13-5A33-4519-B72B-E62B3D7DBE33}"/>
                </a:ext>
              </a:extLst>
            </p:cNvPr>
            <p:cNvSpPr/>
            <p:nvPr/>
          </p:nvSpPr>
          <p:spPr>
            <a:xfrm rot="3187085" flipV="1">
              <a:off x="5339934" y="4692093"/>
              <a:ext cx="1646330" cy="117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Alternate Process 10">
              <a:extLst>
                <a:ext uri="{FF2B5EF4-FFF2-40B4-BE49-F238E27FC236}">
                  <a16:creationId xmlns:a16="http://schemas.microsoft.com/office/drawing/2014/main" id="{DA82C9A3-522D-494B-ABA0-4B12AC232901}"/>
                </a:ext>
              </a:extLst>
            </p:cNvPr>
            <p:cNvSpPr/>
            <p:nvPr/>
          </p:nvSpPr>
          <p:spPr>
            <a:xfrm>
              <a:off x="6827704" y="2952580"/>
              <a:ext cx="3095764" cy="95885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Góp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phần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Hình</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thành</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nguồn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nước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ngầm</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 name="Group 29">
            <a:extLst>
              <a:ext uri="{FF2B5EF4-FFF2-40B4-BE49-F238E27FC236}">
                <a16:creationId xmlns:a16="http://schemas.microsoft.com/office/drawing/2014/main" id="{0FFC3288-0267-47C4-9678-19EDC6341A1B}"/>
              </a:ext>
            </a:extLst>
          </p:cNvPr>
          <p:cNvGrpSpPr>
            <a:grpSpLocks/>
          </p:cNvGrpSpPr>
          <p:nvPr/>
        </p:nvGrpSpPr>
        <p:grpSpPr bwMode="auto">
          <a:xfrm>
            <a:off x="8041602" y="155505"/>
            <a:ext cx="3787470" cy="2411526"/>
            <a:chOff x="6598279" y="-148991"/>
            <a:chExt cx="3786577" cy="2410889"/>
          </a:xfrm>
        </p:grpSpPr>
        <p:sp>
          <p:nvSpPr>
            <p:cNvPr id="17" name="Right Arrow 16">
              <a:extLst>
                <a:ext uri="{FF2B5EF4-FFF2-40B4-BE49-F238E27FC236}">
                  <a16:creationId xmlns:a16="http://schemas.microsoft.com/office/drawing/2014/main" id="{A1B609AB-B25D-4C33-B132-BE9E39E4D412}"/>
                </a:ext>
              </a:extLst>
            </p:cNvPr>
            <p:cNvSpPr/>
            <p:nvPr/>
          </p:nvSpPr>
          <p:spPr>
            <a:xfrm rot="18655669">
              <a:off x="5874407" y="1468019"/>
              <a:ext cx="1517751" cy="7000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Alternate Process 11">
              <a:extLst>
                <a:ext uri="{FF2B5EF4-FFF2-40B4-BE49-F238E27FC236}">
                  <a16:creationId xmlns:a16="http://schemas.microsoft.com/office/drawing/2014/main" id="{05420011-2606-467E-8D68-C4B8A3F82851}"/>
                </a:ext>
              </a:extLst>
            </p:cNvPr>
            <p:cNvSpPr/>
            <p:nvPr/>
          </p:nvSpPr>
          <p:spPr>
            <a:xfrm>
              <a:off x="7026663" y="-148991"/>
              <a:ext cx="3358193" cy="109178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Góp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phần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Giữ</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đất</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chống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xói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mòn</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 name="Group 24">
            <a:extLst>
              <a:ext uri="{FF2B5EF4-FFF2-40B4-BE49-F238E27FC236}">
                <a16:creationId xmlns:a16="http://schemas.microsoft.com/office/drawing/2014/main" id="{982D9067-E91E-4E65-84A0-BC13D3FD5850}"/>
              </a:ext>
            </a:extLst>
          </p:cNvPr>
          <p:cNvGrpSpPr>
            <a:grpSpLocks/>
          </p:cNvGrpSpPr>
          <p:nvPr/>
        </p:nvGrpSpPr>
        <p:grpSpPr bwMode="auto">
          <a:xfrm>
            <a:off x="62552" y="2832755"/>
            <a:ext cx="4835784" cy="2088581"/>
            <a:chOff x="-1672129" y="2215822"/>
            <a:chExt cx="4836217" cy="2089581"/>
          </a:xfrm>
        </p:grpSpPr>
        <p:sp>
          <p:nvSpPr>
            <p:cNvPr id="19" name="Right Arrow 18">
              <a:extLst>
                <a:ext uri="{FF2B5EF4-FFF2-40B4-BE49-F238E27FC236}">
                  <a16:creationId xmlns:a16="http://schemas.microsoft.com/office/drawing/2014/main" id="{47D5524E-84CC-4501-AD7D-84C78F1EEEA4}"/>
                </a:ext>
              </a:extLst>
            </p:cNvPr>
            <p:cNvSpPr/>
            <p:nvPr/>
          </p:nvSpPr>
          <p:spPr>
            <a:xfrm rot="8116165" flipV="1">
              <a:off x="1204015" y="4174634"/>
              <a:ext cx="1960073" cy="13076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lowchart: Alternate Process 14">
              <a:extLst>
                <a:ext uri="{FF2B5EF4-FFF2-40B4-BE49-F238E27FC236}">
                  <a16:creationId xmlns:a16="http://schemas.microsoft.com/office/drawing/2014/main" id="{83DC9C1B-B82E-4693-917E-0CE2AB5968D1}"/>
                </a:ext>
              </a:extLst>
            </p:cNvPr>
            <p:cNvSpPr/>
            <p:nvPr/>
          </p:nvSpPr>
          <p:spPr>
            <a:xfrm>
              <a:off x="-1672129" y="2215822"/>
              <a:ext cx="3266768" cy="155244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Giảm</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ô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nhiễm</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môi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trường</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 name="Group 23">
            <a:extLst>
              <a:ext uri="{FF2B5EF4-FFF2-40B4-BE49-F238E27FC236}">
                <a16:creationId xmlns:a16="http://schemas.microsoft.com/office/drawing/2014/main" id="{44DFB9FB-88AE-4564-AB8D-AE6486FF6814}"/>
              </a:ext>
            </a:extLst>
          </p:cNvPr>
          <p:cNvGrpSpPr>
            <a:grpSpLocks/>
          </p:cNvGrpSpPr>
          <p:nvPr/>
        </p:nvGrpSpPr>
        <p:grpSpPr bwMode="auto">
          <a:xfrm>
            <a:off x="38918" y="1406817"/>
            <a:ext cx="5923471" cy="1093511"/>
            <a:chOff x="-29" y="3352800"/>
            <a:chExt cx="4296500" cy="310789"/>
          </a:xfrm>
        </p:grpSpPr>
        <p:sp>
          <p:nvSpPr>
            <p:cNvPr id="20" name="Right Arrow 19">
              <a:extLst>
                <a:ext uri="{FF2B5EF4-FFF2-40B4-BE49-F238E27FC236}">
                  <a16:creationId xmlns:a16="http://schemas.microsoft.com/office/drawing/2014/main" id="{2349C282-C44C-4980-82D8-8120C85AD4D5}"/>
                </a:ext>
              </a:extLst>
            </p:cNvPr>
            <p:cNvSpPr/>
            <p:nvPr/>
          </p:nvSpPr>
          <p:spPr>
            <a:xfrm rot="11343954">
              <a:off x="2352276" y="3622801"/>
              <a:ext cx="1944195" cy="1694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lowchart: Alternate Process 13">
              <a:extLst>
                <a:ext uri="{FF2B5EF4-FFF2-40B4-BE49-F238E27FC236}">
                  <a16:creationId xmlns:a16="http://schemas.microsoft.com/office/drawing/2014/main" id="{1C9DB060-FF81-464F-8742-CEA04A44313A}"/>
                </a:ext>
              </a:extLst>
            </p:cNvPr>
            <p:cNvSpPr/>
            <p:nvPr/>
          </p:nvSpPr>
          <p:spPr>
            <a:xfrm>
              <a:off x="-29" y="3352800"/>
              <a:ext cx="2396720" cy="31078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Điều</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hòa</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khí</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hậu</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 name="Group 22">
            <a:extLst>
              <a:ext uri="{FF2B5EF4-FFF2-40B4-BE49-F238E27FC236}">
                <a16:creationId xmlns:a16="http://schemas.microsoft.com/office/drawing/2014/main" id="{FADCCB92-7844-4165-A5F5-933A4D195BE3}"/>
              </a:ext>
            </a:extLst>
          </p:cNvPr>
          <p:cNvGrpSpPr>
            <a:grpSpLocks/>
          </p:cNvGrpSpPr>
          <p:nvPr/>
        </p:nvGrpSpPr>
        <p:grpSpPr bwMode="auto">
          <a:xfrm>
            <a:off x="106878" y="161480"/>
            <a:ext cx="4524500" cy="959008"/>
            <a:chOff x="-1417100" y="1107214"/>
            <a:chExt cx="5656838" cy="1586052"/>
          </a:xfrm>
        </p:grpSpPr>
        <p:sp>
          <p:nvSpPr>
            <p:cNvPr id="21" name="Right Arrow 20">
              <a:extLst>
                <a:ext uri="{FF2B5EF4-FFF2-40B4-BE49-F238E27FC236}">
                  <a16:creationId xmlns:a16="http://schemas.microsoft.com/office/drawing/2014/main" id="{B7C04D50-7A74-4CE5-886F-CB85DC950B0A}"/>
                </a:ext>
              </a:extLst>
            </p:cNvPr>
            <p:cNvSpPr/>
            <p:nvPr/>
          </p:nvSpPr>
          <p:spPr>
            <a:xfrm rot="13103738">
              <a:off x="2147209" y="2638833"/>
              <a:ext cx="2092529" cy="5443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lowchart: Alternate Process 12">
              <a:extLst>
                <a:ext uri="{FF2B5EF4-FFF2-40B4-BE49-F238E27FC236}">
                  <a16:creationId xmlns:a16="http://schemas.microsoft.com/office/drawing/2014/main" id="{2444350B-D106-4AC3-957B-5B11466BAC4D}"/>
                </a:ext>
              </a:extLst>
            </p:cNvPr>
            <p:cNvSpPr/>
            <p:nvPr/>
          </p:nvSpPr>
          <p:spPr>
            <a:xfrm>
              <a:off x="-1417100" y="1107214"/>
              <a:ext cx="4141799" cy="129168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Ổn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định</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hàm</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lượng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khí</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ôxi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Cacbonic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pic>
        <p:nvPicPr>
          <p:cNvPr id="27653" name="Picture 5" descr="D:\hinh su dung GA dien tu\sinh 6\rừng.jpg">
            <a:extLst>
              <a:ext uri="{FF2B5EF4-FFF2-40B4-BE49-F238E27FC236}">
                <a16:creationId xmlns:a16="http://schemas.microsoft.com/office/drawing/2014/main" id="{0DDB10DC-9C15-4640-BACB-3A2A8B55F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377" y="1080655"/>
            <a:ext cx="3009541" cy="434636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grpSp>
        <p:nvGrpSpPr>
          <p:cNvPr id="9" name="Group 26">
            <a:extLst>
              <a:ext uri="{FF2B5EF4-FFF2-40B4-BE49-F238E27FC236}">
                <a16:creationId xmlns:a16="http://schemas.microsoft.com/office/drawing/2014/main" id="{8792F5AC-E73B-4D40-90B5-8F36B7B02CAF}"/>
              </a:ext>
            </a:extLst>
          </p:cNvPr>
          <p:cNvGrpSpPr>
            <a:grpSpLocks/>
          </p:cNvGrpSpPr>
          <p:nvPr/>
        </p:nvGrpSpPr>
        <p:grpSpPr bwMode="auto">
          <a:xfrm>
            <a:off x="7672719" y="2004828"/>
            <a:ext cx="4101091" cy="2110620"/>
            <a:chOff x="5950113" y="2806943"/>
            <a:chExt cx="2694515" cy="1187224"/>
          </a:xfrm>
        </p:grpSpPr>
        <p:sp>
          <p:nvSpPr>
            <p:cNvPr id="22" name="Right Arrow 21">
              <a:extLst>
                <a:ext uri="{FF2B5EF4-FFF2-40B4-BE49-F238E27FC236}">
                  <a16:creationId xmlns:a16="http://schemas.microsoft.com/office/drawing/2014/main" id="{F11F75CE-AA34-41D5-9F7B-415A052B765D}"/>
                </a:ext>
              </a:extLst>
            </p:cNvPr>
            <p:cNvSpPr/>
            <p:nvPr/>
          </p:nvSpPr>
          <p:spPr>
            <a:xfrm>
              <a:off x="5950113" y="3928606"/>
              <a:ext cx="661817" cy="6556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lowchart: Alternate Process 7">
              <a:extLst>
                <a:ext uri="{FF2B5EF4-FFF2-40B4-BE49-F238E27FC236}">
                  <a16:creationId xmlns:a16="http://schemas.microsoft.com/office/drawing/2014/main" id="{3E3476C0-D636-417E-8518-9288E0A926A8}"/>
                </a:ext>
              </a:extLst>
            </p:cNvPr>
            <p:cNvSpPr/>
            <p:nvPr/>
          </p:nvSpPr>
          <p:spPr>
            <a:xfrm>
              <a:off x="6667287" y="2806943"/>
              <a:ext cx="1977341" cy="49752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Hạn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chế</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ngập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lụt</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hạn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hán</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3" name="Flowchart: Alternate Process 22">
            <a:extLst>
              <a:ext uri="{FF2B5EF4-FFF2-40B4-BE49-F238E27FC236}">
                <a16:creationId xmlns:a16="http://schemas.microsoft.com/office/drawing/2014/main" id="{EEC6556A-3C63-4260-A028-CDAA815CA469}"/>
              </a:ext>
            </a:extLst>
          </p:cNvPr>
          <p:cNvSpPr/>
          <p:nvPr/>
        </p:nvSpPr>
        <p:spPr bwMode="auto">
          <a:xfrm>
            <a:off x="8680013" y="5265505"/>
            <a:ext cx="3095317" cy="143101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Cung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cấp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lương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thực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thực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phẩm</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đồ</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gỗ</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nhưng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cũng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có</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hại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cho</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con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người</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lowchart: Alternate Process 23">
            <a:extLst>
              <a:ext uri="{FF2B5EF4-FFF2-40B4-BE49-F238E27FC236}">
                <a16:creationId xmlns:a16="http://schemas.microsoft.com/office/drawing/2014/main" id="{156E9193-C3C2-4387-ACF2-C9C1CDBB2F22}"/>
              </a:ext>
            </a:extLst>
          </p:cNvPr>
          <p:cNvSpPr/>
          <p:nvPr/>
        </p:nvSpPr>
        <p:spPr bwMode="auto">
          <a:xfrm>
            <a:off x="106878" y="5427022"/>
            <a:ext cx="3266475" cy="126949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Cung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cấp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oxi,thức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nơi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ở,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nơi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sinh</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sản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cho</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động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vật</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5" name="Right Arrow 16">
            <a:extLst>
              <a:ext uri="{FF2B5EF4-FFF2-40B4-BE49-F238E27FC236}">
                <a16:creationId xmlns:a16="http://schemas.microsoft.com/office/drawing/2014/main" id="{44CE7BE2-F6AE-4DF4-9F87-1D921CDFB613}"/>
              </a:ext>
            </a:extLst>
          </p:cNvPr>
          <p:cNvSpPr/>
          <p:nvPr/>
        </p:nvSpPr>
        <p:spPr bwMode="auto">
          <a:xfrm rot="20753030">
            <a:off x="7641871" y="2643714"/>
            <a:ext cx="1195110" cy="15579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ight Arrow 18">
            <a:extLst>
              <a:ext uri="{FF2B5EF4-FFF2-40B4-BE49-F238E27FC236}">
                <a16:creationId xmlns:a16="http://schemas.microsoft.com/office/drawing/2014/main" id="{03C3275F-F4B3-4ACE-A2A7-EBF0BE323BF7}"/>
              </a:ext>
            </a:extLst>
          </p:cNvPr>
          <p:cNvSpPr/>
          <p:nvPr/>
        </p:nvSpPr>
        <p:spPr bwMode="auto">
          <a:xfrm rot="10800000" flipV="1">
            <a:off x="3253831" y="3692600"/>
            <a:ext cx="1406729" cy="11219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barn(inVertical)">
                                      <p:cBhvr>
                                        <p:cTn id="7" dur="500"/>
                                        <p:tgtEl>
                                          <p:spTgt spid="276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1178-E7B3-4D7D-BA02-A9FCD41C5A64}"/>
              </a:ext>
            </a:extLst>
          </p:cNvPr>
          <p:cNvSpPr>
            <a:spLocks noGrp="1"/>
          </p:cNvSpPr>
          <p:nvPr>
            <p:ph type="title"/>
          </p:nvPr>
        </p:nvSpPr>
        <p:spPr/>
        <p:txBody>
          <a:bodyPr/>
          <a:lstStyle/>
          <a:p>
            <a:r>
              <a:rPr lang="en-US" dirty="0" err="1"/>
              <a:t>Đa</a:t>
            </a:r>
            <a:r>
              <a:rPr lang="en-US" dirty="0"/>
              <a:t> </a:t>
            </a:r>
            <a:r>
              <a:rPr lang="en-US" dirty="0" err="1"/>
              <a:t>dạng</a:t>
            </a:r>
            <a:r>
              <a:rPr lang="en-US" dirty="0"/>
              <a:t> </a:t>
            </a:r>
            <a:r>
              <a:rPr lang="en-US" dirty="0" err="1"/>
              <a:t>thực</a:t>
            </a:r>
            <a:r>
              <a:rPr lang="en-US" dirty="0"/>
              <a:t> </a:t>
            </a:r>
            <a:r>
              <a:rPr lang="en-US" dirty="0" err="1"/>
              <a:t>vật</a:t>
            </a:r>
            <a:r>
              <a:rPr lang="en-US" dirty="0"/>
              <a:t> ở </a:t>
            </a:r>
            <a:r>
              <a:rPr lang="en-US" dirty="0" err="1"/>
              <a:t>Việt</a:t>
            </a:r>
            <a:r>
              <a:rPr lang="en-US" dirty="0"/>
              <a:t> Nam</a:t>
            </a:r>
          </a:p>
        </p:txBody>
      </p:sp>
      <p:sp>
        <p:nvSpPr>
          <p:cNvPr id="3" name="Content Placeholder 2">
            <a:extLst>
              <a:ext uri="{FF2B5EF4-FFF2-40B4-BE49-F238E27FC236}">
                <a16:creationId xmlns:a16="http://schemas.microsoft.com/office/drawing/2014/main" id="{58443672-2521-4208-AE6B-357A0F5232CD}"/>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291483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descr="D:\hinh su dung GA dien tu\sinh 6\trồng rừng.jpg">
            <a:extLst>
              <a:ext uri="{FF2B5EF4-FFF2-40B4-BE49-F238E27FC236}">
                <a16:creationId xmlns:a16="http://schemas.microsoft.com/office/drawing/2014/main" id="{5F6200B3-D930-4CA8-B189-030CECB3E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4" y="533400"/>
            <a:ext cx="36147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descr="D:\hinh su dung GA dien tu\sinh 6\đồi chè.jpg">
            <a:extLst>
              <a:ext uri="{FF2B5EF4-FFF2-40B4-BE49-F238E27FC236}">
                <a16:creationId xmlns:a16="http://schemas.microsoft.com/office/drawing/2014/main" id="{52C19241-71A3-45C1-9488-218A553E3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038600"/>
            <a:ext cx="4038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 descr="D:\hinh su dung GA dien tu\sinh 6\xói mòn.jpg">
            <a:extLst>
              <a:ext uri="{FF2B5EF4-FFF2-40B4-BE49-F238E27FC236}">
                <a16:creationId xmlns:a16="http://schemas.microsoft.com/office/drawing/2014/main" id="{A073620A-8412-4FBC-BDF4-8896CA388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457201"/>
            <a:ext cx="3733800"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a:extLst>
              <a:ext uri="{FF2B5EF4-FFF2-40B4-BE49-F238E27FC236}">
                <a16:creationId xmlns:a16="http://schemas.microsoft.com/office/drawing/2014/main" id="{BBE06CBB-A326-4DA9-874F-DE022486BF07}"/>
              </a:ext>
            </a:extLst>
          </p:cNvPr>
          <p:cNvSpPr/>
          <p:nvPr/>
        </p:nvSpPr>
        <p:spPr>
          <a:xfrm>
            <a:off x="5867401" y="2286000"/>
            <a:ext cx="652463"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own Arrow 8">
            <a:extLst>
              <a:ext uri="{FF2B5EF4-FFF2-40B4-BE49-F238E27FC236}">
                <a16:creationId xmlns:a16="http://schemas.microsoft.com/office/drawing/2014/main" id="{20A2ED38-E642-4BD1-B467-FCC1FF5B800F}"/>
              </a:ext>
            </a:extLst>
          </p:cNvPr>
          <p:cNvSpPr/>
          <p:nvPr/>
        </p:nvSpPr>
        <p:spPr>
          <a:xfrm>
            <a:off x="3886200" y="3733800"/>
            <a:ext cx="228600" cy="5334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Arrow 9">
            <a:extLst>
              <a:ext uri="{FF2B5EF4-FFF2-40B4-BE49-F238E27FC236}">
                <a16:creationId xmlns:a16="http://schemas.microsoft.com/office/drawing/2014/main" id="{6C04B401-78E8-4C5B-8CD2-301B059283D9}"/>
              </a:ext>
            </a:extLst>
          </p:cNvPr>
          <p:cNvSpPr/>
          <p:nvPr/>
        </p:nvSpPr>
        <p:spPr>
          <a:xfrm rot="1553024">
            <a:off x="5853113" y="3648075"/>
            <a:ext cx="709612" cy="2476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A55FED6-B5B8-4A16-970F-19637DA080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19863" y="4024314"/>
            <a:ext cx="377190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4B5BF613-2A18-456C-8F8D-72BEFA1D3717}"/>
              </a:ext>
            </a:extLst>
          </p:cNvPr>
          <p:cNvGrpSpPr>
            <a:grpSpLocks/>
          </p:cNvGrpSpPr>
          <p:nvPr/>
        </p:nvGrpSpPr>
        <p:grpSpPr bwMode="auto">
          <a:xfrm>
            <a:off x="6366570" y="3599247"/>
            <a:ext cx="5533940" cy="2857462"/>
            <a:chOff x="533400" y="3581400"/>
            <a:chExt cx="3962400" cy="3171528"/>
          </a:xfrm>
        </p:grpSpPr>
        <p:pic>
          <p:nvPicPr>
            <p:cNvPr id="11276" name="Picture 4" descr="D:\hinh su dung GA dien tu\sinh 6\cây đước 2.jpg">
              <a:extLst>
                <a:ext uri="{FF2B5EF4-FFF2-40B4-BE49-F238E27FC236}">
                  <a16:creationId xmlns:a16="http://schemas.microsoft.com/office/drawing/2014/main" id="{4AD2E8AB-9A22-4D1E-92F6-BE2E957B3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581400"/>
              <a:ext cx="3962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Box 5">
              <a:extLst>
                <a:ext uri="{FF2B5EF4-FFF2-40B4-BE49-F238E27FC236}">
                  <a16:creationId xmlns:a16="http://schemas.microsoft.com/office/drawing/2014/main" id="{C8564133-5CD5-41E2-9FE9-3584506E3616}"/>
                </a:ext>
              </a:extLst>
            </p:cNvPr>
            <p:cNvSpPr txBox="1">
              <a:spLocks noChangeArrowheads="1"/>
            </p:cNvSpPr>
            <p:nvPr/>
          </p:nvSpPr>
          <p:spPr bwMode="auto">
            <a:xfrm>
              <a:off x="695048" y="6172200"/>
              <a:ext cx="3664840" cy="5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Rừng đước ven biển</a:t>
              </a:r>
            </a:p>
          </p:txBody>
        </p:sp>
      </p:grpSp>
      <p:grpSp>
        <p:nvGrpSpPr>
          <p:cNvPr id="3" name="Group 12">
            <a:extLst>
              <a:ext uri="{FF2B5EF4-FFF2-40B4-BE49-F238E27FC236}">
                <a16:creationId xmlns:a16="http://schemas.microsoft.com/office/drawing/2014/main" id="{8ED75917-1CB0-4387-9C97-102A4F3E96D3}"/>
              </a:ext>
            </a:extLst>
          </p:cNvPr>
          <p:cNvGrpSpPr>
            <a:grpSpLocks/>
          </p:cNvGrpSpPr>
          <p:nvPr/>
        </p:nvGrpSpPr>
        <p:grpSpPr bwMode="auto">
          <a:xfrm>
            <a:off x="291490" y="3406538"/>
            <a:ext cx="5950732" cy="3270287"/>
            <a:chOff x="4876800" y="3733800"/>
            <a:chExt cx="4463748" cy="3442853"/>
          </a:xfrm>
        </p:grpSpPr>
        <p:pic>
          <p:nvPicPr>
            <p:cNvPr id="11274" name="Picture 6" descr="D:\hinh su dung GA dien tu\sinh 6\trồng rừng ven biển Quãng Nam.jpg">
              <a:extLst>
                <a:ext uri="{FF2B5EF4-FFF2-40B4-BE49-F238E27FC236}">
                  <a16:creationId xmlns:a16="http://schemas.microsoft.com/office/drawing/2014/main" id="{4ECAE36A-39F8-4F4D-A1D9-F8CF47C43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733800"/>
              <a:ext cx="3810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Box 6">
              <a:extLst>
                <a:ext uri="{FF2B5EF4-FFF2-40B4-BE49-F238E27FC236}">
                  <a16:creationId xmlns:a16="http://schemas.microsoft.com/office/drawing/2014/main" id="{9AAEA566-67AC-44F4-8A9B-5A99BC2E9E4B}"/>
                </a:ext>
              </a:extLst>
            </p:cNvPr>
            <p:cNvSpPr txBox="1">
              <a:spLocks noChangeArrowheads="1"/>
            </p:cNvSpPr>
            <p:nvPr/>
          </p:nvSpPr>
          <p:spPr bwMode="auto">
            <a:xfrm>
              <a:off x="5346295" y="6172200"/>
              <a:ext cx="3994253" cy="100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Trồng</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rừng</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phi lao </a:t>
              </a: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ven</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biển</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Quãng</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Nam</a:t>
              </a:r>
            </a:p>
          </p:txBody>
        </p:sp>
      </p:grpSp>
      <p:grpSp>
        <p:nvGrpSpPr>
          <p:cNvPr id="4" name="Group 9">
            <a:extLst>
              <a:ext uri="{FF2B5EF4-FFF2-40B4-BE49-F238E27FC236}">
                <a16:creationId xmlns:a16="http://schemas.microsoft.com/office/drawing/2014/main" id="{E6CA0245-B612-4719-A66A-40F760FA366E}"/>
              </a:ext>
            </a:extLst>
          </p:cNvPr>
          <p:cNvGrpSpPr>
            <a:grpSpLocks/>
          </p:cNvGrpSpPr>
          <p:nvPr/>
        </p:nvGrpSpPr>
        <p:grpSpPr bwMode="auto">
          <a:xfrm>
            <a:off x="-224807" y="175737"/>
            <a:ext cx="6840617" cy="3483974"/>
            <a:chOff x="335929" y="304800"/>
            <a:chExt cx="4635584" cy="3483285"/>
          </a:xfrm>
        </p:grpSpPr>
        <p:pic>
          <p:nvPicPr>
            <p:cNvPr id="11272" name="Picture 2" descr="D:\hinh su dung GA dien tu\sinh 6\kè li tâm chắn sóng, tạo bãi bồi ở Cà Mau.jpg">
              <a:extLst>
                <a:ext uri="{FF2B5EF4-FFF2-40B4-BE49-F238E27FC236}">
                  <a16:creationId xmlns:a16="http://schemas.microsoft.com/office/drawing/2014/main" id="{2B56247B-AD6E-4F07-8CEA-FFB370706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04800"/>
              <a:ext cx="36576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7">
              <a:extLst>
                <a:ext uri="{FF2B5EF4-FFF2-40B4-BE49-F238E27FC236}">
                  <a16:creationId xmlns:a16="http://schemas.microsoft.com/office/drawing/2014/main" id="{A059CD76-9336-4124-8EEF-8649107819AF}"/>
                </a:ext>
              </a:extLst>
            </p:cNvPr>
            <p:cNvSpPr txBox="1">
              <a:spLocks noChangeArrowheads="1"/>
            </p:cNvSpPr>
            <p:nvPr/>
          </p:nvSpPr>
          <p:spPr bwMode="auto">
            <a:xfrm>
              <a:off x="335929" y="2834167"/>
              <a:ext cx="4635584" cy="95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Làm</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ke</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chắn</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sóng</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ven</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biển</a:t>
              </a: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Cà Mau</a:t>
              </a:r>
            </a:p>
          </p:txBody>
        </p:sp>
      </p:grpSp>
      <p:grpSp>
        <p:nvGrpSpPr>
          <p:cNvPr id="5" name="Group 10">
            <a:extLst>
              <a:ext uri="{FF2B5EF4-FFF2-40B4-BE49-F238E27FC236}">
                <a16:creationId xmlns:a16="http://schemas.microsoft.com/office/drawing/2014/main" id="{D5C8EB89-12AD-430A-94D8-606C773ADE2B}"/>
              </a:ext>
            </a:extLst>
          </p:cNvPr>
          <p:cNvGrpSpPr>
            <a:grpSpLocks/>
          </p:cNvGrpSpPr>
          <p:nvPr/>
        </p:nvGrpSpPr>
        <p:grpSpPr bwMode="auto">
          <a:xfrm>
            <a:off x="6547064" y="140452"/>
            <a:ext cx="5644935" cy="2962103"/>
            <a:chOff x="4785830" y="228600"/>
            <a:chExt cx="3677610" cy="3041890"/>
          </a:xfrm>
        </p:grpSpPr>
        <p:pic>
          <p:nvPicPr>
            <p:cNvPr id="11270" name="Picture 9" descr="D:\hinh su dung GA dien tu\sinh 6\trồng rừng ven biển.JPG">
              <a:extLst>
                <a:ext uri="{FF2B5EF4-FFF2-40B4-BE49-F238E27FC236}">
                  <a16:creationId xmlns:a16="http://schemas.microsoft.com/office/drawing/2014/main" id="{A8E56DE8-F9C1-40B1-BA3C-13ECF5E3D8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28600"/>
              <a:ext cx="3540125" cy="251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8">
              <a:extLst>
                <a:ext uri="{FF2B5EF4-FFF2-40B4-BE49-F238E27FC236}">
                  <a16:creationId xmlns:a16="http://schemas.microsoft.com/office/drawing/2014/main" id="{6C92F84D-9E71-44EB-A9BF-C3C7D8DB71C6}"/>
                </a:ext>
              </a:extLst>
            </p:cNvPr>
            <p:cNvSpPr txBox="1">
              <a:spLocks noChangeArrowheads="1"/>
            </p:cNvSpPr>
            <p:nvPr/>
          </p:nvSpPr>
          <p:spPr bwMode="auto">
            <a:xfrm>
              <a:off x="4785830" y="2733177"/>
              <a:ext cx="3677610" cy="5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Trồng rừng ven biển</a:t>
              </a:r>
            </a:p>
          </p:txBody>
        </p:sp>
      </p:grpSp>
    </p:spTree>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Content Placeholder 3">
            <a:extLst>
              <a:ext uri="{FF2B5EF4-FFF2-40B4-BE49-F238E27FC236}">
                <a16:creationId xmlns:a16="http://schemas.microsoft.com/office/drawing/2014/main" id="{A4FC4239-AB18-4340-8BC4-8C05F3FD5DB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12519" y="0"/>
            <a:ext cx="9815945" cy="3076059"/>
          </a:xfrm>
        </p:spPr>
      </p:pic>
      <p:pic>
        <p:nvPicPr>
          <p:cNvPr id="12292" name="Picture 4">
            <a:extLst>
              <a:ext uri="{FF2B5EF4-FFF2-40B4-BE49-F238E27FC236}">
                <a16:creationId xmlns:a16="http://schemas.microsoft.com/office/drawing/2014/main" id="{90D0AF30-57E2-4F7F-986E-335242794A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3147" y="3469172"/>
            <a:ext cx="968531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3890012-86F3-494A-A85C-64C6B1134E46}"/>
              </a:ext>
            </a:extLst>
          </p:cNvPr>
          <p:cNvSpPr txBox="1"/>
          <p:nvPr/>
        </p:nvSpPr>
        <p:spPr>
          <a:xfrm>
            <a:off x="2057400" y="6027738"/>
            <a:ext cx="8077200" cy="8302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Rừng đước không những bảo vệ bờ biển khỏi bị ăn lấn vào trong đất liền, mà còn mở rộng bờ biển.</a:t>
            </a:r>
          </a:p>
        </p:txBody>
      </p:sp>
      <p:sp>
        <p:nvSpPr>
          <p:cNvPr id="7" name="TextBox 6">
            <a:extLst>
              <a:ext uri="{FF2B5EF4-FFF2-40B4-BE49-F238E27FC236}">
                <a16:creationId xmlns:a16="http://schemas.microsoft.com/office/drawing/2014/main" id="{BE958D22-ACEE-4F95-9573-F71647BF325A}"/>
              </a:ext>
            </a:extLst>
          </p:cNvPr>
          <p:cNvSpPr txBox="1"/>
          <p:nvPr/>
        </p:nvSpPr>
        <p:spPr>
          <a:xfrm>
            <a:off x="2936174" y="2983913"/>
            <a:ext cx="5562600" cy="52322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Rặng tre ven đê chắn s</a:t>
            </a:r>
            <a:r>
              <a:rPr kumimoji="0" lang="en-US" sz="2800" b="1" i="0" u="none" strike="noStrike" kern="1200" cap="none" spc="0" normalizeH="0" baseline="0" noProof="0" dirty="0">
                <a:ln>
                  <a:noFill/>
                </a:ln>
                <a:solidFill>
                  <a:srgbClr val="0000CC"/>
                </a:solidFill>
                <a:effectLst/>
                <a:uLnTx/>
                <a:uFillTx/>
                <a:latin typeface="Calibri Light" panose="020F0302020204030204"/>
                <a:ea typeface="+mn-ea"/>
                <a:cs typeface="+mn-cs"/>
              </a:rPr>
              <a:t>ó</a:t>
            </a:r>
            <a:r>
              <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ng</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Text Box 142"/>
          <p:cNvSpPr txBox="1">
            <a:spLocks noChangeArrowheads="1"/>
          </p:cNvSpPr>
          <p:nvPr/>
        </p:nvSpPr>
        <p:spPr bwMode="auto">
          <a:xfrm>
            <a:off x="4953000" y="1482726"/>
            <a:ext cx="1144588" cy="498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endParaRPr kumimoji="0" lang="vi-VN" altLang="en-US" sz="2800" b="1" i="0" u="none" strike="noStrike" kern="1200" cap="none" spc="0" normalizeH="0" baseline="0" noProof="0">
              <a:ln>
                <a:noFill/>
              </a:ln>
              <a:solidFill>
                <a:srgbClr val="1F497D"/>
              </a:solidFill>
              <a:effectLst/>
              <a:uLnTx/>
              <a:uFillTx/>
              <a:latin typeface="Times New Roman" panose="02020603050405020304" pitchFamily="18" charset="0"/>
              <a:ea typeface="+mn-ea"/>
              <a:cs typeface="+mn-cs"/>
            </a:endParaRPr>
          </a:p>
        </p:txBody>
      </p:sp>
      <p:sp>
        <p:nvSpPr>
          <p:cNvPr id="51203" name="Text Box 162"/>
          <p:cNvSpPr txBox="1">
            <a:spLocks noChangeArrowheads="1"/>
          </p:cNvSpPr>
          <p:nvPr/>
        </p:nvSpPr>
        <p:spPr bwMode="auto">
          <a:xfrm>
            <a:off x="2819401" y="3657601"/>
            <a:ext cx="1438275" cy="754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100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149529" name="Picture 25" descr="dai-hoc-long-an-sinh-vien-truong-trong-cay-bvm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2315" y="13251"/>
            <a:ext cx="5762554" cy="316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6788A328-7209-432F-A2CD-59EEC5A45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73895"/>
            <a:ext cx="5966169" cy="3657601"/>
          </a:xfrm>
          <a:prstGeom prst="rect">
            <a:avLst/>
          </a:prstGeom>
        </p:spPr>
      </p:pic>
      <p:pic>
        <p:nvPicPr>
          <p:cNvPr id="10" name="Picture 9">
            <a:extLst>
              <a:ext uri="{FF2B5EF4-FFF2-40B4-BE49-F238E27FC236}">
                <a16:creationId xmlns:a16="http://schemas.microsoft.com/office/drawing/2014/main" id="{C4423453-BC0A-4D2F-815D-9D9E643E0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315" y="3221418"/>
            <a:ext cx="5614642" cy="3636582"/>
          </a:xfrm>
          <a:prstGeom prst="rect">
            <a:avLst/>
          </a:prstGeom>
        </p:spPr>
      </p:pic>
      <p:pic>
        <p:nvPicPr>
          <p:cNvPr id="11" name="Picture 8" descr="http://ireb.hueuni.edu.vn/uploads/2007/images/1307006718.nv.jpg">
            <a:extLst>
              <a:ext uri="{FF2B5EF4-FFF2-40B4-BE49-F238E27FC236}">
                <a16:creationId xmlns:a16="http://schemas.microsoft.com/office/drawing/2014/main" id="{E6D7A075-4200-4C35-8530-3CEF3550BA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3" y="13251"/>
            <a:ext cx="5977281" cy="316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8683931"/>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CDD73D79-AC3C-481F-83A4-F7A1CACEE23B}"/>
              </a:ext>
            </a:extLst>
          </p:cNvPr>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LUYỆN TẬP</a:t>
            </a:r>
          </a:p>
        </p:txBody>
      </p:sp>
      <p:sp>
        <p:nvSpPr>
          <p:cNvPr id="19459" name="Content Placeholder 2">
            <a:extLst>
              <a:ext uri="{FF2B5EF4-FFF2-40B4-BE49-F238E27FC236}">
                <a16:creationId xmlns:a16="http://schemas.microsoft.com/office/drawing/2014/main" id="{995A7729-8C93-42AF-8000-751459B1E3B4}"/>
              </a:ext>
            </a:extLst>
          </p:cNvPr>
          <p:cNvSpPr>
            <a:spLocks noGrp="1"/>
          </p:cNvSpPr>
          <p:nvPr>
            <p:ph idx="1"/>
          </p:nvPr>
        </p:nvSpPr>
        <p:spPr>
          <a:xfrm>
            <a:off x="510639" y="989352"/>
            <a:ext cx="11071761" cy="5868648"/>
          </a:xfrm>
        </p:spPr>
        <p:txBody>
          <a:bodyPr>
            <a:noAutofit/>
          </a:bodyPr>
          <a:lstStyle/>
          <a:p>
            <a:pPr algn="just">
              <a:lnSpc>
                <a:spcPct val="115000"/>
              </a:lnSpc>
              <a:spcBef>
                <a:spcPts val="600"/>
              </a:spcBef>
              <a:spcAft>
                <a:spcPts val="600"/>
              </a:spcAft>
            </a:pPr>
            <a:r>
              <a:rPr lang="en-US" sz="2400" dirty="0" err="1">
                <a:solidFill>
                  <a:srgbClr val="000000"/>
                </a:solidFill>
                <a:effectLst/>
                <a:latin typeface="Times New Roman" panose="02020603050405020304" pitchFamily="18" charset="0"/>
                <a:ea typeface="Calibri" panose="020F0502020204030204" pitchFamily="34" charset="0"/>
              </a:rPr>
              <a:t>Câu</a:t>
            </a:r>
            <a:r>
              <a:rPr lang="en-US" sz="2400" dirty="0">
                <a:solidFill>
                  <a:srgbClr val="000000"/>
                </a:solidFill>
                <a:effectLst/>
                <a:latin typeface="Times New Roman" panose="02020603050405020304" pitchFamily="18" charset="0"/>
                <a:ea typeface="Calibri" panose="020F0502020204030204" pitchFamily="34" charset="0"/>
              </a:rPr>
              <a:t> 1.Chọn </a:t>
            </a:r>
            <a:r>
              <a:rPr lang="en-US" sz="2400" dirty="0" err="1">
                <a:solidFill>
                  <a:srgbClr val="000000"/>
                </a:solidFill>
                <a:effectLst/>
                <a:latin typeface="Times New Roman" panose="02020603050405020304" pitchFamily="18" charset="0"/>
                <a:ea typeface="Calibri" panose="020F0502020204030204" pitchFamily="34" charset="0"/>
              </a:rPr>
              <a:t>phương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án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đúng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nhất</a:t>
            </a:r>
            <a:r>
              <a:rPr lang="en-US" sz="2400" dirty="0">
                <a:solidFill>
                  <a:srgbClr val="000000"/>
                </a:solidFill>
                <a:effectLst/>
                <a:latin typeface="Times New Roman" panose="02020603050405020304" pitchFamily="18" charset="0"/>
                <a:ea typeface="Calibri" panose="020F0502020204030204" pitchFamily="34" charset="0"/>
              </a:rPr>
              <a:t>: </a:t>
            </a:r>
          </a:p>
          <a:p>
            <a:pPr marL="342900" lvl="0" indent="-342900" algn="just">
              <a:lnSpc>
                <a:spcPct val="115000"/>
              </a:lnSpc>
              <a:buFont typeface="+mj-lt"/>
              <a:buAutoNum type="arabicPeriod"/>
            </a:pPr>
            <a:r>
              <a:rPr lang="en-US" sz="2400" dirty="0">
                <a:effectLst/>
                <a:latin typeface="Times New Roman" panose="02020603050405020304" pitchFamily="18" charset="0"/>
                <a:ea typeface="Calibri" panose="020F0502020204030204" pitchFamily="34" charset="0"/>
                <a:cs typeface="Arial" panose="020B0604020202020204" pitchFamily="34" charset="0"/>
              </a:rPr>
              <a:t>Ở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những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vùng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bờ</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biển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người</a:t>
            </a:r>
            <a:r>
              <a:rPr lang="en-US" sz="2400" dirty="0">
                <a:effectLst/>
                <a:latin typeface="Times New Roman" panose="02020603050405020304" pitchFamily="18" charset="0"/>
                <a:ea typeface="Calibri" panose="020F0502020204030204" pitchFamily="34" charset="0"/>
                <a:cs typeface="Arial" panose="020B0604020202020204" pitchFamily="34" charset="0"/>
              </a:rPr>
              <a:t> ta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thường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trồng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cây</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phía</a:t>
            </a:r>
            <a:r>
              <a:rPr lang="en-US" sz="2400" dirty="0">
                <a:effectLst/>
                <a:latin typeface="Times New Roman" panose="02020603050405020304" pitchFamily="18" charset="0"/>
                <a:ea typeface="Calibri" panose="020F0502020204030204" pitchFamily="34" charset="0"/>
                <a:cs typeface="Arial" panose="020B0604020202020204" pitchFamily="34" charset="0"/>
              </a:rPr>
              <a:t> ngoài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đê</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nhằm</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mục</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đích</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gì</a:t>
            </a:r>
            <a:r>
              <a:rPr lang="en-US" sz="2400" dirty="0">
                <a:effectLst/>
                <a:latin typeface="Times New Roman" panose="02020603050405020304" pitchFamily="18" charset="0"/>
                <a:ea typeface="Calibri" panose="020F0502020204030204" pitchFamily="34" charset="0"/>
                <a:cs typeface="Arial" panose="020B0604020202020204" pitchFamily="34" charset="0"/>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Chống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gió</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bão</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Chống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xói</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mòn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đất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Chống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rửa</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trôi</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đất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a:effectLst/>
                <a:latin typeface="Times New Roman" panose="02020603050405020304" pitchFamily="18" charset="0"/>
                <a:ea typeface="Calibri" panose="020F0502020204030204" pitchFamily="34" charset="0"/>
                <a:cs typeface="Arial" panose="020B0604020202020204" pitchFamily="34" charset="0"/>
              </a:rPr>
              <a:t>D.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tất</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cả</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các</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phương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án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trên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lvl="0" indent="0" algn="just">
              <a:lnSpc>
                <a:spcPct val="115000"/>
              </a:lnSpc>
              <a:buNone/>
            </a:pPr>
            <a:r>
              <a:rPr lang="en-US" sz="2400" dirty="0">
                <a:effectLst/>
                <a:latin typeface="Times New Roman" panose="02020603050405020304" pitchFamily="18" charset="0"/>
                <a:ea typeface="Calibri" panose="020F0502020204030204" pitchFamily="34" charset="0"/>
                <a:cs typeface="Arial" panose="020B0604020202020204" pitchFamily="34" charset="0"/>
              </a:rPr>
              <a:t>2.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Bộ</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phận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nào</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của</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thực</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vật</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đóng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vai</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trò</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quan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trọng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trong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việc</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giữ</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nước</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Rễ</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Thân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Lá</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400" dirty="0" err="1">
                <a:effectLst/>
                <a:latin typeface="Times New Roman" panose="02020603050405020304" pitchFamily="18" charset="0"/>
                <a:ea typeface="Calibri" panose="020F0502020204030204" pitchFamily="34" charset="0"/>
                <a:cs typeface="Arial" panose="020B0604020202020204" pitchFamily="34" charset="0"/>
              </a:rPr>
              <a:t>Hoa</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a:defRPr/>
            </a:pPr>
            <a:endParaRPr lang="en-US" sz="2400" dirty="0"/>
          </a:p>
          <a:p>
            <a:pPr>
              <a:defRPr/>
            </a:pPr>
            <a:endParaRPr lang="en-US" sz="2400" dirty="0"/>
          </a:p>
          <a:p>
            <a:pPr marL="0" indent="0" algn="just">
              <a:buNone/>
              <a:defRPr/>
            </a:pPr>
            <a:endParaRPr lang="en-US" altLang="en-US" sz="24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a:extLst>
              <a:ext uri="{FF2B5EF4-FFF2-40B4-BE49-F238E27FC236}">
                <a16:creationId xmlns:a16="http://schemas.microsoft.com/office/drawing/2014/main" id="{44BE3676-23D9-40E9-AA33-8FCF3BCAA2D0}"/>
              </a:ext>
            </a:extLst>
          </p:cNvPr>
          <p:cNvSpPr>
            <a:spLocks noChangeArrowheads="1"/>
          </p:cNvSpPr>
          <p:nvPr/>
        </p:nvSpPr>
        <p:spPr bwMode="auto">
          <a:xfrm>
            <a:off x="0" y="4110060"/>
            <a:ext cx="459613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3600" dirty="0" err="1">
                <a:latin typeface="Times New Roman" panose="02020603050405020304" pitchFamily="18" charset="0"/>
                <a:ea typeface="Calibri" panose="020F0502020204030204" pitchFamily="34" charset="0"/>
                <a:cs typeface="Times New Roman" panose="02020603050405020304" pitchFamily="18" charset="0"/>
              </a:rPr>
              <a:t>Câu</a:t>
            </a:r>
            <a:r>
              <a:rPr lang="en-US" altLang="en-US" sz="3600" dirty="0">
                <a:latin typeface="Times New Roman" panose="02020603050405020304" pitchFamily="18" charset="0"/>
                <a:ea typeface="Calibri" panose="020F0502020204030204" pitchFamily="34" charset="0"/>
                <a:cs typeface="Times New Roman" panose="02020603050405020304" pitchFamily="18" charset="0"/>
              </a:rPr>
              <a:t> 2. Cho </a:t>
            </a:r>
            <a:r>
              <a:rPr lang="en-US" altLang="en-US" sz="3600" dirty="0" err="1">
                <a:latin typeface="Times New Roman" panose="02020603050405020304" pitchFamily="18" charset="0"/>
                <a:ea typeface="Calibri" panose="020F0502020204030204" pitchFamily="34" charset="0"/>
                <a:cs typeface="Times New Roman" panose="02020603050405020304" pitchFamily="18" charset="0"/>
              </a:rPr>
              <a:t>sơ</a:t>
            </a:r>
            <a:r>
              <a:rPr lang="en-US" alt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latin typeface="Times New Roman" panose="02020603050405020304" pitchFamily="18" charset="0"/>
                <a:ea typeface="Calibri" panose="020F0502020204030204" pitchFamily="34" charset="0"/>
                <a:cs typeface="Times New Roman" panose="02020603050405020304" pitchFamily="18" charset="0"/>
              </a:rPr>
              <a:t>đồ</a:t>
            </a:r>
            <a:r>
              <a:rPr lang="en-US" alt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latin typeface="Times New Roman" panose="02020603050405020304" pitchFamily="18" charset="0"/>
                <a:ea typeface="Calibri" panose="020F0502020204030204" pitchFamily="34" charset="0"/>
                <a:cs typeface="Times New Roman" panose="02020603050405020304" pitchFamily="18" charset="0"/>
              </a:rPr>
              <a:t>sau</a:t>
            </a:r>
            <a:r>
              <a:rPr lang="en-US" alt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altLang="en-US" sz="3600" dirty="0">
              <a:ea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en-US" altLang="en-US" sz="2400" dirty="0">
              <a:solidFill>
                <a:srgbClr val="002060"/>
              </a:solidFill>
              <a:ea typeface="Calibri" panose="020F0502020204030204" pitchFamily="34" charset="0"/>
              <a:cs typeface="Times New Roman" panose="02020603050405020304" pitchFamily="18" charset="0"/>
            </a:endParaRPr>
          </a:p>
        </p:txBody>
      </p:sp>
      <p:pic>
        <p:nvPicPr>
          <p:cNvPr id="51204" name="Picture 6" descr="Screenshot (24)">
            <a:extLst>
              <a:ext uri="{FF2B5EF4-FFF2-40B4-BE49-F238E27FC236}">
                <a16:creationId xmlns:a16="http://schemas.microsoft.com/office/drawing/2014/main" id="{3DF2B4FA-9011-4E12-94E5-312FEB9A6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199" y="4849194"/>
            <a:ext cx="786679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3">
            <a:extLst>
              <a:ext uri="{FF2B5EF4-FFF2-40B4-BE49-F238E27FC236}">
                <a16:creationId xmlns:a16="http://schemas.microsoft.com/office/drawing/2014/main" id="{1BDB602D-DC86-4DFA-8E91-2C79BED50DAC}"/>
              </a:ext>
            </a:extLst>
          </p:cNvPr>
          <p:cNvSpPr>
            <a:spLocks noChangeArrowheads="1"/>
          </p:cNvSpPr>
          <p:nvPr/>
        </p:nvSpPr>
        <p:spPr bwMode="auto">
          <a:xfrm>
            <a:off x="110095" y="5773908"/>
            <a:ext cx="1174552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3200" dirty="0">
                <a:ea typeface="Calibri" panose="020F0502020204030204" pitchFamily="34" charset="0"/>
                <a:cs typeface="Arial" panose="020B0604020202020204" pitchFamily="34" charset="0"/>
              </a:rPr>
              <a:t>a. </a:t>
            </a:r>
            <a:r>
              <a:rPr lang="en-US" altLang="en-US" sz="3200" dirty="0" err="1">
                <a:ea typeface="Calibri" panose="020F0502020204030204" pitchFamily="34" charset="0"/>
                <a:cs typeface="Arial" panose="020B0604020202020204" pitchFamily="34" charset="0"/>
              </a:rPr>
              <a:t>Lựa</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chọn</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các</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sinh</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vật</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phù</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hợp</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với</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các</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số</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trong</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sơ</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đồ</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trên</a:t>
            </a:r>
            <a:r>
              <a:rPr lang="en-US" altLang="en-US" sz="3200" dirty="0">
                <a:ea typeface="Calibri" panose="020F0502020204030204" pitchFamily="34" charset="0"/>
                <a:cs typeface="Arial" panose="020B0604020202020204" pitchFamily="34" charset="0"/>
              </a:rPr>
              <a:t>.</a:t>
            </a:r>
          </a:p>
          <a:p>
            <a:pPr algn="just" eaLnBrk="0" fontAlgn="base" hangingPunct="0">
              <a:spcBef>
                <a:spcPct val="0"/>
              </a:spcBef>
              <a:spcAft>
                <a:spcPct val="0"/>
              </a:spcAft>
            </a:pPr>
            <a:r>
              <a:rPr lang="en-US" altLang="en-US" sz="3200" dirty="0">
                <a:ea typeface="Calibri" panose="020F0502020204030204" pitchFamily="34" charset="0"/>
                <a:cs typeface="Arial" panose="020B0604020202020204" pitchFamily="34" charset="0"/>
              </a:rPr>
              <a:t>b. </a:t>
            </a:r>
            <a:r>
              <a:rPr lang="en-US" altLang="en-US" sz="3200" dirty="0" err="1">
                <a:ea typeface="Calibri" panose="020F0502020204030204" pitchFamily="34" charset="0"/>
                <a:cs typeface="Arial" panose="020B0604020202020204" pitchFamily="34" charset="0"/>
              </a:rPr>
              <a:t>Từ</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sơ</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đồ</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trên</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cho</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biết</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vai</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trò</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của</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thực</a:t>
            </a:r>
            <a:r>
              <a:rPr lang="en-US" altLang="en-US" sz="3200" dirty="0">
                <a:ea typeface="Calibri" panose="020F0502020204030204" pitchFamily="34" charset="0"/>
                <a:cs typeface="Arial" panose="020B0604020202020204" pitchFamily="34" charset="0"/>
              </a:rPr>
              <a:t> </a:t>
            </a:r>
            <a:r>
              <a:rPr lang="en-US" altLang="en-US" sz="3200" dirty="0" err="1">
                <a:ea typeface="Calibri" panose="020F0502020204030204" pitchFamily="34" charset="0"/>
                <a:cs typeface="Arial" panose="020B0604020202020204" pitchFamily="34" charset="0"/>
              </a:rPr>
              <a:t>vật</a:t>
            </a:r>
            <a:r>
              <a:rPr lang="en-US" altLang="en-US" sz="3200" dirty="0">
                <a:ea typeface="Calibri" panose="020F0502020204030204" pitchFamily="34" charset="0"/>
                <a:cs typeface="Arial" panose="020B0604020202020204" pitchFamily="34" charset="0"/>
              </a:rPr>
              <a:t>?</a:t>
            </a:r>
            <a:endParaRPr lang="en-US" altLang="en-US" sz="3200" dirty="0">
              <a:cs typeface="Arial" panose="020B0604020202020204" pitchFamily="34" charset="0"/>
            </a:endParaRPr>
          </a:p>
        </p:txBody>
      </p:sp>
      <p:sp>
        <p:nvSpPr>
          <p:cNvPr id="9" name="TextBox 8">
            <a:extLst>
              <a:ext uri="{FF2B5EF4-FFF2-40B4-BE49-F238E27FC236}">
                <a16:creationId xmlns:a16="http://schemas.microsoft.com/office/drawing/2014/main" id="{372CC689-D546-457C-B546-C0252331B62E}"/>
              </a:ext>
            </a:extLst>
          </p:cNvPr>
          <p:cNvSpPr txBox="1"/>
          <p:nvPr/>
        </p:nvSpPr>
        <p:spPr>
          <a:xfrm>
            <a:off x="496456" y="491788"/>
            <a:ext cx="10972799" cy="3034036"/>
          </a:xfrm>
          <a:prstGeom prst="rect">
            <a:avLst/>
          </a:prstGeom>
          <a:noFill/>
        </p:spPr>
        <p:txBody>
          <a:bodyPr wrap="square">
            <a:spAutoFit/>
          </a:bodyPr>
          <a:lstStyle/>
          <a:p>
            <a:pPr lvl="0" algn="just">
              <a:lnSpc>
                <a:spcPct val="115000"/>
              </a:lnSpc>
            </a:pPr>
            <a:r>
              <a:rPr lang="en-US" sz="2800" dirty="0">
                <a:effectLst/>
                <a:latin typeface="Times New Roman" panose="02020603050405020304" pitchFamily="18" charset="0"/>
                <a:ea typeface="Calibri" panose="020F0502020204030204" pitchFamily="34" charset="0"/>
                <a:cs typeface="Arial" panose="020B0604020202020204" pitchFamily="34" charset="0"/>
              </a:rPr>
              <a:t>3.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Nguồn</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nước</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nào</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dưới</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đây</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đóng</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vai</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trò</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chủ</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yếu</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trong</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đời</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sống</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sinh</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hoạt</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của</a:t>
            </a:r>
            <a:r>
              <a:rPr lang="en-US" sz="2800" dirty="0">
                <a:effectLst/>
                <a:latin typeface="Times New Roman" panose="02020603050405020304" pitchFamily="18" charset="0"/>
                <a:ea typeface="Calibri" panose="020F0502020204030204" pitchFamily="34" charset="0"/>
                <a:cs typeface="Arial" panose="020B0604020202020204" pitchFamily="34" charset="0"/>
              </a:rPr>
              <a:t> con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người</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800" dirty="0" err="1">
                <a:effectLst/>
                <a:latin typeface="Times New Roman" panose="02020603050405020304" pitchFamily="18" charset="0"/>
                <a:ea typeface="Calibri" panose="020F0502020204030204" pitchFamily="34" charset="0"/>
                <a:cs typeface="Arial" panose="020B0604020202020204" pitchFamily="34" charset="0"/>
              </a:rPr>
              <a:t>Nguồn</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nước</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ngầm</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800" dirty="0" err="1">
                <a:effectLst/>
                <a:latin typeface="Times New Roman" panose="02020603050405020304" pitchFamily="18" charset="0"/>
                <a:ea typeface="Calibri" panose="020F0502020204030204" pitchFamily="34" charset="0"/>
                <a:cs typeface="Arial" panose="020B0604020202020204" pitchFamily="34" charset="0"/>
              </a:rPr>
              <a:t>Nguồn</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nước</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tầng</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mặt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800" dirty="0" err="1">
                <a:effectLst/>
                <a:latin typeface="Times New Roman" panose="02020603050405020304" pitchFamily="18" charset="0"/>
                <a:ea typeface="Calibri" panose="020F0502020204030204" pitchFamily="34" charset="0"/>
                <a:cs typeface="Arial" panose="020B0604020202020204" pitchFamily="34" charset="0"/>
              </a:rPr>
              <a:t>Nước</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biển</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mj-lt"/>
              <a:buAutoNum type="alphaLcPeriod"/>
            </a:pPr>
            <a:r>
              <a:rPr lang="en-US" sz="2800" dirty="0" err="1">
                <a:effectLst/>
                <a:latin typeface="Times New Roman" panose="02020603050405020304" pitchFamily="18" charset="0"/>
                <a:ea typeface="Calibri" panose="020F0502020204030204" pitchFamily="34" charset="0"/>
                <a:cs typeface="Arial" panose="020B0604020202020204" pitchFamily="34" charset="0"/>
              </a:rPr>
              <a:t>Nước</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bốc</a:t>
            </a:r>
            <a:r>
              <a:rPr lang="en-US" sz="2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err="1">
                <a:effectLst/>
                <a:latin typeface="Times New Roman" panose="02020603050405020304" pitchFamily="18" charset="0"/>
                <a:ea typeface="Calibri" panose="020F0502020204030204" pitchFamily="34" charset="0"/>
                <a:cs typeface="Arial" panose="020B0604020202020204" pitchFamily="34" charset="0"/>
              </a:rPr>
              <a:t>hơi</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B7EEF6CF-68F9-48CC-A60E-40588EF35836}"/>
              </a:ext>
            </a:extLst>
          </p:cNvPr>
          <p:cNvSpPr>
            <a:spLocks noGrp="1"/>
          </p:cNvSpPr>
          <p:nvPr>
            <p:ph type="title"/>
          </p:nvPr>
        </p:nvSpPr>
        <p:spPr/>
        <p:txBody>
          <a:bodyPr/>
          <a:lstStyle/>
          <a:p>
            <a:r>
              <a:rPr lang="en-US" altLang="en-US"/>
              <a:t>VẬN DỤNG</a:t>
            </a:r>
          </a:p>
        </p:txBody>
      </p:sp>
      <p:sp>
        <p:nvSpPr>
          <p:cNvPr id="52227" name="Rectangle 2">
            <a:extLst>
              <a:ext uri="{FF2B5EF4-FFF2-40B4-BE49-F238E27FC236}">
                <a16:creationId xmlns:a16="http://schemas.microsoft.com/office/drawing/2014/main" id="{882D93C7-BB07-4B1C-AE9D-40D06ADE8BBA}"/>
              </a:ext>
            </a:extLst>
          </p:cNvPr>
          <p:cNvSpPr>
            <a:spLocks noChangeArrowheads="1"/>
          </p:cNvSpPr>
          <p:nvPr/>
        </p:nvSpPr>
        <p:spPr bwMode="auto">
          <a:xfrm>
            <a:off x="145257" y="1417638"/>
            <a:ext cx="11901486"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3200" i="1" dirty="0">
                <a:solidFill>
                  <a:srgbClr val="003366"/>
                </a:solidFill>
              </a:rPr>
              <a:t>GV y</a:t>
            </a:r>
            <a:r>
              <a:rPr lang="vi-VN" altLang="en-US" sz="3200" i="1" dirty="0">
                <a:solidFill>
                  <a:srgbClr val="003366"/>
                </a:solidFill>
              </a:rPr>
              <a:t>êu cầu học sinh lựa chọn loài thực vật </a:t>
            </a:r>
            <a:r>
              <a:rPr lang="en-US" altLang="en-US" sz="3200" i="1" dirty="0" err="1">
                <a:solidFill>
                  <a:srgbClr val="003366"/>
                </a:solidFill>
              </a:rPr>
              <a:t>có</a:t>
            </a:r>
            <a:r>
              <a:rPr lang="en-US" altLang="en-US" sz="3200" i="1" dirty="0">
                <a:solidFill>
                  <a:srgbClr val="003366"/>
                </a:solidFill>
              </a:rPr>
              <a:t> </a:t>
            </a:r>
            <a:r>
              <a:rPr lang="en-US" altLang="en-US" sz="3200" i="1" dirty="0" err="1">
                <a:solidFill>
                  <a:srgbClr val="003366"/>
                </a:solidFill>
              </a:rPr>
              <a:t>ích</a:t>
            </a:r>
            <a:r>
              <a:rPr lang="en-US" altLang="en-US" sz="3200" i="1" dirty="0">
                <a:solidFill>
                  <a:srgbClr val="003366"/>
                </a:solidFill>
              </a:rPr>
              <a:t> (</a:t>
            </a:r>
            <a:r>
              <a:rPr lang="en-US" altLang="en-US" sz="3200" i="1" dirty="0" err="1">
                <a:solidFill>
                  <a:srgbClr val="003366"/>
                </a:solidFill>
              </a:rPr>
              <a:t>cây</a:t>
            </a:r>
            <a:r>
              <a:rPr lang="en-US" altLang="en-US" sz="3200" i="1" dirty="0">
                <a:solidFill>
                  <a:srgbClr val="003366"/>
                </a:solidFill>
              </a:rPr>
              <a:t> </a:t>
            </a:r>
            <a:r>
              <a:rPr lang="en-US" altLang="en-US" sz="3200" i="1" dirty="0" err="1">
                <a:solidFill>
                  <a:srgbClr val="003366"/>
                </a:solidFill>
              </a:rPr>
              <a:t>rau</a:t>
            </a:r>
            <a:r>
              <a:rPr lang="en-US" altLang="en-US" sz="3200" i="1" dirty="0">
                <a:solidFill>
                  <a:srgbClr val="003366"/>
                </a:solidFill>
              </a:rPr>
              <a:t>, </a:t>
            </a:r>
            <a:r>
              <a:rPr lang="en-US" altLang="en-US" sz="3200" i="1" dirty="0" err="1">
                <a:solidFill>
                  <a:srgbClr val="003366"/>
                </a:solidFill>
              </a:rPr>
              <a:t>cây</a:t>
            </a:r>
            <a:r>
              <a:rPr lang="en-US" altLang="en-US" sz="3200" i="1" dirty="0">
                <a:solidFill>
                  <a:srgbClr val="003366"/>
                </a:solidFill>
              </a:rPr>
              <a:t> </a:t>
            </a:r>
            <a:r>
              <a:rPr lang="en-US" altLang="en-US" sz="3200" i="1" dirty="0" err="1">
                <a:solidFill>
                  <a:srgbClr val="003366"/>
                </a:solidFill>
              </a:rPr>
              <a:t>gia</a:t>
            </a:r>
            <a:r>
              <a:rPr lang="en-US" altLang="en-US" sz="3200" i="1" dirty="0">
                <a:solidFill>
                  <a:srgbClr val="003366"/>
                </a:solidFill>
              </a:rPr>
              <a:t> </a:t>
            </a:r>
            <a:r>
              <a:rPr lang="en-US" altLang="en-US" sz="3200" i="1" dirty="0" err="1">
                <a:solidFill>
                  <a:srgbClr val="003366"/>
                </a:solidFill>
              </a:rPr>
              <a:t>vị</a:t>
            </a:r>
            <a:r>
              <a:rPr lang="en-US" altLang="en-US" sz="3200" i="1" dirty="0">
                <a:solidFill>
                  <a:srgbClr val="003366"/>
                </a:solidFill>
              </a:rPr>
              <a:t>, </a:t>
            </a:r>
            <a:r>
              <a:rPr lang="en-US" altLang="en-US" sz="3200" i="1" dirty="0" err="1">
                <a:solidFill>
                  <a:srgbClr val="003366"/>
                </a:solidFill>
              </a:rPr>
              <a:t>cây</a:t>
            </a:r>
            <a:r>
              <a:rPr lang="en-US" altLang="en-US" sz="3200" i="1" dirty="0">
                <a:solidFill>
                  <a:srgbClr val="003366"/>
                </a:solidFill>
              </a:rPr>
              <a:t> </a:t>
            </a:r>
            <a:r>
              <a:rPr lang="en-US" altLang="en-US" sz="3200" i="1" dirty="0" err="1">
                <a:solidFill>
                  <a:srgbClr val="003366"/>
                </a:solidFill>
              </a:rPr>
              <a:t>hoa</a:t>
            </a:r>
            <a:r>
              <a:rPr lang="en-US" altLang="en-US" sz="3200" i="1" dirty="0">
                <a:solidFill>
                  <a:srgbClr val="003366"/>
                </a:solidFill>
              </a:rPr>
              <a:t>...</a:t>
            </a:r>
            <a:r>
              <a:rPr lang="en-US" altLang="en-US" sz="3200" i="1" dirty="0" err="1">
                <a:solidFill>
                  <a:srgbClr val="003366"/>
                </a:solidFill>
              </a:rPr>
              <a:t>trong</a:t>
            </a:r>
            <a:r>
              <a:rPr lang="en-US" altLang="en-US" sz="3200" i="1" dirty="0">
                <a:solidFill>
                  <a:srgbClr val="003366"/>
                </a:solidFill>
              </a:rPr>
              <a:t> </a:t>
            </a:r>
            <a:r>
              <a:rPr lang="en-US" altLang="en-US" sz="3200" i="1" dirty="0" err="1">
                <a:solidFill>
                  <a:srgbClr val="003366"/>
                </a:solidFill>
              </a:rPr>
              <a:t>hộp</a:t>
            </a:r>
            <a:r>
              <a:rPr lang="en-US" altLang="en-US" sz="3200" i="1" dirty="0">
                <a:solidFill>
                  <a:srgbClr val="003366"/>
                </a:solidFill>
              </a:rPr>
              <a:t> </a:t>
            </a:r>
            <a:r>
              <a:rPr lang="en-US" altLang="en-US" sz="3200" i="1" dirty="0" err="1">
                <a:solidFill>
                  <a:srgbClr val="003366"/>
                </a:solidFill>
              </a:rPr>
              <a:t>xốp</a:t>
            </a:r>
            <a:r>
              <a:rPr lang="en-US" altLang="en-US" sz="3200" i="1" dirty="0">
                <a:solidFill>
                  <a:srgbClr val="003366"/>
                </a:solidFill>
              </a:rPr>
              <a:t> </a:t>
            </a:r>
            <a:r>
              <a:rPr lang="en-US" altLang="en-US" sz="3200" i="1" dirty="0" err="1">
                <a:solidFill>
                  <a:srgbClr val="003366"/>
                </a:solidFill>
              </a:rPr>
              <a:t>hoặc</a:t>
            </a:r>
            <a:r>
              <a:rPr lang="en-US" altLang="en-US" sz="3200" i="1" dirty="0">
                <a:solidFill>
                  <a:srgbClr val="003366"/>
                </a:solidFill>
              </a:rPr>
              <a:t> </a:t>
            </a:r>
            <a:r>
              <a:rPr lang="en-US" altLang="en-US" sz="3200" i="1" dirty="0" err="1">
                <a:solidFill>
                  <a:srgbClr val="003366"/>
                </a:solidFill>
              </a:rPr>
              <a:t>thủy</a:t>
            </a:r>
            <a:r>
              <a:rPr lang="en-US" altLang="en-US" sz="3200" i="1" dirty="0">
                <a:solidFill>
                  <a:srgbClr val="003366"/>
                </a:solidFill>
              </a:rPr>
              <a:t> </a:t>
            </a:r>
            <a:r>
              <a:rPr lang="en-US" altLang="en-US" sz="3200" i="1" dirty="0" err="1">
                <a:solidFill>
                  <a:srgbClr val="003366"/>
                </a:solidFill>
              </a:rPr>
              <a:t>canh</a:t>
            </a:r>
            <a:r>
              <a:rPr lang="en-US" altLang="en-US" sz="3200" i="1" dirty="0">
                <a:solidFill>
                  <a:srgbClr val="003366"/>
                </a:solidFill>
              </a:rPr>
              <a:t>....)</a:t>
            </a:r>
            <a:r>
              <a:rPr lang="vi-VN" altLang="en-US" sz="3200" i="1" dirty="0">
                <a:solidFill>
                  <a:srgbClr val="003366"/>
                </a:solidFill>
              </a:rPr>
              <a:t>, </a:t>
            </a:r>
            <a:r>
              <a:rPr lang="en-US" altLang="en-US" sz="3200" i="1" dirty="0" err="1">
                <a:solidFill>
                  <a:srgbClr val="003366"/>
                </a:solidFill>
              </a:rPr>
              <a:t>sử</a:t>
            </a:r>
            <a:r>
              <a:rPr lang="en-US" altLang="en-US" sz="3200" i="1" dirty="0">
                <a:solidFill>
                  <a:srgbClr val="003366"/>
                </a:solidFill>
              </a:rPr>
              <a:t> </a:t>
            </a:r>
            <a:r>
              <a:rPr lang="en-US" altLang="en-US" sz="3200" i="1" dirty="0" err="1">
                <a:solidFill>
                  <a:srgbClr val="003366"/>
                </a:solidFill>
              </a:rPr>
              <a:t>dụng</a:t>
            </a:r>
            <a:r>
              <a:rPr lang="en-US" altLang="en-US" sz="3200" i="1" dirty="0">
                <a:solidFill>
                  <a:srgbClr val="003366"/>
                </a:solidFill>
              </a:rPr>
              <a:t> </a:t>
            </a:r>
            <a:r>
              <a:rPr lang="en-US" altLang="en-US" sz="3200" i="1" dirty="0" err="1">
                <a:solidFill>
                  <a:srgbClr val="003366"/>
                </a:solidFill>
              </a:rPr>
              <a:t>dụng</a:t>
            </a:r>
            <a:r>
              <a:rPr lang="en-US" altLang="en-US" sz="3200" i="1" dirty="0">
                <a:solidFill>
                  <a:srgbClr val="003366"/>
                </a:solidFill>
              </a:rPr>
              <a:t> </a:t>
            </a:r>
            <a:r>
              <a:rPr lang="en-US" altLang="en-US" sz="3200" i="1" dirty="0" err="1">
                <a:solidFill>
                  <a:srgbClr val="003366"/>
                </a:solidFill>
              </a:rPr>
              <a:t>cụ</a:t>
            </a:r>
            <a:r>
              <a:rPr lang="en-US" altLang="en-US" sz="3200" i="1" dirty="0">
                <a:solidFill>
                  <a:srgbClr val="003366"/>
                </a:solidFill>
              </a:rPr>
              <a:t> </a:t>
            </a:r>
            <a:r>
              <a:rPr lang="en-US" altLang="en-US" sz="3200" i="1" dirty="0" err="1">
                <a:solidFill>
                  <a:srgbClr val="003366"/>
                </a:solidFill>
              </a:rPr>
              <a:t>để</a:t>
            </a:r>
            <a:r>
              <a:rPr lang="en-US" altLang="en-US" sz="3200" i="1" dirty="0">
                <a:solidFill>
                  <a:srgbClr val="003366"/>
                </a:solidFill>
              </a:rPr>
              <a:t> </a:t>
            </a:r>
            <a:r>
              <a:rPr lang="en-US" altLang="en-US" sz="3200" i="1" dirty="0" err="1">
                <a:solidFill>
                  <a:srgbClr val="003366"/>
                </a:solidFill>
              </a:rPr>
              <a:t>trồng</a:t>
            </a:r>
            <a:r>
              <a:rPr lang="en-US" altLang="en-US" sz="3200" i="1" dirty="0">
                <a:solidFill>
                  <a:srgbClr val="003366"/>
                </a:solidFill>
              </a:rPr>
              <a:t> </a:t>
            </a:r>
            <a:r>
              <a:rPr lang="en-US" altLang="en-US" sz="3200" i="1" dirty="0" err="1">
                <a:solidFill>
                  <a:srgbClr val="003366"/>
                </a:solidFill>
              </a:rPr>
              <a:t>và</a:t>
            </a:r>
            <a:r>
              <a:rPr lang="en-US" altLang="en-US" sz="3200" i="1" dirty="0">
                <a:solidFill>
                  <a:srgbClr val="003366"/>
                </a:solidFill>
              </a:rPr>
              <a:t> </a:t>
            </a:r>
            <a:r>
              <a:rPr lang="en-US" altLang="en-US" sz="3200" i="1" dirty="0" err="1">
                <a:solidFill>
                  <a:srgbClr val="003366"/>
                </a:solidFill>
              </a:rPr>
              <a:t>chăm</a:t>
            </a:r>
            <a:r>
              <a:rPr lang="en-US" altLang="en-US" sz="3200" i="1" dirty="0">
                <a:solidFill>
                  <a:srgbClr val="003366"/>
                </a:solidFill>
              </a:rPr>
              <a:t> </a:t>
            </a:r>
            <a:r>
              <a:rPr lang="en-US" altLang="en-US" sz="3200" i="1" dirty="0" err="1">
                <a:solidFill>
                  <a:srgbClr val="003366"/>
                </a:solidFill>
              </a:rPr>
              <a:t>sóc</a:t>
            </a:r>
            <a:r>
              <a:rPr lang="en-US" altLang="en-US" sz="3200" i="1" dirty="0">
                <a:solidFill>
                  <a:srgbClr val="003366"/>
                </a:solidFill>
              </a:rPr>
              <a:t> </a:t>
            </a:r>
            <a:r>
              <a:rPr lang="en-US" altLang="en-US" sz="3200" i="1" dirty="0" err="1">
                <a:solidFill>
                  <a:srgbClr val="003366"/>
                </a:solidFill>
              </a:rPr>
              <a:t>cây</a:t>
            </a:r>
            <a:r>
              <a:rPr lang="en-US" altLang="en-US" sz="3200" i="1" dirty="0">
                <a:solidFill>
                  <a:srgbClr val="003366"/>
                </a:solidFill>
              </a:rPr>
              <a:t> </a:t>
            </a:r>
            <a:r>
              <a:rPr lang="en-US" altLang="en-US" sz="3200" i="1" dirty="0" err="1">
                <a:solidFill>
                  <a:srgbClr val="003366"/>
                </a:solidFill>
              </a:rPr>
              <a:t>tại</a:t>
            </a:r>
            <a:r>
              <a:rPr lang="en-US" altLang="en-US" sz="3200" i="1" dirty="0">
                <a:solidFill>
                  <a:srgbClr val="003366"/>
                </a:solidFill>
              </a:rPr>
              <a:t> </a:t>
            </a:r>
            <a:r>
              <a:rPr lang="en-US" altLang="en-US" sz="3200" i="1" dirty="0" err="1">
                <a:solidFill>
                  <a:srgbClr val="003366"/>
                </a:solidFill>
              </a:rPr>
              <a:t>nhà</a:t>
            </a:r>
            <a:r>
              <a:rPr lang="en-US" altLang="en-US" sz="3200" i="1" dirty="0">
                <a:solidFill>
                  <a:srgbClr val="003366"/>
                </a:solidFill>
              </a:rPr>
              <a:t> (</a:t>
            </a:r>
            <a:r>
              <a:rPr lang="en-US" altLang="en-US" sz="3200" i="1" dirty="0" err="1">
                <a:solidFill>
                  <a:srgbClr val="003366"/>
                </a:solidFill>
              </a:rPr>
              <a:t>Nộp</a:t>
            </a:r>
            <a:r>
              <a:rPr lang="en-US" altLang="en-US" sz="3200" i="1" dirty="0">
                <a:solidFill>
                  <a:srgbClr val="003366"/>
                </a:solidFill>
              </a:rPr>
              <a:t> </a:t>
            </a:r>
            <a:r>
              <a:rPr lang="en-US" altLang="en-US" sz="3200" i="1" dirty="0" err="1">
                <a:solidFill>
                  <a:srgbClr val="003366"/>
                </a:solidFill>
              </a:rPr>
              <a:t>báo</a:t>
            </a:r>
            <a:r>
              <a:rPr lang="en-US" altLang="en-US" sz="3200" i="1" dirty="0">
                <a:solidFill>
                  <a:srgbClr val="003366"/>
                </a:solidFill>
              </a:rPr>
              <a:t> </a:t>
            </a:r>
            <a:r>
              <a:rPr lang="en-US" altLang="en-US" sz="3200" i="1" dirty="0" err="1">
                <a:solidFill>
                  <a:srgbClr val="003366"/>
                </a:solidFill>
              </a:rPr>
              <a:t>cáo</a:t>
            </a:r>
            <a:r>
              <a:rPr lang="en-US" altLang="en-US" sz="3200" i="1" dirty="0">
                <a:solidFill>
                  <a:srgbClr val="003366"/>
                </a:solidFill>
              </a:rPr>
              <a:t> </a:t>
            </a:r>
            <a:r>
              <a:rPr lang="en-US" altLang="en-US" sz="3200" i="1" dirty="0" err="1">
                <a:solidFill>
                  <a:srgbClr val="003366"/>
                </a:solidFill>
              </a:rPr>
              <a:t>sau</a:t>
            </a:r>
            <a:r>
              <a:rPr lang="en-US" altLang="en-US" sz="3200" i="1" dirty="0">
                <a:solidFill>
                  <a:srgbClr val="003366"/>
                </a:solidFill>
              </a:rPr>
              <a:t> 1-2 </a:t>
            </a:r>
            <a:r>
              <a:rPr lang="en-US" altLang="en-US" sz="3200" i="1" dirty="0" err="1">
                <a:solidFill>
                  <a:srgbClr val="003366"/>
                </a:solidFill>
              </a:rPr>
              <a:t>tuần</a:t>
            </a:r>
            <a:r>
              <a:rPr lang="en-US" altLang="en-US" sz="3200" i="1" dirty="0">
                <a:solidFill>
                  <a:srgbClr val="003366"/>
                </a:solidFill>
              </a:rPr>
              <a:t>).</a:t>
            </a:r>
          </a:p>
          <a:p>
            <a:pPr algn="just" eaLnBrk="0" fontAlgn="base" hangingPunct="0">
              <a:spcBef>
                <a:spcPct val="0"/>
              </a:spcBef>
              <a:spcAft>
                <a:spcPct val="0"/>
              </a:spcAft>
            </a:pPr>
            <a:endParaRPr lang="en-US" altLang="en-US" sz="3200" i="1" dirty="0">
              <a:solidFill>
                <a:srgbClr val="003366"/>
              </a:solidFill>
            </a:endParaRPr>
          </a:p>
          <a:p>
            <a:pPr algn="just" eaLnBrk="0" fontAlgn="base" hangingPunct="0">
              <a:spcBef>
                <a:spcPct val="0"/>
              </a:spcBef>
              <a:spcAft>
                <a:spcPct val="0"/>
              </a:spcAft>
            </a:pPr>
            <a:r>
              <a:rPr lang="vi-VN" altLang="en-US" sz="3200" i="1" dirty="0">
                <a:solidFill>
                  <a:srgbClr val="003366"/>
                </a:solidFill>
              </a:rPr>
              <a:t>Giao </a:t>
            </a:r>
            <a:r>
              <a:rPr lang="en-US" altLang="en-US" sz="3200" i="1" dirty="0" err="1">
                <a:solidFill>
                  <a:srgbClr val="003366"/>
                </a:solidFill>
              </a:rPr>
              <a:t>về</a:t>
            </a:r>
            <a:r>
              <a:rPr lang="en-US" altLang="en-US" sz="3200" i="1" dirty="0">
                <a:solidFill>
                  <a:srgbClr val="003366"/>
                </a:solidFill>
              </a:rPr>
              <a:t> </a:t>
            </a:r>
            <a:r>
              <a:rPr lang="en-US" altLang="en-US" sz="3200" i="1" dirty="0" err="1">
                <a:solidFill>
                  <a:srgbClr val="003366"/>
                </a:solidFill>
              </a:rPr>
              <a:t>nhà</a:t>
            </a:r>
            <a:r>
              <a:rPr lang="en-US" altLang="en-US" sz="3200" i="1" dirty="0">
                <a:solidFill>
                  <a:srgbClr val="003366"/>
                </a:solidFill>
              </a:rPr>
              <a:t> </a:t>
            </a:r>
            <a:r>
              <a:rPr lang="vi-VN" altLang="en-US" sz="3200" i="1" dirty="0">
                <a:solidFill>
                  <a:srgbClr val="003366"/>
                </a:solidFill>
              </a:rPr>
              <a:t>cho </a:t>
            </a:r>
            <a:r>
              <a:rPr lang="en-US" altLang="en-US" sz="3200" i="1" dirty="0" err="1">
                <a:solidFill>
                  <a:srgbClr val="003366"/>
                </a:solidFill>
              </a:rPr>
              <a:t>các</a:t>
            </a:r>
            <a:r>
              <a:rPr lang="en-US" altLang="en-US" sz="3200" i="1" dirty="0">
                <a:solidFill>
                  <a:srgbClr val="003366"/>
                </a:solidFill>
              </a:rPr>
              <a:t> </a:t>
            </a:r>
            <a:r>
              <a:rPr lang="en-US" altLang="en-US" sz="3200" i="1" dirty="0" err="1">
                <a:solidFill>
                  <a:srgbClr val="003366"/>
                </a:solidFill>
              </a:rPr>
              <a:t>nhóm</a:t>
            </a:r>
            <a:r>
              <a:rPr lang="en-US" altLang="en-US" sz="3200" i="1" dirty="0">
                <a:solidFill>
                  <a:srgbClr val="003366"/>
                </a:solidFill>
              </a:rPr>
              <a:t> (06 </a:t>
            </a:r>
            <a:r>
              <a:rPr lang="vi-VN" altLang="en-US" sz="3200" i="1" dirty="0">
                <a:solidFill>
                  <a:srgbClr val="003366"/>
                </a:solidFill>
              </a:rPr>
              <a:t>học sinh</a:t>
            </a:r>
            <a:r>
              <a:rPr lang="en-US" altLang="en-US" sz="3200" i="1" dirty="0">
                <a:solidFill>
                  <a:srgbClr val="003366"/>
                </a:solidFill>
              </a:rPr>
              <a:t>)</a:t>
            </a:r>
            <a:r>
              <a:rPr lang="vi-VN" altLang="en-US" sz="3200" i="1" dirty="0">
                <a:solidFill>
                  <a:srgbClr val="003366"/>
                </a:solidFill>
              </a:rPr>
              <a:t> thực hiện ngoài giờ lên lớp. </a:t>
            </a:r>
            <a:r>
              <a:rPr lang="en-US" altLang="en-US" sz="3200" i="1" dirty="0" err="1">
                <a:solidFill>
                  <a:srgbClr val="003366"/>
                </a:solidFill>
              </a:rPr>
              <a:t>Nộp</a:t>
            </a:r>
            <a:r>
              <a:rPr lang="en-US" altLang="en-US" sz="3200" i="1" dirty="0">
                <a:solidFill>
                  <a:srgbClr val="003366"/>
                </a:solidFill>
              </a:rPr>
              <a:t> </a:t>
            </a:r>
            <a:r>
              <a:rPr lang="en-US" altLang="en-US" sz="3200" i="1" dirty="0" err="1">
                <a:solidFill>
                  <a:srgbClr val="003366"/>
                </a:solidFill>
              </a:rPr>
              <a:t>báo</a:t>
            </a:r>
            <a:r>
              <a:rPr lang="en-US" altLang="en-US" sz="3200" i="1" dirty="0">
                <a:solidFill>
                  <a:srgbClr val="003366"/>
                </a:solidFill>
              </a:rPr>
              <a:t> </a:t>
            </a:r>
            <a:r>
              <a:rPr lang="en-US" altLang="en-US" sz="3200" i="1" dirty="0" err="1">
                <a:solidFill>
                  <a:srgbClr val="003366"/>
                </a:solidFill>
              </a:rPr>
              <a:t>cáo</a:t>
            </a:r>
            <a:r>
              <a:rPr lang="en-US" altLang="en-US" sz="3200" i="1" dirty="0">
                <a:solidFill>
                  <a:srgbClr val="003366"/>
                </a:solidFill>
              </a:rPr>
              <a:t> </a:t>
            </a:r>
            <a:r>
              <a:rPr lang="en-US" altLang="en-US" sz="3200" i="1" dirty="0" err="1">
                <a:solidFill>
                  <a:srgbClr val="003366"/>
                </a:solidFill>
              </a:rPr>
              <a:t>sau</a:t>
            </a:r>
            <a:r>
              <a:rPr lang="en-US" altLang="en-US" sz="3200" i="1" dirty="0">
                <a:solidFill>
                  <a:srgbClr val="003366"/>
                </a:solidFill>
              </a:rPr>
              <a:t> 1-2 </a:t>
            </a:r>
            <a:r>
              <a:rPr lang="en-US" altLang="en-US" sz="3200" i="1" dirty="0" err="1">
                <a:solidFill>
                  <a:srgbClr val="003366"/>
                </a:solidFill>
              </a:rPr>
              <a:t>tuần</a:t>
            </a:r>
            <a:r>
              <a:rPr lang="vi-VN" altLang="en-US" sz="3200" i="1" dirty="0">
                <a:solidFill>
                  <a:srgbClr val="003366"/>
                </a:solidFill>
              </a:rPr>
              <a:t>. Tổ chức cho</a:t>
            </a:r>
            <a:r>
              <a:rPr lang="en-US" altLang="en-US" sz="3200" i="1" dirty="0">
                <a:solidFill>
                  <a:srgbClr val="003366"/>
                </a:solidFill>
              </a:rPr>
              <a:t> </a:t>
            </a:r>
            <a:r>
              <a:rPr lang="en-US" altLang="en-US" sz="3200" i="1" dirty="0" err="1">
                <a:solidFill>
                  <a:srgbClr val="003366"/>
                </a:solidFill>
              </a:rPr>
              <a:t>các</a:t>
            </a:r>
            <a:r>
              <a:rPr lang="vi-VN" altLang="en-US" sz="3200" i="1" dirty="0">
                <a:solidFill>
                  <a:srgbClr val="003366"/>
                </a:solidFill>
              </a:rPr>
              <a:t> nhóm HS  báo cáo, trao đổi, chia sẻ </a:t>
            </a:r>
            <a:r>
              <a:rPr lang="en-US" altLang="en-US" sz="3200" i="1" dirty="0" err="1">
                <a:solidFill>
                  <a:srgbClr val="003366"/>
                </a:solidFill>
              </a:rPr>
              <a:t>trước</a:t>
            </a:r>
            <a:r>
              <a:rPr lang="en-US" altLang="en-US" sz="3200" i="1" dirty="0">
                <a:solidFill>
                  <a:srgbClr val="003366"/>
                </a:solidFill>
              </a:rPr>
              <a:t> </a:t>
            </a:r>
            <a:r>
              <a:rPr lang="en-US" altLang="en-US" sz="3200" i="1" dirty="0" err="1">
                <a:solidFill>
                  <a:srgbClr val="003366"/>
                </a:solidFill>
              </a:rPr>
              <a:t>lớp</a:t>
            </a:r>
            <a:r>
              <a:rPr lang="en-US" altLang="en-US" sz="3200" i="1" dirty="0">
                <a:solidFill>
                  <a:srgbClr val="003366"/>
                </a:solidFill>
              </a:rPr>
              <a:t>. HS </a:t>
            </a:r>
            <a:r>
              <a:rPr lang="en-US" altLang="en-US" sz="3200" i="1" dirty="0" err="1">
                <a:solidFill>
                  <a:srgbClr val="003366"/>
                </a:solidFill>
              </a:rPr>
              <a:t>nhóm</a:t>
            </a:r>
            <a:r>
              <a:rPr lang="en-US" altLang="en-US" sz="3200" i="1" dirty="0">
                <a:solidFill>
                  <a:srgbClr val="003366"/>
                </a:solidFill>
              </a:rPr>
              <a:t> </a:t>
            </a:r>
            <a:r>
              <a:rPr lang="en-US" altLang="en-US" sz="3200" i="1" dirty="0" err="1">
                <a:solidFill>
                  <a:srgbClr val="003366"/>
                </a:solidFill>
              </a:rPr>
              <a:t>khác</a:t>
            </a:r>
            <a:r>
              <a:rPr lang="en-US" altLang="en-US" sz="3200" i="1" dirty="0">
                <a:solidFill>
                  <a:srgbClr val="003366"/>
                </a:solidFill>
              </a:rPr>
              <a:t> </a:t>
            </a:r>
            <a:r>
              <a:rPr lang="en-US" altLang="en-US" sz="3200" i="1" dirty="0" err="1">
                <a:solidFill>
                  <a:srgbClr val="003366"/>
                </a:solidFill>
              </a:rPr>
              <a:t>và</a:t>
            </a:r>
            <a:r>
              <a:rPr lang="en-US" altLang="en-US" sz="3200" i="1" dirty="0">
                <a:solidFill>
                  <a:srgbClr val="003366"/>
                </a:solidFill>
              </a:rPr>
              <a:t> GV </a:t>
            </a:r>
            <a:r>
              <a:rPr lang="en-US" altLang="en-US" sz="3200" i="1" dirty="0" err="1">
                <a:solidFill>
                  <a:srgbClr val="003366"/>
                </a:solidFill>
              </a:rPr>
              <a:t>tham</a:t>
            </a:r>
            <a:r>
              <a:rPr lang="en-US" altLang="en-US" sz="3200" i="1" dirty="0">
                <a:solidFill>
                  <a:srgbClr val="003366"/>
                </a:solidFill>
              </a:rPr>
              <a:t> </a:t>
            </a:r>
            <a:r>
              <a:rPr lang="en-US" altLang="en-US" sz="3200" i="1" dirty="0" err="1">
                <a:solidFill>
                  <a:srgbClr val="003366"/>
                </a:solidFill>
              </a:rPr>
              <a:t>gia</a:t>
            </a:r>
            <a:r>
              <a:rPr lang="en-US" altLang="en-US" sz="3200" i="1" dirty="0">
                <a:solidFill>
                  <a:srgbClr val="003366"/>
                </a:solidFill>
              </a:rPr>
              <a:t> </a:t>
            </a:r>
            <a:r>
              <a:rPr lang="vi-VN" altLang="en-US" sz="3200" i="1" dirty="0">
                <a:solidFill>
                  <a:srgbClr val="003366"/>
                </a:solidFill>
              </a:rPr>
              <a:t>đánh giá</a:t>
            </a:r>
            <a:r>
              <a:rPr lang="en-US" altLang="en-US" sz="3200" i="1" dirty="0">
                <a:solidFill>
                  <a:srgbClr val="003366"/>
                </a:solidFill>
              </a:rPr>
              <a:t> </a:t>
            </a:r>
            <a:r>
              <a:rPr lang="en-US" altLang="en-US" sz="3200" i="1" dirty="0" err="1">
                <a:solidFill>
                  <a:srgbClr val="003366"/>
                </a:solidFill>
              </a:rPr>
              <a:t>theo</a:t>
            </a:r>
            <a:r>
              <a:rPr lang="en-US" altLang="en-US" sz="3200" i="1" dirty="0">
                <a:solidFill>
                  <a:srgbClr val="003366"/>
                </a:solidFill>
              </a:rPr>
              <a:t> </a:t>
            </a:r>
            <a:r>
              <a:rPr lang="en-US" altLang="en-US" sz="3200" i="1" dirty="0" err="1">
                <a:solidFill>
                  <a:srgbClr val="003366"/>
                </a:solidFill>
              </a:rPr>
              <a:t>tiêu</a:t>
            </a:r>
            <a:r>
              <a:rPr lang="en-US" altLang="en-US" sz="3200" i="1" dirty="0">
                <a:solidFill>
                  <a:srgbClr val="003366"/>
                </a:solidFill>
              </a:rPr>
              <a:t> </a:t>
            </a:r>
            <a:r>
              <a:rPr lang="en-US" altLang="en-US" sz="3200" i="1" dirty="0" err="1">
                <a:solidFill>
                  <a:srgbClr val="003366"/>
                </a:solidFill>
              </a:rPr>
              <a:t>chí</a:t>
            </a:r>
            <a:r>
              <a:rPr lang="en-US" altLang="en-US" sz="3200" i="1" dirty="0">
                <a:solidFill>
                  <a:srgbClr val="003366"/>
                </a:solidFill>
              </a:rPr>
              <a:t> GV </a:t>
            </a:r>
            <a:r>
              <a:rPr lang="en-US" altLang="en-US" sz="3200" i="1" dirty="0" err="1">
                <a:solidFill>
                  <a:srgbClr val="003366"/>
                </a:solidFill>
              </a:rPr>
              <a:t>cùng</a:t>
            </a:r>
            <a:r>
              <a:rPr lang="en-US" altLang="en-US" sz="3200" i="1" dirty="0">
                <a:solidFill>
                  <a:srgbClr val="003366"/>
                </a:solidFill>
              </a:rPr>
              <a:t> </a:t>
            </a:r>
            <a:r>
              <a:rPr lang="en-US" altLang="en-US" sz="3200" i="1" dirty="0" err="1">
                <a:solidFill>
                  <a:srgbClr val="003366"/>
                </a:solidFill>
              </a:rPr>
              <a:t>các</a:t>
            </a:r>
            <a:r>
              <a:rPr lang="en-US" altLang="en-US" sz="3200" i="1" dirty="0">
                <a:solidFill>
                  <a:srgbClr val="003366"/>
                </a:solidFill>
              </a:rPr>
              <a:t> </a:t>
            </a:r>
            <a:r>
              <a:rPr lang="en-US" altLang="en-US" sz="3200" i="1" dirty="0" err="1">
                <a:solidFill>
                  <a:srgbClr val="003366"/>
                </a:solidFill>
              </a:rPr>
              <a:t>nhóm</a:t>
            </a:r>
            <a:r>
              <a:rPr lang="en-US" altLang="en-US" sz="3200" i="1" dirty="0">
                <a:solidFill>
                  <a:srgbClr val="003366"/>
                </a:solidFill>
              </a:rPr>
              <a:t> HS </a:t>
            </a:r>
            <a:r>
              <a:rPr lang="en-US" altLang="en-US" sz="3200" i="1" dirty="0" err="1">
                <a:solidFill>
                  <a:srgbClr val="003366"/>
                </a:solidFill>
              </a:rPr>
              <a:t>đã</a:t>
            </a:r>
            <a:r>
              <a:rPr lang="en-US" altLang="en-US" sz="3200" i="1" dirty="0">
                <a:solidFill>
                  <a:srgbClr val="003366"/>
                </a:solidFill>
              </a:rPr>
              <a:t> </a:t>
            </a:r>
            <a:r>
              <a:rPr lang="en-US" altLang="en-US" sz="3200" i="1" dirty="0" err="1">
                <a:solidFill>
                  <a:srgbClr val="003366"/>
                </a:solidFill>
              </a:rPr>
              <a:t>thống</a:t>
            </a:r>
            <a:r>
              <a:rPr lang="en-US" altLang="en-US" sz="3200" i="1" dirty="0">
                <a:solidFill>
                  <a:srgbClr val="003366"/>
                </a:solidFill>
              </a:rPr>
              <a:t> </a:t>
            </a:r>
            <a:r>
              <a:rPr lang="en-US" altLang="en-US" sz="3200" i="1" dirty="0" err="1">
                <a:solidFill>
                  <a:srgbClr val="003366"/>
                </a:solidFill>
              </a:rPr>
              <a:t>nhất</a:t>
            </a:r>
            <a:r>
              <a:rPr lang="en-US" altLang="en-US" sz="3200" i="1" dirty="0">
                <a:solidFill>
                  <a:srgbClr val="003366"/>
                </a:solidFill>
              </a:rPr>
              <a:t> </a:t>
            </a:r>
            <a:r>
              <a:rPr lang="en-US" altLang="en-US" sz="3200" i="1" dirty="0" err="1">
                <a:solidFill>
                  <a:srgbClr val="003366"/>
                </a:solidFill>
              </a:rPr>
              <a:t>trước</a:t>
            </a:r>
            <a:r>
              <a:rPr lang="en-US" altLang="en-US" sz="3200" i="1" dirty="0">
                <a:solidFill>
                  <a:srgbClr val="003366"/>
                </a:solidFill>
              </a:rPr>
              <a:t> </a:t>
            </a:r>
            <a:r>
              <a:rPr lang="en-US" altLang="en-US" sz="3200" i="1" dirty="0" err="1">
                <a:solidFill>
                  <a:srgbClr val="003366"/>
                </a:solidFill>
              </a:rPr>
              <a:t>đó</a:t>
            </a:r>
            <a:r>
              <a:rPr lang="en-US" altLang="en-US" sz="3200" i="1" dirty="0">
                <a:solidFill>
                  <a:srgbClr val="003366"/>
                </a:solidFill>
              </a:rPr>
              <a:t>.</a:t>
            </a:r>
            <a:endParaRPr lang="en-US" altLang="en-US" sz="3200" dirty="0">
              <a:solidFill>
                <a:srgbClr val="003366"/>
              </a:solidFill>
            </a:endParaRPr>
          </a:p>
          <a:p>
            <a:pPr algn="just" eaLnBrk="0" fontAlgn="base" hangingPunct="0">
              <a:spcBef>
                <a:spcPct val="0"/>
              </a:spcBef>
              <a:spcAft>
                <a:spcPct val="0"/>
              </a:spcAft>
            </a:pPr>
            <a:endParaRPr lang="en-US" altLang="en-US" sz="3200" dirty="0">
              <a:solidFill>
                <a:srgbClr val="003366"/>
              </a:solidFill>
            </a:endParaRPr>
          </a:p>
          <a:p>
            <a:pPr algn="just" eaLnBrk="0" fontAlgn="base" hangingPunct="0">
              <a:spcBef>
                <a:spcPct val="0"/>
              </a:spcBef>
              <a:spcAft>
                <a:spcPct val="0"/>
              </a:spcAft>
            </a:pPr>
            <a:endParaRPr lang="en-US" altLang="en-US" sz="3200" dirty="0">
              <a:solidFill>
                <a:srgbClr val="002060"/>
              </a:solidFill>
            </a:endParaRPr>
          </a:p>
          <a:p>
            <a:pPr algn="just" eaLnBrk="0" fontAlgn="base" hangingPunct="0">
              <a:spcBef>
                <a:spcPct val="0"/>
              </a:spcBef>
              <a:spcAft>
                <a:spcPct val="0"/>
              </a:spcAft>
            </a:pPr>
            <a:endParaRPr lang="en-US" altLang="en-US" sz="3200" dirty="0">
              <a:solidFill>
                <a:srgbClr val="00206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a:extLst>
              <a:ext uri="{FF2B5EF4-FFF2-40B4-BE49-F238E27FC236}">
                <a16:creationId xmlns:a16="http://schemas.microsoft.com/office/drawing/2014/main" id="{37AAB992-8A92-4A0B-96A2-BC66B2968CDA}"/>
              </a:ext>
            </a:extLst>
          </p:cNvPr>
          <p:cNvSpPr txBox="1">
            <a:spLocks noChangeArrowheads="1"/>
          </p:cNvSpPr>
          <p:nvPr/>
        </p:nvSpPr>
        <p:spPr bwMode="auto">
          <a:xfrm>
            <a:off x="1828800" y="381001"/>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1219170" eaLnBrk="1" fontAlgn="base" hangingPunct="1">
              <a:spcBef>
                <a:spcPct val="50000"/>
              </a:spcBef>
              <a:spcAft>
                <a:spcPct val="0"/>
              </a:spcAft>
            </a:pPr>
            <a:endParaRPr lang="en-US" altLang="en-US" sz="2400">
              <a:solidFill>
                <a:prstClr val="black"/>
              </a:solidFill>
              <a:latin typeface="Arial" panose="020B0604020202020204" pitchFamily="34" charset="0"/>
            </a:endParaRPr>
          </a:p>
        </p:txBody>
      </p:sp>
      <p:sp>
        <p:nvSpPr>
          <p:cNvPr id="18" name="Action Button: Home 17">
            <a:hlinkClick r:id="rId2" action="ppaction://hlinksldjump" highlightClick="1"/>
            <a:extLst>
              <a:ext uri="{FF2B5EF4-FFF2-40B4-BE49-F238E27FC236}">
                <a16:creationId xmlns:a16="http://schemas.microsoft.com/office/drawing/2014/main" id="{BC0A0148-6115-4D3D-9E65-0D8352ACD8BE}"/>
              </a:ext>
            </a:extLst>
          </p:cNvPr>
          <p:cNvSpPr/>
          <p:nvPr/>
        </p:nvSpPr>
        <p:spPr>
          <a:xfrm>
            <a:off x="9927167" y="6324600"/>
            <a:ext cx="628651" cy="533400"/>
          </a:xfrm>
          <a:prstGeom prst="actionButtonHom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alibri"/>
            </a:endParaRPr>
          </a:p>
        </p:txBody>
      </p:sp>
      <p:pic>
        <p:nvPicPr>
          <p:cNvPr id="27656" name="Picture 8" descr="POINSET2">
            <a:extLst>
              <a:ext uri="{FF2B5EF4-FFF2-40B4-BE49-F238E27FC236}">
                <a16:creationId xmlns:a16="http://schemas.microsoft.com/office/drawing/2014/main" id="{F485BCB5-32F4-4AF0-83A7-C4EF64C82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5303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0" descr="POINSET2">
            <a:extLst>
              <a:ext uri="{FF2B5EF4-FFF2-40B4-BE49-F238E27FC236}">
                <a16:creationId xmlns:a16="http://schemas.microsoft.com/office/drawing/2014/main" id="{1ED1C67B-775C-4AF5-AB1D-6E5322D0C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66968" y="-332317"/>
            <a:ext cx="954616" cy="16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9" descr="POINSET2">
            <a:extLst>
              <a:ext uri="{FF2B5EF4-FFF2-40B4-BE49-F238E27FC236}">
                <a16:creationId xmlns:a16="http://schemas.microsoft.com/office/drawing/2014/main" id="{B45BE9C9-0FCA-4529-B078-B25A14FA2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8000" y="5435600"/>
            <a:ext cx="914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0" descr="POINSET2">
            <a:extLst>
              <a:ext uri="{FF2B5EF4-FFF2-40B4-BE49-F238E27FC236}">
                <a16:creationId xmlns:a16="http://schemas.microsoft.com/office/drawing/2014/main" id="{EA082CA9-9A1D-4FC2-A30B-2E41F8246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668000" y="58674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2">
            <a:extLst>
              <a:ext uri="{FF2B5EF4-FFF2-40B4-BE49-F238E27FC236}">
                <a16:creationId xmlns:a16="http://schemas.microsoft.com/office/drawing/2014/main" id="{53685710-8CC6-4F00-85F9-999AC46FAD9F}"/>
              </a:ext>
            </a:extLst>
          </p:cNvPr>
          <p:cNvSpPr txBox="1">
            <a:spLocks noChangeArrowheads="1"/>
          </p:cNvSpPr>
          <p:nvPr/>
        </p:nvSpPr>
        <p:spPr bwMode="auto">
          <a:xfrm>
            <a:off x="316674" y="1163451"/>
            <a:ext cx="11558586"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0" algn="just" eaLnBrk="0" fontAlgn="base" hangingPunct="0">
              <a:spcBef>
                <a:spcPct val="0"/>
              </a:spcBef>
              <a:spcAft>
                <a:spcPct val="0"/>
              </a:spcAft>
            </a:pP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Nêu</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đặc</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điểm</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về</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nơi</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sống</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cơ</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quan</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sinh</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dưỡng</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cơ</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quan</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sinh</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sỉnh</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của</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rêu</a:t>
            </a:r>
            <a:r>
              <a:rPr lang="en-US" sz="40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a:t>
            </a:r>
            <a:endParaRPr lang="en-US" sz="40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spcBef>
                <a:spcPct val="50000"/>
              </a:spcBef>
            </a:pPr>
            <a:endParaRPr lang="en-US" sz="2400" b="1" dirty="0">
              <a:solidFill>
                <a:srgbClr val="3333CC"/>
              </a:solidFill>
              <a:latin typeface="Times New Roman" pitchFamily="18" charset="0"/>
              <a:cs typeface="Arial" charset="0"/>
            </a:endParaRPr>
          </a:p>
        </p:txBody>
      </p:sp>
      <p:sp>
        <p:nvSpPr>
          <p:cNvPr id="2" name="Rectangle 1">
            <a:extLst>
              <a:ext uri="{FF2B5EF4-FFF2-40B4-BE49-F238E27FC236}">
                <a16:creationId xmlns:a16="http://schemas.microsoft.com/office/drawing/2014/main" id="{B1B6E57C-104B-40FF-A1A6-0385C8CA64E2}"/>
              </a:ext>
            </a:extLst>
          </p:cNvPr>
          <p:cNvSpPr>
            <a:spLocks noChangeArrowheads="1"/>
          </p:cNvSpPr>
          <p:nvPr/>
        </p:nvSpPr>
        <p:spPr bwMode="auto">
          <a:xfrm>
            <a:off x="6095967"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98023818-A6E1-4F16-A7E3-D17F2B5D16F8}"/>
              </a:ext>
            </a:extLst>
          </p:cNvPr>
          <p:cNvSpPr txBox="1"/>
          <p:nvPr/>
        </p:nvSpPr>
        <p:spPr>
          <a:xfrm>
            <a:off x="1151907" y="3485981"/>
            <a:ext cx="9607138" cy="2464714"/>
          </a:xfrm>
          <a:prstGeom prst="rect">
            <a:avLst/>
          </a:prstGeom>
          <a:noFill/>
        </p:spPr>
        <p:txBody>
          <a:bodyPr wrap="square">
            <a:spAutoFit/>
          </a:bodyPr>
          <a:lstStyle/>
          <a:p>
            <a:pPr algn="just">
              <a:lnSpc>
                <a:spcPct val="107000"/>
              </a:lnSpc>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Đáp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chỗ</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ướt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rễ</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mỏng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tử</a:t>
            </a:r>
            <a:r>
              <a:rPr lang="en-US" sz="3600" dirty="0">
                <a:latin typeface="Times New Roman" panose="02020603050405020304" pitchFamily="18" charset="0"/>
                <a:cs typeface="Times New Roman" panose="02020603050405020304" pitchFamily="18" charset="0"/>
              </a:rPr>
              <a:t>.</a:t>
            </a:r>
          </a:p>
          <a:p>
            <a:pPr algn="just">
              <a:lnSpc>
                <a:spcPct val="107000"/>
              </a:lnSpc>
              <a:spcAft>
                <a:spcPts val="8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ết quả hình ảnh cho thank you"/>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6" y="685800"/>
            <a:ext cx="8575563" cy="555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673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a:extLst>
              <a:ext uri="{FF2B5EF4-FFF2-40B4-BE49-F238E27FC236}">
                <a16:creationId xmlns:a16="http://schemas.microsoft.com/office/drawing/2014/main" id="{AC811074-7780-479B-97BA-2E07D3991CF0}"/>
              </a:ext>
            </a:extLst>
          </p:cNvPr>
          <p:cNvSpPr txBox="1">
            <a:spLocks noChangeArrowheads="1"/>
          </p:cNvSpPr>
          <p:nvPr/>
        </p:nvSpPr>
        <p:spPr bwMode="auto">
          <a:xfrm>
            <a:off x="1828800" y="381001"/>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1219170" eaLnBrk="1" fontAlgn="base" hangingPunct="1">
              <a:spcBef>
                <a:spcPct val="50000"/>
              </a:spcBef>
              <a:spcAft>
                <a:spcPct val="0"/>
              </a:spcAft>
            </a:pPr>
            <a:endParaRPr lang="en-US" altLang="en-US" sz="2400">
              <a:solidFill>
                <a:prstClr val="black"/>
              </a:solidFill>
              <a:latin typeface="Arial" panose="020B0604020202020204" pitchFamily="34" charset="0"/>
            </a:endParaRPr>
          </a:p>
        </p:txBody>
      </p:sp>
      <p:sp>
        <p:nvSpPr>
          <p:cNvPr id="21" name="Action Button: Home 20">
            <a:hlinkClick r:id="rId2" action="ppaction://hlinksldjump" highlightClick="1"/>
            <a:extLst>
              <a:ext uri="{FF2B5EF4-FFF2-40B4-BE49-F238E27FC236}">
                <a16:creationId xmlns:a16="http://schemas.microsoft.com/office/drawing/2014/main" id="{EA2B3F49-D322-44DE-AAD7-F340E0E11560}"/>
              </a:ext>
            </a:extLst>
          </p:cNvPr>
          <p:cNvSpPr/>
          <p:nvPr/>
        </p:nvSpPr>
        <p:spPr>
          <a:xfrm>
            <a:off x="9927167" y="6324600"/>
            <a:ext cx="628651" cy="533400"/>
          </a:xfrm>
          <a:prstGeom prst="actionButtonHom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alibri"/>
            </a:endParaRPr>
          </a:p>
        </p:txBody>
      </p:sp>
      <p:pic>
        <p:nvPicPr>
          <p:cNvPr id="28680" name="Picture 8" descr="POINSET2">
            <a:extLst>
              <a:ext uri="{FF2B5EF4-FFF2-40B4-BE49-F238E27FC236}">
                <a16:creationId xmlns:a16="http://schemas.microsoft.com/office/drawing/2014/main" id="{E6697D63-3136-451E-9693-F2066ECD3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5303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0" descr="POINSET2">
            <a:extLst>
              <a:ext uri="{FF2B5EF4-FFF2-40B4-BE49-F238E27FC236}">
                <a16:creationId xmlns:a16="http://schemas.microsoft.com/office/drawing/2014/main" id="{47B5A4E2-33F8-4964-988B-0FF719095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66968" y="-332317"/>
            <a:ext cx="954616" cy="16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9" descr="POINSET2">
            <a:extLst>
              <a:ext uri="{FF2B5EF4-FFF2-40B4-BE49-F238E27FC236}">
                <a16:creationId xmlns:a16="http://schemas.microsoft.com/office/drawing/2014/main" id="{FDD1FBAF-35E4-44EA-A4C0-12E7D7943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8000" y="5435600"/>
            <a:ext cx="914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0" descr="POINSET2">
            <a:extLst>
              <a:ext uri="{FF2B5EF4-FFF2-40B4-BE49-F238E27FC236}">
                <a16:creationId xmlns:a16="http://schemas.microsoft.com/office/drawing/2014/main" id="{128A6131-EBF6-4545-8417-7325E10C1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668000" y="58674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CC4F4D44-8B68-4438-85F4-D82560B3F4E4}"/>
              </a:ext>
            </a:extLst>
          </p:cNvPr>
          <p:cNvSpPr txBox="1"/>
          <p:nvPr/>
        </p:nvSpPr>
        <p:spPr>
          <a:xfrm>
            <a:off x="733778" y="1639648"/>
            <a:ext cx="10701865" cy="645113"/>
          </a:xfrm>
          <a:prstGeom prst="rect">
            <a:avLst/>
          </a:prstGeom>
          <a:noFill/>
        </p:spPr>
        <p:txBody>
          <a:bodyPr wrap="square">
            <a:spAutoFit/>
          </a:bodyPr>
          <a:lstStyle/>
          <a:p>
            <a:pPr algn="just">
              <a:lnSpc>
                <a:spcPct val="107000"/>
              </a:lnSpc>
              <a:spcAft>
                <a:spcPts val="800"/>
              </a:spcAft>
            </a:pPr>
            <a:r>
              <a:rPr lang="vi-VN"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rPr>
              <a:t>Dương</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xỉ</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có</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điểm</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gì</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khác</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biệt</a:t>
            </a:r>
            <a:r>
              <a:rPr lang="en-US" sz="3600" dirty="0">
                <a:solidFill>
                  <a:srgbClr val="FF0000"/>
                </a:solidFill>
                <a:effectLst/>
                <a:latin typeface="Times New Roman" panose="02020603050405020304" pitchFamily="18" charset="0"/>
                <a:ea typeface="Calibri" panose="020F0502020204030204" pitchFamily="34" charset="0"/>
              </a:rPr>
              <a:t> so </a:t>
            </a:r>
            <a:r>
              <a:rPr lang="en-US" sz="3600" dirty="0" err="1">
                <a:solidFill>
                  <a:srgbClr val="FF0000"/>
                </a:solidFill>
                <a:effectLst/>
                <a:latin typeface="Times New Roman" panose="02020603050405020304" pitchFamily="18" charset="0"/>
                <a:ea typeface="Calibri" panose="020F0502020204030204" pitchFamily="34" charset="0"/>
              </a:rPr>
              <a:t>với</a:t>
            </a:r>
            <a:r>
              <a:rPr lang="en-US" sz="3600" dirty="0">
                <a:solidFill>
                  <a:srgbClr val="FF0000"/>
                </a:solidFill>
                <a:effectLst/>
                <a:latin typeface="Times New Roman" panose="02020603050405020304" pitchFamily="18" charset="0"/>
                <a:ea typeface="Calibri" panose="020F050202020403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rPr>
              <a:t>rêu</a:t>
            </a:r>
            <a:r>
              <a:rPr lang="en-US" sz="3600" dirty="0">
                <a:solidFill>
                  <a:srgbClr val="FF0000"/>
                </a:solidFill>
                <a:effectLst/>
                <a:latin typeface="Times New Roman" panose="02020603050405020304" pitchFamily="18" charset="0"/>
                <a:ea typeface="Calibri" panose="020F0502020204030204" pitchFamily="34" charset="0"/>
              </a:rPr>
              <a:t>? </a:t>
            </a:r>
            <a:endPar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D9312F9-F14F-4B19-88E7-D0DB065E4542}"/>
              </a:ext>
            </a:extLst>
          </p:cNvPr>
          <p:cNvSpPr txBox="1"/>
          <p:nvPr/>
        </p:nvSpPr>
        <p:spPr>
          <a:xfrm>
            <a:off x="989351" y="3146882"/>
            <a:ext cx="10163331" cy="655885"/>
          </a:xfrm>
          <a:prstGeom prst="rect">
            <a:avLst/>
          </a:prstGeom>
          <a:noFill/>
        </p:spPr>
        <p:txBody>
          <a:bodyPr wrap="square">
            <a:spAutoFit/>
          </a:bodyPr>
          <a:lstStyle/>
          <a:p>
            <a:pPr algn="just">
              <a:lnSpc>
                <a:spcPct val="107000"/>
              </a:lnSpc>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Đáp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án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t>Dương</a:t>
            </a:r>
            <a:r>
              <a:rPr lang="en-US" sz="3600" dirty="0"/>
              <a:t> </a:t>
            </a:r>
            <a:r>
              <a:rPr lang="en-US" sz="3600" dirty="0" err="1"/>
              <a:t>xỉ</a:t>
            </a:r>
            <a:r>
              <a:rPr lang="en-US" sz="3600" dirty="0"/>
              <a:t> </a:t>
            </a:r>
            <a:r>
              <a:rPr lang="en-US" sz="3600" dirty="0" err="1"/>
              <a:t>đã</a:t>
            </a:r>
            <a:r>
              <a:rPr lang="en-US" sz="3600" dirty="0"/>
              <a:t> </a:t>
            </a:r>
            <a:r>
              <a:rPr lang="en-US" sz="3600" dirty="0" err="1"/>
              <a:t>có</a:t>
            </a:r>
            <a:r>
              <a:rPr lang="en-US" sz="3600" dirty="0"/>
              <a:t> </a:t>
            </a:r>
            <a:r>
              <a:rPr lang="en-US" sz="3600" dirty="0" err="1"/>
              <a:t>rễ</a:t>
            </a:r>
            <a:r>
              <a:rPr lang="en-US" sz="3600" dirty="0"/>
              <a:t> ,</a:t>
            </a:r>
            <a:r>
              <a:rPr lang="en-US" sz="3600" dirty="0" err="1"/>
              <a:t>thân</a:t>
            </a:r>
            <a:r>
              <a:rPr lang="en-US" sz="3600" dirty="0"/>
              <a:t>, </a:t>
            </a:r>
            <a:r>
              <a:rPr lang="en-US" sz="3600" dirty="0" err="1"/>
              <a:t>lá</a:t>
            </a:r>
            <a:r>
              <a:rPr lang="en-US" sz="3600" dirty="0"/>
              <a:t> </a:t>
            </a:r>
            <a:r>
              <a:rPr lang="en-US" sz="3600" dirty="0" err="1"/>
              <a:t>thật</a:t>
            </a:r>
            <a:r>
              <a:rPr lang="en-US" sz="3600" dirty="0"/>
              <a:t>, </a:t>
            </a:r>
            <a:r>
              <a:rPr lang="en-US" sz="3600" dirty="0" err="1"/>
              <a:t>có</a:t>
            </a:r>
            <a:r>
              <a:rPr lang="en-US" sz="3600" dirty="0"/>
              <a:t> </a:t>
            </a:r>
            <a:r>
              <a:rPr lang="en-US" sz="3600" dirty="0" err="1"/>
              <a:t>mạch</a:t>
            </a:r>
            <a:r>
              <a:rPr lang="en-US" sz="3600" dirty="0"/>
              <a:t> </a:t>
            </a:r>
            <a:r>
              <a:rPr lang="en-US" sz="3600" dirty="0" err="1"/>
              <a:t>dẫn</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a:extLst>
              <a:ext uri="{FF2B5EF4-FFF2-40B4-BE49-F238E27FC236}">
                <a16:creationId xmlns:a16="http://schemas.microsoft.com/office/drawing/2014/main" id="{474C6AAD-6584-4075-9C78-DFEF7DB85117}"/>
              </a:ext>
            </a:extLst>
          </p:cNvPr>
          <p:cNvSpPr txBox="1">
            <a:spLocks noChangeArrowheads="1"/>
          </p:cNvSpPr>
          <p:nvPr/>
        </p:nvSpPr>
        <p:spPr bwMode="auto">
          <a:xfrm>
            <a:off x="1828800" y="381001"/>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1219170" eaLnBrk="1" fontAlgn="base" hangingPunct="1">
              <a:spcBef>
                <a:spcPct val="50000"/>
              </a:spcBef>
              <a:spcAft>
                <a:spcPct val="0"/>
              </a:spcAft>
            </a:pPr>
            <a:endParaRPr lang="en-US" altLang="en-US" sz="2400">
              <a:solidFill>
                <a:prstClr val="black"/>
              </a:solidFill>
              <a:latin typeface="Arial" panose="020B0604020202020204" pitchFamily="34" charset="0"/>
            </a:endParaRPr>
          </a:p>
        </p:txBody>
      </p:sp>
      <p:sp>
        <p:nvSpPr>
          <p:cNvPr id="17" name="Action Button: Home 16">
            <a:hlinkClick r:id="rId2" action="ppaction://hlinksldjump" highlightClick="1"/>
            <a:extLst>
              <a:ext uri="{FF2B5EF4-FFF2-40B4-BE49-F238E27FC236}">
                <a16:creationId xmlns:a16="http://schemas.microsoft.com/office/drawing/2014/main" id="{9C567CF3-2C6F-44A2-97BB-4470E1750D62}"/>
              </a:ext>
            </a:extLst>
          </p:cNvPr>
          <p:cNvSpPr/>
          <p:nvPr/>
        </p:nvSpPr>
        <p:spPr>
          <a:xfrm>
            <a:off x="9927167" y="6324600"/>
            <a:ext cx="628651" cy="533400"/>
          </a:xfrm>
          <a:prstGeom prst="actionButtonHom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alibri"/>
            </a:endParaRPr>
          </a:p>
        </p:txBody>
      </p:sp>
      <p:pic>
        <p:nvPicPr>
          <p:cNvPr id="29703" name="Picture 8" descr="POINSET2">
            <a:extLst>
              <a:ext uri="{FF2B5EF4-FFF2-40B4-BE49-F238E27FC236}">
                <a16:creationId xmlns:a16="http://schemas.microsoft.com/office/drawing/2014/main" id="{B5ECF7FF-B1D5-4C66-B17C-57FB12BAF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5303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0" descr="POINSET2">
            <a:extLst>
              <a:ext uri="{FF2B5EF4-FFF2-40B4-BE49-F238E27FC236}">
                <a16:creationId xmlns:a16="http://schemas.microsoft.com/office/drawing/2014/main" id="{06734A32-9821-42D4-9F3A-158286FE2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66968" y="-332317"/>
            <a:ext cx="954616" cy="16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9" descr="POINSET2">
            <a:extLst>
              <a:ext uri="{FF2B5EF4-FFF2-40B4-BE49-F238E27FC236}">
                <a16:creationId xmlns:a16="http://schemas.microsoft.com/office/drawing/2014/main" id="{519B67F8-9A63-4080-A7EC-78B83114E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8000" y="5435600"/>
            <a:ext cx="914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0" descr="POINSET2">
            <a:extLst>
              <a:ext uri="{FF2B5EF4-FFF2-40B4-BE49-F238E27FC236}">
                <a16:creationId xmlns:a16="http://schemas.microsoft.com/office/drawing/2014/main" id="{82F45064-B71D-491D-997A-0EBF9720A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668000" y="58674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CDE497AF-444F-449B-931A-57EA79C96604}"/>
              </a:ext>
            </a:extLst>
          </p:cNvPr>
          <p:cNvSpPr txBox="1"/>
          <p:nvPr/>
        </p:nvSpPr>
        <p:spPr>
          <a:xfrm>
            <a:off x="720374" y="998798"/>
            <a:ext cx="10882489" cy="3324052"/>
          </a:xfrm>
          <a:prstGeom prst="rect">
            <a:avLst/>
          </a:prstGeom>
          <a:noFill/>
        </p:spPr>
        <p:txBody>
          <a:bodyPr wrap="square">
            <a:spAutoFit/>
          </a:bodyPr>
          <a:lstStyle/>
          <a:p>
            <a:pPr algn="just">
              <a:lnSpc>
                <a:spcPct val="107000"/>
              </a:lnSpc>
              <a:spcAft>
                <a:spcPts val="800"/>
              </a:spcAft>
            </a:pP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Để</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nhận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biết</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cây</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dương</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xỉ</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trên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thực</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tế</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người</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ta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thường</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dựa</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vào</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đặc</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điểm</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nào</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a:t>
            </a:r>
            <a:endParaRPr lang="en-US" sz="3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52F5C00-3E0A-490E-8ACA-EB31CACB3591}"/>
              </a:ext>
            </a:extLst>
          </p:cNvPr>
          <p:cNvSpPr txBox="1"/>
          <p:nvPr/>
        </p:nvSpPr>
        <p:spPr>
          <a:xfrm>
            <a:off x="566376" y="3230533"/>
            <a:ext cx="11542816" cy="655885"/>
          </a:xfrm>
          <a:prstGeom prst="rect">
            <a:avLst/>
          </a:prstGeom>
          <a:noFill/>
        </p:spPr>
        <p:txBody>
          <a:bodyPr wrap="square">
            <a:spAutoFit/>
          </a:bodyPr>
          <a:lstStyle/>
          <a:p>
            <a:pPr algn="just">
              <a:lnSpc>
                <a:spcPct val="107000"/>
              </a:lnSpc>
              <a:spcAft>
                <a:spcPts val="800"/>
              </a:spcAft>
            </a:pPr>
            <a:r>
              <a:rPr lang="en-US" sz="3200" u="sng" dirty="0" err="1">
                <a:latin typeface="Times New Roman" panose="02020603050405020304" pitchFamily="18" charset="0"/>
                <a:ea typeface="Calibri" panose="020F0502020204030204" pitchFamily="34" charset="0"/>
                <a:cs typeface="Times New Roman" panose="02020603050405020304" pitchFamily="18" charset="0"/>
              </a:rPr>
              <a:t>Đáp</a:t>
            </a:r>
            <a:r>
              <a:rPr lang="en-US" sz="3200"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u="sng" dirty="0" err="1">
                <a:latin typeface="Times New Roman" panose="02020603050405020304" pitchFamily="18" charset="0"/>
                <a:ea typeface="Calibri" panose="020F0502020204030204" pitchFamily="34" charset="0"/>
                <a:cs typeface="Times New Roman" panose="02020603050405020304" pitchFamily="18" charset="0"/>
              </a:rPr>
              <a:t>án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t>Dựa</a:t>
            </a:r>
            <a:r>
              <a:rPr lang="en-US" sz="3600" dirty="0"/>
              <a:t> </a:t>
            </a:r>
            <a:r>
              <a:rPr lang="en-US" sz="3600" dirty="0" err="1"/>
              <a:t>vào</a:t>
            </a:r>
            <a:r>
              <a:rPr lang="en-US" sz="3600" dirty="0"/>
              <a:t> </a:t>
            </a:r>
            <a:r>
              <a:rPr lang="en-US" sz="3600" dirty="0" err="1"/>
              <a:t>đặc</a:t>
            </a:r>
            <a:r>
              <a:rPr lang="en-US" sz="3600" dirty="0"/>
              <a:t> </a:t>
            </a:r>
            <a:r>
              <a:rPr lang="en-US" sz="3600" dirty="0" err="1"/>
              <a:t>điểm</a:t>
            </a:r>
            <a:r>
              <a:rPr lang="en-US" sz="3600" dirty="0"/>
              <a:t> </a:t>
            </a:r>
            <a:r>
              <a:rPr lang="en-US" sz="3600" dirty="0" err="1"/>
              <a:t>của</a:t>
            </a:r>
            <a:r>
              <a:rPr lang="en-US" sz="3600" dirty="0"/>
              <a:t> </a:t>
            </a:r>
            <a:r>
              <a:rPr lang="en-US" sz="3600" dirty="0" err="1"/>
              <a:t>lá</a:t>
            </a:r>
            <a:r>
              <a:rPr lang="en-US" sz="3600" dirty="0"/>
              <a:t> non: </a:t>
            </a:r>
            <a:r>
              <a:rPr lang="en-US" sz="3600" dirty="0" err="1"/>
              <a:t>đầu</a:t>
            </a:r>
            <a:r>
              <a:rPr lang="en-US" sz="3600" dirty="0"/>
              <a:t> </a:t>
            </a:r>
            <a:r>
              <a:rPr lang="en-US" sz="3600" dirty="0" err="1"/>
              <a:t>cuộn</a:t>
            </a:r>
            <a:r>
              <a:rPr lang="en-US" sz="3600" dirty="0"/>
              <a:t> </a:t>
            </a:r>
            <a:r>
              <a:rPr lang="en-US" sz="3600" dirty="0" err="1"/>
              <a:t>tròn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a:extLst>
              <a:ext uri="{FF2B5EF4-FFF2-40B4-BE49-F238E27FC236}">
                <a16:creationId xmlns:a16="http://schemas.microsoft.com/office/drawing/2014/main" id="{474C6AAD-6584-4075-9C78-DFEF7DB85117}"/>
              </a:ext>
            </a:extLst>
          </p:cNvPr>
          <p:cNvSpPr txBox="1">
            <a:spLocks noChangeArrowheads="1"/>
          </p:cNvSpPr>
          <p:nvPr/>
        </p:nvSpPr>
        <p:spPr bwMode="auto">
          <a:xfrm>
            <a:off x="1828800" y="381001"/>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1219170" eaLnBrk="1" fontAlgn="base" hangingPunct="1">
              <a:spcBef>
                <a:spcPct val="50000"/>
              </a:spcBef>
              <a:spcAft>
                <a:spcPct val="0"/>
              </a:spcAft>
            </a:pPr>
            <a:endParaRPr lang="en-US" altLang="en-US" sz="2400">
              <a:solidFill>
                <a:prstClr val="black"/>
              </a:solidFill>
              <a:latin typeface="Arial" panose="020B0604020202020204" pitchFamily="34" charset="0"/>
            </a:endParaRPr>
          </a:p>
        </p:txBody>
      </p:sp>
      <p:sp>
        <p:nvSpPr>
          <p:cNvPr id="17" name="Action Button: Home 16">
            <a:hlinkClick r:id="rId2" action="ppaction://hlinksldjump" highlightClick="1"/>
            <a:extLst>
              <a:ext uri="{FF2B5EF4-FFF2-40B4-BE49-F238E27FC236}">
                <a16:creationId xmlns:a16="http://schemas.microsoft.com/office/drawing/2014/main" id="{9C567CF3-2C6F-44A2-97BB-4470E1750D62}"/>
              </a:ext>
            </a:extLst>
          </p:cNvPr>
          <p:cNvSpPr/>
          <p:nvPr/>
        </p:nvSpPr>
        <p:spPr>
          <a:xfrm>
            <a:off x="9927167" y="6324600"/>
            <a:ext cx="628651" cy="533400"/>
          </a:xfrm>
          <a:prstGeom prst="actionButtonHom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alibri"/>
            </a:endParaRPr>
          </a:p>
        </p:txBody>
      </p:sp>
      <p:pic>
        <p:nvPicPr>
          <p:cNvPr id="29703" name="Picture 8" descr="POINSET2">
            <a:extLst>
              <a:ext uri="{FF2B5EF4-FFF2-40B4-BE49-F238E27FC236}">
                <a16:creationId xmlns:a16="http://schemas.microsoft.com/office/drawing/2014/main" id="{B5ECF7FF-B1D5-4C66-B17C-57FB12BAF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5303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0" descr="POINSET2">
            <a:extLst>
              <a:ext uri="{FF2B5EF4-FFF2-40B4-BE49-F238E27FC236}">
                <a16:creationId xmlns:a16="http://schemas.microsoft.com/office/drawing/2014/main" id="{06734A32-9821-42D4-9F3A-158286FE2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66968" y="-332317"/>
            <a:ext cx="954616" cy="16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9" descr="POINSET2">
            <a:extLst>
              <a:ext uri="{FF2B5EF4-FFF2-40B4-BE49-F238E27FC236}">
                <a16:creationId xmlns:a16="http://schemas.microsoft.com/office/drawing/2014/main" id="{519B67F8-9A63-4080-A7EC-78B83114E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8000" y="5435600"/>
            <a:ext cx="914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0" descr="POINSET2">
            <a:extLst>
              <a:ext uri="{FF2B5EF4-FFF2-40B4-BE49-F238E27FC236}">
                <a16:creationId xmlns:a16="http://schemas.microsoft.com/office/drawing/2014/main" id="{82F45064-B71D-491D-997A-0EBF9720A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668000" y="58674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CDE497AF-444F-449B-931A-57EA79C96604}"/>
              </a:ext>
            </a:extLst>
          </p:cNvPr>
          <p:cNvSpPr txBox="1"/>
          <p:nvPr/>
        </p:nvSpPr>
        <p:spPr>
          <a:xfrm>
            <a:off x="720374" y="998798"/>
            <a:ext cx="10882489" cy="2628668"/>
          </a:xfrm>
          <a:prstGeom prst="rect">
            <a:avLst/>
          </a:prstGeom>
          <a:noFill/>
        </p:spPr>
        <p:txBody>
          <a:bodyPr wrap="square">
            <a:spAutoFit/>
          </a:bodyPr>
          <a:lstStyle/>
          <a:p>
            <a:pPr algn="just">
              <a:lnSpc>
                <a:spcPct val="107000"/>
              </a:lnSpc>
              <a:spcAft>
                <a:spcPts val="800"/>
              </a:spcAft>
            </a:pPr>
            <a:r>
              <a:rPr lang="vi-VN"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Cơ</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quan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sinh</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sản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của</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cây</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hạt</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trần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là</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gì</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Tại</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sao</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cây</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thông</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được</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gọi</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là</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cây</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hạt</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trần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a:t>
            </a:r>
            <a:endParaRPr lang="en-US" sz="3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52F5C00-3E0A-490E-8ACA-EB31CACB3591}"/>
              </a:ext>
            </a:extLst>
          </p:cNvPr>
          <p:cNvSpPr txBox="1"/>
          <p:nvPr/>
        </p:nvSpPr>
        <p:spPr>
          <a:xfrm>
            <a:off x="566376" y="3230533"/>
            <a:ext cx="11542816" cy="2567306"/>
          </a:xfrm>
          <a:prstGeom prst="rect">
            <a:avLst/>
          </a:prstGeom>
          <a:noFill/>
        </p:spPr>
        <p:txBody>
          <a:bodyPr wrap="square">
            <a:spAutoFit/>
          </a:bodyPr>
          <a:lstStyle/>
          <a:p>
            <a:pPr algn="just">
              <a:lnSpc>
                <a:spcPct val="107000"/>
              </a:lnSpc>
              <a:spcAft>
                <a:spcPts val="800"/>
              </a:spcAft>
            </a:pPr>
            <a:r>
              <a:rPr lang="en-US" sz="3600" u="sng" dirty="0" err="1">
                <a:latin typeface="Times New Roman" panose="02020603050405020304" pitchFamily="18" charset="0"/>
                <a:ea typeface="Calibri" panose="020F0502020204030204" pitchFamily="34" charset="0"/>
                <a:cs typeface="Times New Roman" panose="02020603050405020304" pitchFamily="18" charset="0"/>
              </a:rPr>
              <a:t>Đáp</a:t>
            </a:r>
            <a:r>
              <a:rPr lang="en-US" sz="3600" u="sng" dirty="0">
                <a:latin typeface="Times New Roman" panose="02020603050405020304" pitchFamily="18" charset="0"/>
                <a:ea typeface="Calibri" panose="020F0502020204030204" pitchFamily="34" charset="0"/>
                <a:cs typeface="Times New Roman" panose="02020603050405020304" pitchFamily="18" charset="0"/>
              </a:rPr>
              <a:t> </a:t>
            </a:r>
            <a:r>
              <a:rPr lang="en-US" sz="3600" u="sng" dirty="0" err="1">
                <a:latin typeface="Times New Roman" panose="02020603050405020304" pitchFamily="18" charset="0"/>
                <a:ea typeface="Calibri" panose="020F0502020204030204" pitchFamily="34" charset="0"/>
                <a:cs typeface="Times New Roman" panose="02020603050405020304" pitchFamily="18" charset="0"/>
              </a:rPr>
              <a:t>án</a:t>
            </a:r>
            <a:r>
              <a:rPr lang="en-US" sz="3600" dirty="0" err="1">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t>Cơ</a:t>
            </a:r>
            <a:r>
              <a:rPr lang="en-US" sz="3600" dirty="0"/>
              <a:t> </a:t>
            </a:r>
            <a:r>
              <a:rPr lang="en-US" sz="3600" dirty="0" err="1"/>
              <a:t>quan</a:t>
            </a:r>
            <a:r>
              <a:rPr lang="en-US" sz="3600" dirty="0"/>
              <a:t> </a:t>
            </a:r>
            <a:r>
              <a:rPr lang="en-US" sz="3600" dirty="0" err="1"/>
              <a:t>sinh</a:t>
            </a:r>
            <a:r>
              <a:rPr lang="en-US" sz="3600" dirty="0"/>
              <a:t> </a:t>
            </a:r>
            <a:r>
              <a:rPr lang="en-US" sz="3600" dirty="0" err="1"/>
              <a:t>sản</a:t>
            </a:r>
            <a:r>
              <a:rPr lang="en-US" sz="3600" dirty="0"/>
              <a:t> </a:t>
            </a:r>
            <a:r>
              <a:rPr lang="en-US" sz="3600" dirty="0" err="1"/>
              <a:t>của</a:t>
            </a:r>
            <a:r>
              <a:rPr lang="en-US" sz="3600" dirty="0"/>
              <a:t> </a:t>
            </a:r>
            <a:r>
              <a:rPr lang="en-US" sz="3600" dirty="0" err="1"/>
              <a:t>cây</a:t>
            </a:r>
            <a:r>
              <a:rPr lang="en-US" sz="3600" dirty="0"/>
              <a:t> </a:t>
            </a:r>
            <a:r>
              <a:rPr lang="en-US" sz="3600" dirty="0" err="1"/>
              <a:t>hạt</a:t>
            </a:r>
            <a:r>
              <a:rPr lang="en-US" sz="3600" dirty="0"/>
              <a:t> </a:t>
            </a:r>
            <a:r>
              <a:rPr lang="en-US" sz="3600" dirty="0" err="1"/>
              <a:t>trần</a:t>
            </a:r>
            <a:r>
              <a:rPr lang="en-US" sz="3600" dirty="0"/>
              <a:t> </a:t>
            </a:r>
            <a:r>
              <a:rPr lang="en-US" sz="3600" dirty="0" err="1"/>
              <a:t>là</a:t>
            </a:r>
            <a:r>
              <a:rPr lang="en-US" sz="3600" dirty="0"/>
              <a:t> </a:t>
            </a:r>
            <a:r>
              <a:rPr lang="en-US" sz="3600" dirty="0" err="1"/>
              <a:t>nón</a:t>
            </a:r>
            <a:r>
              <a:rPr lang="en-US" sz="3600" dirty="0"/>
              <a:t>.</a:t>
            </a:r>
          </a:p>
          <a:p>
            <a:pPr algn="just">
              <a:lnSpc>
                <a:spcPct val="107000"/>
              </a:lnSpc>
              <a:spcAft>
                <a:spcPts val="800"/>
              </a:spcAft>
            </a:pPr>
            <a:r>
              <a:rPr lang="en-US" sz="3600" dirty="0" err="1"/>
              <a:t>Cây</a:t>
            </a:r>
            <a:r>
              <a:rPr lang="en-US" sz="3600" dirty="0"/>
              <a:t> </a:t>
            </a:r>
            <a:r>
              <a:rPr lang="en-US" sz="3600" dirty="0" err="1"/>
              <a:t>thông</a:t>
            </a:r>
            <a:r>
              <a:rPr lang="en-US" sz="3600" dirty="0"/>
              <a:t> </a:t>
            </a:r>
            <a:r>
              <a:rPr lang="en-US" sz="3600" dirty="0" err="1"/>
              <a:t>là</a:t>
            </a:r>
            <a:r>
              <a:rPr lang="en-US" sz="3600" dirty="0"/>
              <a:t> </a:t>
            </a:r>
            <a:r>
              <a:rPr lang="en-US" sz="3600" dirty="0" err="1"/>
              <a:t>cây</a:t>
            </a:r>
            <a:r>
              <a:rPr lang="en-US" sz="3600" dirty="0"/>
              <a:t> </a:t>
            </a:r>
            <a:r>
              <a:rPr lang="en-US" sz="3600" dirty="0" err="1"/>
              <a:t>hạt</a:t>
            </a:r>
            <a:r>
              <a:rPr lang="en-US" sz="3600" dirty="0"/>
              <a:t> </a:t>
            </a:r>
            <a:r>
              <a:rPr lang="en-US" sz="3600" dirty="0" err="1"/>
              <a:t>trần</a:t>
            </a:r>
            <a:r>
              <a:rPr lang="en-US" sz="3600" dirty="0"/>
              <a:t> </a:t>
            </a:r>
            <a:r>
              <a:rPr lang="en-US" sz="3600" dirty="0" err="1"/>
              <a:t>vì</a:t>
            </a:r>
            <a:r>
              <a:rPr lang="en-US" sz="3600" dirty="0"/>
              <a:t> </a:t>
            </a:r>
            <a:r>
              <a:rPr lang="en-US" sz="3600" dirty="0" err="1"/>
              <a:t>hạt</a:t>
            </a:r>
            <a:r>
              <a:rPr lang="en-US" sz="3600" dirty="0"/>
              <a:t> </a:t>
            </a:r>
            <a:r>
              <a:rPr lang="en-US" sz="3600" dirty="0" err="1"/>
              <a:t>thông</a:t>
            </a:r>
            <a:r>
              <a:rPr lang="en-US" sz="3600" dirty="0"/>
              <a:t> </a:t>
            </a:r>
            <a:r>
              <a:rPr lang="en-US" sz="3600" dirty="0" err="1"/>
              <a:t>nằm</a:t>
            </a:r>
            <a:r>
              <a:rPr lang="en-US" sz="3600" dirty="0"/>
              <a:t> </a:t>
            </a:r>
            <a:r>
              <a:rPr lang="en-US" sz="3600" dirty="0" err="1"/>
              <a:t>lộ</a:t>
            </a:r>
            <a:r>
              <a:rPr lang="en-US" sz="3600" dirty="0"/>
              <a:t> </a:t>
            </a:r>
            <a:r>
              <a:rPr lang="en-US" sz="3600" dirty="0" err="1"/>
              <a:t>trên</a:t>
            </a:r>
            <a:r>
              <a:rPr lang="en-US" sz="3600" dirty="0"/>
              <a:t> </a:t>
            </a:r>
            <a:r>
              <a:rPr lang="en-US" sz="3600" dirty="0" err="1"/>
              <a:t>các</a:t>
            </a:r>
            <a:r>
              <a:rPr lang="en-US" sz="3600" dirty="0"/>
              <a:t> </a:t>
            </a:r>
            <a:r>
              <a:rPr lang="en-US" sz="3600" dirty="0" err="1"/>
              <a:t>lá</a:t>
            </a:r>
            <a:r>
              <a:rPr lang="en-US" sz="3600" dirty="0"/>
              <a:t> </a:t>
            </a:r>
            <a:r>
              <a:rPr lang="en-US" sz="3600" dirty="0" err="1"/>
              <a:t>noãn</a:t>
            </a:r>
            <a:r>
              <a:rPr lang="en-US" sz="3600" dirty="0"/>
              <a:t> </a:t>
            </a:r>
            <a:r>
              <a:rPr lang="en-US" sz="3600" dirty="0" err="1"/>
              <a:t>hở</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3177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a:extLst>
              <a:ext uri="{FF2B5EF4-FFF2-40B4-BE49-F238E27FC236}">
                <a16:creationId xmlns:a16="http://schemas.microsoft.com/office/drawing/2014/main" id="{474C6AAD-6584-4075-9C78-DFEF7DB85117}"/>
              </a:ext>
            </a:extLst>
          </p:cNvPr>
          <p:cNvSpPr txBox="1">
            <a:spLocks noChangeArrowheads="1"/>
          </p:cNvSpPr>
          <p:nvPr/>
        </p:nvSpPr>
        <p:spPr bwMode="auto">
          <a:xfrm>
            <a:off x="1828800" y="381001"/>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1219170" eaLnBrk="1" fontAlgn="base" hangingPunct="1">
              <a:spcBef>
                <a:spcPct val="50000"/>
              </a:spcBef>
              <a:spcAft>
                <a:spcPct val="0"/>
              </a:spcAft>
            </a:pPr>
            <a:endParaRPr lang="en-US" altLang="en-US" sz="2400">
              <a:solidFill>
                <a:prstClr val="black"/>
              </a:solidFill>
              <a:latin typeface="Arial" panose="020B0604020202020204" pitchFamily="34" charset="0"/>
            </a:endParaRPr>
          </a:p>
        </p:txBody>
      </p:sp>
      <p:sp>
        <p:nvSpPr>
          <p:cNvPr id="17" name="Action Button: Home 16">
            <a:hlinkClick r:id="rId2" action="ppaction://hlinksldjump" highlightClick="1"/>
            <a:extLst>
              <a:ext uri="{FF2B5EF4-FFF2-40B4-BE49-F238E27FC236}">
                <a16:creationId xmlns:a16="http://schemas.microsoft.com/office/drawing/2014/main" id="{9C567CF3-2C6F-44A2-97BB-4470E1750D62}"/>
              </a:ext>
            </a:extLst>
          </p:cNvPr>
          <p:cNvSpPr/>
          <p:nvPr/>
        </p:nvSpPr>
        <p:spPr>
          <a:xfrm>
            <a:off x="9927167" y="6324600"/>
            <a:ext cx="628651" cy="533400"/>
          </a:xfrm>
          <a:prstGeom prst="actionButtonHom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alibri"/>
            </a:endParaRPr>
          </a:p>
        </p:txBody>
      </p:sp>
      <p:pic>
        <p:nvPicPr>
          <p:cNvPr id="29703" name="Picture 8" descr="POINSET2">
            <a:extLst>
              <a:ext uri="{FF2B5EF4-FFF2-40B4-BE49-F238E27FC236}">
                <a16:creationId xmlns:a16="http://schemas.microsoft.com/office/drawing/2014/main" id="{B5ECF7FF-B1D5-4C66-B17C-57FB12BAF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5303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0" descr="POINSET2">
            <a:extLst>
              <a:ext uri="{FF2B5EF4-FFF2-40B4-BE49-F238E27FC236}">
                <a16:creationId xmlns:a16="http://schemas.microsoft.com/office/drawing/2014/main" id="{06734A32-9821-42D4-9F3A-158286FE2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66968" y="-332317"/>
            <a:ext cx="954616" cy="16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9" descr="POINSET2">
            <a:extLst>
              <a:ext uri="{FF2B5EF4-FFF2-40B4-BE49-F238E27FC236}">
                <a16:creationId xmlns:a16="http://schemas.microsoft.com/office/drawing/2014/main" id="{519B67F8-9A63-4080-A7EC-78B83114E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8000" y="5435600"/>
            <a:ext cx="914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0" descr="POINSET2">
            <a:extLst>
              <a:ext uri="{FF2B5EF4-FFF2-40B4-BE49-F238E27FC236}">
                <a16:creationId xmlns:a16="http://schemas.microsoft.com/office/drawing/2014/main" id="{82F45064-B71D-491D-997A-0EBF9720A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668000" y="58674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CDE497AF-444F-449B-931A-57EA79C96604}"/>
              </a:ext>
            </a:extLst>
          </p:cNvPr>
          <p:cNvSpPr txBox="1"/>
          <p:nvPr/>
        </p:nvSpPr>
        <p:spPr>
          <a:xfrm>
            <a:off x="720374" y="998798"/>
            <a:ext cx="10882489" cy="3324052"/>
          </a:xfrm>
          <a:prstGeom prst="rect">
            <a:avLst/>
          </a:prstGeom>
          <a:noFill/>
        </p:spPr>
        <p:txBody>
          <a:bodyPr wrap="square">
            <a:spAutoFit/>
          </a:bodyPr>
          <a:lstStyle/>
          <a:p>
            <a:pPr algn="just">
              <a:lnSpc>
                <a:spcPct val="107000"/>
              </a:lnSpc>
              <a:spcAft>
                <a:spcPts val="800"/>
              </a:spcAft>
            </a:pP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Vì</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sao</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1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số</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cây</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như</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táo</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mận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soài</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lại</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được</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gọi</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là</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cây</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hạt</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kín</a:t>
            </a:r>
            <a:r>
              <a:rPr lang="en-US" sz="36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52F5C00-3E0A-490E-8ACA-EB31CACB3591}"/>
              </a:ext>
            </a:extLst>
          </p:cNvPr>
          <p:cNvSpPr txBox="1"/>
          <p:nvPr/>
        </p:nvSpPr>
        <p:spPr>
          <a:xfrm>
            <a:off x="566376" y="3230533"/>
            <a:ext cx="11542816" cy="1974515"/>
          </a:xfrm>
          <a:prstGeom prst="rect">
            <a:avLst/>
          </a:prstGeom>
          <a:noFill/>
        </p:spPr>
        <p:txBody>
          <a:bodyPr wrap="square">
            <a:spAutoFit/>
          </a:bodyPr>
          <a:lstStyle/>
          <a:p>
            <a:pPr algn="just">
              <a:lnSpc>
                <a:spcPct val="107000"/>
              </a:lnSpc>
              <a:spcAft>
                <a:spcPts val="800"/>
              </a:spcAft>
            </a:pPr>
            <a:r>
              <a:rPr lang="en-US" sz="3600" u="sng" dirty="0" err="1">
                <a:latin typeface="Times New Roman" panose="02020603050405020304" pitchFamily="18" charset="0"/>
                <a:ea typeface="Calibri" panose="020F0502020204030204" pitchFamily="34" charset="0"/>
                <a:cs typeface="Times New Roman" panose="02020603050405020304" pitchFamily="18" charset="0"/>
              </a:rPr>
              <a:t>Đáp</a:t>
            </a:r>
            <a:r>
              <a:rPr lang="en-US" sz="3600" u="sng" dirty="0">
                <a:latin typeface="Times New Roman" panose="02020603050405020304" pitchFamily="18" charset="0"/>
                <a:ea typeface="Calibri" panose="020F0502020204030204" pitchFamily="34" charset="0"/>
                <a:cs typeface="Times New Roman" panose="02020603050405020304" pitchFamily="18" charset="0"/>
              </a:rPr>
              <a:t> </a:t>
            </a:r>
            <a:r>
              <a:rPr lang="en-US" sz="3600" u="sng" dirty="0" err="1">
                <a:latin typeface="Times New Roman" panose="02020603050405020304" pitchFamily="18" charset="0"/>
                <a:ea typeface="Calibri" panose="020F0502020204030204" pitchFamily="34" charset="0"/>
                <a:cs typeface="Times New Roman" panose="02020603050405020304" pitchFamily="18" charset="0"/>
              </a:rPr>
              <a:t>án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t>Hạt</a:t>
            </a:r>
            <a:r>
              <a:rPr lang="en-US" sz="3600" dirty="0"/>
              <a:t> </a:t>
            </a:r>
            <a:r>
              <a:rPr lang="en-US" sz="3600" dirty="0" err="1"/>
              <a:t>của</a:t>
            </a:r>
            <a:r>
              <a:rPr lang="en-US" sz="3600" dirty="0"/>
              <a:t> </a:t>
            </a:r>
            <a:r>
              <a:rPr lang="en-US" sz="3600" dirty="0" err="1"/>
              <a:t>táo</a:t>
            </a:r>
            <a:r>
              <a:rPr lang="en-US" sz="3600" dirty="0"/>
              <a:t>, </a:t>
            </a:r>
            <a:r>
              <a:rPr lang="en-US" sz="3600" dirty="0" err="1"/>
              <a:t>mận</a:t>
            </a:r>
            <a:r>
              <a:rPr lang="en-US" sz="3600" dirty="0"/>
              <a:t>, </a:t>
            </a:r>
            <a:r>
              <a:rPr lang="en-US" sz="3600" dirty="0" err="1"/>
              <a:t>soài</a:t>
            </a:r>
            <a:r>
              <a:rPr lang="en-US" sz="3600" dirty="0"/>
              <a:t>,… </a:t>
            </a:r>
            <a:r>
              <a:rPr lang="en-US" sz="3600" dirty="0" err="1"/>
              <a:t>được</a:t>
            </a:r>
            <a:r>
              <a:rPr lang="en-US" sz="3600" dirty="0"/>
              <a:t> bao </a:t>
            </a:r>
            <a:r>
              <a:rPr lang="en-US" sz="3600" dirty="0" err="1"/>
              <a:t>bọc</a:t>
            </a:r>
            <a:r>
              <a:rPr lang="en-US" sz="3600" dirty="0"/>
              <a:t> </a:t>
            </a:r>
            <a:r>
              <a:rPr lang="en-US" sz="3600" dirty="0" err="1"/>
              <a:t>bởi</a:t>
            </a:r>
            <a:r>
              <a:rPr lang="en-US" sz="3600" dirty="0"/>
              <a:t> </a:t>
            </a:r>
            <a:r>
              <a:rPr lang="en-US" sz="3600" dirty="0" err="1"/>
              <a:t>thịt</a:t>
            </a:r>
            <a:r>
              <a:rPr lang="en-US" sz="3600" dirty="0"/>
              <a:t> </a:t>
            </a:r>
            <a:r>
              <a:rPr lang="en-US" sz="3600" dirty="0" err="1"/>
              <a:t>quả</a:t>
            </a:r>
            <a:endParaRPr lang="en-US" sz="3600" dirty="0"/>
          </a:p>
          <a:p>
            <a:pPr algn="just">
              <a:lnSpc>
                <a:spcPct val="107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51705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nTim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nTim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854</TotalTime>
  <Words>2346</Words>
  <Application>Microsoft Office PowerPoint</Application>
  <PresentationFormat>Widescreen</PresentationFormat>
  <Paragraphs>376</Paragraphs>
  <Slides>50</Slides>
  <Notes>1</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50</vt:i4>
      </vt:variant>
    </vt:vector>
  </HeadingPairs>
  <TitlesOfParts>
    <vt:vector size="64" baseType="lpstr">
      <vt:lpstr>.VnTime</vt:lpstr>
      <vt:lpstr>Arial</vt:lpstr>
      <vt:lpstr>Calibri</vt:lpstr>
      <vt:lpstr>Calibri Light</vt:lpstr>
      <vt:lpstr>Garamond</vt:lpstr>
      <vt:lpstr>Tahoma</vt:lpstr>
      <vt:lpstr>Times New Roman</vt:lpstr>
      <vt:lpstr>Verdana</vt:lpstr>
      <vt:lpstr>VNI-Times</vt:lpstr>
      <vt:lpstr>Wingdings</vt:lpstr>
      <vt:lpstr>2_Office Theme</vt:lpstr>
      <vt:lpstr>1_Office Theme</vt:lpstr>
      <vt:lpstr>Default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 VAI TRÒ CỦA THỰC VẬT ĐỐI VỚI ĐỜI SỐNG CON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Thí Nghiệm  Châu A: có cây( khu có rừng) Chậu  B: Không có cây(Đồi trọc) Tạo 1 trận mưa giả bằng cách tưới vào 2 chậu 1 lượng nước như nhau Nhận xét màu sắc và lượng nước chảy ra 2 cốc A và 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Đa dạng thực vật ở Việt Nam</vt:lpstr>
      <vt:lpstr>PowerPoint Presentation</vt:lpstr>
      <vt:lpstr>PowerPoint Presentation</vt:lpstr>
      <vt:lpstr>PowerPoint Presentation</vt:lpstr>
      <vt:lpstr>PowerPoint Presentation</vt:lpstr>
      <vt:lpstr>LUYỆN TẬP</vt:lpstr>
      <vt:lpstr>PowerPoint Presentation</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68</cp:revision>
  <dcterms:created xsi:type="dcterms:W3CDTF">2021-04-09T09:25:24Z</dcterms:created>
  <dcterms:modified xsi:type="dcterms:W3CDTF">2021-05-19T03:08:05Z</dcterms:modified>
</cp:coreProperties>
</file>