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2" r:id="rId14"/>
    <p:sldId id="269" r:id="rId15"/>
    <p:sldId id="265" r:id="rId16"/>
    <p:sldId id="274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4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8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9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6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9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2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8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7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6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4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5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emf"/><Relationship Id="rId7" Type="http://schemas.openxmlformats.org/officeDocument/2006/relationships/image" Target="../media/image2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5.png"/><Relationship Id="rId7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079"/>
          <a:stretch/>
        </p:blipFill>
        <p:spPr>
          <a:xfrm>
            <a:off x="0" y="0"/>
            <a:ext cx="12303658" cy="68164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1205" y="1732199"/>
            <a:ext cx="10515600" cy="16719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  <a:p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 DẠNG NGUYÊN SINH VẬT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6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90" y="1183292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27715" y="2860459"/>
            <a:ext cx="5666503" cy="902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1.Hãy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5478" y="1568960"/>
            <a:ext cx="5556893" cy="1359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hình17.4; 17.5 ,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715" y="3694772"/>
            <a:ext cx="5666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2.Hoàn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689997"/>
              </p:ext>
            </p:extLst>
          </p:nvPr>
        </p:nvGraphicFramePr>
        <p:xfrm>
          <a:off x="127715" y="4648879"/>
          <a:ext cx="758680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780"/>
                <a:gridCol w="860079"/>
                <a:gridCol w="1430448"/>
                <a:gridCol w="1720158"/>
                <a:gridCol w="1757340"/>
              </a:tblGrid>
              <a:tr h="7878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437699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rét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437699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kiết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1"/>
          <a:stretch/>
        </p:blipFill>
        <p:spPr>
          <a:xfrm>
            <a:off x="6650525" y="947676"/>
            <a:ext cx="5164247" cy="309628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958342" y="621634"/>
            <a:ext cx="5070695" cy="2777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17.4: Con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57" y="4092284"/>
            <a:ext cx="3937480" cy="216963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8041756" y="6199786"/>
            <a:ext cx="4037081" cy="7004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17.5: Con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127715" y="1686002"/>
            <a:ext cx="486481" cy="57739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0571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  <p:bldP spid="2" grpId="0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35389" y="1738455"/>
            <a:ext cx="9850171" cy="902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83" y="2267844"/>
            <a:ext cx="2644712" cy="23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6474485"/>
            <a:ext cx="1551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3354258" y="6461083"/>
            <a:ext cx="4814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endParaRPr lang="en-US" sz="2000" dirty="0"/>
          </a:p>
        </p:txBody>
      </p:sp>
      <p:sp>
        <p:nvSpPr>
          <p:cNvPr id="30" name="Rectangle 29"/>
          <p:cNvSpPr/>
          <p:nvPr/>
        </p:nvSpPr>
        <p:spPr>
          <a:xfrm>
            <a:off x="8411202" y="6472023"/>
            <a:ext cx="3432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2000" dirty="0"/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9" y="2216030"/>
            <a:ext cx="2648939" cy="25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08" y="2203356"/>
            <a:ext cx="2782982" cy="252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50" y="2216030"/>
            <a:ext cx="2642259" cy="24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0" y="4673111"/>
            <a:ext cx="3246078" cy="175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/>
          <a:srcRect l="23175"/>
          <a:stretch/>
        </p:blipFill>
        <p:spPr>
          <a:xfrm flipV="1">
            <a:off x="4077643" y="4812576"/>
            <a:ext cx="3368011" cy="17324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1202" y="4812576"/>
            <a:ext cx="3348715" cy="17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-756" y="1766049"/>
            <a:ext cx="86206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291734"/>
              </p:ext>
            </p:extLst>
          </p:nvPr>
        </p:nvGraphicFramePr>
        <p:xfrm>
          <a:off x="79951" y="2727860"/>
          <a:ext cx="8529895" cy="4059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122"/>
                <a:gridCol w="832919"/>
                <a:gridCol w="1765426"/>
                <a:gridCol w="2046083"/>
                <a:gridCol w="2598345"/>
              </a:tblGrid>
              <a:tr h="8552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995794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rét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650102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kiết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1"/>
          <a:stretch/>
        </p:blipFill>
        <p:spPr>
          <a:xfrm>
            <a:off x="8600792" y="989932"/>
            <a:ext cx="3567064" cy="274009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247707" y="621633"/>
            <a:ext cx="3781330" cy="50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17.4: Con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92" y="3884441"/>
            <a:ext cx="3453144" cy="237748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8600791" y="6199786"/>
            <a:ext cx="3478045" cy="7004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17.5: Con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5532" y="3936862"/>
            <a:ext cx="7017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5532" y="5307234"/>
            <a:ext cx="7922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1994" y="3697197"/>
            <a:ext cx="15930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06181" y="5071156"/>
            <a:ext cx="15930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nhày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84424" y="3536752"/>
            <a:ext cx="205114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65742" y="5153100"/>
            <a:ext cx="196018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90978" y="3490118"/>
            <a:ext cx="259186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82273" y="5071156"/>
            <a:ext cx="263762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4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5" grpId="0" animBg="1"/>
      <p:bldP spid="3" grpId="0"/>
      <p:bldP spid="7" grpId="0"/>
      <p:bldP spid="9" grpId="0"/>
      <p:bldP spid="18" grpId="0"/>
      <p:bldP spid="19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6" y="2371614"/>
            <a:ext cx="5106153" cy="4095114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35801" y="1636988"/>
            <a:ext cx="6011501" cy="7004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17.5: Con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6572815" y="1123927"/>
            <a:ext cx="5459240" cy="5584691"/>
          </a:xfrm>
          <a:prstGeom prst="wedgeEllipseCallout">
            <a:avLst>
              <a:gd name="adj1" fmla="val -89987"/>
              <a:gd name="adj2" fmla="val 4197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87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2864" y="1565998"/>
            <a:ext cx="11644267" cy="1023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17.3, 17.4, 17.5)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ction Button: Help 7">
            <a:hlinkClick r:id="" action="ppaction://noaction" highlightClick="1"/>
          </p:cNvPr>
          <p:cNvSpPr/>
          <p:nvPr/>
        </p:nvSpPr>
        <p:spPr>
          <a:xfrm>
            <a:off x="314608" y="1636988"/>
            <a:ext cx="501713" cy="649948"/>
          </a:xfrm>
          <a:prstGeom prst="actionButtonHel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035838"/>
              </p:ext>
            </p:extLst>
          </p:nvPr>
        </p:nvGraphicFramePr>
        <p:xfrm>
          <a:off x="108640" y="2442493"/>
          <a:ext cx="5712738" cy="4196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355"/>
                <a:gridCol w="3110383"/>
              </a:tblGrid>
              <a:tr h="16024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222218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222218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/>
          <a:stretch/>
        </p:blipFill>
        <p:spPr>
          <a:xfrm>
            <a:off x="7687504" y="2396926"/>
            <a:ext cx="3200400" cy="19956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1"/>
          <a:stretch/>
        </p:blipFill>
        <p:spPr>
          <a:xfrm>
            <a:off x="5818172" y="4480518"/>
            <a:ext cx="3316775" cy="2377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620" y="4480519"/>
            <a:ext cx="2523276" cy="23774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39083" y="2511115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H17.3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6466672" y="4392584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H17.4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11353800" y="4207918"/>
            <a:ext cx="761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H17.5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2809080" y="3995771"/>
            <a:ext cx="30043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05031" y="5378333"/>
            <a:ext cx="3108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3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399" y="4181388"/>
            <a:ext cx="2681336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G_061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7412" y="2075236"/>
            <a:ext cx="9389606" cy="472536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468405" y="1577896"/>
            <a:ext cx="958762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7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5390" y="1427463"/>
            <a:ext cx="3321114" cy="27733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144979" y="1427463"/>
            <a:ext cx="3197381" cy="27733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674" y="669958"/>
            <a:ext cx="3505199" cy="2773346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15362" y="5103168"/>
            <a:ext cx="11671426" cy="908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72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40" y="1629531"/>
            <a:ext cx="3505199" cy="2773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184" y="1621734"/>
            <a:ext cx="4011440" cy="3013594"/>
          </a:xfrm>
          <a:prstGeom prst="rect">
            <a:avLst/>
          </a:prstGeom>
        </p:spPr>
      </p:pic>
      <p:sp>
        <p:nvSpPr>
          <p:cNvPr id="13" name="Arc 12"/>
          <p:cNvSpPr/>
          <p:nvPr/>
        </p:nvSpPr>
        <p:spPr>
          <a:xfrm rot="18909407">
            <a:off x="7785981" y="2689438"/>
            <a:ext cx="2009869" cy="914400"/>
          </a:xfrm>
          <a:prstGeom prst="arc">
            <a:avLst>
              <a:gd name="adj1" fmla="val 299970"/>
              <a:gd name="adj2" fmla="val 0"/>
            </a:avLst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Arc 13"/>
          <p:cNvSpPr/>
          <p:nvPr/>
        </p:nvSpPr>
        <p:spPr>
          <a:xfrm rot="18909407">
            <a:off x="7695531" y="1829840"/>
            <a:ext cx="473465" cy="560557"/>
          </a:xfrm>
          <a:prstGeom prst="arc">
            <a:avLst>
              <a:gd name="adj1" fmla="val 299970"/>
              <a:gd name="adj2" fmla="val 0"/>
            </a:avLst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710380" y="4894959"/>
            <a:ext cx="6366096" cy="473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56280" y="5671603"/>
            <a:ext cx="4341480" cy="473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293" y="534155"/>
            <a:ext cx="13824641" cy="724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92356" y="1772805"/>
            <a:ext cx="7051232" cy="456462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THÊM</a:t>
            </a:r>
            <a:endParaRPr lang="en-US" sz="2400" b="1" u="sng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en-US" sz="2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705" y="5051834"/>
            <a:ext cx="2807513" cy="1448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295" t="9574" r="6105" b="14709"/>
          <a:stretch/>
        </p:blipFill>
        <p:spPr>
          <a:xfrm>
            <a:off x="0" y="891586"/>
            <a:ext cx="2309860" cy="13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683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" y="724279"/>
            <a:ext cx="10882266" cy="53339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759636" y="5160474"/>
            <a:ext cx="2009868" cy="12232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0" y="624690"/>
            <a:ext cx="10701195" cy="1412340"/>
          </a:xfrm>
          <a:prstGeom prst="wedgeEllipseCallout">
            <a:avLst>
              <a:gd name="adj1" fmla="val 19048"/>
              <a:gd name="adj2" fmla="val 7872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17.1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71577" y="5750004"/>
            <a:ext cx="3702867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17.1: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9897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7700" y="895704"/>
            <a:ext cx="2413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92784" y="1702867"/>
            <a:ext cx="7356484" cy="944380"/>
            <a:chOff x="360401" y="36212"/>
            <a:chExt cx="7356484" cy="944380"/>
          </a:xfrm>
        </p:grpSpPr>
        <p:sp>
          <p:nvSpPr>
            <p:cNvPr id="10" name="Rounded Rectangle 9"/>
            <p:cNvSpPr/>
            <p:nvPr/>
          </p:nvSpPr>
          <p:spPr>
            <a:xfrm>
              <a:off x="360401" y="36212"/>
              <a:ext cx="7356484" cy="94438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406502" y="36212"/>
              <a:ext cx="7264282" cy="8521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7890" tIns="0" rIns="207890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bg1"/>
                  </a:solidFill>
                </a:rPr>
                <a:t>I. </a:t>
              </a:r>
              <a:r>
                <a:rPr lang="en-US" sz="3200" b="1" kern="1200" dirty="0" smtClean="0">
                  <a:solidFill>
                    <a:schemeClr val="bg1"/>
                  </a:solidFill>
                </a:rPr>
                <a:t>SỰ ĐA DẠNG CỦA NGUYÊN SINH VẬT</a:t>
              </a:r>
              <a:endParaRPr lang="en-US" sz="32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59203" y="3229196"/>
            <a:ext cx="7356484" cy="1029525"/>
            <a:chOff x="224037" y="1514009"/>
            <a:chExt cx="7356484" cy="1181811"/>
          </a:xfrm>
        </p:grpSpPr>
        <p:sp>
          <p:nvSpPr>
            <p:cNvPr id="13" name="Rounded Rectangle 12"/>
            <p:cNvSpPr/>
            <p:nvPr/>
          </p:nvSpPr>
          <p:spPr>
            <a:xfrm>
              <a:off x="224037" y="1514009"/>
              <a:ext cx="7356484" cy="1181811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57618" y="1786875"/>
              <a:ext cx="7241102" cy="6125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7890" tIns="0" rIns="207890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bg1"/>
                  </a:solidFill>
                </a:rPr>
                <a:t>II. </a:t>
              </a:r>
              <a:r>
                <a:rPr lang="en-US" sz="3200" b="1" kern="1200" dirty="0" smtClean="0">
                  <a:solidFill>
                    <a:schemeClr val="bg1"/>
                  </a:solidFill>
                </a:rPr>
                <a:t>VAI TRÒ VÀ TÁC HẠI CỦA NGUYÊN SINH VẬT</a:t>
              </a:r>
              <a:endParaRPr lang="en-US" sz="32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35093" y="4698392"/>
            <a:ext cx="7356484" cy="1249735"/>
            <a:chOff x="348412" y="109703"/>
            <a:chExt cx="7356484" cy="1249735"/>
          </a:xfrm>
        </p:grpSpPr>
        <p:sp>
          <p:nvSpPr>
            <p:cNvPr id="16" name="Rounded Rectangle 15"/>
            <p:cNvSpPr/>
            <p:nvPr/>
          </p:nvSpPr>
          <p:spPr>
            <a:xfrm>
              <a:off x="348412" y="240698"/>
              <a:ext cx="7356484" cy="101251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474664" y="109703"/>
              <a:ext cx="7192882" cy="1249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7890" tIns="0" rIns="207890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bg1"/>
                  </a:solidFill>
                </a:rPr>
                <a:t>III. </a:t>
              </a:r>
              <a:r>
                <a:rPr lang="en-US" sz="3200" b="1" kern="1200" dirty="0" smtClean="0">
                  <a:solidFill>
                    <a:schemeClr val="bg1"/>
                  </a:solidFill>
                </a:rPr>
                <a:t>QUAN SÁT MỘT SỐ NGUYÊN SINH VẬT</a:t>
              </a:r>
              <a:endParaRPr lang="en-US" sz="32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38200" y="120683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09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91" y="760493"/>
            <a:ext cx="5417745" cy="5554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6239" y="1455792"/>
            <a:ext cx="5589761" cy="1062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17.2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 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0135" y="2609510"/>
            <a:ext cx="5236676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1.Nguyên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2562" y="3535225"/>
            <a:ext cx="5236676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8776" y="4559900"/>
            <a:ext cx="5309105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2562" y="5490896"/>
            <a:ext cx="5309105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Câu4.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3" y="1070037"/>
            <a:ext cx="6328372" cy="2497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92"/>
          <a:stretch/>
        </p:blipFill>
        <p:spPr>
          <a:xfrm>
            <a:off x="5812323" y="4403586"/>
            <a:ext cx="6056770" cy="152033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9600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454426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91244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824394" y="5843917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960318" y="5926812"/>
            <a:ext cx="1999309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51750" y="1648200"/>
            <a:ext cx="486481" cy="57739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866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91" y="760493"/>
            <a:ext cx="5417745" cy="5554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1672" y="1677968"/>
            <a:ext cx="6024328" cy="148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2899078"/>
            <a:ext cx="5689351" cy="1255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2804" y="4436737"/>
            <a:ext cx="5543741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14" y="1017618"/>
            <a:ext cx="6328372" cy="2497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92"/>
          <a:stretch/>
        </p:blipFill>
        <p:spPr>
          <a:xfrm>
            <a:off x="5812323" y="4403586"/>
            <a:ext cx="6056770" cy="152033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9600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454426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91244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824394" y="5843917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960318" y="5926812"/>
            <a:ext cx="1999309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734416"/>
            <a:ext cx="554525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algn="just">
              <a:lnSpc>
                <a:spcPct val="115000"/>
              </a:lnSpc>
              <a:tabLst>
                <a:tab pos="450215" algn="l"/>
              </a:tabLst>
            </a:pP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1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246" y="715091"/>
            <a:ext cx="5417745" cy="5554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0535" y="1643561"/>
            <a:ext cx="5309105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3" y="1070037"/>
            <a:ext cx="6328372" cy="2497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92"/>
          <a:stretch/>
        </p:blipFill>
        <p:spPr>
          <a:xfrm>
            <a:off x="5812323" y="4406477"/>
            <a:ext cx="6056770" cy="152033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9600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454426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91244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824394" y="5843917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960318" y="5926812"/>
            <a:ext cx="1999309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7" y="2123766"/>
            <a:ext cx="1846089" cy="185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07" y="2140262"/>
            <a:ext cx="1763271" cy="193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40" y="2156759"/>
            <a:ext cx="1827792" cy="190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" y="4567707"/>
            <a:ext cx="1891676" cy="20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55" y="4557492"/>
            <a:ext cx="1863231" cy="202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88" y="4557492"/>
            <a:ext cx="1848899" cy="194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1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31854" y="1681041"/>
            <a:ext cx="5459240" cy="1359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hình17.3,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35389" y="3063900"/>
            <a:ext cx="5368705" cy="873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90122" y="4209173"/>
            <a:ext cx="5459240" cy="873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52022" y="5377778"/>
            <a:ext cx="5178582" cy="873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/>
          <a:stretch/>
        </p:blipFill>
        <p:spPr>
          <a:xfrm>
            <a:off x="6668630" y="669957"/>
            <a:ext cx="5333247" cy="35686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812" y="4357329"/>
            <a:ext cx="6615065" cy="22501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2022" y="1220215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68158" y="1783410"/>
            <a:ext cx="486481" cy="57739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6683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35390" y="1096399"/>
            <a:ext cx="8981232" cy="432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98" y="4051573"/>
            <a:ext cx="2651437" cy="280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840" y="4835124"/>
            <a:ext cx="3793665" cy="200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80" y="4791166"/>
            <a:ext cx="3258560" cy="201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5390" y="1706031"/>
            <a:ext cx="11859959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…)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09"/>
          <a:stretch/>
        </p:blipFill>
        <p:spPr bwMode="auto">
          <a:xfrm>
            <a:off x="0" y="3891709"/>
            <a:ext cx="2593624" cy="275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4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90" y="2062818"/>
            <a:ext cx="6192570" cy="873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08230" y="4259365"/>
            <a:ext cx="5178582" cy="2521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 (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=&gt;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/>
          <a:stretch/>
        </p:blipFill>
        <p:spPr>
          <a:xfrm>
            <a:off x="6668630" y="669957"/>
            <a:ext cx="5333247" cy="35686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812" y="4357329"/>
            <a:ext cx="6615065" cy="22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3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1473</Words>
  <Application>Microsoft Office PowerPoint</Application>
  <PresentationFormat>Widescreen</PresentationFormat>
  <Paragraphs>149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61</cp:revision>
  <dcterms:created xsi:type="dcterms:W3CDTF">2021-06-08T11:25:26Z</dcterms:created>
  <dcterms:modified xsi:type="dcterms:W3CDTF">2021-06-13T17:59:01Z</dcterms:modified>
</cp:coreProperties>
</file>