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90" r:id="rId2"/>
    <p:sldMasterId id="2147483692" r:id="rId3"/>
  </p:sldMasterIdLst>
  <p:notesMasterIdLst>
    <p:notesMasterId r:id="rId39"/>
  </p:notesMasterIdLst>
  <p:sldIdLst>
    <p:sldId id="256" r:id="rId4"/>
    <p:sldId id="259" r:id="rId5"/>
    <p:sldId id="325" r:id="rId6"/>
    <p:sldId id="260" r:id="rId7"/>
    <p:sldId id="308" r:id="rId8"/>
    <p:sldId id="309" r:id="rId9"/>
    <p:sldId id="310" r:id="rId10"/>
    <p:sldId id="311" r:id="rId11"/>
    <p:sldId id="315" r:id="rId12"/>
    <p:sldId id="282" r:id="rId13"/>
    <p:sldId id="364" r:id="rId14"/>
    <p:sldId id="365" r:id="rId15"/>
    <p:sldId id="366" r:id="rId16"/>
    <p:sldId id="367" r:id="rId17"/>
    <p:sldId id="368" r:id="rId18"/>
    <p:sldId id="369" r:id="rId19"/>
    <p:sldId id="324" r:id="rId20"/>
    <p:sldId id="370" r:id="rId21"/>
    <p:sldId id="316" r:id="rId22"/>
    <p:sldId id="317" r:id="rId23"/>
    <p:sldId id="38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7" r:id="rId32"/>
    <p:sldId id="371" r:id="rId33"/>
    <p:sldId id="262" r:id="rId34"/>
    <p:sldId id="318" r:id="rId35"/>
    <p:sldId id="319" r:id="rId36"/>
    <p:sldId id="320" r:id="rId37"/>
    <p:sldId id="269" r:id="rId38"/>
  </p:sldIdLst>
  <p:sldSz cx="9144000" cy="5143500" type="screen16x9"/>
  <p:notesSz cx="6858000" cy="9144000"/>
  <p:embeddedFontLst>
    <p:embeddedFont>
      <p:font typeface="Staatliches" panose="020B0604020202020204" charset="0"/>
      <p:regular r:id="rId40"/>
    </p:embeddedFont>
    <p:embeddedFont>
      <p:font typeface="#9Slide02 Noi dung dai" panose="020B0604020202020204" charset="0"/>
      <p:regular r:id="rId41"/>
    </p:embeddedFont>
    <p:embeddedFont>
      <p:font typeface="Questrial" panose="020B0604020202020204" charset="0"/>
      <p:regular r:id="rId42"/>
    </p:embeddedFont>
    <p:embeddedFont>
      <p:font typeface="Fira Sans Condensed Medium" panose="020B0604020202020204" charset="0"/>
      <p:regular r:id="rId43"/>
      <p:bold r:id="rId44"/>
      <p:italic r:id="rId45"/>
      <p:boldItalic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Barlow Semi Condensed Black" panose="020B0604020202020204" charset="0"/>
      <p:bold r:id="rId49"/>
      <p:boldItalic r:id="rId50"/>
    </p:embeddedFont>
    <p:embeddedFont>
      <p:font typeface="Luckiest Guy" panose="020B0604020202020204" charset="0"/>
      <p:regular r:id="rId51"/>
    </p:embeddedFont>
    <p:embeddedFont>
      <p:font typeface="Bebas Neue" panose="020B0604020202020204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Barlow Semi Condensed" panose="020B0604020202020204" charset="0"/>
      <p:regular r:id="rId57"/>
      <p:bold r:id="rId58"/>
      <p:italic r:id="rId59"/>
      <p:boldItalic r:id="rId60"/>
    </p:embeddedFont>
    <p:embeddedFont>
      <p:font typeface="Nunito Black" panose="00000A00000000000000" pitchFamily="2" charset="0"/>
      <p:bold r:id="rId61"/>
      <p:boldItalic r:id="rId62"/>
    </p:embeddedFont>
    <p:embeddedFont>
      <p:font typeface="Nunito" panose="00000500000000000000" pitchFamily="2" charset="0"/>
      <p:regular r:id="rId63"/>
      <p:bold r:id="rId64"/>
      <p:italic r:id="rId65"/>
      <p:boldItalic r:id="rId66"/>
    </p:embeddedFont>
    <p:embeddedFont>
      <p:font typeface="Karla" panose="020B0604020202020204" charset="0"/>
      <p:regular r:id="rId67"/>
      <p:bold r:id="rId68"/>
    </p:embeddedFont>
    <p:embeddedFont>
      <p:font typeface="Montserrat" panose="00000500000000000000" pitchFamily="2" charset="0"/>
      <p:regular r:id="rId69"/>
      <p:bold r:id="rId70"/>
      <p:italic r:id="rId71"/>
      <p:boldItalic r:id="rId72"/>
    </p:embeddedFont>
    <p:embeddedFont>
      <p:font typeface="宋体" panose="02010600030101010101" pitchFamily="2" charset="-122"/>
      <p:regular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31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8ADD31-F0DD-4451-BC1E-5D9271E50165}">
  <a:tblStyle styleId="{8D8ADD31-F0DD-4451-BC1E-5D9271E501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font" Target="fonts/font24.fntdata"/><Relationship Id="rId68" Type="http://schemas.openxmlformats.org/officeDocument/2006/relationships/font" Target="fonts/font29.fntdata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font" Target="fonts/font3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font" Target="fonts/font2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73" Type="http://schemas.openxmlformats.org/officeDocument/2006/relationships/font" Target="fonts/font3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font" Target="fonts/font30.fntdata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2.fntdata"/><Relationship Id="rId72" Type="http://schemas.openxmlformats.org/officeDocument/2006/relationships/font" Target="fonts/font3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7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font" Target="fonts/font31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9847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b7727f519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b7727f519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g73a21876ea_0_26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2" name="Google Shape;1692;g73a21876ea_0_26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96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6779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9704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5671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9970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86d7686d6e_3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86d7686d6e_3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313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8b0e6e46d7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8b0e6e46d7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8b0e6e46d7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8b0e6e46d7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3250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8b0e6e46d7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8b0e6e46d7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275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8b0e6e46d7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8b0e6e46d7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20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735de951b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735de951b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b7bf3bd84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b7bf3bd84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86d7686d6e_3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86d7686d6e_3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g73a21876ea_0_26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2" name="Google Shape;1692;g73a21876ea_0_26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032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13C315-B4C4-4539-A935-F9FF488AA3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746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13C315-B4C4-4539-A935-F9FF488AA3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255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8b0e6e46d7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8b0e6e46d7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367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86d7686d6e_3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86d7686d6e_3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4235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020444" y="4387793"/>
            <a:ext cx="2153521" cy="785375"/>
            <a:chOff x="2918906" y="3172692"/>
            <a:chExt cx="6233056" cy="1970828"/>
          </a:xfrm>
        </p:grpSpPr>
        <p:sp>
          <p:nvSpPr>
            <p:cNvPr id="10" name="Google Shape;10;p2"/>
            <p:cNvSpPr/>
            <p:nvPr/>
          </p:nvSpPr>
          <p:spPr>
            <a:xfrm>
              <a:off x="3508550" y="3397927"/>
              <a:ext cx="5643412" cy="1745592"/>
            </a:xfrm>
            <a:custGeom>
              <a:avLst/>
              <a:gdLst/>
              <a:ahLst/>
              <a:cxnLst/>
              <a:rect l="l" t="t" r="r" b="b"/>
              <a:pathLst>
                <a:path w="116383" h="35999" extrusionOk="0">
                  <a:moveTo>
                    <a:pt x="116382" y="0"/>
                  </a:moveTo>
                  <a:cubicBezTo>
                    <a:pt x="114870" y="113"/>
                    <a:pt x="113372" y="360"/>
                    <a:pt x="111915" y="740"/>
                  </a:cubicBezTo>
                  <a:cubicBezTo>
                    <a:pt x="104387" y="2702"/>
                    <a:pt x="97955" y="7673"/>
                    <a:pt x="90229" y="8808"/>
                  </a:cubicBezTo>
                  <a:cubicBezTo>
                    <a:pt x="89005" y="8988"/>
                    <a:pt x="87786" y="9067"/>
                    <a:pt x="86570" y="9067"/>
                  </a:cubicBezTo>
                  <a:cubicBezTo>
                    <a:pt x="77629" y="9067"/>
                    <a:pt x="68852" y="4767"/>
                    <a:pt x="59753" y="4381"/>
                  </a:cubicBezTo>
                  <a:cubicBezTo>
                    <a:pt x="59290" y="4361"/>
                    <a:pt x="58829" y="4352"/>
                    <a:pt x="58371" y="4352"/>
                  </a:cubicBezTo>
                  <a:cubicBezTo>
                    <a:pt x="45111" y="4352"/>
                    <a:pt x="33357" y="12414"/>
                    <a:pt x="23210" y="20447"/>
                  </a:cubicBezTo>
                  <a:cubicBezTo>
                    <a:pt x="19465" y="23409"/>
                    <a:pt x="15741" y="26401"/>
                    <a:pt x="11810" y="29149"/>
                  </a:cubicBezTo>
                  <a:cubicBezTo>
                    <a:pt x="8289" y="31616"/>
                    <a:pt x="4606" y="33910"/>
                    <a:pt x="635" y="35720"/>
                  </a:cubicBezTo>
                  <a:cubicBezTo>
                    <a:pt x="429" y="35814"/>
                    <a:pt x="215" y="35908"/>
                    <a:pt x="1" y="35999"/>
                  </a:cubicBezTo>
                  <a:lnTo>
                    <a:pt x="116382" y="35999"/>
                  </a:lnTo>
                  <a:lnTo>
                    <a:pt x="1163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918906" y="3172692"/>
              <a:ext cx="6228153" cy="1970828"/>
            </a:xfrm>
            <a:custGeom>
              <a:avLst/>
              <a:gdLst/>
              <a:ahLst/>
              <a:cxnLst/>
              <a:rect l="l" t="t" r="r" b="b"/>
              <a:pathLst>
                <a:path w="128442" h="40644" extrusionOk="0">
                  <a:moveTo>
                    <a:pt x="128441" y="1"/>
                  </a:moveTo>
                  <a:cubicBezTo>
                    <a:pt x="125131" y="777"/>
                    <a:pt x="121893" y="1835"/>
                    <a:pt x="118767" y="3094"/>
                  </a:cubicBezTo>
                  <a:cubicBezTo>
                    <a:pt x="113989" y="5015"/>
                    <a:pt x="109572" y="7840"/>
                    <a:pt x="104535" y="9204"/>
                  </a:cubicBezTo>
                  <a:cubicBezTo>
                    <a:pt x="102911" y="9643"/>
                    <a:pt x="101306" y="9828"/>
                    <a:pt x="99716" y="9828"/>
                  </a:cubicBezTo>
                  <a:cubicBezTo>
                    <a:pt x="95941" y="9828"/>
                    <a:pt x="92249" y="8786"/>
                    <a:pt x="88567" y="7641"/>
                  </a:cubicBezTo>
                  <a:cubicBezTo>
                    <a:pt x="83817" y="6158"/>
                    <a:pt x="79118" y="4986"/>
                    <a:pt x="74085" y="4711"/>
                  </a:cubicBezTo>
                  <a:cubicBezTo>
                    <a:pt x="73142" y="4660"/>
                    <a:pt x="72199" y="4635"/>
                    <a:pt x="71258" y="4635"/>
                  </a:cubicBezTo>
                  <a:cubicBezTo>
                    <a:pt x="62202" y="4635"/>
                    <a:pt x="53271" y="6942"/>
                    <a:pt x="45201" y="10686"/>
                  </a:cubicBezTo>
                  <a:cubicBezTo>
                    <a:pt x="36191" y="14867"/>
                    <a:pt x="28637" y="20774"/>
                    <a:pt x="21223" y="26978"/>
                  </a:cubicBezTo>
                  <a:cubicBezTo>
                    <a:pt x="14689" y="32439"/>
                    <a:pt x="7745" y="37112"/>
                    <a:pt x="0" y="40644"/>
                  </a:cubicBezTo>
                  <a:lnTo>
                    <a:pt x="1443" y="40644"/>
                  </a:lnTo>
                  <a:cubicBezTo>
                    <a:pt x="6843" y="38138"/>
                    <a:pt x="11922" y="35071"/>
                    <a:pt x="16589" y="31488"/>
                  </a:cubicBezTo>
                  <a:cubicBezTo>
                    <a:pt x="24718" y="25234"/>
                    <a:pt x="32009" y="18330"/>
                    <a:pt x="41209" y="13334"/>
                  </a:cubicBezTo>
                  <a:cubicBezTo>
                    <a:pt x="50318" y="8388"/>
                    <a:pt x="60643" y="5181"/>
                    <a:pt x="71290" y="5181"/>
                  </a:cubicBezTo>
                  <a:cubicBezTo>
                    <a:pt x="71408" y="5181"/>
                    <a:pt x="71526" y="5181"/>
                    <a:pt x="71645" y="5182"/>
                  </a:cubicBezTo>
                  <a:cubicBezTo>
                    <a:pt x="77236" y="5222"/>
                    <a:pt x="82508" y="6320"/>
                    <a:pt x="87769" y="7960"/>
                  </a:cubicBezTo>
                  <a:cubicBezTo>
                    <a:pt x="91552" y="9137"/>
                    <a:pt x="95409" y="10341"/>
                    <a:pt x="99406" y="10341"/>
                  </a:cubicBezTo>
                  <a:cubicBezTo>
                    <a:pt x="100099" y="10341"/>
                    <a:pt x="100795" y="10305"/>
                    <a:pt x="101497" y="10226"/>
                  </a:cubicBezTo>
                  <a:cubicBezTo>
                    <a:pt x="106744" y="9635"/>
                    <a:pt x="111261" y="6919"/>
                    <a:pt x="115885" y="4794"/>
                  </a:cubicBezTo>
                  <a:cubicBezTo>
                    <a:pt x="119928" y="2938"/>
                    <a:pt x="124122" y="1556"/>
                    <a:pt x="128441" y="476"/>
                  </a:cubicBezTo>
                  <a:lnTo>
                    <a:pt x="1284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29593" y="-14801"/>
            <a:ext cx="1704994" cy="863379"/>
            <a:chOff x="0" y="0"/>
            <a:chExt cx="4110400" cy="2081433"/>
          </a:xfrm>
        </p:grpSpPr>
        <p:sp>
          <p:nvSpPr>
            <p:cNvPr id="13" name="Google Shape;13;p2"/>
            <p:cNvSpPr/>
            <p:nvPr/>
          </p:nvSpPr>
          <p:spPr>
            <a:xfrm>
              <a:off x="0" y="0"/>
              <a:ext cx="3927738" cy="1823224"/>
            </a:xfrm>
            <a:custGeom>
              <a:avLst/>
              <a:gdLst/>
              <a:ahLst/>
              <a:cxnLst/>
              <a:rect l="l" t="t" r="r" b="b"/>
              <a:pathLst>
                <a:path w="81001" h="37600" extrusionOk="0">
                  <a:moveTo>
                    <a:pt x="0" y="0"/>
                  </a:moveTo>
                  <a:lnTo>
                    <a:pt x="0" y="36376"/>
                  </a:lnTo>
                  <a:cubicBezTo>
                    <a:pt x="3199" y="37244"/>
                    <a:pt x="6695" y="37599"/>
                    <a:pt x="10044" y="37599"/>
                  </a:cubicBezTo>
                  <a:cubicBezTo>
                    <a:pt x="11787" y="37599"/>
                    <a:pt x="13491" y="37503"/>
                    <a:pt x="15091" y="37333"/>
                  </a:cubicBezTo>
                  <a:cubicBezTo>
                    <a:pt x="22554" y="36546"/>
                    <a:pt x="29715" y="33845"/>
                    <a:pt x="35908" y="29936"/>
                  </a:cubicBezTo>
                  <a:cubicBezTo>
                    <a:pt x="40052" y="27315"/>
                    <a:pt x="43812" y="24142"/>
                    <a:pt x="48269" y="21992"/>
                  </a:cubicBezTo>
                  <a:cubicBezTo>
                    <a:pt x="56768" y="17884"/>
                    <a:pt x="67464" y="17641"/>
                    <a:pt x="74626" y="11749"/>
                  </a:cubicBezTo>
                  <a:cubicBezTo>
                    <a:pt x="77602" y="9301"/>
                    <a:pt x="79731" y="5988"/>
                    <a:pt x="80619" y="2405"/>
                  </a:cubicBezTo>
                  <a:cubicBezTo>
                    <a:pt x="80815" y="1615"/>
                    <a:pt x="80949" y="813"/>
                    <a:pt x="8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600" y="0"/>
              <a:ext cx="4108800" cy="2081433"/>
            </a:xfrm>
            <a:custGeom>
              <a:avLst/>
              <a:gdLst/>
              <a:ahLst/>
              <a:cxnLst/>
              <a:rect l="l" t="t" r="r" b="b"/>
              <a:pathLst>
                <a:path w="84735" h="42925" extrusionOk="0">
                  <a:moveTo>
                    <a:pt x="84368" y="0"/>
                  </a:moveTo>
                  <a:cubicBezTo>
                    <a:pt x="83487" y="6317"/>
                    <a:pt x="81163" y="12300"/>
                    <a:pt x="75126" y="16126"/>
                  </a:cubicBezTo>
                  <a:cubicBezTo>
                    <a:pt x="68940" y="20045"/>
                    <a:pt x="61409" y="21180"/>
                    <a:pt x="54382" y="23218"/>
                  </a:cubicBezTo>
                  <a:cubicBezTo>
                    <a:pt x="50952" y="24214"/>
                    <a:pt x="47546" y="25444"/>
                    <a:pt x="44549" y="27300"/>
                  </a:cubicBezTo>
                  <a:cubicBezTo>
                    <a:pt x="41463" y="29211"/>
                    <a:pt x="38964" y="31768"/>
                    <a:pt x="36154" y="33979"/>
                  </a:cubicBezTo>
                  <a:cubicBezTo>
                    <a:pt x="30784" y="38193"/>
                    <a:pt x="24087" y="40945"/>
                    <a:pt x="17132" y="41978"/>
                  </a:cubicBezTo>
                  <a:cubicBezTo>
                    <a:pt x="14971" y="42301"/>
                    <a:pt x="12798" y="42461"/>
                    <a:pt x="10633" y="42461"/>
                  </a:cubicBezTo>
                  <a:cubicBezTo>
                    <a:pt x="7039" y="42461"/>
                    <a:pt x="3467" y="42021"/>
                    <a:pt x="0" y="41159"/>
                  </a:cubicBezTo>
                  <a:lnTo>
                    <a:pt x="0" y="41714"/>
                  </a:lnTo>
                  <a:cubicBezTo>
                    <a:pt x="3338" y="42526"/>
                    <a:pt x="6798" y="42925"/>
                    <a:pt x="10266" y="42925"/>
                  </a:cubicBezTo>
                  <a:cubicBezTo>
                    <a:pt x="18388" y="42925"/>
                    <a:pt x="26546" y="40738"/>
                    <a:pt x="33231" y="36565"/>
                  </a:cubicBezTo>
                  <a:cubicBezTo>
                    <a:pt x="36361" y="34618"/>
                    <a:pt x="38936" y="32120"/>
                    <a:pt x="41749" y="29832"/>
                  </a:cubicBezTo>
                  <a:cubicBezTo>
                    <a:pt x="45215" y="27017"/>
                    <a:pt x="49186" y="25198"/>
                    <a:pt x="53559" y="23885"/>
                  </a:cubicBezTo>
                  <a:cubicBezTo>
                    <a:pt x="60894" y="21684"/>
                    <a:pt x="68929" y="20701"/>
                    <a:pt x="75394" y="16550"/>
                  </a:cubicBezTo>
                  <a:cubicBezTo>
                    <a:pt x="81449" y="12662"/>
                    <a:pt x="84100" y="6484"/>
                    <a:pt x="84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576820" y="256230"/>
            <a:ext cx="610529" cy="313734"/>
          </a:xfrm>
          <a:custGeom>
            <a:avLst/>
            <a:gdLst/>
            <a:ahLst/>
            <a:cxnLst/>
            <a:rect l="l" t="t" r="r" b="b"/>
            <a:pathLst>
              <a:path w="8119" h="4172" extrusionOk="0">
                <a:moveTo>
                  <a:pt x="4059" y="1"/>
                </a:moveTo>
                <a:cubicBezTo>
                  <a:pt x="1815" y="1"/>
                  <a:pt x="0" y="1816"/>
                  <a:pt x="0" y="4060"/>
                </a:cubicBezTo>
                <a:lnTo>
                  <a:pt x="0" y="4171"/>
                </a:lnTo>
                <a:lnTo>
                  <a:pt x="8118" y="4171"/>
                </a:lnTo>
                <a:lnTo>
                  <a:pt x="8118" y="4060"/>
                </a:lnTo>
                <a:cubicBezTo>
                  <a:pt x="8118" y="1816"/>
                  <a:pt x="6304" y="1"/>
                  <a:pt x="40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572002" y="4479747"/>
            <a:ext cx="308625" cy="308625"/>
          </a:xfrm>
          <a:custGeom>
            <a:avLst/>
            <a:gdLst/>
            <a:ahLst/>
            <a:cxnLst/>
            <a:rect l="l" t="t" r="r" b="b"/>
            <a:pathLst>
              <a:path w="1068" h="1068" fill="none" extrusionOk="0">
                <a:moveTo>
                  <a:pt x="1067" y="462"/>
                </a:moveTo>
                <a:cubicBezTo>
                  <a:pt x="1067" y="860"/>
                  <a:pt x="574" y="1067"/>
                  <a:pt x="287" y="781"/>
                </a:cubicBezTo>
                <a:cubicBezTo>
                  <a:pt x="1" y="494"/>
                  <a:pt x="208" y="1"/>
                  <a:pt x="606" y="1"/>
                </a:cubicBezTo>
                <a:cubicBezTo>
                  <a:pt x="860" y="1"/>
                  <a:pt x="1067" y="208"/>
                  <a:pt x="1067" y="462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632322" y="1600850"/>
            <a:ext cx="198201" cy="199097"/>
          </a:xfrm>
          <a:custGeom>
            <a:avLst/>
            <a:gdLst/>
            <a:ahLst/>
            <a:cxnLst/>
            <a:rect l="l" t="t" r="r" b="b"/>
            <a:pathLst>
              <a:path w="3757" h="3774" fill="none" extrusionOk="0">
                <a:moveTo>
                  <a:pt x="3757" y="1879"/>
                </a:moveTo>
                <a:lnTo>
                  <a:pt x="1879" y="3773"/>
                </a:lnTo>
                <a:lnTo>
                  <a:pt x="0" y="1879"/>
                </a:lnTo>
                <a:lnTo>
                  <a:pt x="1879" y="1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893568" y="678736"/>
            <a:ext cx="146237" cy="126348"/>
          </a:xfrm>
          <a:custGeom>
            <a:avLst/>
            <a:gdLst/>
            <a:ahLst/>
            <a:cxnLst/>
            <a:rect l="l" t="t" r="r" b="b"/>
            <a:pathLst>
              <a:path w="2772" h="2395" extrusionOk="0">
                <a:moveTo>
                  <a:pt x="1363" y="1"/>
                </a:moveTo>
                <a:cubicBezTo>
                  <a:pt x="935" y="1"/>
                  <a:pt x="505" y="221"/>
                  <a:pt x="287" y="673"/>
                </a:cubicBezTo>
                <a:cubicBezTo>
                  <a:pt x="0" y="1262"/>
                  <a:pt x="239" y="1979"/>
                  <a:pt x="844" y="2265"/>
                </a:cubicBezTo>
                <a:cubicBezTo>
                  <a:pt x="1022" y="2354"/>
                  <a:pt x="1203" y="2395"/>
                  <a:pt x="1378" y="2395"/>
                </a:cubicBezTo>
                <a:cubicBezTo>
                  <a:pt x="2138" y="2395"/>
                  <a:pt x="2771" y="1629"/>
                  <a:pt x="2499" y="801"/>
                </a:cubicBezTo>
                <a:cubicBezTo>
                  <a:pt x="2315" y="273"/>
                  <a:pt x="1840" y="1"/>
                  <a:pt x="13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77780" y="3812165"/>
            <a:ext cx="199045" cy="199097"/>
          </a:xfrm>
          <a:custGeom>
            <a:avLst/>
            <a:gdLst/>
            <a:ahLst/>
            <a:cxnLst/>
            <a:rect l="l" t="t" r="r" b="b"/>
            <a:pathLst>
              <a:path w="3773" h="3774" extrusionOk="0">
                <a:moveTo>
                  <a:pt x="1894" y="1"/>
                </a:moveTo>
                <a:lnTo>
                  <a:pt x="0" y="1879"/>
                </a:lnTo>
                <a:lnTo>
                  <a:pt x="1894" y="3773"/>
                </a:lnTo>
                <a:lnTo>
                  <a:pt x="3773" y="1879"/>
                </a:lnTo>
                <a:lnTo>
                  <a:pt x="18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3426629" y="465412"/>
            <a:ext cx="341098" cy="339652"/>
          </a:xfrm>
          <a:custGeom>
            <a:avLst/>
            <a:gdLst/>
            <a:ahLst/>
            <a:cxnLst/>
            <a:rect l="l" t="t" r="r" b="b"/>
            <a:pathLst>
              <a:path w="3773" h="3757" fill="none" extrusionOk="0">
                <a:moveTo>
                  <a:pt x="3773" y="1879"/>
                </a:moveTo>
                <a:lnTo>
                  <a:pt x="1878" y="3757"/>
                </a:lnTo>
                <a:lnTo>
                  <a:pt x="0" y="1879"/>
                </a:lnTo>
                <a:lnTo>
                  <a:pt x="1878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37472" y="1571225"/>
            <a:ext cx="198201" cy="199097"/>
          </a:xfrm>
          <a:custGeom>
            <a:avLst/>
            <a:gdLst/>
            <a:ahLst/>
            <a:cxnLst/>
            <a:rect l="l" t="t" r="r" b="b"/>
            <a:pathLst>
              <a:path w="3757" h="3774" fill="none" extrusionOk="0">
                <a:moveTo>
                  <a:pt x="3757" y="1879"/>
                </a:moveTo>
                <a:lnTo>
                  <a:pt x="1879" y="3773"/>
                </a:lnTo>
                <a:lnTo>
                  <a:pt x="0" y="1879"/>
                </a:lnTo>
                <a:lnTo>
                  <a:pt x="1879" y="1"/>
                </a:ln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3869132" y="1140413"/>
            <a:ext cx="4554000" cy="229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000"/>
              <a:buFont typeface="Bebas Neue"/>
              <a:buNone/>
              <a:defRPr sz="7200">
                <a:latin typeface="Barlow Semi Condensed Black"/>
                <a:ea typeface="Barlow Semi Condensed Black"/>
                <a:cs typeface="Barlow Semi Condensed Black"/>
                <a:sym typeface="Barlow Semi Condensed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6132650" y="3485800"/>
            <a:ext cx="22905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8744998" y="2472648"/>
            <a:ext cx="199045" cy="198201"/>
          </a:xfrm>
          <a:custGeom>
            <a:avLst/>
            <a:gdLst/>
            <a:ahLst/>
            <a:cxnLst/>
            <a:rect l="l" t="t" r="r" b="b"/>
            <a:pathLst>
              <a:path w="3773" h="3757" extrusionOk="0">
                <a:moveTo>
                  <a:pt x="1878" y="0"/>
                </a:moveTo>
                <a:lnTo>
                  <a:pt x="0" y="1878"/>
                </a:lnTo>
                <a:lnTo>
                  <a:pt x="1878" y="3757"/>
                </a:lnTo>
                <a:lnTo>
                  <a:pt x="3773" y="1878"/>
                </a:lnTo>
                <a:lnTo>
                  <a:pt x="187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bg>
      <p:bgPr>
        <a:solidFill>
          <a:schemeClr val="lt1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38"/>
          <p:cNvGrpSpPr/>
          <p:nvPr/>
        </p:nvGrpSpPr>
        <p:grpSpPr>
          <a:xfrm flipH="1">
            <a:off x="6" y="-7560"/>
            <a:ext cx="2155884" cy="1091701"/>
            <a:chOff x="5540494" y="-3"/>
            <a:chExt cx="3593739" cy="1819805"/>
          </a:xfrm>
        </p:grpSpPr>
        <p:sp>
          <p:nvSpPr>
            <p:cNvPr id="648" name="Google Shape;648;p38"/>
            <p:cNvSpPr/>
            <p:nvPr/>
          </p:nvSpPr>
          <p:spPr>
            <a:xfrm flipH="1">
              <a:off x="5700196" y="-3"/>
              <a:ext cx="3434037" cy="1594052"/>
            </a:xfrm>
            <a:custGeom>
              <a:avLst/>
              <a:gdLst/>
              <a:ahLst/>
              <a:cxnLst/>
              <a:rect l="l" t="t" r="r" b="b"/>
              <a:pathLst>
                <a:path w="81001" h="37600" extrusionOk="0">
                  <a:moveTo>
                    <a:pt x="0" y="0"/>
                  </a:moveTo>
                  <a:lnTo>
                    <a:pt x="0" y="36376"/>
                  </a:lnTo>
                  <a:cubicBezTo>
                    <a:pt x="3199" y="37244"/>
                    <a:pt x="6695" y="37599"/>
                    <a:pt x="10044" y="37599"/>
                  </a:cubicBezTo>
                  <a:cubicBezTo>
                    <a:pt x="11787" y="37599"/>
                    <a:pt x="13491" y="37503"/>
                    <a:pt x="15091" y="37333"/>
                  </a:cubicBezTo>
                  <a:cubicBezTo>
                    <a:pt x="22554" y="36546"/>
                    <a:pt x="29715" y="33845"/>
                    <a:pt x="35908" y="29936"/>
                  </a:cubicBezTo>
                  <a:cubicBezTo>
                    <a:pt x="40052" y="27315"/>
                    <a:pt x="43812" y="24142"/>
                    <a:pt x="48269" y="21992"/>
                  </a:cubicBezTo>
                  <a:cubicBezTo>
                    <a:pt x="56768" y="17884"/>
                    <a:pt x="67464" y="17641"/>
                    <a:pt x="74626" y="11749"/>
                  </a:cubicBezTo>
                  <a:cubicBezTo>
                    <a:pt x="77602" y="9301"/>
                    <a:pt x="79731" y="5988"/>
                    <a:pt x="80619" y="2405"/>
                  </a:cubicBezTo>
                  <a:cubicBezTo>
                    <a:pt x="80815" y="1615"/>
                    <a:pt x="80949" y="813"/>
                    <a:pt x="8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8"/>
            <p:cNvSpPr/>
            <p:nvPr/>
          </p:nvSpPr>
          <p:spPr>
            <a:xfrm flipH="1">
              <a:off x="5540494" y="-3"/>
              <a:ext cx="3592340" cy="1819805"/>
            </a:xfrm>
            <a:custGeom>
              <a:avLst/>
              <a:gdLst/>
              <a:ahLst/>
              <a:cxnLst/>
              <a:rect l="l" t="t" r="r" b="b"/>
              <a:pathLst>
                <a:path w="84735" h="42925" extrusionOk="0">
                  <a:moveTo>
                    <a:pt x="84368" y="0"/>
                  </a:moveTo>
                  <a:cubicBezTo>
                    <a:pt x="83487" y="6317"/>
                    <a:pt x="81163" y="12300"/>
                    <a:pt x="75126" y="16126"/>
                  </a:cubicBezTo>
                  <a:cubicBezTo>
                    <a:pt x="68940" y="20045"/>
                    <a:pt x="61409" y="21180"/>
                    <a:pt x="54382" y="23218"/>
                  </a:cubicBezTo>
                  <a:cubicBezTo>
                    <a:pt x="50952" y="24214"/>
                    <a:pt x="47546" y="25444"/>
                    <a:pt x="44549" y="27300"/>
                  </a:cubicBezTo>
                  <a:cubicBezTo>
                    <a:pt x="41463" y="29211"/>
                    <a:pt x="38964" y="31768"/>
                    <a:pt x="36154" y="33979"/>
                  </a:cubicBezTo>
                  <a:cubicBezTo>
                    <a:pt x="30784" y="38193"/>
                    <a:pt x="24087" y="40945"/>
                    <a:pt x="17132" y="41978"/>
                  </a:cubicBezTo>
                  <a:cubicBezTo>
                    <a:pt x="14971" y="42301"/>
                    <a:pt x="12798" y="42461"/>
                    <a:pt x="10633" y="42461"/>
                  </a:cubicBezTo>
                  <a:cubicBezTo>
                    <a:pt x="7039" y="42461"/>
                    <a:pt x="3467" y="42021"/>
                    <a:pt x="0" y="41159"/>
                  </a:cubicBezTo>
                  <a:lnTo>
                    <a:pt x="0" y="41714"/>
                  </a:lnTo>
                  <a:cubicBezTo>
                    <a:pt x="3338" y="42526"/>
                    <a:pt x="6798" y="42925"/>
                    <a:pt x="10266" y="42925"/>
                  </a:cubicBezTo>
                  <a:cubicBezTo>
                    <a:pt x="18388" y="42925"/>
                    <a:pt x="26546" y="40738"/>
                    <a:pt x="33231" y="36565"/>
                  </a:cubicBezTo>
                  <a:cubicBezTo>
                    <a:pt x="36361" y="34618"/>
                    <a:pt x="38936" y="32120"/>
                    <a:pt x="41749" y="29832"/>
                  </a:cubicBezTo>
                  <a:cubicBezTo>
                    <a:pt x="45215" y="27017"/>
                    <a:pt x="49186" y="25198"/>
                    <a:pt x="53559" y="23885"/>
                  </a:cubicBezTo>
                  <a:cubicBezTo>
                    <a:pt x="60894" y="21684"/>
                    <a:pt x="68929" y="20701"/>
                    <a:pt x="75394" y="16550"/>
                  </a:cubicBezTo>
                  <a:cubicBezTo>
                    <a:pt x="81449" y="12662"/>
                    <a:pt x="84100" y="6484"/>
                    <a:pt x="84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0" name="Google Shape;650;p38"/>
          <p:cNvGrpSpPr/>
          <p:nvPr/>
        </p:nvGrpSpPr>
        <p:grpSpPr>
          <a:xfrm rot="10800000">
            <a:off x="7806475" y="4605234"/>
            <a:ext cx="1337524" cy="538259"/>
            <a:chOff x="0" y="0"/>
            <a:chExt cx="4110400" cy="2081433"/>
          </a:xfrm>
        </p:grpSpPr>
        <p:sp>
          <p:nvSpPr>
            <p:cNvPr id="651" name="Google Shape;651;p38"/>
            <p:cNvSpPr/>
            <p:nvPr/>
          </p:nvSpPr>
          <p:spPr>
            <a:xfrm>
              <a:off x="0" y="0"/>
              <a:ext cx="3927738" cy="1823224"/>
            </a:xfrm>
            <a:custGeom>
              <a:avLst/>
              <a:gdLst/>
              <a:ahLst/>
              <a:cxnLst/>
              <a:rect l="l" t="t" r="r" b="b"/>
              <a:pathLst>
                <a:path w="81001" h="37600" extrusionOk="0">
                  <a:moveTo>
                    <a:pt x="0" y="0"/>
                  </a:moveTo>
                  <a:lnTo>
                    <a:pt x="0" y="36376"/>
                  </a:lnTo>
                  <a:cubicBezTo>
                    <a:pt x="3199" y="37244"/>
                    <a:pt x="6695" y="37599"/>
                    <a:pt x="10044" y="37599"/>
                  </a:cubicBezTo>
                  <a:cubicBezTo>
                    <a:pt x="11787" y="37599"/>
                    <a:pt x="13491" y="37503"/>
                    <a:pt x="15091" y="37333"/>
                  </a:cubicBezTo>
                  <a:cubicBezTo>
                    <a:pt x="22554" y="36546"/>
                    <a:pt x="29715" y="33845"/>
                    <a:pt x="35908" y="29936"/>
                  </a:cubicBezTo>
                  <a:cubicBezTo>
                    <a:pt x="40052" y="27315"/>
                    <a:pt x="43812" y="24142"/>
                    <a:pt x="48269" y="21992"/>
                  </a:cubicBezTo>
                  <a:cubicBezTo>
                    <a:pt x="56768" y="17884"/>
                    <a:pt x="67464" y="17641"/>
                    <a:pt x="74626" y="11749"/>
                  </a:cubicBezTo>
                  <a:cubicBezTo>
                    <a:pt x="77602" y="9301"/>
                    <a:pt x="79731" y="5988"/>
                    <a:pt x="80619" y="2405"/>
                  </a:cubicBezTo>
                  <a:cubicBezTo>
                    <a:pt x="80815" y="1615"/>
                    <a:pt x="80949" y="813"/>
                    <a:pt x="8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8"/>
            <p:cNvSpPr/>
            <p:nvPr/>
          </p:nvSpPr>
          <p:spPr>
            <a:xfrm>
              <a:off x="1600" y="0"/>
              <a:ext cx="4108800" cy="2081433"/>
            </a:xfrm>
            <a:custGeom>
              <a:avLst/>
              <a:gdLst/>
              <a:ahLst/>
              <a:cxnLst/>
              <a:rect l="l" t="t" r="r" b="b"/>
              <a:pathLst>
                <a:path w="84735" h="42925" extrusionOk="0">
                  <a:moveTo>
                    <a:pt x="84368" y="0"/>
                  </a:moveTo>
                  <a:cubicBezTo>
                    <a:pt x="83487" y="6317"/>
                    <a:pt x="81163" y="12300"/>
                    <a:pt x="75126" y="16126"/>
                  </a:cubicBezTo>
                  <a:cubicBezTo>
                    <a:pt x="68940" y="20045"/>
                    <a:pt x="61409" y="21180"/>
                    <a:pt x="54382" y="23218"/>
                  </a:cubicBezTo>
                  <a:cubicBezTo>
                    <a:pt x="50952" y="24214"/>
                    <a:pt x="47546" y="25444"/>
                    <a:pt x="44549" y="27300"/>
                  </a:cubicBezTo>
                  <a:cubicBezTo>
                    <a:pt x="41463" y="29211"/>
                    <a:pt x="38964" y="31768"/>
                    <a:pt x="36154" y="33979"/>
                  </a:cubicBezTo>
                  <a:cubicBezTo>
                    <a:pt x="30784" y="38193"/>
                    <a:pt x="24087" y="40945"/>
                    <a:pt x="17132" y="41978"/>
                  </a:cubicBezTo>
                  <a:cubicBezTo>
                    <a:pt x="14971" y="42301"/>
                    <a:pt x="12798" y="42461"/>
                    <a:pt x="10633" y="42461"/>
                  </a:cubicBezTo>
                  <a:cubicBezTo>
                    <a:pt x="7039" y="42461"/>
                    <a:pt x="3467" y="42021"/>
                    <a:pt x="0" y="41159"/>
                  </a:cubicBezTo>
                  <a:lnTo>
                    <a:pt x="0" y="41714"/>
                  </a:lnTo>
                  <a:cubicBezTo>
                    <a:pt x="3338" y="42526"/>
                    <a:pt x="6798" y="42925"/>
                    <a:pt x="10266" y="42925"/>
                  </a:cubicBezTo>
                  <a:cubicBezTo>
                    <a:pt x="18388" y="42925"/>
                    <a:pt x="26546" y="40738"/>
                    <a:pt x="33231" y="36565"/>
                  </a:cubicBezTo>
                  <a:cubicBezTo>
                    <a:pt x="36361" y="34618"/>
                    <a:pt x="38936" y="32120"/>
                    <a:pt x="41749" y="29832"/>
                  </a:cubicBezTo>
                  <a:cubicBezTo>
                    <a:pt x="45215" y="27017"/>
                    <a:pt x="49186" y="25198"/>
                    <a:pt x="53559" y="23885"/>
                  </a:cubicBezTo>
                  <a:cubicBezTo>
                    <a:pt x="60894" y="21684"/>
                    <a:pt x="68929" y="20701"/>
                    <a:pt x="75394" y="16550"/>
                  </a:cubicBezTo>
                  <a:cubicBezTo>
                    <a:pt x="81449" y="12662"/>
                    <a:pt x="84100" y="6484"/>
                    <a:pt x="84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3" name="Google Shape;653;p38"/>
          <p:cNvSpPr/>
          <p:nvPr/>
        </p:nvSpPr>
        <p:spPr>
          <a:xfrm>
            <a:off x="1987715" y="885100"/>
            <a:ext cx="198201" cy="199045"/>
          </a:xfrm>
          <a:custGeom>
            <a:avLst/>
            <a:gdLst/>
            <a:ahLst/>
            <a:cxnLst/>
            <a:rect l="l" t="t" r="r" b="b"/>
            <a:pathLst>
              <a:path w="3757" h="3773" fill="none" extrusionOk="0">
                <a:moveTo>
                  <a:pt x="3757" y="1879"/>
                </a:moveTo>
                <a:lnTo>
                  <a:pt x="1879" y="3773"/>
                </a:lnTo>
                <a:lnTo>
                  <a:pt x="0" y="1879"/>
                </a:lnTo>
                <a:lnTo>
                  <a:pt x="1879" y="0"/>
                </a:ln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8"/>
          <p:cNvSpPr/>
          <p:nvPr/>
        </p:nvSpPr>
        <p:spPr>
          <a:xfrm>
            <a:off x="8329426" y="439198"/>
            <a:ext cx="199045" cy="198201"/>
          </a:xfrm>
          <a:custGeom>
            <a:avLst/>
            <a:gdLst/>
            <a:ahLst/>
            <a:cxnLst/>
            <a:rect l="l" t="t" r="r" b="b"/>
            <a:pathLst>
              <a:path w="3773" h="3757" extrusionOk="0">
                <a:moveTo>
                  <a:pt x="1878" y="0"/>
                </a:moveTo>
                <a:lnTo>
                  <a:pt x="0" y="1878"/>
                </a:lnTo>
                <a:lnTo>
                  <a:pt x="1878" y="3757"/>
                </a:lnTo>
                <a:lnTo>
                  <a:pt x="3773" y="1878"/>
                </a:lnTo>
                <a:lnTo>
                  <a:pt x="187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8"/>
          <p:cNvSpPr/>
          <p:nvPr/>
        </p:nvSpPr>
        <p:spPr>
          <a:xfrm>
            <a:off x="6901470" y="4811198"/>
            <a:ext cx="146237" cy="126348"/>
          </a:xfrm>
          <a:custGeom>
            <a:avLst/>
            <a:gdLst/>
            <a:ahLst/>
            <a:cxnLst/>
            <a:rect l="l" t="t" r="r" b="b"/>
            <a:pathLst>
              <a:path w="2772" h="2395" extrusionOk="0">
                <a:moveTo>
                  <a:pt x="1363" y="1"/>
                </a:moveTo>
                <a:cubicBezTo>
                  <a:pt x="935" y="1"/>
                  <a:pt x="505" y="221"/>
                  <a:pt x="287" y="673"/>
                </a:cubicBezTo>
                <a:cubicBezTo>
                  <a:pt x="0" y="1262"/>
                  <a:pt x="239" y="1979"/>
                  <a:pt x="844" y="2265"/>
                </a:cubicBezTo>
                <a:cubicBezTo>
                  <a:pt x="1022" y="2354"/>
                  <a:pt x="1203" y="2395"/>
                  <a:pt x="1378" y="2395"/>
                </a:cubicBezTo>
                <a:cubicBezTo>
                  <a:pt x="2138" y="2395"/>
                  <a:pt x="2771" y="1629"/>
                  <a:pt x="2499" y="801"/>
                </a:cubicBezTo>
                <a:cubicBezTo>
                  <a:pt x="2315" y="273"/>
                  <a:pt x="1840" y="1"/>
                  <a:pt x="13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8"/>
          <p:cNvSpPr/>
          <p:nvPr/>
        </p:nvSpPr>
        <p:spPr>
          <a:xfrm>
            <a:off x="647595" y="4505665"/>
            <a:ext cx="199045" cy="199097"/>
          </a:xfrm>
          <a:custGeom>
            <a:avLst/>
            <a:gdLst/>
            <a:ahLst/>
            <a:cxnLst/>
            <a:rect l="l" t="t" r="r" b="b"/>
            <a:pathLst>
              <a:path w="3773" h="3774" extrusionOk="0">
                <a:moveTo>
                  <a:pt x="1894" y="1"/>
                </a:moveTo>
                <a:lnTo>
                  <a:pt x="0" y="1879"/>
                </a:lnTo>
                <a:lnTo>
                  <a:pt x="1894" y="3773"/>
                </a:lnTo>
                <a:lnTo>
                  <a:pt x="3773" y="1879"/>
                </a:lnTo>
                <a:lnTo>
                  <a:pt x="18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8"/>
          <p:cNvSpPr/>
          <p:nvPr/>
        </p:nvSpPr>
        <p:spPr>
          <a:xfrm>
            <a:off x="3341332" y="4168037"/>
            <a:ext cx="244020" cy="244020"/>
          </a:xfrm>
          <a:custGeom>
            <a:avLst/>
            <a:gdLst/>
            <a:ahLst/>
            <a:cxnLst/>
            <a:rect l="l" t="t" r="r" b="b"/>
            <a:pathLst>
              <a:path w="2229" h="2229" extrusionOk="0">
                <a:moveTo>
                  <a:pt x="1114" y="0"/>
                </a:moveTo>
                <a:lnTo>
                  <a:pt x="0" y="1114"/>
                </a:lnTo>
                <a:lnTo>
                  <a:pt x="1114" y="2228"/>
                </a:lnTo>
                <a:lnTo>
                  <a:pt x="2228" y="1114"/>
                </a:lnTo>
                <a:lnTo>
                  <a:pt x="11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8472458" y="4663218"/>
            <a:ext cx="548700" cy="39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126">
              <a:buClrTx/>
            </a:pPr>
            <a:fld id="{00000000-1234-1234-1234-123412341234}" type="slidenum">
              <a:rPr lang="en" kern="1200" smtClean="0">
                <a:solidFill>
                  <a:srgbClr val="45127E"/>
                </a:solidFill>
                <a:ea typeface="+mn-ea"/>
                <a:cs typeface="+mn-cs"/>
              </a:rPr>
              <a:pPr defTabSz="914126">
                <a:buClrTx/>
              </a:pPr>
              <a:t>‹#›</a:t>
            </a:fld>
            <a:endParaRPr lang="en" kern="1200">
              <a:solidFill>
                <a:srgbClr val="45127E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098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9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902200" y="1354700"/>
            <a:ext cx="4526700" cy="16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7200" b="0">
                <a:solidFill>
                  <a:schemeClr val="accent1"/>
                </a:solidFill>
                <a:latin typeface="Barlow Semi Condensed Black"/>
                <a:ea typeface="Barlow Semi Condensed Black"/>
                <a:cs typeface="Barlow Semi Condensed Black"/>
                <a:sym typeface="Barlow Semi Condensed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715050" y="538275"/>
            <a:ext cx="2155800" cy="16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140900" y="3246500"/>
            <a:ext cx="3288000" cy="8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/>
          <p:nvPr/>
        </p:nvSpPr>
        <p:spPr>
          <a:xfrm flipH="1">
            <a:off x="3299184" y="4771668"/>
            <a:ext cx="71860" cy="62163"/>
          </a:xfrm>
          <a:custGeom>
            <a:avLst/>
            <a:gdLst/>
            <a:ahLst/>
            <a:cxnLst/>
            <a:rect l="l" t="t" r="r" b="b"/>
            <a:pathLst>
              <a:path w="1497" h="1295" extrusionOk="0">
                <a:moveTo>
                  <a:pt x="641" y="1"/>
                </a:moveTo>
                <a:cubicBezTo>
                  <a:pt x="312" y="1"/>
                  <a:pt x="0" y="260"/>
                  <a:pt x="0" y="657"/>
                </a:cubicBezTo>
                <a:cubicBezTo>
                  <a:pt x="0" y="1008"/>
                  <a:pt x="287" y="1294"/>
                  <a:pt x="637" y="1294"/>
                </a:cubicBezTo>
                <a:cubicBezTo>
                  <a:pt x="1210" y="1294"/>
                  <a:pt x="1496" y="594"/>
                  <a:pt x="1099" y="196"/>
                </a:cubicBezTo>
                <a:cubicBezTo>
                  <a:pt x="964" y="61"/>
                  <a:pt x="800" y="1"/>
                  <a:pt x="6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>
            <a:off x="4415221" y="402956"/>
            <a:ext cx="244020" cy="244020"/>
          </a:xfrm>
          <a:custGeom>
            <a:avLst/>
            <a:gdLst/>
            <a:ahLst/>
            <a:cxnLst/>
            <a:rect l="l" t="t" r="r" b="b"/>
            <a:pathLst>
              <a:path w="2229" h="2229" extrusionOk="0">
                <a:moveTo>
                  <a:pt x="1114" y="0"/>
                </a:moveTo>
                <a:lnTo>
                  <a:pt x="0" y="1114"/>
                </a:lnTo>
                <a:lnTo>
                  <a:pt x="1114" y="2228"/>
                </a:lnTo>
                <a:lnTo>
                  <a:pt x="2228" y="1114"/>
                </a:lnTo>
                <a:lnTo>
                  <a:pt x="11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7347620" y="4833819"/>
            <a:ext cx="198201" cy="199045"/>
          </a:xfrm>
          <a:custGeom>
            <a:avLst/>
            <a:gdLst/>
            <a:ahLst/>
            <a:cxnLst/>
            <a:rect l="l" t="t" r="r" b="b"/>
            <a:pathLst>
              <a:path w="3757" h="3773" fill="none" extrusionOk="0">
                <a:moveTo>
                  <a:pt x="3757" y="1879"/>
                </a:moveTo>
                <a:lnTo>
                  <a:pt x="1879" y="3773"/>
                </a:lnTo>
                <a:lnTo>
                  <a:pt x="0" y="1879"/>
                </a:lnTo>
                <a:lnTo>
                  <a:pt x="1879" y="0"/>
                </a:ln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>
            <a:off x="8804137" y="1876208"/>
            <a:ext cx="79818" cy="68581"/>
          </a:xfrm>
          <a:custGeom>
            <a:avLst/>
            <a:gdLst/>
            <a:ahLst/>
            <a:cxnLst/>
            <a:rect l="l" t="t" r="r" b="b"/>
            <a:pathLst>
              <a:path w="1513" h="1300" extrusionOk="0">
                <a:moveTo>
                  <a:pt x="852" y="1"/>
                </a:moveTo>
                <a:cubicBezTo>
                  <a:pt x="693" y="1"/>
                  <a:pt x="531" y="58"/>
                  <a:pt x="398" y="185"/>
                </a:cubicBezTo>
                <a:cubicBezTo>
                  <a:pt x="0" y="599"/>
                  <a:pt x="287" y="1300"/>
                  <a:pt x="860" y="1300"/>
                </a:cubicBezTo>
                <a:cubicBezTo>
                  <a:pt x="1210" y="1300"/>
                  <a:pt x="1496" y="1013"/>
                  <a:pt x="1512" y="647"/>
                </a:cubicBezTo>
                <a:cubicBezTo>
                  <a:pt x="1512" y="258"/>
                  <a:pt x="1189" y="1"/>
                  <a:pt x="8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10800000">
            <a:off x="469280" y="4522205"/>
            <a:ext cx="373542" cy="370655"/>
          </a:xfrm>
          <a:custGeom>
            <a:avLst/>
            <a:gdLst/>
            <a:ahLst/>
            <a:cxnLst/>
            <a:rect l="l" t="t" r="r" b="b"/>
            <a:pathLst>
              <a:path w="2070" h="2054" extrusionOk="0">
                <a:moveTo>
                  <a:pt x="1035" y="0"/>
                </a:moveTo>
                <a:lnTo>
                  <a:pt x="0" y="1035"/>
                </a:lnTo>
                <a:lnTo>
                  <a:pt x="1035" y="2054"/>
                </a:lnTo>
                <a:lnTo>
                  <a:pt x="2070" y="1035"/>
                </a:lnTo>
                <a:lnTo>
                  <a:pt x="103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rot="10800000">
            <a:off x="5613353" y="4270290"/>
            <a:ext cx="199045" cy="198201"/>
          </a:xfrm>
          <a:custGeom>
            <a:avLst/>
            <a:gdLst/>
            <a:ahLst/>
            <a:cxnLst/>
            <a:rect l="l" t="t" r="r" b="b"/>
            <a:pathLst>
              <a:path w="3773" h="3757" extrusionOk="0">
                <a:moveTo>
                  <a:pt x="1878" y="0"/>
                </a:moveTo>
                <a:lnTo>
                  <a:pt x="0" y="1878"/>
                </a:lnTo>
                <a:lnTo>
                  <a:pt x="1878" y="3757"/>
                </a:lnTo>
                <a:lnTo>
                  <a:pt x="3773" y="1878"/>
                </a:lnTo>
                <a:lnTo>
                  <a:pt x="187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rot="10800000">
            <a:off x="469279" y="375930"/>
            <a:ext cx="146237" cy="126348"/>
          </a:xfrm>
          <a:custGeom>
            <a:avLst/>
            <a:gdLst/>
            <a:ahLst/>
            <a:cxnLst/>
            <a:rect l="l" t="t" r="r" b="b"/>
            <a:pathLst>
              <a:path w="2772" h="2395" extrusionOk="0">
                <a:moveTo>
                  <a:pt x="1363" y="1"/>
                </a:moveTo>
                <a:cubicBezTo>
                  <a:pt x="935" y="1"/>
                  <a:pt x="505" y="221"/>
                  <a:pt x="287" y="673"/>
                </a:cubicBezTo>
                <a:cubicBezTo>
                  <a:pt x="0" y="1262"/>
                  <a:pt x="239" y="1979"/>
                  <a:pt x="844" y="2265"/>
                </a:cubicBezTo>
                <a:cubicBezTo>
                  <a:pt x="1022" y="2354"/>
                  <a:pt x="1203" y="2395"/>
                  <a:pt x="1378" y="2395"/>
                </a:cubicBezTo>
                <a:cubicBezTo>
                  <a:pt x="2138" y="2395"/>
                  <a:pt x="2771" y="1629"/>
                  <a:pt x="2499" y="801"/>
                </a:cubicBezTo>
                <a:cubicBezTo>
                  <a:pt x="2315" y="273"/>
                  <a:pt x="1840" y="1"/>
                  <a:pt x="13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10800000">
            <a:off x="6347073" y="712650"/>
            <a:ext cx="358649" cy="380781"/>
          </a:xfrm>
          <a:custGeom>
            <a:avLst/>
            <a:gdLst/>
            <a:ahLst/>
            <a:cxnLst/>
            <a:rect l="l" t="t" r="r" b="b"/>
            <a:pathLst>
              <a:path w="4394" h="4665" fill="none" extrusionOk="0">
                <a:moveTo>
                  <a:pt x="446" y="1481"/>
                </a:moveTo>
                <a:cubicBezTo>
                  <a:pt x="1178" y="1"/>
                  <a:pt x="3327" y="128"/>
                  <a:pt x="3852" y="1688"/>
                </a:cubicBezTo>
                <a:cubicBezTo>
                  <a:pt x="4394" y="3248"/>
                  <a:pt x="2786" y="4665"/>
                  <a:pt x="1306" y="3948"/>
                </a:cubicBezTo>
                <a:cubicBezTo>
                  <a:pt x="382" y="3503"/>
                  <a:pt x="0" y="2388"/>
                  <a:pt x="446" y="148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2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10800000">
            <a:off x="8608271" y="3731901"/>
            <a:ext cx="199045" cy="199097"/>
          </a:xfrm>
          <a:custGeom>
            <a:avLst/>
            <a:gdLst/>
            <a:ahLst/>
            <a:cxnLst/>
            <a:rect l="l" t="t" r="r" b="b"/>
            <a:pathLst>
              <a:path w="3773" h="3774" extrusionOk="0">
                <a:moveTo>
                  <a:pt x="1894" y="1"/>
                </a:moveTo>
                <a:lnTo>
                  <a:pt x="0" y="1879"/>
                </a:lnTo>
                <a:lnTo>
                  <a:pt x="1894" y="3773"/>
                </a:lnTo>
                <a:lnTo>
                  <a:pt x="3773" y="1879"/>
                </a:lnTo>
                <a:lnTo>
                  <a:pt x="18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>
            <a:off x="7017709" y="-22374"/>
            <a:ext cx="2155884" cy="1091701"/>
            <a:chOff x="5540494" y="-3"/>
            <a:chExt cx="3593739" cy="1819805"/>
          </a:xfrm>
        </p:grpSpPr>
        <p:sp>
          <p:nvSpPr>
            <p:cNvPr id="39" name="Google Shape;39;p3"/>
            <p:cNvSpPr/>
            <p:nvPr/>
          </p:nvSpPr>
          <p:spPr>
            <a:xfrm flipH="1">
              <a:off x="5700196" y="-3"/>
              <a:ext cx="3434037" cy="1594052"/>
            </a:xfrm>
            <a:custGeom>
              <a:avLst/>
              <a:gdLst/>
              <a:ahLst/>
              <a:cxnLst/>
              <a:rect l="l" t="t" r="r" b="b"/>
              <a:pathLst>
                <a:path w="81001" h="37600" extrusionOk="0">
                  <a:moveTo>
                    <a:pt x="0" y="0"/>
                  </a:moveTo>
                  <a:lnTo>
                    <a:pt x="0" y="36376"/>
                  </a:lnTo>
                  <a:cubicBezTo>
                    <a:pt x="3199" y="37244"/>
                    <a:pt x="6695" y="37599"/>
                    <a:pt x="10044" y="37599"/>
                  </a:cubicBezTo>
                  <a:cubicBezTo>
                    <a:pt x="11787" y="37599"/>
                    <a:pt x="13491" y="37503"/>
                    <a:pt x="15091" y="37333"/>
                  </a:cubicBezTo>
                  <a:cubicBezTo>
                    <a:pt x="22554" y="36546"/>
                    <a:pt x="29715" y="33845"/>
                    <a:pt x="35908" y="29936"/>
                  </a:cubicBezTo>
                  <a:cubicBezTo>
                    <a:pt x="40052" y="27315"/>
                    <a:pt x="43812" y="24142"/>
                    <a:pt x="48269" y="21992"/>
                  </a:cubicBezTo>
                  <a:cubicBezTo>
                    <a:pt x="56768" y="17884"/>
                    <a:pt x="67464" y="17641"/>
                    <a:pt x="74626" y="11749"/>
                  </a:cubicBezTo>
                  <a:cubicBezTo>
                    <a:pt x="77602" y="9301"/>
                    <a:pt x="79731" y="5988"/>
                    <a:pt x="80619" y="2405"/>
                  </a:cubicBezTo>
                  <a:cubicBezTo>
                    <a:pt x="80815" y="1615"/>
                    <a:pt x="80949" y="813"/>
                    <a:pt x="8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5540494" y="-3"/>
              <a:ext cx="3592340" cy="1819805"/>
            </a:xfrm>
            <a:custGeom>
              <a:avLst/>
              <a:gdLst/>
              <a:ahLst/>
              <a:cxnLst/>
              <a:rect l="l" t="t" r="r" b="b"/>
              <a:pathLst>
                <a:path w="84735" h="42925" extrusionOk="0">
                  <a:moveTo>
                    <a:pt x="84368" y="0"/>
                  </a:moveTo>
                  <a:cubicBezTo>
                    <a:pt x="83487" y="6317"/>
                    <a:pt x="81163" y="12300"/>
                    <a:pt x="75126" y="16126"/>
                  </a:cubicBezTo>
                  <a:cubicBezTo>
                    <a:pt x="68940" y="20045"/>
                    <a:pt x="61409" y="21180"/>
                    <a:pt x="54382" y="23218"/>
                  </a:cubicBezTo>
                  <a:cubicBezTo>
                    <a:pt x="50952" y="24214"/>
                    <a:pt x="47546" y="25444"/>
                    <a:pt x="44549" y="27300"/>
                  </a:cubicBezTo>
                  <a:cubicBezTo>
                    <a:pt x="41463" y="29211"/>
                    <a:pt x="38964" y="31768"/>
                    <a:pt x="36154" y="33979"/>
                  </a:cubicBezTo>
                  <a:cubicBezTo>
                    <a:pt x="30784" y="38193"/>
                    <a:pt x="24087" y="40945"/>
                    <a:pt x="17132" y="41978"/>
                  </a:cubicBezTo>
                  <a:cubicBezTo>
                    <a:pt x="14971" y="42301"/>
                    <a:pt x="12798" y="42461"/>
                    <a:pt x="10633" y="42461"/>
                  </a:cubicBezTo>
                  <a:cubicBezTo>
                    <a:pt x="7039" y="42461"/>
                    <a:pt x="3467" y="42021"/>
                    <a:pt x="0" y="41159"/>
                  </a:cubicBezTo>
                  <a:lnTo>
                    <a:pt x="0" y="41714"/>
                  </a:lnTo>
                  <a:cubicBezTo>
                    <a:pt x="3338" y="42526"/>
                    <a:pt x="6798" y="42925"/>
                    <a:pt x="10266" y="42925"/>
                  </a:cubicBezTo>
                  <a:cubicBezTo>
                    <a:pt x="18388" y="42925"/>
                    <a:pt x="26546" y="40738"/>
                    <a:pt x="33231" y="36565"/>
                  </a:cubicBezTo>
                  <a:cubicBezTo>
                    <a:pt x="36361" y="34618"/>
                    <a:pt x="38936" y="32120"/>
                    <a:pt x="41749" y="29832"/>
                  </a:cubicBezTo>
                  <a:cubicBezTo>
                    <a:pt x="45215" y="27017"/>
                    <a:pt x="49186" y="25198"/>
                    <a:pt x="53559" y="23885"/>
                  </a:cubicBezTo>
                  <a:cubicBezTo>
                    <a:pt x="60894" y="21684"/>
                    <a:pt x="68929" y="20701"/>
                    <a:pt x="75394" y="16550"/>
                  </a:cubicBezTo>
                  <a:cubicBezTo>
                    <a:pt x="81449" y="12662"/>
                    <a:pt x="84100" y="6484"/>
                    <a:pt x="84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"/>
          <p:cNvSpPr txBox="1">
            <a:spLocks noGrp="1"/>
          </p:cNvSpPr>
          <p:nvPr>
            <p:ph type="title"/>
          </p:nvPr>
        </p:nvSpPr>
        <p:spPr>
          <a:xfrm>
            <a:off x="2092799" y="1623226"/>
            <a:ext cx="4950900" cy="5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9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" name="Google Shape;93;p7"/>
          <p:cNvGrpSpPr/>
          <p:nvPr/>
        </p:nvGrpSpPr>
        <p:grpSpPr>
          <a:xfrm>
            <a:off x="-14825" y="3808742"/>
            <a:ext cx="4313890" cy="1364008"/>
            <a:chOff x="-25" y="3419807"/>
            <a:chExt cx="5449584" cy="1723102"/>
          </a:xfrm>
        </p:grpSpPr>
        <p:sp>
          <p:nvSpPr>
            <p:cNvPr id="94" name="Google Shape;94;p7"/>
            <p:cNvSpPr/>
            <p:nvPr/>
          </p:nvSpPr>
          <p:spPr>
            <a:xfrm flipH="1">
              <a:off x="-25" y="3616730"/>
              <a:ext cx="4934057" cy="1526178"/>
            </a:xfrm>
            <a:custGeom>
              <a:avLst/>
              <a:gdLst/>
              <a:ahLst/>
              <a:cxnLst/>
              <a:rect l="l" t="t" r="r" b="b"/>
              <a:pathLst>
                <a:path w="116383" h="35999" extrusionOk="0">
                  <a:moveTo>
                    <a:pt x="116382" y="0"/>
                  </a:moveTo>
                  <a:cubicBezTo>
                    <a:pt x="114870" y="113"/>
                    <a:pt x="113372" y="360"/>
                    <a:pt x="111915" y="740"/>
                  </a:cubicBezTo>
                  <a:cubicBezTo>
                    <a:pt x="104387" y="2702"/>
                    <a:pt x="97955" y="7673"/>
                    <a:pt x="90229" y="8808"/>
                  </a:cubicBezTo>
                  <a:cubicBezTo>
                    <a:pt x="89005" y="8988"/>
                    <a:pt x="87786" y="9067"/>
                    <a:pt x="86570" y="9067"/>
                  </a:cubicBezTo>
                  <a:cubicBezTo>
                    <a:pt x="77629" y="9067"/>
                    <a:pt x="68852" y="4767"/>
                    <a:pt x="59753" y="4381"/>
                  </a:cubicBezTo>
                  <a:cubicBezTo>
                    <a:pt x="59290" y="4361"/>
                    <a:pt x="58829" y="4352"/>
                    <a:pt x="58371" y="4352"/>
                  </a:cubicBezTo>
                  <a:cubicBezTo>
                    <a:pt x="45111" y="4352"/>
                    <a:pt x="33357" y="12414"/>
                    <a:pt x="23210" y="20447"/>
                  </a:cubicBezTo>
                  <a:cubicBezTo>
                    <a:pt x="19465" y="23409"/>
                    <a:pt x="15741" y="26401"/>
                    <a:pt x="11810" y="29149"/>
                  </a:cubicBezTo>
                  <a:cubicBezTo>
                    <a:pt x="8289" y="31616"/>
                    <a:pt x="4606" y="33910"/>
                    <a:pt x="635" y="35720"/>
                  </a:cubicBezTo>
                  <a:cubicBezTo>
                    <a:pt x="429" y="35814"/>
                    <a:pt x="215" y="35908"/>
                    <a:pt x="1" y="35999"/>
                  </a:cubicBezTo>
                  <a:lnTo>
                    <a:pt x="116382" y="35999"/>
                  </a:lnTo>
                  <a:lnTo>
                    <a:pt x="1163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 flipH="1">
              <a:off x="4260" y="3419807"/>
              <a:ext cx="5445299" cy="1723102"/>
            </a:xfrm>
            <a:custGeom>
              <a:avLst/>
              <a:gdLst/>
              <a:ahLst/>
              <a:cxnLst/>
              <a:rect l="l" t="t" r="r" b="b"/>
              <a:pathLst>
                <a:path w="128442" h="40644" extrusionOk="0">
                  <a:moveTo>
                    <a:pt x="128441" y="1"/>
                  </a:moveTo>
                  <a:cubicBezTo>
                    <a:pt x="125131" y="777"/>
                    <a:pt x="121893" y="1835"/>
                    <a:pt x="118767" y="3094"/>
                  </a:cubicBezTo>
                  <a:cubicBezTo>
                    <a:pt x="113989" y="5015"/>
                    <a:pt x="109572" y="7840"/>
                    <a:pt x="104535" y="9204"/>
                  </a:cubicBezTo>
                  <a:cubicBezTo>
                    <a:pt x="102911" y="9643"/>
                    <a:pt x="101306" y="9828"/>
                    <a:pt x="99716" y="9828"/>
                  </a:cubicBezTo>
                  <a:cubicBezTo>
                    <a:pt x="95941" y="9828"/>
                    <a:pt x="92249" y="8786"/>
                    <a:pt x="88567" y="7641"/>
                  </a:cubicBezTo>
                  <a:cubicBezTo>
                    <a:pt x="83817" y="6158"/>
                    <a:pt x="79118" y="4986"/>
                    <a:pt x="74085" y="4711"/>
                  </a:cubicBezTo>
                  <a:cubicBezTo>
                    <a:pt x="73142" y="4660"/>
                    <a:pt x="72199" y="4635"/>
                    <a:pt x="71258" y="4635"/>
                  </a:cubicBezTo>
                  <a:cubicBezTo>
                    <a:pt x="62202" y="4635"/>
                    <a:pt x="53271" y="6942"/>
                    <a:pt x="45201" y="10686"/>
                  </a:cubicBezTo>
                  <a:cubicBezTo>
                    <a:pt x="36191" y="14867"/>
                    <a:pt x="28637" y="20774"/>
                    <a:pt x="21223" y="26978"/>
                  </a:cubicBezTo>
                  <a:cubicBezTo>
                    <a:pt x="14689" y="32439"/>
                    <a:pt x="7745" y="37112"/>
                    <a:pt x="0" y="40644"/>
                  </a:cubicBezTo>
                  <a:lnTo>
                    <a:pt x="1443" y="40644"/>
                  </a:lnTo>
                  <a:cubicBezTo>
                    <a:pt x="6843" y="38138"/>
                    <a:pt x="11922" y="35071"/>
                    <a:pt x="16589" y="31488"/>
                  </a:cubicBezTo>
                  <a:cubicBezTo>
                    <a:pt x="24718" y="25234"/>
                    <a:pt x="32009" y="18330"/>
                    <a:pt x="41209" y="13334"/>
                  </a:cubicBezTo>
                  <a:cubicBezTo>
                    <a:pt x="50318" y="8388"/>
                    <a:pt x="60643" y="5181"/>
                    <a:pt x="71290" y="5181"/>
                  </a:cubicBezTo>
                  <a:cubicBezTo>
                    <a:pt x="71408" y="5181"/>
                    <a:pt x="71526" y="5181"/>
                    <a:pt x="71645" y="5182"/>
                  </a:cubicBezTo>
                  <a:cubicBezTo>
                    <a:pt x="77236" y="5222"/>
                    <a:pt x="82508" y="6320"/>
                    <a:pt x="87769" y="7960"/>
                  </a:cubicBezTo>
                  <a:cubicBezTo>
                    <a:pt x="91552" y="9137"/>
                    <a:pt x="95409" y="10341"/>
                    <a:pt x="99406" y="10341"/>
                  </a:cubicBezTo>
                  <a:cubicBezTo>
                    <a:pt x="100099" y="10341"/>
                    <a:pt x="100795" y="10305"/>
                    <a:pt x="101497" y="10226"/>
                  </a:cubicBezTo>
                  <a:cubicBezTo>
                    <a:pt x="106744" y="9635"/>
                    <a:pt x="111261" y="6919"/>
                    <a:pt x="115885" y="4794"/>
                  </a:cubicBezTo>
                  <a:cubicBezTo>
                    <a:pt x="119928" y="2938"/>
                    <a:pt x="124122" y="1556"/>
                    <a:pt x="128441" y="476"/>
                  </a:cubicBezTo>
                  <a:lnTo>
                    <a:pt x="1284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7"/>
          <p:cNvSpPr/>
          <p:nvPr/>
        </p:nvSpPr>
        <p:spPr>
          <a:xfrm>
            <a:off x="4472875" y="375925"/>
            <a:ext cx="198201" cy="199045"/>
          </a:xfrm>
          <a:custGeom>
            <a:avLst/>
            <a:gdLst/>
            <a:ahLst/>
            <a:cxnLst/>
            <a:rect l="l" t="t" r="r" b="b"/>
            <a:pathLst>
              <a:path w="3757" h="3773" fill="none" extrusionOk="0">
                <a:moveTo>
                  <a:pt x="3757" y="1879"/>
                </a:moveTo>
                <a:lnTo>
                  <a:pt x="1879" y="3773"/>
                </a:lnTo>
                <a:lnTo>
                  <a:pt x="0" y="1879"/>
                </a:lnTo>
                <a:lnTo>
                  <a:pt x="1879" y="0"/>
                </a:ln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8242174" y="376354"/>
            <a:ext cx="373542" cy="370655"/>
          </a:xfrm>
          <a:custGeom>
            <a:avLst/>
            <a:gdLst/>
            <a:ahLst/>
            <a:cxnLst/>
            <a:rect l="l" t="t" r="r" b="b"/>
            <a:pathLst>
              <a:path w="2070" h="2054" extrusionOk="0">
                <a:moveTo>
                  <a:pt x="1035" y="0"/>
                </a:moveTo>
                <a:lnTo>
                  <a:pt x="0" y="1035"/>
                </a:lnTo>
                <a:lnTo>
                  <a:pt x="1035" y="2054"/>
                </a:lnTo>
                <a:lnTo>
                  <a:pt x="2070" y="1035"/>
                </a:lnTo>
                <a:lnTo>
                  <a:pt x="10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"/>
          <p:cNvSpPr/>
          <p:nvPr/>
        </p:nvSpPr>
        <p:spPr>
          <a:xfrm>
            <a:off x="2235298" y="376348"/>
            <a:ext cx="199045" cy="198201"/>
          </a:xfrm>
          <a:custGeom>
            <a:avLst/>
            <a:gdLst/>
            <a:ahLst/>
            <a:cxnLst/>
            <a:rect l="l" t="t" r="r" b="b"/>
            <a:pathLst>
              <a:path w="3773" h="3757" extrusionOk="0">
                <a:moveTo>
                  <a:pt x="1878" y="0"/>
                </a:moveTo>
                <a:lnTo>
                  <a:pt x="0" y="1878"/>
                </a:lnTo>
                <a:lnTo>
                  <a:pt x="1878" y="3757"/>
                </a:lnTo>
                <a:lnTo>
                  <a:pt x="3773" y="1878"/>
                </a:lnTo>
                <a:lnTo>
                  <a:pt x="187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6922180" y="4542061"/>
            <a:ext cx="146237" cy="126348"/>
          </a:xfrm>
          <a:custGeom>
            <a:avLst/>
            <a:gdLst/>
            <a:ahLst/>
            <a:cxnLst/>
            <a:rect l="l" t="t" r="r" b="b"/>
            <a:pathLst>
              <a:path w="2772" h="2395" extrusionOk="0">
                <a:moveTo>
                  <a:pt x="1363" y="1"/>
                </a:moveTo>
                <a:cubicBezTo>
                  <a:pt x="935" y="1"/>
                  <a:pt x="505" y="221"/>
                  <a:pt x="287" y="673"/>
                </a:cubicBezTo>
                <a:cubicBezTo>
                  <a:pt x="0" y="1262"/>
                  <a:pt x="239" y="1979"/>
                  <a:pt x="844" y="2265"/>
                </a:cubicBezTo>
                <a:cubicBezTo>
                  <a:pt x="1022" y="2354"/>
                  <a:pt x="1203" y="2395"/>
                  <a:pt x="1378" y="2395"/>
                </a:cubicBezTo>
                <a:cubicBezTo>
                  <a:pt x="2138" y="2395"/>
                  <a:pt x="2771" y="1629"/>
                  <a:pt x="2499" y="801"/>
                </a:cubicBezTo>
                <a:cubicBezTo>
                  <a:pt x="2315" y="273"/>
                  <a:pt x="1840" y="1"/>
                  <a:pt x="13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>
            <a:off x="615530" y="2523365"/>
            <a:ext cx="199045" cy="199097"/>
          </a:xfrm>
          <a:custGeom>
            <a:avLst/>
            <a:gdLst/>
            <a:ahLst/>
            <a:cxnLst/>
            <a:rect l="l" t="t" r="r" b="b"/>
            <a:pathLst>
              <a:path w="3773" h="3774" extrusionOk="0">
                <a:moveTo>
                  <a:pt x="1894" y="1"/>
                </a:moveTo>
                <a:lnTo>
                  <a:pt x="0" y="1879"/>
                </a:lnTo>
                <a:lnTo>
                  <a:pt x="1894" y="3773"/>
                </a:lnTo>
                <a:lnTo>
                  <a:pt x="3773" y="1879"/>
                </a:lnTo>
                <a:lnTo>
                  <a:pt x="18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>
            <a:off x="8258392" y="2322699"/>
            <a:ext cx="341098" cy="339652"/>
          </a:xfrm>
          <a:custGeom>
            <a:avLst/>
            <a:gdLst/>
            <a:ahLst/>
            <a:cxnLst/>
            <a:rect l="l" t="t" r="r" b="b"/>
            <a:pathLst>
              <a:path w="3773" h="3757" fill="none" extrusionOk="0">
                <a:moveTo>
                  <a:pt x="3773" y="1879"/>
                </a:moveTo>
                <a:lnTo>
                  <a:pt x="1878" y="3757"/>
                </a:lnTo>
                <a:lnTo>
                  <a:pt x="0" y="1879"/>
                </a:lnTo>
                <a:lnTo>
                  <a:pt x="1878" y="0"/>
                </a:lnTo>
                <a:close/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7768612" y="4839606"/>
            <a:ext cx="386012" cy="303295"/>
          </a:xfrm>
          <a:custGeom>
            <a:avLst/>
            <a:gdLst/>
            <a:ahLst/>
            <a:cxnLst/>
            <a:rect l="l" t="t" r="r" b="b"/>
            <a:pathLst>
              <a:path w="9520" h="7480" extrusionOk="0">
                <a:moveTo>
                  <a:pt x="1657" y="0"/>
                </a:moveTo>
                <a:cubicBezTo>
                  <a:pt x="1549" y="0"/>
                  <a:pt x="1442" y="14"/>
                  <a:pt x="1338" y="46"/>
                </a:cubicBezTo>
                <a:cubicBezTo>
                  <a:pt x="940" y="158"/>
                  <a:pt x="733" y="699"/>
                  <a:pt x="574" y="1033"/>
                </a:cubicBezTo>
                <a:cubicBezTo>
                  <a:pt x="49" y="2179"/>
                  <a:pt x="1" y="3660"/>
                  <a:pt x="33" y="4901"/>
                </a:cubicBezTo>
                <a:cubicBezTo>
                  <a:pt x="33" y="5474"/>
                  <a:pt x="208" y="5952"/>
                  <a:pt x="192" y="6541"/>
                </a:cubicBezTo>
                <a:cubicBezTo>
                  <a:pt x="160" y="6843"/>
                  <a:pt x="160" y="7162"/>
                  <a:pt x="192" y="7480"/>
                </a:cubicBezTo>
                <a:lnTo>
                  <a:pt x="9519" y="7480"/>
                </a:lnTo>
                <a:cubicBezTo>
                  <a:pt x="9472" y="7432"/>
                  <a:pt x="9424" y="7384"/>
                  <a:pt x="9376" y="7353"/>
                </a:cubicBezTo>
                <a:cubicBezTo>
                  <a:pt x="8930" y="6971"/>
                  <a:pt x="8485" y="6684"/>
                  <a:pt x="8103" y="6238"/>
                </a:cubicBezTo>
                <a:cubicBezTo>
                  <a:pt x="7450" y="5474"/>
                  <a:pt x="6798" y="4694"/>
                  <a:pt x="6240" y="3883"/>
                </a:cubicBezTo>
                <a:cubicBezTo>
                  <a:pt x="5365" y="2625"/>
                  <a:pt x="4585" y="1368"/>
                  <a:pt x="3200" y="588"/>
                </a:cubicBezTo>
                <a:cubicBezTo>
                  <a:pt x="2763" y="349"/>
                  <a:pt x="2193" y="0"/>
                  <a:pt x="1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03;p7"/>
          <p:cNvGrpSpPr/>
          <p:nvPr/>
        </p:nvGrpSpPr>
        <p:grpSpPr>
          <a:xfrm>
            <a:off x="6300251" y="-14801"/>
            <a:ext cx="2863492" cy="1450021"/>
            <a:chOff x="5540494" y="-3"/>
            <a:chExt cx="3593739" cy="1819805"/>
          </a:xfrm>
        </p:grpSpPr>
        <p:sp>
          <p:nvSpPr>
            <p:cNvPr id="104" name="Google Shape;104;p7"/>
            <p:cNvSpPr/>
            <p:nvPr/>
          </p:nvSpPr>
          <p:spPr>
            <a:xfrm flipH="1">
              <a:off x="5700196" y="-3"/>
              <a:ext cx="3434037" cy="1594052"/>
            </a:xfrm>
            <a:custGeom>
              <a:avLst/>
              <a:gdLst/>
              <a:ahLst/>
              <a:cxnLst/>
              <a:rect l="l" t="t" r="r" b="b"/>
              <a:pathLst>
                <a:path w="81001" h="37600" extrusionOk="0">
                  <a:moveTo>
                    <a:pt x="0" y="0"/>
                  </a:moveTo>
                  <a:lnTo>
                    <a:pt x="0" y="36376"/>
                  </a:lnTo>
                  <a:cubicBezTo>
                    <a:pt x="3199" y="37244"/>
                    <a:pt x="6695" y="37599"/>
                    <a:pt x="10044" y="37599"/>
                  </a:cubicBezTo>
                  <a:cubicBezTo>
                    <a:pt x="11787" y="37599"/>
                    <a:pt x="13491" y="37503"/>
                    <a:pt x="15091" y="37333"/>
                  </a:cubicBezTo>
                  <a:cubicBezTo>
                    <a:pt x="22554" y="36546"/>
                    <a:pt x="29715" y="33845"/>
                    <a:pt x="35908" y="29936"/>
                  </a:cubicBezTo>
                  <a:cubicBezTo>
                    <a:pt x="40052" y="27315"/>
                    <a:pt x="43812" y="24142"/>
                    <a:pt x="48269" y="21992"/>
                  </a:cubicBezTo>
                  <a:cubicBezTo>
                    <a:pt x="56768" y="17884"/>
                    <a:pt x="67464" y="17641"/>
                    <a:pt x="74626" y="11749"/>
                  </a:cubicBezTo>
                  <a:cubicBezTo>
                    <a:pt x="77602" y="9301"/>
                    <a:pt x="79731" y="5988"/>
                    <a:pt x="80619" y="2405"/>
                  </a:cubicBezTo>
                  <a:cubicBezTo>
                    <a:pt x="80815" y="1615"/>
                    <a:pt x="80949" y="813"/>
                    <a:pt x="8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 flipH="1">
              <a:off x="5540494" y="-3"/>
              <a:ext cx="3592340" cy="1819805"/>
            </a:xfrm>
            <a:custGeom>
              <a:avLst/>
              <a:gdLst/>
              <a:ahLst/>
              <a:cxnLst/>
              <a:rect l="l" t="t" r="r" b="b"/>
              <a:pathLst>
                <a:path w="84735" h="42925" extrusionOk="0">
                  <a:moveTo>
                    <a:pt x="84368" y="0"/>
                  </a:moveTo>
                  <a:cubicBezTo>
                    <a:pt x="83487" y="6317"/>
                    <a:pt x="81163" y="12300"/>
                    <a:pt x="75126" y="16126"/>
                  </a:cubicBezTo>
                  <a:cubicBezTo>
                    <a:pt x="68940" y="20045"/>
                    <a:pt x="61409" y="21180"/>
                    <a:pt x="54382" y="23218"/>
                  </a:cubicBezTo>
                  <a:cubicBezTo>
                    <a:pt x="50952" y="24214"/>
                    <a:pt x="47546" y="25444"/>
                    <a:pt x="44549" y="27300"/>
                  </a:cubicBezTo>
                  <a:cubicBezTo>
                    <a:pt x="41463" y="29211"/>
                    <a:pt x="38964" y="31768"/>
                    <a:pt x="36154" y="33979"/>
                  </a:cubicBezTo>
                  <a:cubicBezTo>
                    <a:pt x="30784" y="38193"/>
                    <a:pt x="24087" y="40945"/>
                    <a:pt x="17132" y="41978"/>
                  </a:cubicBezTo>
                  <a:cubicBezTo>
                    <a:pt x="14971" y="42301"/>
                    <a:pt x="12798" y="42461"/>
                    <a:pt x="10633" y="42461"/>
                  </a:cubicBezTo>
                  <a:cubicBezTo>
                    <a:pt x="7039" y="42461"/>
                    <a:pt x="3467" y="42021"/>
                    <a:pt x="0" y="41159"/>
                  </a:cubicBezTo>
                  <a:lnTo>
                    <a:pt x="0" y="41714"/>
                  </a:lnTo>
                  <a:cubicBezTo>
                    <a:pt x="3338" y="42526"/>
                    <a:pt x="6798" y="42925"/>
                    <a:pt x="10266" y="42925"/>
                  </a:cubicBezTo>
                  <a:cubicBezTo>
                    <a:pt x="18388" y="42925"/>
                    <a:pt x="26546" y="40738"/>
                    <a:pt x="33231" y="36565"/>
                  </a:cubicBezTo>
                  <a:cubicBezTo>
                    <a:pt x="36361" y="34618"/>
                    <a:pt x="38936" y="32120"/>
                    <a:pt x="41749" y="29832"/>
                  </a:cubicBezTo>
                  <a:cubicBezTo>
                    <a:pt x="45215" y="27017"/>
                    <a:pt x="49186" y="25198"/>
                    <a:pt x="53559" y="23885"/>
                  </a:cubicBezTo>
                  <a:cubicBezTo>
                    <a:pt x="60894" y="21684"/>
                    <a:pt x="68929" y="20701"/>
                    <a:pt x="75394" y="16550"/>
                  </a:cubicBezTo>
                  <a:cubicBezTo>
                    <a:pt x="81449" y="12662"/>
                    <a:pt x="84100" y="6484"/>
                    <a:pt x="84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29581" y="-14791"/>
            <a:ext cx="1730067" cy="876075"/>
            <a:chOff x="0" y="0"/>
            <a:chExt cx="4110400" cy="2081433"/>
          </a:xfrm>
        </p:grpSpPr>
        <p:sp>
          <p:nvSpPr>
            <p:cNvPr id="107" name="Google Shape;107;p7"/>
            <p:cNvSpPr/>
            <p:nvPr/>
          </p:nvSpPr>
          <p:spPr>
            <a:xfrm>
              <a:off x="0" y="0"/>
              <a:ext cx="3927738" cy="1823224"/>
            </a:xfrm>
            <a:custGeom>
              <a:avLst/>
              <a:gdLst/>
              <a:ahLst/>
              <a:cxnLst/>
              <a:rect l="l" t="t" r="r" b="b"/>
              <a:pathLst>
                <a:path w="81001" h="37600" extrusionOk="0">
                  <a:moveTo>
                    <a:pt x="0" y="0"/>
                  </a:moveTo>
                  <a:lnTo>
                    <a:pt x="0" y="36376"/>
                  </a:lnTo>
                  <a:cubicBezTo>
                    <a:pt x="3199" y="37244"/>
                    <a:pt x="6695" y="37599"/>
                    <a:pt x="10044" y="37599"/>
                  </a:cubicBezTo>
                  <a:cubicBezTo>
                    <a:pt x="11787" y="37599"/>
                    <a:pt x="13491" y="37503"/>
                    <a:pt x="15091" y="37333"/>
                  </a:cubicBezTo>
                  <a:cubicBezTo>
                    <a:pt x="22554" y="36546"/>
                    <a:pt x="29715" y="33845"/>
                    <a:pt x="35908" y="29936"/>
                  </a:cubicBezTo>
                  <a:cubicBezTo>
                    <a:pt x="40052" y="27315"/>
                    <a:pt x="43812" y="24142"/>
                    <a:pt x="48269" y="21992"/>
                  </a:cubicBezTo>
                  <a:cubicBezTo>
                    <a:pt x="56768" y="17884"/>
                    <a:pt x="67464" y="17641"/>
                    <a:pt x="74626" y="11749"/>
                  </a:cubicBezTo>
                  <a:cubicBezTo>
                    <a:pt x="77602" y="9301"/>
                    <a:pt x="79731" y="5988"/>
                    <a:pt x="80619" y="2405"/>
                  </a:cubicBezTo>
                  <a:cubicBezTo>
                    <a:pt x="80815" y="1615"/>
                    <a:pt x="80949" y="813"/>
                    <a:pt x="8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1600" y="0"/>
              <a:ext cx="4108800" cy="2081433"/>
            </a:xfrm>
            <a:custGeom>
              <a:avLst/>
              <a:gdLst/>
              <a:ahLst/>
              <a:cxnLst/>
              <a:rect l="l" t="t" r="r" b="b"/>
              <a:pathLst>
                <a:path w="84735" h="42925" extrusionOk="0">
                  <a:moveTo>
                    <a:pt x="84368" y="0"/>
                  </a:moveTo>
                  <a:cubicBezTo>
                    <a:pt x="83487" y="6317"/>
                    <a:pt x="81163" y="12300"/>
                    <a:pt x="75126" y="16126"/>
                  </a:cubicBezTo>
                  <a:cubicBezTo>
                    <a:pt x="68940" y="20045"/>
                    <a:pt x="61409" y="21180"/>
                    <a:pt x="54382" y="23218"/>
                  </a:cubicBezTo>
                  <a:cubicBezTo>
                    <a:pt x="50952" y="24214"/>
                    <a:pt x="47546" y="25444"/>
                    <a:pt x="44549" y="27300"/>
                  </a:cubicBezTo>
                  <a:cubicBezTo>
                    <a:pt x="41463" y="29211"/>
                    <a:pt x="38964" y="31768"/>
                    <a:pt x="36154" y="33979"/>
                  </a:cubicBezTo>
                  <a:cubicBezTo>
                    <a:pt x="30784" y="38193"/>
                    <a:pt x="24087" y="40945"/>
                    <a:pt x="17132" y="41978"/>
                  </a:cubicBezTo>
                  <a:cubicBezTo>
                    <a:pt x="14971" y="42301"/>
                    <a:pt x="12798" y="42461"/>
                    <a:pt x="10633" y="42461"/>
                  </a:cubicBezTo>
                  <a:cubicBezTo>
                    <a:pt x="7039" y="42461"/>
                    <a:pt x="3467" y="42021"/>
                    <a:pt x="0" y="41159"/>
                  </a:cubicBezTo>
                  <a:lnTo>
                    <a:pt x="0" y="41714"/>
                  </a:lnTo>
                  <a:cubicBezTo>
                    <a:pt x="3338" y="42526"/>
                    <a:pt x="6798" y="42925"/>
                    <a:pt x="10266" y="42925"/>
                  </a:cubicBezTo>
                  <a:cubicBezTo>
                    <a:pt x="18388" y="42925"/>
                    <a:pt x="26546" y="40738"/>
                    <a:pt x="33231" y="36565"/>
                  </a:cubicBezTo>
                  <a:cubicBezTo>
                    <a:pt x="36361" y="34618"/>
                    <a:pt x="38936" y="32120"/>
                    <a:pt x="41749" y="29832"/>
                  </a:cubicBezTo>
                  <a:cubicBezTo>
                    <a:pt x="45215" y="27017"/>
                    <a:pt x="49186" y="25198"/>
                    <a:pt x="53559" y="23885"/>
                  </a:cubicBezTo>
                  <a:cubicBezTo>
                    <a:pt x="60894" y="21684"/>
                    <a:pt x="68929" y="20701"/>
                    <a:pt x="75394" y="16550"/>
                  </a:cubicBezTo>
                  <a:cubicBezTo>
                    <a:pt x="81449" y="12662"/>
                    <a:pt x="84100" y="6484"/>
                    <a:pt x="84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>
            <a:off x="2094399" y="2124526"/>
            <a:ext cx="4950900" cy="13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"/>
          <p:cNvSpPr txBox="1">
            <a:spLocks noGrp="1"/>
          </p:cNvSpPr>
          <p:nvPr>
            <p:ph type="title"/>
          </p:nvPr>
        </p:nvSpPr>
        <p:spPr>
          <a:xfrm>
            <a:off x="1040400" y="1250725"/>
            <a:ext cx="7063200" cy="26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 b="0">
                <a:solidFill>
                  <a:schemeClr val="accent1"/>
                </a:solidFill>
                <a:latin typeface="Barlow Semi Condensed Black"/>
                <a:ea typeface="Barlow Semi Condensed Black"/>
                <a:cs typeface="Barlow Semi Condensed Black"/>
                <a:sym typeface="Barlow Semi Condensed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2" name="Google Shape;112;p8"/>
          <p:cNvSpPr/>
          <p:nvPr/>
        </p:nvSpPr>
        <p:spPr>
          <a:xfrm>
            <a:off x="836965" y="2470057"/>
            <a:ext cx="203435" cy="203441"/>
          </a:xfrm>
          <a:custGeom>
            <a:avLst/>
            <a:gdLst/>
            <a:ahLst/>
            <a:cxnLst/>
            <a:rect l="l" t="t" r="r" b="b"/>
            <a:pathLst>
              <a:path w="2229" h="2229" extrusionOk="0">
                <a:moveTo>
                  <a:pt x="1114" y="0"/>
                </a:moveTo>
                <a:lnTo>
                  <a:pt x="0" y="1114"/>
                </a:lnTo>
                <a:lnTo>
                  <a:pt x="1114" y="2228"/>
                </a:lnTo>
                <a:lnTo>
                  <a:pt x="2228" y="1114"/>
                </a:lnTo>
                <a:lnTo>
                  <a:pt x="11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8"/>
          <p:cNvSpPr/>
          <p:nvPr/>
        </p:nvSpPr>
        <p:spPr>
          <a:xfrm flipH="1">
            <a:off x="2007458" y="4251386"/>
            <a:ext cx="115873" cy="115875"/>
          </a:xfrm>
          <a:custGeom>
            <a:avLst/>
            <a:gdLst/>
            <a:ahLst/>
            <a:cxnLst/>
            <a:rect l="l" t="t" r="r" b="b"/>
            <a:pathLst>
              <a:path w="1068" h="1068" fill="none" extrusionOk="0">
                <a:moveTo>
                  <a:pt x="1067" y="462"/>
                </a:moveTo>
                <a:cubicBezTo>
                  <a:pt x="1067" y="860"/>
                  <a:pt x="574" y="1067"/>
                  <a:pt x="287" y="781"/>
                </a:cubicBezTo>
                <a:cubicBezTo>
                  <a:pt x="1" y="494"/>
                  <a:pt x="208" y="1"/>
                  <a:pt x="606" y="1"/>
                </a:cubicBezTo>
                <a:cubicBezTo>
                  <a:pt x="860" y="1"/>
                  <a:pt x="1067" y="208"/>
                  <a:pt x="1067" y="462"/>
                </a:cubicBezTo>
                <a:close/>
              </a:path>
            </a:pathLst>
          </a:custGeom>
          <a:noFill/>
          <a:ln w="1200" cap="flat" cmpd="sng">
            <a:solidFill>
              <a:srgbClr val="262065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8"/>
          <p:cNvSpPr/>
          <p:nvPr/>
        </p:nvSpPr>
        <p:spPr>
          <a:xfrm>
            <a:off x="4461760" y="338922"/>
            <a:ext cx="198201" cy="199045"/>
          </a:xfrm>
          <a:custGeom>
            <a:avLst/>
            <a:gdLst/>
            <a:ahLst/>
            <a:cxnLst/>
            <a:rect l="l" t="t" r="r" b="b"/>
            <a:pathLst>
              <a:path w="3757" h="3773" fill="none" extrusionOk="0">
                <a:moveTo>
                  <a:pt x="3757" y="1879"/>
                </a:moveTo>
                <a:lnTo>
                  <a:pt x="1879" y="3773"/>
                </a:lnTo>
                <a:lnTo>
                  <a:pt x="0" y="1879"/>
                </a:lnTo>
                <a:lnTo>
                  <a:pt x="1879" y="0"/>
                </a:ln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2224183" y="339344"/>
            <a:ext cx="199045" cy="198201"/>
          </a:xfrm>
          <a:custGeom>
            <a:avLst/>
            <a:gdLst/>
            <a:ahLst/>
            <a:cxnLst/>
            <a:rect l="l" t="t" r="r" b="b"/>
            <a:pathLst>
              <a:path w="3773" h="3757" extrusionOk="0">
                <a:moveTo>
                  <a:pt x="1878" y="0"/>
                </a:moveTo>
                <a:lnTo>
                  <a:pt x="0" y="1878"/>
                </a:lnTo>
                <a:lnTo>
                  <a:pt x="1878" y="3757"/>
                </a:lnTo>
                <a:lnTo>
                  <a:pt x="3773" y="1878"/>
                </a:lnTo>
                <a:lnTo>
                  <a:pt x="187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>
            <a:off x="6911065" y="4505057"/>
            <a:ext cx="146237" cy="126348"/>
          </a:xfrm>
          <a:custGeom>
            <a:avLst/>
            <a:gdLst/>
            <a:ahLst/>
            <a:cxnLst/>
            <a:rect l="l" t="t" r="r" b="b"/>
            <a:pathLst>
              <a:path w="2772" h="2395" extrusionOk="0">
                <a:moveTo>
                  <a:pt x="1363" y="1"/>
                </a:moveTo>
                <a:cubicBezTo>
                  <a:pt x="935" y="1"/>
                  <a:pt x="505" y="221"/>
                  <a:pt x="287" y="673"/>
                </a:cubicBezTo>
                <a:cubicBezTo>
                  <a:pt x="0" y="1262"/>
                  <a:pt x="239" y="1979"/>
                  <a:pt x="844" y="2265"/>
                </a:cubicBezTo>
                <a:cubicBezTo>
                  <a:pt x="1022" y="2354"/>
                  <a:pt x="1203" y="2395"/>
                  <a:pt x="1378" y="2395"/>
                </a:cubicBezTo>
                <a:cubicBezTo>
                  <a:pt x="2138" y="2395"/>
                  <a:pt x="2771" y="1629"/>
                  <a:pt x="2499" y="801"/>
                </a:cubicBezTo>
                <a:cubicBezTo>
                  <a:pt x="2315" y="273"/>
                  <a:pt x="1840" y="1"/>
                  <a:pt x="13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 flipH="1">
            <a:off x="6004460" y="632102"/>
            <a:ext cx="426350" cy="452657"/>
          </a:xfrm>
          <a:custGeom>
            <a:avLst/>
            <a:gdLst/>
            <a:ahLst/>
            <a:cxnLst/>
            <a:rect l="l" t="t" r="r" b="b"/>
            <a:pathLst>
              <a:path w="4394" h="4665" fill="none" extrusionOk="0">
                <a:moveTo>
                  <a:pt x="446" y="1481"/>
                </a:moveTo>
                <a:cubicBezTo>
                  <a:pt x="1178" y="1"/>
                  <a:pt x="3327" y="128"/>
                  <a:pt x="3852" y="1688"/>
                </a:cubicBezTo>
                <a:cubicBezTo>
                  <a:pt x="4394" y="3248"/>
                  <a:pt x="2786" y="4665"/>
                  <a:pt x="1306" y="3948"/>
                </a:cubicBezTo>
                <a:cubicBezTo>
                  <a:pt x="382" y="3503"/>
                  <a:pt x="0" y="2388"/>
                  <a:pt x="446" y="148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2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8"/>
          <p:cNvSpPr/>
          <p:nvPr/>
        </p:nvSpPr>
        <p:spPr>
          <a:xfrm>
            <a:off x="546165" y="3691787"/>
            <a:ext cx="199045" cy="199097"/>
          </a:xfrm>
          <a:custGeom>
            <a:avLst/>
            <a:gdLst/>
            <a:ahLst/>
            <a:cxnLst/>
            <a:rect l="l" t="t" r="r" b="b"/>
            <a:pathLst>
              <a:path w="3773" h="3774" extrusionOk="0">
                <a:moveTo>
                  <a:pt x="1894" y="1"/>
                </a:moveTo>
                <a:lnTo>
                  <a:pt x="0" y="1879"/>
                </a:lnTo>
                <a:lnTo>
                  <a:pt x="1894" y="3773"/>
                </a:lnTo>
                <a:lnTo>
                  <a:pt x="3773" y="1879"/>
                </a:lnTo>
                <a:lnTo>
                  <a:pt x="18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8"/>
          <p:cNvSpPr/>
          <p:nvPr/>
        </p:nvSpPr>
        <p:spPr>
          <a:xfrm>
            <a:off x="8262078" y="2285696"/>
            <a:ext cx="341098" cy="339652"/>
          </a:xfrm>
          <a:custGeom>
            <a:avLst/>
            <a:gdLst/>
            <a:ahLst/>
            <a:cxnLst/>
            <a:rect l="l" t="t" r="r" b="b"/>
            <a:pathLst>
              <a:path w="3773" h="3757" fill="none" extrusionOk="0">
                <a:moveTo>
                  <a:pt x="3773" y="1879"/>
                </a:moveTo>
                <a:lnTo>
                  <a:pt x="1878" y="3757"/>
                </a:lnTo>
                <a:lnTo>
                  <a:pt x="0" y="1879"/>
                </a:lnTo>
                <a:lnTo>
                  <a:pt x="1878" y="0"/>
                </a:lnTo>
                <a:close/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8"/>
          <p:cNvSpPr/>
          <p:nvPr/>
        </p:nvSpPr>
        <p:spPr>
          <a:xfrm>
            <a:off x="4438852" y="4693459"/>
            <a:ext cx="244020" cy="244020"/>
          </a:xfrm>
          <a:custGeom>
            <a:avLst/>
            <a:gdLst/>
            <a:ahLst/>
            <a:cxnLst/>
            <a:rect l="l" t="t" r="r" b="b"/>
            <a:pathLst>
              <a:path w="2229" h="2229" extrusionOk="0">
                <a:moveTo>
                  <a:pt x="1114" y="0"/>
                </a:moveTo>
                <a:lnTo>
                  <a:pt x="0" y="1114"/>
                </a:lnTo>
                <a:lnTo>
                  <a:pt x="1114" y="2228"/>
                </a:lnTo>
                <a:lnTo>
                  <a:pt x="2228" y="1114"/>
                </a:lnTo>
                <a:lnTo>
                  <a:pt x="11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8"/>
          <p:cNvGrpSpPr/>
          <p:nvPr/>
        </p:nvGrpSpPr>
        <p:grpSpPr>
          <a:xfrm>
            <a:off x="7020444" y="4387793"/>
            <a:ext cx="2153521" cy="785375"/>
            <a:chOff x="2918906" y="3172692"/>
            <a:chExt cx="6233056" cy="1970828"/>
          </a:xfrm>
        </p:grpSpPr>
        <p:sp>
          <p:nvSpPr>
            <p:cNvPr id="122" name="Google Shape;122;p8"/>
            <p:cNvSpPr/>
            <p:nvPr/>
          </p:nvSpPr>
          <p:spPr>
            <a:xfrm>
              <a:off x="3508550" y="3397927"/>
              <a:ext cx="5643412" cy="1745592"/>
            </a:xfrm>
            <a:custGeom>
              <a:avLst/>
              <a:gdLst/>
              <a:ahLst/>
              <a:cxnLst/>
              <a:rect l="l" t="t" r="r" b="b"/>
              <a:pathLst>
                <a:path w="116383" h="35999" extrusionOk="0">
                  <a:moveTo>
                    <a:pt x="116382" y="0"/>
                  </a:moveTo>
                  <a:cubicBezTo>
                    <a:pt x="114870" y="113"/>
                    <a:pt x="113372" y="360"/>
                    <a:pt x="111915" y="740"/>
                  </a:cubicBezTo>
                  <a:cubicBezTo>
                    <a:pt x="104387" y="2702"/>
                    <a:pt x="97955" y="7673"/>
                    <a:pt x="90229" y="8808"/>
                  </a:cubicBezTo>
                  <a:cubicBezTo>
                    <a:pt x="89005" y="8988"/>
                    <a:pt x="87786" y="9067"/>
                    <a:pt x="86570" y="9067"/>
                  </a:cubicBezTo>
                  <a:cubicBezTo>
                    <a:pt x="77629" y="9067"/>
                    <a:pt x="68852" y="4767"/>
                    <a:pt x="59753" y="4381"/>
                  </a:cubicBezTo>
                  <a:cubicBezTo>
                    <a:pt x="59290" y="4361"/>
                    <a:pt x="58829" y="4352"/>
                    <a:pt x="58371" y="4352"/>
                  </a:cubicBezTo>
                  <a:cubicBezTo>
                    <a:pt x="45111" y="4352"/>
                    <a:pt x="33357" y="12414"/>
                    <a:pt x="23210" y="20447"/>
                  </a:cubicBezTo>
                  <a:cubicBezTo>
                    <a:pt x="19465" y="23409"/>
                    <a:pt x="15741" y="26401"/>
                    <a:pt x="11810" y="29149"/>
                  </a:cubicBezTo>
                  <a:cubicBezTo>
                    <a:pt x="8289" y="31616"/>
                    <a:pt x="4606" y="33910"/>
                    <a:pt x="635" y="35720"/>
                  </a:cubicBezTo>
                  <a:cubicBezTo>
                    <a:pt x="429" y="35814"/>
                    <a:pt x="215" y="35908"/>
                    <a:pt x="1" y="35999"/>
                  </a:cubicBezTo>
                  <a:lnTo>
                    <a:pt x="116382" y="35999"/>
                  </a:lnTo>
                  <a:lnTo>
                    <a:pt x="1163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918906" y="3172692"/>
              <a:ext cx="6228153" cy="1970828"/>
            </a:xfrm>
            <a:custGeom>
              <a:avLst/>
              <a:gdLst/>
              <a:ahLst/>
              <a:cxnLst/>
              <a:rect l="l" t="t" r="r" b="b"/>
              <a:pathLst>
                <a:path w="128442" h="40644" extrusionOk="0">
                  <a:moveTo>
                    <a:pt x="128441" y="1"/>
                  </a:moveTo>
                  <a:cubicBezTo>
                    <a:pt x="125131" y="777"/>
                    <a:pt x="121893" y="1835"/>
                    <a:pt x="118767" y="3094"/>
                  </a:cubicBezTo>
                  <a:cubicBezTo>
                    <a:pt x="113989" y="5015"/>
                    <a:pt x="109572" y="7840"/>
                    <a:pt x="104535" y="9204"/>
                  </a:cubicBezTo>
                  <a:cubicBezTo>
                    <a:pt x="102911" y="9643"/>
                    <a:pt x="101306" y="9828"/>
                    <a:pt x="99716" y="9828"/>
                  </a:cubicBezTo>
                  <a:cubicBezTo>
                    <a:pt x="95941" y="9828"/>
                    <a:pt x="92249" y="8786"/>
                    <a:pt x="88567" y="7641"/>
                  </a:cubicBezTo>
                  <a:cubicBezTo>
                    <a:pt x="83817" y="6158"/>
                    <a:pt x="79118" y="4986"/>
                    <a:pt x="74085" y="4711"/>
                  </a:cubicBezTo>
                  <a:cubicBezTo>
                    <a:pt x="73142" y="4660"/>
                    <a:pt x="72199" y="4635"/>
                    <a:pt x="71258" y="4635"/>
                  </a:cubicBezTo>
                  <a:cubicBezTo>
                    <a:pt x="62202" y="4635"/>
                    <a:pt x="53271" y="6942"/>
                    <a:pt x="45201" y="10686"/>
                  </a:cubicBezTo>
                  <a:cubicBezTo>
                    <a:pt x="36191" y="14867"/>
                    <a:pt x="28637" y="20774"/>
                    <a:pt x="21223" y="26978"/>
                  </a:cubicBezTo>
                  <a:cubicBezTo>
                    <a:pt x="14689" y="32439"/>
                    <a:pt x="7745" y="37112"/>
                    <a:pt x="0" y="40644"/>
                  </a:cubicBezTo>
                  <a:lnTo>
                    <a:pt x="1443" y="40644"/>
                  </a:lnTo>
                  <a:cubicBezTo>
                    <a:pt x="6843" y="38138"/>
                    <a:pt x="11922" y="35071"/>
                    <a:pt x="16589" y="31488"/>
                  </a:cubicBezTo>
                  <a:cubicBezTo>
                    <a:pt x="24718" y="25234"/>
                    <a:pt x="32009" y="18330"/>
                    <a:pt x="41209" y="13334"/>
                  </a:cubicBezTo>
                  <a:cubicBezTo>
                    <a:pt x="50318" y="8388"/>
                    <a:pt x="60643" y="5181"/>
                    <a:pt x="71290" y="5181"/>
                  </a:cubicBezTo>
                  <a:cubicBezTo>
                    <a:pt x="71408" y="5181"/>
                    <a:pt x="71526" y="5181"/>
                    <a:pt x="71645" y="5182"/>
                  </a:cubicBezTo>
                  <a:cubicBezTo>
                    <a:pt x="77236" y="5222"/>
                    <a:pt x="82508" y="6320"/>
                    <a:pt x="87769" y="7960"/>
                  </a:cubicBezTo>
                  <a:cubicBezTo>
                    <a:pt x="91552" y="9137"/>
                    <a:pt x="95409" y="10341"/>
                    <a:pt x="99406" y="10341"/>
                  </a:cubicBezTo>
                  <a:cubicBezTo>
                    <a:pt x="100099" y="10341"/>
                    <a:pt x="100795" y="10305"/>
                    <a:pt x="101497" y="10226"/>
                  </a:cubicBezTo>
                  <a:cubicBezTo>
                    <a:pt x="106744" y="9635"/>
                    <a:pt x="111261" y="6919"/>
                    <a:pt x="115885" y="4794"/>
                  </a:cubicBezTo>
                  <a:cubicBezTo>
                    <a:pt x="119928" y="2938"/>
                    <a:pt x="124122" y="1556"/>
                    <a:pt x="128441" y="476"/>
                  </a:cubicBezTo>
                  <a:lnTo>
                    <a:pt x="1284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8"/>
          <p:cNvGrpSpPr/>
          <p:nvPr/>
        </p:nvGrpSpPr>
        <p:grpSpPr>
          <a:xfrm>
            <a:off x="-29593" y="-14801"/>
            <a:ext cx="1704994" cy="863379"/>
            <a:chOff x="0" y="0"/>
            <a:chExt cx="4110400" cy="2081433"/>
          </a:xfrm>
        </p:grpSpPr>
        <p:sp>
          <p:nvSpPr>
            <p:cNvPr id="125" name="Google Shape;125;p8"/>
            <p:cNvSpPr/>
            <p:nvPr/>
          </p:nvSpPr>
          <p:spPr>
            <a:xfrm>
              <a:off x="0" y="0"/>
              <a:ext cx="3927738" cy="1823224"/>
            </a:xfrm>
            <a:custGeom>
              <a:avLst/>
              <a:gdLst/>
              <a:ahLst/>
              <a:cxnLst/>
              <a:rect l="l" t="t" r="r" b="b"/>
              <a:pathLst>
                <a:path w="81001" h="37600" extrusionOk="0">
                  <a:moveTo>
                    <a:pt x="0" y="0"/>
                  </a:moveTo>
                  <a:lnTo>
                    <a:pt x="0" y="36376"/>
                  </a:lnTo>
                  <a:cubicBezTo>
                    <a:pt x="3199" y="37244"/>
                    <a:pt x="6695" y="37599"/>
                    <a:pt x="10044" y="37599"/>
                  </a:cubicBezTo>
                  <a:cubicBezTo>
                    <a:pt x="11787" y="37599"/>
                    <a:pt x="13491" y="37503"/>
                    <a:pt x="15091" y="37333"/>
                  </a:cubicBezTo>
                  <a:cubicBezTo>
                    <a:pt x="22554" y="36546"/>
                    <a:pt x="29715" y="33845"/>
                    <a:pt x="35908" y="29936"/>
                  </a:cubicBezTo>
                  <a:cubicBezTo>
                    <a:pt x="40052" y="27315"/>
                    <a:pt x="43812" y="24142"/>
                    <a:pt x="48269" y="21992"/>
                  </a:cubicBezTo>
                  <a:cubicBezTo>
                    <a:pt x="56768" y="17884"/>
                    <a:pt x="67464" y="17641"/>
                    <a:pt x="74626" y="11749"/>
                  </a:cubicBezTo>
                  <a:cubicBezTo>
                    <a:pt x="77602" y="9301"/>
                    <a:pt x="79731" y="5988"/>
                    <a:pt x="80619" y="2405"/>
                  </a:cubicBezTo>
                  <a:cubicBezTo>
                    <a:pt x="80815" y="1615"/>
                    <a:pt x="80949" y="813"/>
                    <a:pt x="8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1600" y="0"/>
              <a:ext cx="4108800" cy="2081433"/>
            </a:xfrm>
            <a:custGeom>
              <a:avLst/>
              <a:gdLst/>
              <a:ahLst/>
              <a:cxnLst/>
              <a:rect l="l" t="t" r="r" b="b"/>
              <a:pathLst>
                <a:path w="84735" h="42925" extrusionOk="0">
                  <a:moveTo>
                    <a:pt x="84368" y="0"/>
                  </a:moveTo>
                  <a:cubicBezTo>
                    <a:pt x="83487" y="6317"/>
                    <a:pt x="81163" y="12300"/>
                    <a:pt x="75126" y="16126"/>
                  </a:cubicBezTo>
                  <a:cubicBezTo>
                    <a:pt x="68940" y="20045"/>
                    <a:pt x="61409" y="21180"/>
                    <a:pt x="54382" y="23218"/>
                  </a:cubicBezTo>
                  <a:cubicBezTo>
                    <a:pt x="50952" y="24214"/>
                    <a:pt x="47546" y="25444"/>
                    <a:pt x="44549" y="27300"/>
                  </a:cubicBezTo>
                  <a:cubicBezTo>
                    <a:pt x="41463" y="29211"/>
                    <a:pt x="38964" y="31768"/>
                    <a:pt x="36154" y="33979"/>
                  </a:cubicBezTo>
                  <a:cubicBezTo>
                    <a:pt x="30784" y="38193"/>
                    <a:pt x="24087" y="40945"/>
                    <a:pt x="17132" y="41978"/>
                  </a:cubicBezTo>
                  <a:cubicBezTo>
                    <a:pt x="14971" y="42301"/>
                    <a:pt x="12798" y="42461"/>
                    <a:pt x="10633" y="42461"/>
                  </a:cubicBezTo>
                  <a:cubicBezTo>
                    <a:pt x="7039" y="42461"/>
                    <a:pt x="3467" y="42021"/>
                    <a:pt x="0" y="41159"/>
                  </a:cubicBezTo>
                  <a:lnTo>
                    <a:pt x="0" y="41714"/>
                  </a:lnTo>
                  <a:cubicBezTo>
                    <a:pt x="3338" y="42526"/>
                    <a:pt x="6798" y="42925"/>
                    <a:pt x="10266" y="42925"/>
                  </a:cubicBezTo>
                  <a:cubicBezTo>
                    <a:pt x="18388" y="42925"/>
                    <a:pt x="26546" y="40738"/>
                    <a:pt x="33231" y="36565"/>
                  </a:cubicBezTo>
                  <a:cubicBezTo>
                    <a:pt x="36361" y="34618"/>
                    <a:pt x="38936" y="32120"/>
                    <a:pt x="41749" y="29832"/>
                  </a:cubicBezTo>
                  <a:cubicBezTo>
                    <a:pt x="45215" y="27017"/>
                    <a:pt x="49186" y="25198"/>
                    <a:pt x="53559" y="23885"/>
                  </a:cubicBezTo>
                  <a:cubicBezTo>
                    <a:pt x="60894" y="21684"/>
                    <a:pt x="68929" y="20701"/>
                    <a:pt x="75394" y="16550"/>
                  </a:cubicBezTo>
                  <a:cubicBezTo>
                    <a:pt x="81449" y="12662"/>
                    <a:pt x="84100" y="6484"/>
                    <a:pt x="84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8"/>
          <p:cNvGrpSpPr/>
          <p:nvPr/>
        </p:nvGrpSpPr>
        <p:grpSpPr>
          <a:xfrm rot="10800000" flipH="1">
            <a:off x="-25151" y="4614086"/>
            <a:ext cx="1337524" cy="538259"/>
            <a:chOff x="0" y="0"/>
            <a:chExt cx="4110400" cy="2081433"/>
          </a:xfrm>
        </p:grpSpPr>
        <p:sp>
          <p:nvSpPr>
            <p:cNvPr id="128" name="Google Shape;128;p8"/>
            <p:cNvSpPr/>
            <p:nvPr/>
          </p:nvSpPr>
          <p:spPr>
            <a:xfrm>
              <a:off x="0" y="0"/>
              <a:ext cx="3927738" cy="1823224"/>
            </a:xfrm>
            <a:custGeom>
              <a:avLst/>
              <a:gdLst/>
              <a:ahLst/>
              <a:cxnLst/>
              <a:rect l="l" t="t" r="r" b="b"/>
              <a:pathLst>
                <a:path w="81001" h="37600" extrusionOk="0">
                  <a:moveTo>
                    <a:pt x="0" y="0"/>
                  </a:moveTo>
                  <a:lnTo>
                    <a:pt x="0" y="36376"/>
                  </a:lnTo>
                  <a:cubicBezTo>
                    <a:pt x="3199" y="37244"/>
                    <a:pt x="6695" y="37599"/>
                    <a:pt x="10044" y="37599"/>
                  </a:cubicBezTo>
                  <a:cubicBezTo>
                    <a:pt x="11787" y="37599"/>
                    <a:pt x="13491" y="37503"/>
                    <a:pt x="15091" y="37333"/>
                  </a:cubicBezTo>
                  <a:cubicBezTo>
                    <a:pt x="22554" y="36546"/>
                    <a:pt x="29715" y="33845"/>
                    <a:pt x="35908" y="29936"/>
                  </a:cubicBezTo>
                  <a:cubicBezTo>
                    <a:pt x="40052" y="27315"/>
                    <a:pt x="43812" y="24142"/>
                    <a:pt x="48269" y="21992"/>
                  </a:cubicBezTo>
                  <a:cubicBezTo>
                    <a:pt x="56768" y="17884"/>
                    <a:pt x="67464" y="17641"/>
                    <a:pt x="74626" y="11749"/>
                  </a:cubicBezTo>
                  <a:cubicBezTo>
                    <a:pt x="77602" y="9301"/>
                    <a:pt x="79731" y="5988"/>
                    <a:pt x="80619" y="2405"/>
                  </a:cubicBezTo>
                  <a:cubicBezTo>
                    <a:pt x="80815" y="1615"/>
                    <a:pt x="80949" y="813"/>
                    <a:pt x="8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600" y="0"/>
              <a:ext cx="4108800" cy="2081433"/>
            </a:xfrm>
            <a:custGeom>
              <a:avLst/>
              <a:gdLst/>
              <a:ahLst/>
              <a:cxnLst/>
              <a:rect l="l" t="t" r="r" b="b"/>
              <a:pathLst>
                <a:path w="84735" h="42925" extrusionOk="0">
                  <a:moveTo>
                    <a:pt x="84368" y="0"/>
                  </a:moveTo>
                  <a:cubicBezTo>
                    <a:pt x="83487" y="6317"/>
                    <a:pt x="81163" y="12300"/>
                    <a:pt x="75126" y="16126"/>
                  </a:cubicBezTo>
                  <a:cubicBezTo>
                    <a:pt x="68940" y="20045"/>
                    <a:pt x="61409" y="21180"/>
                    <a:pt x="54382" y="23218"/>
                  </a:cubicBezTo>
                  <a:cubicBezTo>
                    <a:pt x="50952" y="24214"/>
                    <a:pt x="47546" y="25444"/>
                    <a:pt x="44549" y="27300"/>
                  </a:cubicBezTo>
                  <a:cubicBezTo>
                    <a:pt x="41463" y="29211"/>
                    <a:pt x="38964" y="31768"/>
                    <a:pt x="36154" y="33979"/>
                  </a:cubicBezTo>
                  <a:cubicBezTo>
                    <a:pt x="30784" y="38193"/>
                    <a:pt x="24087" y="40945"/>
                    <a:pt x="17132" y="41978"/>
                  </a:cubicBezTo>
                  <a:cubicBezTo>
                    <a:pt x="14971" y="42301"/>
                    <a:pt x="12798" y="42461"/>
                    <a:pt x="10633" y="42461"/>
                  </a:cubicBezTo>
                  <a:cubicBezTo>
                    <a:pt x="7039" y="42461"/>
                    <a:pt x="3467" y="42021"/>
                    <a:pt x="0" y="41159"/>
                  </a:cubicBezTo>
                  <a:lnTo>
                    <a:pt x="0" y="41714"/>
                  </a:lnTo>
                  <a:cubicBezTo>
                    <a:pt x="3338" y="42526"/>
                    <a:pt x="6798" y="42925"/>
                    <a:pt x="10266" y="42925"/>
                  </a:cubicBezTo>
                  <a:cubicBezTo>
                    <a:pt x="18388" y="42925"/>
                    <a:pt x="26546" y="40738"/>
                    <a:pt x="33231" y="36565"/>
                  </a:cubicBezTo>
                  <a:cubicBezTo>
                    <a:pt x="36361" y="34618"/>
                    <a:pt x="38936" y="32120"/>
                    <a:pt x="41749" y="29832"/>
                  </a:cubicBezTo>
                  <a:cubicBezTo>
                    <a:pt x="45215" y="27017"/>
                    <a:pt x="49186" y="25198"/>
                    <a:pt x="53559" y="23885"/>
                  </a:cubicBezTo>
                  <a:cubicBezTo>
                    <a:pt x="60894" y="21684"/>
                    <a:pt x="68929" y="20701"/>
                    <a:pt x="75394" y="16550"/>
                  </a:cubicBezTo>
                  <a:cubicBezTo>
                    <a:pt x="81449" y="12662"/>
                    <a:pt x="84100" y="6484"/>
                    <a:pt x="84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8"/>
          <p:cNvGrpSpPr/>
          <p:nvPr/>
        </p:nvGrpSpPr>
        <p:grpSpPr>
          <a:xfrm>
            <a:off x="7017709" y="-22374"/>
            <a:ext cx="2155884" cy="1091701"/>
            <a:chOff x="5540494" y="-3"/>
            <a:chExt cx="3593739" cy="1819805"/>
          </a:xfrm>
        </p:grpSpPr>
        <p:sp>
          <p:nvSpPr>
            <p:cNvPr id="131" name="Google Shape;131;p8"/>
            <p:cNvSpPr/>
            <p:nvPr/>
          </p:nvSpPr>
          <p:spPr>
            <a:xfrm flipH="1">
              <a:off x="5700196" y="-3"/>
              <a:ext cx="3434037" cy="1594052"/>
            </a:xfrm>
            <a:custGeom>
              <a:avLst/>
              <a:gdLst/>
              <a:ahLst/>
              <a:cxnLst/>
              <a:rect l="l" t="t" r="r" b="b"/>
              <a:pathLst>
                <a:path w="81001" h="37600" extrusionOk="0">
                  <a:moveTo>
                    <a:pt x="0" y="0"/>
                  </a:moveTo>
                  <a:lnTo>
                    <a:pt x="0" y="36376"/>
                  </a:lnTo>
                  <a:cubicBezTo>
                    <a:pt x="3199" y="37244"/>
                    <a:pt x="6695" y="37599"/>
                    <a:pt x="10044" y="37599"/>
                  </a:cubicBezTo>
                  <a:cubicBezTo>
                    <a:pt x="11787" y="37599"/>
                    <a:pt x="13491" y="37503"/>
                    <a:pt x="15091" y="37333"/>
                  </a:cubicBezTo>
                  <a:cubicBezTo>
                    <a:pt x="22554" y="36546"/>
                    <a:pt x="29715" y="33845"/>
                    <a:pt x="35908" y="29936"/>
                  </a:cubicBezTo>
                  <a:cubicBezTo>
                    <a:pt x="40052" y="27315"/>
                    <a:pt x="43812" y="24142"/>
                    <a:pt x="48269" y="21992"/>
                  </a:cubicBezTo>
                  <a:cubicBezTo>
                    <a:pt x="56768" y="17884"/>
                    <a:pt x="67464" y="17641"/>
                    <a:pt x="74626" y="11749"/>
                  </a:cubicBezTo>
                  <a:cubicBezTo>
                    <a:pt x="77602" y="9301"/>
                    <a:pt x="79731" y="5988"/>
                    <a:pt x="80619" y="2405"/>
                  </a:cubicBezTo>
                  <a:cubicBezTo>
                    <a:pt x="80815" y="1615"/>
                    <a:pt x="80949" y="813"/>
                    <a:pt x="8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5540494" y="-3"/>
              <a:ext cx="3592340" cy="1819805"/>
            </a:xfrm>
            <a:custGeom>
              <a:avLst/>
              <a:gdLst/>
              <a:ahLst/>
              <a:cxnLst/>
              <a:rect l="l" t="t" r="r" b="b"/>
              <a:pathLst>
                <a:path w="84735" h="42925" extrusionOk="0">
                  <a:moveTo>
                    <a:pt x="84368" y="0"/>
                  </a:moveTo>
                  <a:cubicBezTo>
                    <a:pt x="83487" y="6317"/>
                    <a:pt x="81163" y="12300"/>
                    <a:pt x="75126" y="16126"/>
                  </a:cubicBezTo>
                  <a:cubicBezTo>
                    <a:pt x="68940" y="20045"/>
                    <a:pt x="61409" y="21180"/>
                    <a:pt x="54382" y="23218"/>
                  </a:cubicBezTo>
                  <a:cubicBezTo>
                    <a:pt x="50952" y="24214"/>
                    <a:pt x="47546" y="25444"/>
                    <a:pt x="44549" y="27300"/>
                  </a:cubicBezTo>
                  <a:cubicBezTo>
                    <a:pt x="41463" y="29211"/>
                    <a:pt x="38964" y="31768"/>
                    <a:pt x="36154" y="33979"/>
                  </a:cubicBezTo>
                  <a:cubicBezTo>
                    <a:pt x="30784" y="38193"/>
                    <a:pt x="24087" y="40945"/>
                    <a:pt x="17132" y="41978"/>
                  </a:cubicBezTo>
                  <a:cubicBezTo>
                    <a:pt x="14971" y="42301"/>
                    <a:pt x="12798" y="42461"/>
                    <a:pt x="10633" y="42461"/>
                  </a:cubicBezTo>
                  <a:cubicBezTo>
                    <a:pt x="7039" y="42461"/>
                    <a:pt x="3467" y="42021"/>
                    <a:pt x="0" y="41159"/>
                  </a:cubicBezTo>
                  <a:lnTo>
                    <a:pt x="0" y="41714"/>
                  </a:lnTo>
                  <a:cubicBezTo>
                    <a:pt x="3338" y="42526"/>
                    <a:pt x="6798" y="42925"/>
                    <a:pt x="10266" y="42925"/>
                  </a:cubicBezTo>
                  <a:cubicBezTo>
                    <a:pt x="18388" y="42925"/>
                    <a:pt x="26546" y="40738"/>
                    <a:pt x="33231" y="36565"/>
                  </a:cubicBezTo>
                  <a:cubicBezTo>
                    <a:pt x="36361" y="34618"/>
                    <a:pt x="38936" y="32120"/>
                    <a:pt x="41749" y="29832"/>
                  </a:cubicBezTo>
                  <a:cubicBezTo>
                    <a:pt x="45215" y="27017"/>
                    <a:pt x="49186" y="25198"/>
                    <a:pt x="53559" y="23885"/>
                  </a:cubicBezTo>
                  <a:cubicBezTo>
                    <a:pt x="60894" y="21684"/>
                    <a:pt x="68929" y="20701"/>
                    <a:pt x="75394" y="16550"/>
                  </a:cubicBezTo>
                  <a:cubicBezTo>
                    <a:pt x="81449" y="12662"/>
                    <a:pt x="84100" y="6484"/>
                    <a:pt x="84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9"/>
          <p:cNvGrpSpPr/>
          <p:nvPr/>
        </p:nvGrpSpPr>
        <p:grpSpPr>
          <a:xfrm rot="10800000" flipH="1">
            <a:off x="-25151" y="4614086"/>
            <a:ext cx="1337524" cy="538259"/>
            <a:chOff x="0" y="0"/>
            <a:chExt cx="4110400" cy="2081433"/>
          </a:xfrm>
        </p:grpSpPr>
        <p:sp>
          <p:nvSpPr>
            <p:cNvPr id="135" name="Google Shape;135;p9"/>
            <p:cNvSpPr/>
            <p:nvPr/>
          </p:nvSpPr>
          <p:spPr>
            <a:xfrm>
              <a:off x="0" y="0"/>
              <a:ext cx="3927738" cy="1823224"/>
            </a:xfrm>
            <a:custGeom>
              <a:avLst/>
              <a:gdLst/>
              <a:ahLst/>
              <a:cxnLst/>
              <a:rect l="l" t="t" r="r" b="b"/>
              <a:pathLst>
                <a:path w="81001" h="37600" extrusionOk="0">
                  <a:moveTo>
                    <a:pt x="0" y="0"/>
                  </a:moveTo>
                  <a:lnTo>
                    <a:pt x="0" y="36376"/>
                  </a:lnTo>
                  <a:cubicBezTo>
                    <a:pt x="3199" y="37244"/>
                    <a:pt x="6695" y="37599"/>
                    <a:pt x="10044" y="37599"/>
                  </a:cubicBezTo>
                  <a:cubicBezTo>
                    <a:pt x="11787" y="37599"/>
                    <a:pt x="13491" y="37503"/>
                    <a:pt x="15091" y="37333"/>
                  </a:cubicBezTo>
                  <a:cubicBezTo>
                    <a:pt x="22554" y="36546"/>
                    <a:pt x="29715" y="33845"/>
                    <a:pt x="35908" y="29936"/>
                  </a:cubicBezTo>
                  <a:cubicBezTo>
                    <a:pt x="40052" y="27315"/>
                    <a:pt x="43812" y="24142"/>
                    <a:pt x="48269" y="21992"/>
                  </a:cubicBezTo>
                  <a:cubicBezTo>
                    <a:pt x="56768" y="17884"/>
                    <a:pt x="67464" y="17641"/>
                    <a:pt x="74626" y="11749"/>
                  </a:cubicBezTo>
                  <a:cubicBezTo>
                    <a:pt x="77602" y="9301"/>
                    <a:pt x="79731" y="5988"/>
                    <a:pt x="80619" y="2405"/>
                  </a:cubicBezTo>
                  <a:cubicBezTo>
                    <a:pt x="80815" y="1615"/>
                    <a:pt x="80949" y="813"/>
                    <a:pt x="8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1600" y="0"/>
              <a:ext cx="4108800" cy="2081433"/>
            </a:xfrm>
            <a:custGeom>
              <a:avLst/>
              <a:gdLst/>
              <a:ahLst/>
              <a:cxnLst/>
              <a:rect l="l" t="t" r="r" b="b"/>
              <a:pathLst>
                <a:path w="84735" h="42925" extrusionOk="0">
                  <a:moveTo>
                    <a:pt x="84368" y="0"/>
                  </a:moveTo>
                  <a:cubicBezTo>
                    <a:pt x="83487" y="6317"/>
                    <a:pt x="81163" y="12300"/>
                    <a:pt x="75126" y="16126"/>
                  </a:cubicBezTo>
                  <a:cubicBezTo>
                    <a:pt x="68940" y="20045"/>
                    <a:pt x="61409" y="21180"/>
                    <a:pt x="54382" y="23218"/>
                  </a:cubicBezTo>
                  <a:cubicBezTo>
                    <a:pt x="50952" y="24214"/>
                    <a:pt x="47546" y="25444"/>
                    <a:pt x="44549" y="27300"/>
                  </a:cubicBezTo>
                  <a:cubicBezTo>
                    <a:pt x="41463" y="29211"/>
                    <a:pt x="38964" y="31768"/>
                    <a:pt x="36154" y="33979"/>
                  </a:cubicBezTo>
                  <a:cubicBezTo>
                    <a:pt x="30784" y="38193"/>
                    <a:pt x="24087" y="40945"/>
                    <a:pt x="17132" y="41978"/>
                  </a:cubicBezTo>
                  <a:cubicBezTo>
                    <a:pt x="14971" y="42301"/>
                    <a:pt x="12798" y="42461"/>
                    <a:pt x="10633" y="42461"/>
                  </a:cubicBezTo>
                  <a:cubicBezTo>
                    <a:pt x="7039" y="42461"/>
                    <a:pt x="3467" y="42021"/>
                    <a:pt x="0" y="41159"/>
                  </a:cubicBezTo>
                  <a:lnTo>
                    <a:pt x="0" y="41714"/>
                  </a:lnTo>
                  <a:cubicBezTo>
                    <a:pt x="3338" y="42526"/>
                    <a:pt x="6798" y="42925"/>
                    <a:pt x="10266" y="42925"/>
                  </a:cubicBezTo>
                  <a:cubicBezTo>
                    <a:pt x="18388" y="42925"/>
                    <a:pt x="26546" y="40738"/>
                    <a:pt x="33231" y="36565"/>
                  </a:cubicBezTo>
                  <a:cubicBezTo>
                    <a:pt x="36361" y="34618"/>
                    <a:pt x="38936" y="32120"/>
                    <a:pt x="41749" y="29832"/>
                  </a:cubicBezTo>
                  <a:cubicBezTo>
                    <a:pt x="45215" y="27017"/>
                    <a:pt x="49186" y="25198"/>
                    <a:pt x="53559" y="23885"/>
                  </a:cubicBezTo>
                  <a:cubicBezTo>
                    <a:pt x="60894" y="21684"/>
                    <a:pt x="68929" y="20701"/>
                    <a:pt x="75394" y="16550"/>
                  </a:cubicBezTo>
                  <a:cubicBezTo>
                    <a:pt x="81449" y="12662"/>
                    <a:pt x="84100" y="6484"/>
                    <a:pt x="84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9"/>
          <p:cNvGrpSpPr/>
          <p:nvPr/>
        </p:nvGrpSpPr>
        <p:grpSpPr>
          <a:xfrm>
            <a:off x="7017709" y="-22374"/>
            <a:ext cx="2155884" cy="1091701"/>
            <a:chOff x="5540494" y="-3"/>
            <a:chExt cx="3593739" cy="1819805"/>
          </a:xfrm>
        </p:grpSpPr>
        <p:sp>
          <p:nvSpPr>
            <p:cNvPr id="138" name="Google Shape;138;p9"/>
            <p:cNvSpPr/>
            <p:nvPr/>
          </p:nvSpPr>
          <p:spPr>
            <a:xfrm flipH="1">
              <a:off x="5700196" y="-3"/>
              <a:ext cx="3434037" cy="1594052"/>
            </a:xfrm>
            <a:custGeom>
              <a:avLst/>
              <a:gdLst/>
              <a:ahLst/>
              <a:cxnLst/>
              <a:rect l="l" t="t" r="r" b="b"/>
              <a:pathLst>
                <a:path w="81001" h="37600" extrusionOk="0">
                  <a:moveTo>
                    <a:pt x="0" y="0"/>
                  </a:moveTo>
                  <a:lnTo>
                    <a:pt x="0" y="36376"/>
                  </a:lnTo>
                  <a:cubicBezTo>
                    <a:pt x="3199" y="37244"/>
                    <a:pt x="6695" y="37599"/>
                    <a:pt x="10044" y="37599"/>
                  </a:cubicBezTo>
                  <a:cubicBezTo>
                    <a:pt x="11787" y="37599"/>
                    <a:pt x="13491" y="37503"/>
                    <a:pt x="15091" y="37333"/>
                  </a:cubicBezTo>
                  <a:cubicBezTo>
                    <a:pt x="22554" y="36546"/>
                    <a:pt x="29715" y="33845"/>
                    <a:pt x="35908" y="29936"/>
                  </a:cubicBezTo>
                  <a:cubicBezTo>
                    <a:pt x="40052" y="27315"/>
                    <a:pt x="43812" y="24142"/>
                    <a:pt x="48269" y="21992"/>
                  </a:cubicBezTo>
                  <a:cubicBezTo>
                    <a:pt x="56768" y="17884"/>
                    <a:pt x="67464" y="17641"/>
                    <a:pt x="74626" y="11749"/>
                  </a:cubicBezTo>
                  <a:cubicBezTo>
                    <a:pt x="77602" y="9301"/>
                    <a:pt x="79731" y="5988"/>
                    <a:pt x="80619" y="2405"/>
                  </a:cubicBezTo>
                  <a:cubicBezTo>
                    <a:pt x="80815" y="1615"/>
                    <a:pt x="80949" y="813"/>
                    <a:pt x="8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9"/>
            <p:cNvSpPr/>
            <p:nvPr/>
          </p:nvSpPr>
          <p:spPr>
            <a:xfrm flipH="1">
              <a:off x="5540494" y="-3"/>
              <a:ext cx="3592340" cy="1819805"/>
            </a:xfrm>
            <a:custGeom>
              <a:avLst/>
              <a:gdLst/>
              <a:ahLst/>
              <a:cxnLst/>
              <a:rect l="l" t="t" r="r" b="b"/>
              <a:pathLst>
                <a:path w="84735" h="42925" extrusionOk="0">
                  <a:moveTo>
                    <a:pt x="84368" y="0"/>
                  </a:moveTo>
                  <a:cubicBezTo>
                    <a:pt x="83487" y="6317"/>
                    <a:pt x="81163" y="12300"/>
                    <a:pt x="75126" y="16126"/>
                  </a:cubicBezTo>
                  <a:cubicBezTo>
                    <a:pt x="68940" y="20045"/>
                    <a:pt x="61409" y="21180"/>
                    <a:pt x="54382" y="23218"/>
                  </a:cubicBezTo>
                  <a:cubicBezTo>
                    <a:pt x="50952" y="24214"/>
                    <a:pt x="47546" y="25444"/>
                    <a:pt x="44549" y="27300"/>
                  </a:cubicBezTo>
                  <a:cubicBezTo>
                    <a:pt x="41463" y="29211"/>
                    <a:pt x="38964" y="31768"/>
                    <a:pt x="36154" y="33979"/>
                  </a:cubicBezTo>
                  <a:cubicBezTo>
                    <a:pt x="30784" y="38193"/>
                    <a:pt x="24087" y="40945"/>
                    <a:pt x="17132" y="41978"/>
                  </a:cubicBezTo>
                  <a:cubicBezTo>
                    <a:pt x="14971" y="42301"/>
                    <a:pt x="12798" y="42461"/>
                    <a:pt x="10633" y="42461"/>
                  </a:cubicBezTo>
                  <a:cubicBezTo>
                    <a:pt x="7039" y="42461"/>
                    <a:pt x="3467" y="42021"/>
                    <a:pt x="0" y="41159"/>
                  </a:cubicBezTo>
                  <a:lnTo>
                    <a:pt x="0" y="41714"/>
                  </a:lnTo>
                  <a:cubicBezTo>
                    <a:pt x="3338" y="42526"/>
                    <a:pt x="6798" y="42925"/>
                    <a:pt x="10266" y="42925"/>
                  </a:cubicBezTo>
                  <a:cubicBezTo>
                    <a:pt x="18388" y="42925"/>
                    <a:pt x="26546" y="40738"/>
                    <a:pt x="33231" y="36565"/>
                  </a:cubicBezTo>
                  <a:cubicBezTo>
                    <a:pt x="36361" y="34618"/>
                    <a:pt x="38936" y="32120"/>
                    <a:pt x="41749" y="29832"/>
                  </a:cubicBezTo>
                  <a:cubicBezTo>
                    <a:pt x="45215" y="27017"/>
                    <a:pt x="49186" y="25198"/>
                    <a:pt x="53559" y="23885"/>
                  </a:cubicBezTo>
                  <a:cubicBezTo>
                    <a:pt x="60894" y="21684"/>
                    <a:pt x="68929" y="20701"/>
                    <a:pt x="75394" y="16550"/>
                  </a:cubicBezTo>
                  <a:cubicBezTo>
                    <a:pt x="81449" y="12662"/>
                    <a:pt x="84100" y="6484"/>
                    <a:pt x="84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4568700" y="2284475"/>
            <a:ext cx="38538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2000" b="1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taatliches"/>
              <a:buNone/>
              <a:defRPr sz="1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41" name="Google Shape;141;p9"/>
          <p:cNvSpPr txBox="1">
            <a:spLocks noGrp="1"/>
          </p:cNvSpPr>
          <p:nvPr>
            <p:ph type="body" idx="2"/>
          </p:nvPr>
        </p:nvSpPr>
        <p:spPr>
          <a:xfrm>
            <a:off x="4568700" y="2724150"/>
            <a:ext cx="3853800" cy="8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ctrTitle"/>
          </p:nvPr>
        </p:nvSpPr>
        <p:spPr>
          <a:xfrm>
            <a:off x="715050" y="454874"/>
            <a:ext cx="77139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3" name="Google Shape;143;p9"/>
          <p:cNvSpPr/>
          <p:nvPr/>
        </p:nvSpPr>
        <p:spPr>
          <a:xfrm>
            <a:off x="300015" y="797750"/>
            <a:ext cx="198201" cy="199045"/>
          </a:xfrm>
          <a:custGeom>
            <a:avLst/>
            <a:gdLst/>
            <a:ahLst/>
            <a:cxnLst/>
            <a:rect l="l" t="t" r="r" b="b"/>
            <a:pathLst>
              <a:path w="3757" h="3773" fill="none" extrusionOk="0">
                <a:moveTo>
                  <a:pt x="3757" y="1879"/>
                </a:moveTo>
                <a:lnTo>
                  <a:pt x="1879" y="3773"/>
                </a:lnTo>
                <a:lnTo>
                  <a:pt x="0" y="1879"/>
                </a:lnTo>
                <a:lnTo>
                  <a:pt x="1879" y="0"/>
                </a:ln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"/>
          <p:cNvSpPr/>
          <p:nvPr/>
        </p:nvSpPr>
        <p:spPr>
          <a:xfrm>
            <a:off x="8364938" y="4506123"/>
            <a:ext cx="199045" cy="198201"/>
          </a:xfrm>
          <a:custGeom>
            <a:avLst/>
            <a:gdLst/>
            <a:ahLst/>
            <a:cxnLst/>
            <a:rect l="l" t="t" r="r" b="b"/>
            <a:pathLst>
              <a:path w="3773" h="3757" extrusionOk="0">
                <a:moveTo>
                  <a:pt x="1878" y="0"/>
                </a:moveTo>
                <a:lnTo>
                  <a:pt x="0" y="1878"/>
                </a:lnTo>
                <a:lnTo>
                  <a:pt x="1878" y="3757"/>
                </a:lnTo>
                <a:lnTo>
                  <a:pt x="3773" y="1878"/>
                </a:lnTo>
                <a:lnTo>
                  <a:pt x="187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"/>
          <p:cNvSpPr/>
          <p:nvPr/>
        </p:nvSpPr>
        <p:spPr>
          <a:xfrm>
            <a:off x="6425732" y="890986"/>
            <a:ext cx="146237" cy="126348"/>
          </a:xfrm>
          <a:custGeom>
            <a:avLst/>
            <a:gdLst/>
            <a:ahLst/>
            <a:cxnLst/>
            <a:rect l="l" t="t" r="r" b="b"/>
            <a:pathLst>
              <a:path w="2772" h="2395" extrusionOk="0">
                <a:moveTo>
                  <a:pt x="1363" y="1"/>
                </a:moveTo>
                <a:cubicBezTo>
                  <a:pt x="935" y="1"/>
                  <a:pt x="505" y="221"/>
                  <a:pt x="287" y="673"/>
                </a:cubicBezTo>
                <a:cubicBezTo>
                  <a:pt x="0" y="1262"/>
                  <a:pt x="239" y="1979"/>
                  <a:pt x="844" y="2265"/>
                </a:cubicBezTo>
                <a:cubicBezTo>
                  <a:pt x="1022" y="2354"/>
                  <a:pt x="1203" y="2395"/>
                  <a:pt x="1378" y="2395"/>
                </a:cubicBezTo>
                <a:cubicBezTo>
                  <a:pt x="2138" y="2395"/>
                  <a:pt x="2771" y="1629"/>
                  <a:pt x="2499" y="801"/>
                </a:cubicBezTo>
                <a:cubicBezTo>
                  <a:pt x="2315" y="273"/>
                  <a:pt x="1840" y="1"/>
                  <a:pt x="13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"/>
          <p:cNvSpPr/>
          <p:nvPr/>
        </p:nvSpPr>
        <p:spPr>
          <a:xfrm flipH="1">
            <a:off x="4358815" y="4506131"/>
            <a:ext cx="426350" cy="452657"/>
          </a:xfrm>
          <a:custGeom>
            <a:avLst/>
            <a:gdLst/>
            <a:ahLst/>
            <a:cxnLst/>
            <a:rect l="l" t="t" r="r" b="b"/>
            <a:pathLst>
              <a:path w="4394" h="4665" fill="none" extrusionOk="0">
                <a:moveTo>
                  <a:pt x="446" y="1481"/>
                </a:moveTo>
                <a:cubicBezTo>
                  <a:pt x="1178" y="1"/>
                  <a:pt x="3327" y="128"/>
                  <a:pt x="3852" y="1688"/>
                </a:cubicBezTo>
                <a:cubicBezTo>
                  <a:pt x="4394" y="3248"/>
                  <a:pt x="2786" y="4665"/>
                  <a:pt x="1306" y="3948"/>
                </a:cubicBezTo>
                <a:cubicBezTo>
                  <a:pt x="382" y="3503"/>
                  <a:pt x="0" y="2388"/>
                  <a:pt x="446" y="148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2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"/>
          <p:cNvSpPr/>
          <p:nvPr/>
        </p:nvSpPr>
        <p:spPr>
          <a:xfrm>
            <a:off x="569245" y="2472190"/>
            <a:ext cx="199045" cy="199097"/>
          </a:xfrm>
          <a:custGeom>
            <a:avLst/>
            <a:gdLst/>
            <a:ahLst/>
            <a:cxnLst/>
            <a:rect l="l" t="t" r="r" b="b"/>
            <a:pathLst>
              <a:path w="3773" h="3774" extrusionOk="0">
                <a:moveTo>
                  <a:pt x="1894" y="1"/>
                </a:moveTo>
                <a:lnTo>
                  <a:pt x="0" y="1879"/>
                </a:lnTo>
                <a:lnTo>
                  <a:pt x="1894" y="3773"/>
                </a:lnTo>
                <a:lnTo>
                  <a:pt x="3773" y="1879"/>
                </a:lnTo>
                <a:lnTo>
                  <a:pt x="18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9"/>
          <p:cNvSpPr/>
          <p:nvPr/>
        </p:nvSpPr>
        <p:spPr>
          <a:xfrm>
            <a:off x="498219" y="368474"/>
            <a:ext cx="341098" cy="339652"/>
          </a:xfrm>
          <a:custGeom>
            <a:avLst/>
            <a:gdLst/>
            <a:ahLst/>
            <a:cxnLst/>
            <a:rect l="l" t="t" r="r" b="b"/>
            <a:pathLst>
              <a:path w="3773" h="3757" fill="none" extrusionOk="0">
                <a:moveTo>
                  <a:pt x="3773" y="1879"/>
                </a:moveTo>
                <a:lnTo>
                  <a:pt x="1878" y="3757"/>
                </a:lnTo>
                <a:lnTo>
                  <a:pt x="0" y="1879"/>
                </a:lnTo>
                <a:lnTo>
                  <a:pt x="1878" y="0"/>
                </a:lnTo>
                <a:close/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"/>
          <p:cNvSpPr/>
          <p:nvPr/>
        </p:nvSpPr>
        <p:spPr>
          <a:xfrm>
            <a:off x="8306932" y="1718362"/>
            <a:ext cx="244020" cy="244020"/>
          </a:xfrm>
          <a:custGeom>
            <a:avLst/>
            <a:gdLst/>
            <a:ahLst/>
            <a:cxnLst/>
            <a:rect l="l" t="t" r="r" b="b"/>
            <a:pathLst>
              <a:path w="2229" h="2229" extrusionOk="0">
                <a:moveTo>
                  <a:pt x="1114" y="0"/>
                </a:moveTo>
                <a:lnTo>
                  <a:pt x="0" y="1114"/>
                </a:lnTo>
                <a:lnTo>
                  <a:pt x="1114" y="2228"/>
                </a:lnTo>
                <a:lnTo>
                  <a:pt x="2228" y="1114"/>
                </a:lnTo>
                <a:lnTo>
                  <a:pt x="11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76" cy="51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0"/>
          <p:cNvSpPr/>
          <p:nvPr/>
        </p:nvSpPr>
        <p:spPr>
          <a:xfrm rot="8100000">
            <a:off x="271909" y="682979"/>
            <a:ext cx="3543137" cy="2136056"/>
          </a:xfrm>
          <a:custGeom>
            <a:avLst/>
            <a:gdLst/>
            <a:ahLst/>
            <a:cxnLst/>
            <a:rect l="l" t="t" r="r" b="b"/>
            <a:pathLst>
              <a:path w="55855" h="36282" extrusionOk="0">
                <a:moveTo>
                  <a:pt x="19652" y="1"/>
                </a:moveTo>
                <a:cubicBezTo>
                  <a:pt x="17688" y="1"/>
                  <a:pt x="15694" y="544"/>
                  <a:pt x="14135" y="1794"/>
                </a:cubicBezTo>
                <a:cubicBezTo>
                  <a:pt x="13148" y="2590"/>
                  <a:pt x="12384" y="3641"/>
                  <a:pt x="11525" y="4564"/>
                </a:cubicBezTo>
                <a:cubicBezTo>
                  <a:pt x="10283" y="5917"/>
                  <a:pt x="8851" y="7063"/>
                  <a:pt x="7259" y="7970"/>
                </a:cubicBezTo>
                <a:cubicBezTo>
                  <a:pt x="5715" y="8846"/>
                  <a:pt x="3996" y="9514"/>
                  <a:pt x="2706" y="10788"/>
                </a:cubicBezTo>
                <a:cubicBezTo>
                  <a:pt x="144" y="13319"/>
                  <a:pt x="0" y="17600"/>
                  <a:pt x="924" y="21182"/>
                </a:cubicBezTo>
                <a:cubicBezTo>
                  <a:pt x="2308" y="26594"/>
                  <a:pt x="5954" y="31560"/>
                  <a:pt x="10968" y="33486"/>
                </a:cubicBezTo>
                <a:cubicBezTo>
                  <a:pt x="13704" y="34537"/>
                  <a:pt x="16653" y="34657"/>
                  <a:pt x="19588" y="34657"/>
                </a:cubicBezTo>
                <a:cubicBezTo>
                  <a:pt x="20255" y="34657"/>
                  <a:pt x="20921" y="34651"/>
                  <a:pt x="21584" y="34648"/>
                </a:cubicBezTo>
                <a:cubicBezTo>
                  <a:pt x="21708" y="34648"/>
                  <a:pt x="21832" y="34647"/>
                  <a:pt x="21956" y="34647"/>
                </a:cubicBezTo>
                <a:cubicBezTo>
                  <a:pt x="29266" y="34647"/>
                  <a:pt x="36590" y="35110"/>
                  <a:pt x="43853" y="36064"/>
                </a:cubicBezTo>
                <a:cubicBezTo>
                  <a:pt x="44885" y="36198"/>
                  <a:pt x="45863" y="36281"/>
                  <a:pt x="46785" y="36281"/>
                </a:cubicBezTo>
                <a:cubicBezTo>
                  <a:pt x="50159" y="36281"/>
                  <a:pt x="52780" y="35165"/>
                  <a:pt x="54518" y="31289"/>
                </a:cubicBezTo>
                <a:cubicBezTo>
                  <a:pt x="55250" y="29698"/>
                  <a:pt x="55855" y="27931"/>
                  <a:pt x="55536" y="26196"/>
                </a:cubicBezTo>
                <a:cubicBezTo>
                  <a:pt x="55266" y="24652"/>
                  <a:pt x="54279" y="23378"/>
                  <a:pt x="53626" y="21962"/>
                </a:cubicBezTo>
                <a:cubicBezTo>
                  <a:pt x="52321" y="19176"/>
                  <a:pt x="52241" y="15961"/>
                  <a:pt x="51302" y="13016"/>
                </a:cubicBezTo>
                <a:cubicBezTo>
                  <a:pt x="49404" y="7183"/>
                  <a:pt x="43720" y="2984"/>
                  <a:pt x="37864" y="2984"/>
                </a:cubicBezTo>
                <a:cubicBezTo>
                  <a:pt x="37632" y="2984"/>
                  <a:pt x="37400" y="2991"/>
                  <a:pt x="37168" y="3004"/>
                </a:cubicBezTo>
                <a:cubicBezTo>
                  <a:pt x="35663" y="3097"/>
                  <a:pt x="34159" y="3447"/>
                  <a:pt x="32654" y="3447"/>
                </a:cubicBezTo>
                <a:cubicBezTo>
                  <a:pt x="32360" y="3447"/>
                  <a:pt x="32066" y="3433"/>
                  <a:pt x="31772" y="3402"/>
                </a:cubicBezTo>
                <a:cubicBezTo>
                  <a:pt x="29862" y="3227"/>
                  <a:pt x="28095" y="2352"/>
                  <a:pt x="26312" y="1603"/>
                </a:cubicBezTo>
                <a:cubicBezTo>
                  <a:pt x="24338" y="776"/>
                  <a:pt x="22269" y="107"/>
                  <a:pt x="20136" y="12"/>
                </a:cubicBezTo>
                <a:cubicBezTo>
                  <a:pt x="19975" y="4"/>
                  <a:pt x="19814" y="1"/>
                  <a:pt x="196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title"/>
          </p:nvPr>
        </p:nvSpPr>
        <p:spPr>
          <a:xfrm>
            <a:off x="715050" y="538275"/>
            <a:ext cx="2262900" cy="216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54" name="Google Shape;154;p10"/>
          <p:cNvGrpSpPr/>
          <p:nvPr/>
        </p:nvGrpSpPr>
        <p:grpSpPr>
          <a:xfrm>
            <a:off x="515998" y="167290"/>
            <a:ext cx="8099717" cy="4636133"/>
            <a:chOff x="515998" y="167290"/>
            <a:chExt cx="8099717" cy="4636133"/>
          </a:xfrm>
        </p:grpSpPr>
        <p:sp>
          <p:nvSpPr>
            <p:cNvPr id="155" name="Google Shape;155;p10"/>
            <p:cNvSpPr/>
            <p:nvPr/>
          </p:nvSpPr>
          <p:spPr>
            <a:xfrm>
              <a:off x="7538125" y="438750"/>
              <a:ext cx="198201" cy="199045"/>
            </a:xfrm>
            <a:custGeom>
              <a:avLst/>
              <a:gdLst/>
              <a:ahLst/>
              <a:cxnLst/>
              <a:rect l="l" t="t" r="r" b="b"/>
              <a:pathLst>
                <a:path w="3757" h="3773" fill="none" extrusionOk="0">
                  <a:moveTo>
                    <a:pt x="3757" y="1879"/>
                  </a:moveTo>
                  <a:lnTo>
                    <a:pt x="1879" y="3773"/>
                  </a:lnTo>
                  <a:lnTo>
                    <a:pt x="0" y="1879"/>
                  </a:lnTo>
                  <a:lnTo>
                    <a:pt x="1879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575615" y="503986"/>
              <a:ext cx="79818" cy="68581"/>
            </a:xfrm>
            <a:custGeom>
              <a:avLst/>
              <a:gdLst/>
              <a:ahLst/>
              <a:cxnLst/>
              <a:rect l="l" t="t" r="r" b="b"/>
              <a:pathLst>
                <a:path w="1513" h="1300" extrusionOk="0">
                  <a:moveTo>
                    <a:pt x="852" y="1"/>
                  </a:moveTo>
                  <a:cubicBezTo>
                    <a:pt x="693" y="1"/>
                    <a:pt x="531" y="58"/>
                    <a:pt x="398" y="185"/>
                  </a:cubicBezTo>
                  <a:cubicBezTo>
                    <a:pt x="0" y="599"/>
                    <a:pt x="287" y="1300"/>
                    <a:pt x="860" y="1300"/>
                  </a:cubicBezTo>
                  <a:cubicBezTo>
                    <a:pt x="1210" y="1300"/>
                    <a:pt x="1496" y="1013"/>
                    <a:pt x="1512" y="647"/>
                  </a:cubicBezTo>
                  <a:cubicBezTo>
                    <a:pt x="1512" y="258"/>
                    <a:pt x="1189" y="1"/>
                    <a:pt x="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8242174" y="4419904"/>
              <a:ext cx="373542" cy="370655"/>
            </a:xfrm>
            <a:custGeom>
              <a:avLst/>
              <a:gdLst/>
              <a:ahLst/>
              <a:cxnLst/>
              <a:rect l="l" t="t" r="r" b="b"/>
              <a:pathLst>
                <a:path w="2070" h="2054" extrusionOk="0">
                  <a:moveTo>
                    <a:pt x="1035" y="0"/>
                  </a:moveTo>
                  <a:lnTo>
                    <a:pt x="0" y="1035"/>
                  </a:lnTo>
                  <a:lnTo>
                    <a:pt x="1035" y="2054"/>
                  </a:lnTo>
                  <a:lnTo>
                    <a:pt x="2070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515998" y="4605223"/>
              <a:ext cx="199045" cy="198201"/>
            </a:xfrm>
            <a:custGeom>
              <a:avLst/>
              <a:gdLst/>
              <a:ahLst/>
              <a:cxnLst/>
              <a:rect l="l" t="t" r="r" b="b"/>
              <a:pathLst>
                <a:path w="3773" h="3757" extrusionOk="0">
                  <a:moveTo>
                    <a:pt x="1878" y="0"/>
                  </a:moveTo>
                  <a:lnTo>
                    <a:pt x="0" y="1878"/>
                  </a:lnTo>
                  <a:lnTo>
                    <a:pt x="1878" y="3757"/>
                  </a:lnTo>
                  <a:lnTo>
                    <a:pt x="3773" y="1878"/>
                  </a:lnTo>
                  <a:lnTo>
                    <a:pt x="18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8249624" y="2190958"/>
              <a:ext cx="358649" cy="380781"/>
            </a:xfrm>
            <a:custGeom>
              <a:avLst/>
              <a:gdLst/>
              <a:ahLst/>
              <a:cxnLst/>
              <a:rect l="l" t="t" r="r" b="b"/>
              <a:pathLst>
                <a:path w="4394" h="4665" fill="none" extrusionOk="0">
                  <a:moveTo>
                    <a:pt x="446" y="1481"/>
                  </a:moveTo>
                  <a:cubicBezTo>
                    <a:pt x="1178" y="1"/>
                    <a:pt x="3327" y="128"/>
                    <a:pt x="3852" y="1688"/>
                  </a:cubicBezTo>
                  <a:cubicBezTo>
                    <a:pt x="4394" y="3248"/>
                    <a:pt x="2786" y="4665"/>
                    <a:pt x="1306" y="3948"/>
                  </a:cubicBezTo>
                  <a:cubicBezTo>
                    <a:pt x="382" y="3503"/>
                    <a:pt x="0" y="2388"/>
                    <a:pt x="446" y="148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3852330" y="167290"/>
              <a:ext cx="199045" cy="199097"/>
            </a:xfrm>
            <a:custGeom>
              <a:avLst/>
              <a:gdLst/>
              <a:ahLst/>
              <a:cxnLst/>
              <a:rect l="l" t="t" r="r" b="b"/>
              <a:pathLst>
                <a:path w="3773" h="3774" extrusionOk="0">
                  <a:moveTo>
                    <a:pt x="1894" y="1"/>
                  </a:moveTo>
                  <a:lnTo>
                    <a:pt x="0" y="1879"/>
                  </a:lnTo>
                  <a:lnTo>
                    <a:pt x="1894" y="3773"/>
                  </a:lnTo>
                  <a:lnTo>
                    <a:pt x="3773" y="1879"/>
                  </a:lnTo>
                  <a:lnTo>
                    <a:pt x="1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6478792" y="4419899"/>
              <a:ext cx="341098" cy="339652"/>
            </a:xfrm>
            <a:custGeom>
              <a:avLst/>
              <a:gdLst/>
              <a:ahLst/>
              <a:cxnLst/>
              <a:rect l="l" t="t" r="r" b="b"/>
              <a:pathLst>
                <a:path w="3773" h="3757" fill="none" extrusionOk="0">
                  <a:moveTo>
                    <a:pt x="3773" y="1879"/>
                  </a:moveTo>
                  <a:lnTo>
                    <a:pt x="1878" y="3757"/>
                  </a:lnTo>
                  <a:lnTo>
                    <a:pt x="0" y="1879"/>
                  </a:lnTo>
                  <a:lnTo>
                    <a:pt x="1878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5"/>
          <p:cNvSpPr/>
          <p:nvPr/>
        </p:nvSpPr>
        <p:spPr>
          <a:xfrm>
            <a:off x="8630374" y="2386429"/>
            <a:ext cx="373542" cy="370655"/>
          </a:xfrm>
          <a:custGeom>
            <a:avLst/>
            <a:gdLst/>
            <a:ahLst/>
            <a:cxnLst/>
            <a:rect l="l" t="t" r="r" b="b"/>
            <a:pathLst>
              <a:path w="2070" h="2054" extrusionOk="0">
                <a:moveTo>
                  <a:pt x="1035" y="0"/>
                </a:moveTo>
                <a:lnTo>
                  <a:pt x="0" y="1035"/>
                </a:lnTo>
                <a:lnTo>
                  <a:pt x="1035" y="2054"/>
                </a:lnTo>
                <a:lnTo>
                  <a:pt x="2070" y="1035"/>
                </a:lnTo>
                <a:lnTo>
                  <a:pt x="103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35"/>
          <p:cNvSpPr/>
          <p:nvPr/>
        </p:nvSpPr>
        <p:spPr>
          <a:xfrm>
            <a:off x="7145490" y="4605234"/>
            <a:ext cx="308625" cy="308625"/>
          </a:xfrm>
          <a:custGeom>
            <a:avLst/>
            <a:gdLst/>
            <a:ahLst/>
            <a:cxnLst/>
            <a:rect l="l" t="t" r="r" b="b"/>
            <a:pathLst>
              <a:path w="1068" h="1068" fill="none" extrusionOk="0">
                <a:moveTo>
                  <a:pt x="1067" y="462"/>
                </a:moveTo>
                <a:cubicBezTo>
                  <a:pt x="1067" y="860"/>
                  <a:pt x="574" y="1067"/>
                  <a:pt x="287" y="781"/>
                </a:cubicBezTo>
                <a:cubicBezTo>
                  <a:pt x="1" y="494"/>
                  <a:pt x="208" y="1"/>
                  <a:pt x="606" y="1"/>
                </a:cubicBezTo>
                <a:cubicBezTo>
                  <a:pt x="860" y="1"/>
                  <a:pt x="1067" y="208"/>
                  <a:pt x="1067" y="462"/>
                </a:cubicBezTo>
                <a:close/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35"/>
          <p:cNvSpPr/>
          <p:nvPr/>
        </p:nvSpPr>
        <p:spPr>
          <a:xfrm>
            <a:off x="3071148" y="4506135"/>
            <a:ext cx="199045" cy="198201"/>
          </a:xfrm>
          <a:custGeom>
            <a:avLst/>
            <a:gdLst/>
            <a:ahLst/>
            <a:cxnLst/>
            <a:rect l="l" t="t" r="r" b="b"/>
            <a:pathLst>
              <a:path w="3773" h="3757" extrusionOk="0">
                <a:moveTo>
                  <a:pt x="1878" y="0"/>
                </a:moveTo>
                <a:lnTo>
                  <a:pt x="0" y="1878"/>
                </a:lnTo>
                <a:lnTo>
                  <a:pt x="1878" y="3757"/>
                </a:lnTo>
                <a:lnTo>
                  <a:pt x="3773" y="1878"/>
                </a:lnTo>
                <a:lnTo>
                  <a:pt x="18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5"/>
          <p:cNvSpPr/>
          <p:nvPr/>
        </p:nvSpPr>
        <p:spPr>
          <a:xfrm>
            <a:off x="6427755" y="175723"/>
            <a:ext cx="146237" cy="126348"/>
          </a:xfrm>
          <a:custGeom>
            <a:avLst/>
            <a:gdLst/>
            <a:ahLst/>
            <a:cxnLst/>
            <a:rect l="l" t="t" r="r" b="b"/>
            <a:pathLst>
              <a:path w="2772" h="2395" extrusionOk="0">
                <a:moveTo>
                  <a:pt x="1363" y="1"/>
                </a:moveTo>
                <a:cubicBezTo>
                  <a:pt x="935" y="1"/>
                  <a:pt x="505" y="221"/>
                  <a:pt x="287" y="673"/>
                </a:cubicBezTo>
                <a:cubicBezTo>
                  <a:pt x="0" y="1262"/>
                  <a:pt x="239" y="1979"/>
                  <a:pt x="844" y="2265"/>
                </a:cubicBezTo>
                <a:cubicBezTo>
                  <a:pt x="1022" y="2354"/>
                  <a:pt x="1203" y="2395"/>
                  <a:pt x="1378" y="2395"/>
                </a:cubicBezTo>
                <a:cubicBezTo>
                  <a:pt x="2138" y="2395"/>
                  <a:pt x="2771" y="1629"/>
                  <a:pt x="2499" y="801"/>
                </a:cubicBezTo>
                <a:cubicBezTo>
                  <a:pt x="2315" y="273"/>
                  <a:pt x="1840" y="1"/>
                  <a:pt x="13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5"/>
          <p:cNvSpPr/>
          <p:nvPr/>
        </p:nvSpPr>
        <p:spPr>
          <a:xfrm>
            <a:off x="364630" y="2472190"/>
            <a:ext cx="199045" cy="199097"/>
          </a:xfrm>
          <a:custGeom>
            <a:avLst/>
            <a:gdLst/>
            <a:ahLst/>
            <a:cxnLst/>
            <a:rect l="l" t="t" r="r" b="b"/>
            <a:pathLst>
              <a:path w="3773" h="3774" extrusionOk="0">
                <a:moveTo>
                  <a:pt x="1894" y="1"/>
                </a:moveTo>
                <a:lnTo>
                  <a:pt x="0" y="1879"/>
                </a:lnTo>
                <a:lnTo>
                  <a:pt x="1894" y="3773"/>
                </a:lnTo>
                <a:lnTo>
                  <a:pt x="3773" y="1879"/>
                </a:lnTo>
                <a:lnTo>
                  <a:pt x="189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35"/>
          <p:cNvSpPr/>
          <p:nvPr/>
        </p:nvSpPr>
        <p:spPr>
          <a:xfrm>
            <a:off x="1673642" y="368449"/>
            <a:ext cx="341098" cy="339652"/>
          </a:xfrm>
          <a:custGeom>
            <a:avLst/>
            <a:gdLst/>
            <a:ahLst/>
            <a:cxnLst/>
            <a:rect l="l" t="t" r="r" b="b"/>
            <a:pathLst>
              <a:path w="3773" h="3757" fill="none" extrusionOk="0">
                <a:moveTo>
                  <a:pt x="3773" y="1879"/>
                </a:moveTo>
                <a:lnTo>
                  <a:pt x="1878" y="3757"/>
                </a:lnTo>
                <a:lnTo>
                  <a:pt x="0" y="1879"/>
                </a:lnTo>
                <a:lnTo>
                  <a:pt x="1878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0" name="Google Shape;600;p35"/>
          <p:cNvGrpSpPr/>
          <p:nvPr/>
        </p:nvGrpSpPr>
        <p:grpSpPr>
          <a:xfrm rot="10800000" flipH="1">
            <a:off x="-25151" y="4614086"/>
            <a:ext cx="1337524" cy="538259"/>
            <a:chOff x="0" y="0"/>
            <a:chExt cx="4110400" cy="2081433"/>
          </a:xfrm>
        </p:grpSpPr>
        <p:sp>
          <p:nvSpPr>
            <p:cNvPr id="601" name="Google Shape;601;p35"/>
            <p:cNvSpPr/>
            <p:nvPr/>
          </p:nvSpPr>
          <p:spPr>
            <a:xfrm>
              <a:off x="0" y="0"/>
              <a:ext cx="3927738" cy="1823224"/>
            </a:xfrm>
            <a:custGeom>
              <a:avLst/>
              <a:gdLst/>
              <a:ahLst/>
              <a:cxnLst/>
              <a:rect l="l" t="t" r="r" b="b"/>
              <a:pathLst>
                <a:path w="81001" h="37600" extrusionOk="0">
                  <a:moveTo>
                    <a:pt x="0" y="0"/>
                  </a:moveTo>
                  <a:lnTo>
                    <a:pt x="0" y="36376"/>
                  </a:lnTo>
                  <a:cubicBezTo>
                    <a:pt x="3199" y="37244"/>
                    <a:pt x="6695" y="37599"/>
                    <a:pt x="10044" y="37599"/>
                  </a:cubicBezTo>
                  <a:cubicBezTo>
                    <a:pt x="11787" y="37599"/>
                    <a:pt x="13491" y="37503"/>
                    <a:pt x="15091" y="37333"/>
                  </a:cubicBezTo>
                  <a:cubicBezTo>
                    <a:pt x="22554" y="36546"/>
                    <a:pt x="29715" y="33845"/>
                    <a:pt x="35908" y="29936"/>
                  </a:cubicBezTo>
                  <a:cubicBezTo>
                    <a:pt x="40052" y="27315"/>
                    <a:pt x="43812" y="24142"/>
                    <a:pt x="48269" y="21992"/>
                  </a:cubicBezTo>
                  <a:cubicBezTo>
                    <a:pt x="56768" y="17884"/>
                    <a:pt x="67464" y="17641"/>
                    <a:pt x="74626" y="11749"/>
                  </a:cubicBezTo>
                  <a:cubicBezTo>
                    <a:pt x="77602" y="9301"/>
                    <a:pt x="79731" y="5988"/>
                    <a:pt x="80619" y="2405"/>
                  </a:cubicBezTo>
                  <a:cubicBezTo>
                    <a:pt x="80815" y="1615"/>
                    <a:pt x="80949" y="813"/>
                    <a:pt x="8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1600" y="0"/>
              <a:ext cx="4108800" cy="2081433"/>
            </a:xfrm>
            <a:custGeom>
              <a:avLst/>
              <a:gdLst/>
              <a:ahLst/>
              <a:cxnLst/>
              <a:rect l="l" t="t" r="r" b="b"/>
              <a:pathLst>
                <a:path w="84735" h="42925" extrusionOk="0">
                  <a:moveTo>
                    <a:pt x="84368" y="0"/>
                  </a:moveTo>
                  <a:cubicBezTo>
                    <a:pt x="83487" y="6317"/>
                    <a:pt x="81163" y="12300"/>
                    <a:pt x="75126" y="16126"/>
                  </a:cubicBezTo>
                  <a:cubicBezTo>
                    <a:pt x="68940" y="20045"/>
                    <a:pt x="61409" y="21180"/>
                    <a:pt x="54382" y="23218"/>
                  </a:cubicBezTo>
                  <a:cubicBezTo>
                    <a:pt x="50952" y="24214"/>
                    <a:pt x="47546" y="25444"/>
                    <a:pt x="44549" y="27300"/>
                  </a:cubicBezTo>
                  <a:cubicBezTo>
                    <a:pt x="41463" y="29211"/>
                    <a:pt x="38964" y="31768"/>
                    <a:pt x="36154" y="33979"/>
                  </a:cubicBezTo>
                  <a:cubicBezTo>
                    <a:pt x="30784" y="38193"/>
                    <a:pt x="24087" y="40945"/>
                    <a:pt x="17132" y="41978"/>
                  </a:cubicBezTo>
                  <a:cubicBezTo>
                    <a:pt x="14971" y="42301"/>
                    <a:pt x="12798" y="42461"/>
                    <a:pt x="10633" y="42461"/>
                  </a:cubicBezTo>
                  <a:cubicBezTo>
                    <a:pt x="7039" y="42461"/>
                    <a:pt x="3467" y="42021"/>
                    <a:pt x="0" y="41159"/>
                  </a:cubicBezTo>
                  <a:lnTo>
                    <a:pt x="0" y="41714"/>
                  </a:lnTo>
                  <a:cubicBezTo>
                    <a:pt x="3338" y="42526"/>
                    <a:pt x="6798" y="42925"/>
                    <a:pt x="10266" y="42925"/>
                  </a:cubicBezTo>
                  <a:cubicBezTo>
                    <a:pt x="18388" y="42925"/>
                    <a:pt x="26546" y="40738"/>
                    <a:pt x="33231" y="36565"/>
                  </a:cubicBezTo>
                  <a:cubicBezTo>
                    <a:pt x="36361" y="34618"/>
                    <a:pt x="38936" y="32120"/>
                    <a:pt x="41749" y="29832"/>
                  </a:cubicBezTo>
                  <a:cubicBezTo>
                    <a:pt x="45215" y="27017"/>
                    <a:pt x="49186" y="25198"/>
                    <a:pt x="53559" y="23885"/>
                  </a:cubicBezTo>
                  <a:cubicBezTo>
                    <a:pt x="60894" y="21684"/>
                    <a:pt x="68929" y="20701"/>
                    <a:pt x="75394" y="16550"/>
                  </a:cubicBezTo>
                  <a:cubicBezTo>
                    <a:pt x="81449" y="12662"/>
                    <a:pt x="84100" y="6484"/>
                    <a:pt x="84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3" name="Google Shape;603;p35"/>
          <p:cNvSpPr txBox="1">
            <a:spLocks noGrp="1"/>
          </p:cNvSpPr>
          <p:nvPr>
            <p:ph type="ctrTitle"/>
          </p:nvPr>
        </p:nvSpPr>
        <p:spPr>
          <a:xfrm>
            <a:off x="715050" y="464383"/>
            <a:ext cx="7713900" cy="4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4" name="Google Shape;604;p35"/>
          <p:cNvSpPr txBox="1">
            <a:spLocks noGrp="1"/>
          </p:cNvSpPr>
          <p:nvPr>
            <p:ph type="ctrTitle" idx="2"/>
          </p:nvPr>
        </p:nvSpPr>
        <p:spPr>
          <a:xfrm>
            <a:off x="852388" y="2828225"/>
            <a:ext cx="1983600" cy="408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605" name="Google Shape;605;p35"/>
          <p:cNvSpPr txBox="1">
            <a:spLocks noGrp="1"/>
          </p:cNvSpPr>
          <p:nvPr>
            <p:ph type="subTitle" idx="1"/>
          </p:nvPr>
        </p:nvSpPr>
        <p:spPr>
          <a:xfrm>
            <a:off x="852388" y="3236825"/>
            <a:ext cx="1983600" cy="6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6" name="Google Shape;606;p35"/>
          <p:cNvSpPr txBox="1">
            <a:spLocks noGrp="1"/>
          </p:cNvSpPr>
          <p:nvPr>
            <p:ph type="ctrTitle" idx="3"/>
          </p:nvPr>
        </p:nvSpPr>
        <p:spPr>
          <a:xfrm>
            <a:off x="3580200" y="2828225"/>
            <a:ext cx="1983600" cy="408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607" name="Google Shape;607;p35"/>
          <p:cNvSpPr txBox="1">
            <a:spLocks noGrp="1"/>
          </p:cNvSpPr>
          <p:nvPr>
            <p:ph type="subTitle" idx="4"/>
          </p:nvPr>
        </p:nvSpPr>
        <p:spPr>
          <a:xfrm>
            <a:off x="3580200" y="3236825"/>
            <a:ext cx="1983600" cy="6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8" name="Google Shape;608;p35"/>
          <p:cNvSpPr txBox="1">
            <a:spLocks noGrp="1"/>
          </p:cNvSpPr>
          <p:nvPr>
            <p:ph type="ctrTitle" idx="5"/>
          </p:nvPr>
        </p:nvSpPr>
        <p:spPr>
          <a:xfrm>
            <a:off x="6308012" y="2828225"/>
            <a:ext cx="1983600" cy="408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Fira Sans Condensed Medium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Condensed Medium"/>
              <a:buNone/>
              <a:defRPr sz="1800">
                <a:solidFill>
                  <a:schemeClr val="lt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609" name="Google Shape;609;p35"/>
          <p:cNvSpPr txBox="1">
            <a:spLocks noGrp="1"/>
          </p:cNvSpPr>
          <p:nvPr>
            <p:ph type="subTitle" idx="6"/>
          </p:nvPr>
        </p:nvSpPr>
        <p:spPr>
          <a:xfrm>
            <a:off x="6308012" y="3236825"/>
            <a:ext cx="1983600" cy="68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610" name="Google Shape;610;p35"/>
          <p:cNvGrpSpPr/>
          <p:nvPr/>
        </p:nvGrpSpPr>
        <p:grpSpPr>
          <a:xfrm>
            <a:off x="7017709" y="-22374"/>
            <a:ext cx="2155884" cy="1091701"/>
            <a:chOff x="5540494" y="-3"/>
            <a:chExt cx="3593739" cy="1819805"/>
          </a:xfrm>
        </p:grpSpPr>
        <p:sp>
          <p:nvSpPr>
            <p:cNvPr id="611" name="Google Shape;611;p35"/>
            <p:cNvSpPr/>
            <p:nvPr/>
          </p:nvSpPr>
          <p:spPr>
            <a:xfrm flipH="1">
              <a:off x="5700196" y="-3"/>
              <a:ext cx="3434037" cy="1594052"/>
            </a:xfrm>
            <a:custGeom>
              <a:avLst/>
              <a:gdLst/>
              <a:ahLst/>
              <a:cxnLst/>
              <a:rect l="l" t="t" r="r" b="b"/>
              <a:pathLst>
                <a:path w="81001" h="37600" extrusionOk="0">
                  <a:moveTo>
                    <a:pt x="0" y="0"/>
                  </a:moveTo>
                  <a:lnTo>
                    <a:pt x="0" y="36376"/>
                  </a:lnTo>
                  <a:cubicBezTo>
                    <a:pt x="3199" y="37244"/>
                    <a:pt x="6695" y="37599"/>
                    <a:pt x="10044" y="37599"/>
                  </a:cubicBezTo>
                  <a:cubicBezTo>
                    <a:pt x="11787" y="37599"/>
                    <a:pt x="13491" y="37503"/>
                    <a:pt x="15091" y="37333"/>
                  </a:cubicBezTo>
                  <a:cubicBezTo>
                    <a:pt x="22554" y="36546"/>
                    <a:pt x="29715" y="33845"/>
                    <a:pt x="35908" y="29936"/>
                  </a:cubicBezTo>
                  <a:cubicBezTo>
                    <a:pt x="40052" y="27315"/>
                    <a:pt x="43812" y="24142"/>
                    <a:pt x="48269" y="21992"/>
                  </a:cubicBezTo>
                  <a:cubicBezTo>
                    <a:pt x="56768" y="17884"/>
                    <a:pt x="67464" y="17641"/>
                    <a:pt x="74626" y="11749"/>
                  </a:cubicBezTo>
                  <a:cubicBezTo>
                    <a:pt x="77602" y="9301"/>
                    <a:pt x="79731" y="5988"/>
                    <a:pt x="80619" y="2405"/>
                  </a:cubicBezTo>
                  <a:cubicBezTo>
                    <a:pt x="80815" y="1615"/>
                    <a:pt x="80949" y="813"/>
                    <a:pt x="8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 flipH="1">
              <a:off x="5540494" y="-3"/>
              <a:ext cx="3592340" cy="1819805"/>
            </a:xfrm>
            <a:custGeom>
              <a:avLst/>
              <a:gdLst/>
              <a:ahLst/>
              <a:cxnLst/>
              <a:rect l="l" t="t" r="r" b="b"/>
              <a:pathLst>
                <a:path w="84735" h="42925" extrusionOk="0">
                  <a:moveTo>
                    <a:pt x="84368" y="0"/>
                  </a:moveTo>
                  <a:cubicBezTo>
                    <a:pt x="83487" y="6317"/>
                    <a:pt x="81163" y="12300"/>
                    <a:pt x="75126" y="16126"/>
                  </a:cubicBezTo>
                  <a:cubicBezTo>
                    <a:pt x="68940" y="20045"/>
                    <a:pt x="61409" y="21180"/>
                    <a:pt x="54382" y="23218"/>
                  </a:cubicBezTo>
                  <a:cubicBezTo>
                    <a:pt x="50952" y="24214"/>
                    <a:pt x="47546" y="25444"/>
                    <a:pt x="44549" y="27300"/>
                  </a:cubicBezTo>
                  <a:cubicBezTo>
                    <a:pt x="41463" y="29211"/>
                    <a:pt x="38964" y="31768"/>
                    <a:pt x="36154" y="33979"/>
                  </a:cubicBezTo>
                  <a:cubicBezTo>
                    <a:pt x="30784" y="38193"/>
                    <a:pt x="24087" y="40945"/>
                    <a:pt x="17132" y="41978"/>
                  </a:cubicBezTo>
                  <a:cubicBezTo>
                    <a:pt x="14971" y="42301"/>
                    <a:pt x="12798" y="42461"/>
                    <a:pt x="10633" y="42461"/>
                  </a:cubicBezTo>
                  <a:cubicBezTo>
                    <a:pt x="7039" y="42461"/>
                    <a:pt x="3467" y="42021"/>
                    <a:pt x="0" y="41159"/>
                  </a:cubicBezTo>
                  <a:lnTo>
                    <a:pt x="0" y="41714"/>
                  </a:lnTo>
                  <a:cubicBezTo>
                    <a:pt x="3338" y="42526"/>
                    <a:pt x="6798" y="42925"/>
                    <a:pt x="10266" y="42925"/>
                  </a:cubicBezTo>
                  <a:cubicBezTo>
                    <a:pt x="18388" y="42925"/>
                    <a:pt x="26546" y="40738"/>
                    <a:pt x="33231" y="36565"/>
                  </a:cubicBezTo>
                  <a:cubicBezTo>
                    <a:pt x="36361" y="34618"/>
                    <a:pt x="38936" y="32120"/>
                    <a:pt x="41749" y="29832"/>
                  </a:cubicBezTo>
                  <a:cubicBezTo>
                    <a:pt x="45215" y="27017"/>
                    <a:pt x="49186" y="25198"/>
                    <a:pt x="53559" y="23885"/>
                  </a:cubicBezTo>
                  <a:cubicBezTo>
                    <a:pt x="60894" y="21684"/>
                    <a:pt x="68929" y="20701"/>
                    <a:pt x="75394" y="16550"/>
                  </a:cubicBezTo>
                  <a:cubicBezTo>
                    <a:pt x="81449" y="12662"/>
                    <a:pt x="84100" y="6484"/>
                    <a:pt x="84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bg>
      <p:bgPr>
        <a:solidFill>
          <a:schemeClr val="l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37"/>
          <p:cNvGrpSpPr/>
          <p:nvPr/>
        </p:nvGrpSpPr>
        <p:grpSpPr>
          <a:xfrm>
            <a:off x="-14802" y="4413285"/>
            <a:ext cx="2720977" cy="753340"/>
            <a:chOff x="-25" y="3419807"/>
            <a:chExt cx="5449584" cy="1723102"/>
          </a:xfrm>
        </p:grpSpPr>
        <p:sp>
          <p:nvSpPr>
            <p:cNvPr id="635" name="Google Shape;635;p37"/>
            <p:cNvSpPr/>
            <p:nvPr/>
          </p:nvSpPr>
          <p:spPr>
            <a:xfrm flipH="1">
              <a:off x="-25" y="3616730"/>
              <a:ext cx="4934057" cy="1526178"/>
            </a:xfrm>
            <a:custGeom>
              <a:avLst/>
              <a:gdLst/>
              <a:ahLst/>
              <a:cxnLst/>
              <a:rect l="l" t="t" r="r" b="b"/>
              <a:pathLst>
                <a:path w="116383" h="35999" extrusionOk="0">
                  <a:moveTo>
                    <a:pt x="116382" y="0"/>
                  </a:moveTo>
                  <a:cubicBezTo>
                    <a:pt x="114870" y="113"/>
                    <a:pt x="113372" y="360"/>
                    <a:pt x="111915" y="740"/>
                  </a:cubicBezTo>
                  <a:cubicBezTo>
                    <a:pt x="104387" y="2702"/>
                    <a:pt x="97955" y="7673"/>
                    <a:pt x="90229" y="8808"/>
                  </a:cubicBezTo>
                  <a:cubicBezTo>
                    <a:pt x="89005" y="8988"/>
                    <a:pt x="87786" y="9067"/>
                    <a:pt x="86570" y="9067"/>
                  </a:cubicBezTo>
                  <a:cubicBezTo>
                    <a:pt x="77629" y="9067"/>
                    <a:pt x="68852" y="4767"/>
                    <a:pt x="59753" y="4381"/>
                  </a:cubicBezTo>
                  <a:cubicBezTo>
                    <a:pt x="59290" y="4361"/>
                    <a:pt x="58829" y="4352"/>
                    <a:pt x="58371" y="4352"/>
                  </a:cubicBezTo>
                  <a:cubicBezTo>
                    <a:pt x="45111" y="4352"/>
                    <a:pt x="33357" y="12414"/>
                    <a:pt x="23210" y="20447"/>
                  </a:cubicBezTo>
                  <a:cubicBezTo>
                    <a:pt x="19465" y="23409"/>
                    <a:pt x="15741" y="26401"/>
                    <a:pt x="11810" y="29149"/>
                  </a:cubicBezTo>
                  <a:cubicBezTo>
                    <a:pt x="8289" y="31616"/>
                    <a:pt x="4606" y="33910"/>
                    <a:pt x="635" y="35720"/>
                  </a:cubicBezTo>
                  <a:cubicBezTo>
                    <a:pt x="429" y="35814"/>
                    <a:pt x="215" y="35908"/>
                    <a:pt x="1" y="35999"/>
                  </a:cubicBezTo>
                  <a:lnTo>
                    <a:pt x="116382" y="35999"/>
                  </a:lnTo>
                  <a:lnTo>
                    <a:pt x="1163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7"/>
            <p:cNvSpPr/>
            <p:nvPr/>
          </p:nvSpPr>
          <p:spPr>
            <a:xfrm flipH="1">
              <a:off x="4260" y="3419807"/>
              <a:ext cx="5445299" cy="1723102"/>
            </a:xfrm>
            <a:custGeom>
              <a:avLst/>
              <a:gdLst/>
              <a:ahLst/>
              <a:cxnLst/>
              <a:rect l="l" t="t" r="r" b="b"/>
              <a:pathLst>
                <a:path w="128442" h="40644" extrusionOk="0">
                  <a:moveTo>
                    <a:pt x="128441" y="1"/>
                  </a:moveTo>
                  <a:cubicBezTo>
                    <a:pt x="125131" y="777"/>
                    <a:pt x="121893" y="1835"/>
                    <a:pt x="118767" y="3094"/>
                  </a:cubicBezTo>
                  <a:cubicBezTo>
                    <a:pt x="113989" y="5015"/>
                    <a:pt x="109572" y="7840"/>
                    <a:pt x="104535" y="9204"/>
                  </a:cubicBezTo>
                  <a:cubicBezTo>
                    <a:pt x="102911" y="9643"/>
                    <a:pt x="101306" y="9828"/>
                    <a:pt x="99716" y="9828"/>
                  </a:cubicBezTo>
                  <a:cubicBezTo>
                    <a:pt x="95941" y="9828"/>
                    <a:pt x="92249" y="8786"/>
                    <a:pt x="88567" y="7641"/>
                  </a:cubicBezTo>
                  <a:cubicBezTo>
                    <a:pt x="83817" y="6158"/>
                    <a:pt x="79118" y="4986"/>
                    <a:pt x="74085" y="4711"/>
                  </a:cubicBezTo>
                  <a:cubicBezTo>
                    <a:pt x="73142" y="4660"/>
                    <a:pt x="72199" y="4635"/>
                    <a:pt x="71258" y="4635"/>
                  </a:cubicBezTo>
                  <a:cubicBezTo>
                    <a:pt x="62202" y="4635"/>
                    <a:pt x="53271" y="6942"/>
                    <a:pt x="45201" y="10686"/>
                  </a:cubicBezTo>
                  <a:cubicBezTo>
                    <a:pt x="36191" y="14867"/>
                    <a:pt x="28637" y="20774"/>
                    <a:pt x="21223" y="26978"/>
                  </a:cubicBezTo>
                  <a:cubicBezTo>
                    <a:pt x="14689" y="32439"/>
                    <a:pt x="7745" y="37112"/>
                    <a:pt x="0" y="40644"/>
                  </a:cubicBezTo>
                  <a:lnTo>
                    <a:pt x="1443" y="40644"/>
                  </a:lnTo>
                  <a:cubicBezTo>
                    <a:pt x="6843" y="38138"/>
                    <a:pt x="11922" y="35071"/>
                    <a:pt x="16589" y="31488"/>
                  </a:cubicBezTo>
                  <a:cubicBezTo>
                    <a:pt x="24718" y="25234"/>
                    <a:pt x="32009" y="18330"/>
                    <a:pt x="41209" y="13334"/>
                  </a:cubicBezTo>
                  <a:cubicBezTo>
                    <a:pt x="50318" y="8388"/>
                    <a:pt x="60643" y="5181"/>
                    <a:pt x="71290" y="5181"/>
                  </a:cubicBezTo>
                  <a:cubicBezTo>
                    <a:pt x="71408" y="5181"/>
                    <a:pt x="71526" y="5181"/>
                    <a:pt x="71645" y="5182"/>
                  </a:cubicBezTo>
                  <a:cubicBezTo>
                    <a:pt x="77236" y="5222"/>
                    <a:pt x="82508" y="6320"/>
                    <a:pt x="87769" y="7960"/>
                  </a:cubicBezTo>
                  <a:cubicBezTo>
                    <a:pt x="91552" y="9137"/>
                    <a:pt x="95409" y="10341"/>
                    <a:pt x="99406" y="10341"/>
                  </a:cubicBezTo>
                  <a:cubicBezTo>
                    <a:pt x="100099" y="10341"/>
                    <a:pt x="100795" y="10305"/>
                    <a:pt x="101497" y="10226"/>
                  </a:cubicBezTo>
                  <a:cubicBezTo>
                    <a:pt x="106744" y="9635"/>
                    <a:pt x="111261" y="6919"/>
                    <a:pt x="115885" y="4794"/>
                  </a:cubicBezTo>
                  <a:cubicBezTo>
                    <a:pt x="119928" y="2938"/>
                    <a:pt x="124122" y="1556"/>
                    <a:pt x="128441" y="476"/>
                  </a:cubicBezTo>
                  <a:lnTo>
                    <a:pt x="1284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37"/>
          <p:cNvGrpSpPr/>
          <p:nvPr/>
        </p:nvGrpSpPr>
        <p:grpSpPr>
          <a:xfrm flipH="1">
            <a:off x="7434862" y="-14501"/>
            <a:ext cx="1730067" cy="876075"/>
            <a:chOff x="0" y="0"/>
            <a:chExt cx="4110400" cy="2081433"/>
          </a:xfrm>
        </p:grpSpPr>
        <p:sp>
          <p:nvSpPr>
            <p:cNvPr id="638" name="Google Shape;638;p37"/>
            <p:cNvSpPr/>
            <p:nvPr/>
          </p:nvSpPr>
          <p:spPr>
            <a:xfrm>
              <a:off x="0" y="0"/>
              <a:ext cx="3927738" cy="1823224"/>
            </a:xfrm>
            <a:custGeom>
              <a:avLst/>
              <a:gdLst/>
              <a:ahLst/>
              <a:cxnLst/>
              <a:rect l="l" t="t" r="r" b="b"/>
              <a:pathLst>
                <a:path w="81001" h="37600" extrusionOk="0">
                  <a:moveTo>
                    <a:pt x="0" y="0"/>
                  </a:moveTo>
                  <a:lnTo>
                    <a:pt x="0" y="36376"/>
                  </a:lnTo>
                  <a:cubicBezTo>
                    <a:pt x="3199" y="37244"/>
                    <a:pt x="6695" y="37599"/>
                    <a:pt x="10044" y="37599"/>
                  </a:cubicBezTo>
                  <a:cubicBezTo>
                    <a:pt x="11787" y="37599"/>
                    <a:pt x="13491" y="37503"/>
                    <a:pt x="15091" y="37333"/>
                  </a:cubicBezTo>
                  <a:cubicBezTo>
                    <a:pt x="22554" y="36546"/>
                    <a:pt x="29715" y="33845"/>
                    <a:pt x="35908" y="29936"/>
                  </a:cubicBezTo>
                  <a:cubicBezTo>
                    <a:pt x="40052" y="27315"/>
                    <a:pt x="43812" y="24142"/>
                    <a:pt x="48269" y="21992"/>
                  </a:cubicBezTo>
                  <a:cubicBezTo>
                    <a:pt x="56768" y="17884"/>
                    <a:pt x="67464" y="17641"/>
                    <a:pt x="74626" y="11749"/>
                  </a:cubicBezTo>
                  <a:cubicBezTo>
                    <a:pt x="77602" y="9301"/>
                    <a:pt x="79731" y="5988"/>
                    <a:pt x="80619" y="2405"/>
                  </a:cubicBezTo>
                  <a:cubicBezTo>
                    <a:pt x="80815" y="1615"/>
                    <a:pt x="80949" y="813"/>
                    <a:pt x="810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7"/>
            <p:cNvSpPr/>
            <p:nvPr/>
          </p:nvSpPr>
          <p:spPr>
            <a:xfrm>
              <a:off x="1600" y="0"/>
              <a:ext cx="4108800" cy="2081433"/>
            </a:xfrm>
            <a:custGeom>
              <a:avLst/>
              <a:gdLst/>
              <a:ahLst/>
              <a:cxnLst/>
              <a:rect l="l" t="t" r="r" b="b"/>
              <a:pathLst>
                <a:path w="84735" h="42925" extrusionOk="0">
                  <a:moveTo>
                    <a:pt x="84368" y="0"/>
                  </a:moveTo>
                  <a:cubicBezTo>
                    <a:pt x="83487" y="6317"/>
                    <a:pt x="81163" y="12300"/>
                    <a:pt x="75126" y="16126"/>
                  </a:cubicBezTo>
                  <a:cubicBezTo>
                    <a:pt x="68940" y="20045"/>
                    <a:pt x="61409" y="21180"/>
                    <a:pt x="54382" y="23218"/>
                  </a:cubicBezTo>
                  <a:cubicBezTo>
                    <a:pt x="50952" y="24214"/>
                    <a:pt x="47546" y="25444"/>
                    <a:pt x="44549" y="27300"/>
                  </a:cubicBezTo>
                  <a:cubicBezTo>
                    <a:pt x="41463" y="29211"/>
                    <a:pt x="38964" y="31768"/>
                    <a:pt x="36154" y="33979"/>
                  </a:cubicBezTo>
                  <a:cubicBezTo>
                    <a:pt x="30784" y="38193"/>
                    <a:pt x="24087" y="40945"/>
                    <a:pt x="17132" y="41978"/>
                  </a:cubicBezTo>
                  <a:cubicBezTo>
                    <a:pt x="14971" y="42301"/>
                    <a:pt x="12798" y="42461"/>
                    <a:pt x="10633" y="42461"/>
                  </a:cubicBezTo>
                  <a:cubicBezTo>
                    <a:pt x="7039" y="42461"/>
                    <a:pt x="3467" y="42021"/>
                    <a:pt x="0" y="41159"/>
                  </a:cubicBezTo>
                  <a:lnTo>
                    <a:pt x="0" y="41714"/>
                  </a:lnTo>
                  <a:cubicBezTo>
                    <a:pt x="3338" y="42526"/>
                    <a:pt x="6798" y="42925"/>
                    <a:pt x="10266" y="42925"/>
                  </a:cubicBezTo>
                  <a:cubicBezTo>
                    <a:pt x="18388" y="42925"/>
                    <a:pt x="26546" y="40738"/>
                    <a:pt x="33231" y="36565"/>
                  </a:cubicBezTo>
                  <a:cubicBezTo>
                    <a:pt x="36361" y="34618"/>
                    <a:pt x="38936" y="32120"/>
                    <a:pt x="41749" y="29832"/>
                  </a:cubicBezTo>
                  <a:cubicBezTo>
                    <a:pt x="45215" y="27017"/>
                    <a:pt x="49186" y="25198"/>
                    <a:pt x="53559" y="23885"/>
                  </a:cubicBezTo>
                  <a:cubicBezTo>
                    <a:pt x="60894" y="21684"/>
                    <a:pt x="68929" y="20701"/>
                    <a:pt x="75394" y="16550"/>
                  </a:cubicBezTo>
                  <a:cubicBezTo>
                    <a:pt x="81449" y="12662"/>
                    <a:pt x="84100" y="6484"/>
                    <a:pt x="847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0" name="Google Shape;640;p37"/>
          <p:cNvSpPr/>
          <p:nvPr/>
        </p:nvSpPr>
        <p:spPr>
          <a:xfrm>
            <a:off x="7540350" y="4505700"/>
            <a:ext cx="198201" cy="199045"/>
          </a:xfrm>
          <a:custGeom>
            <a:avLst/>
            <a:gdLst/>
            <a:ahLst/>
            <a:cxnLst/>
            <a:rect l="l" t="t" r="r" b="b"/>
            <a:pathLst>
              <a:path w="3757" h="3773" fill="none" extrusionOk="0">
                <a:moveTo>
                  <a:pt x="3757" y="1879"/>
                </a:moveTo>
                <a:lnTo>
                  <a:pt x="1879" y="3773"/>
                </a:lnTo>
                <a:lnTo>
                  <a:pt x="0" y="1879"/>
                </a:lnTo>
                <a:lnTo>
                  <a:pt x="1879" y="0"/>
                </a:ln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37"/>
          <p:cNvSpPr/>
          <p:nvPr/>
        </p:nvSpPr>
        <p:spPr>
          <a:xfrm>
            <a:off x="8242174" y="4398479"/>
            <a:ext cx="373542" cy="370655"/>
          </a:xfrm>
          <a:custGeom>
            <a:avLst/>
            <a:gdLst/>
            <a:ahLst/>
            <a:cxnLst/>
            <a:rect l="l" t="t" r="r" b="b"/>
            <a:pathLst>
              <a:path w="2070" h="2054" extrusionOk="0">
                <a:moveTo>
                  <a:pt x="1035" y="0"/>
                </a:moveTo>
                <a:lnTo>
                  <a:pt x="0" y="1035"/>
                </a:lnTo>
                <a:lnTo>
                  <a:pt x="1035" y="2054"/>
                </a:lnTo>
                <a:lnTo>
                  <a:pt x="2070" y="1035"/>
                </a:lnTo>
                <a:lnTo>
                  <a:pt x="10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37"/>
          <p:cNvSpPr/>
          <p:nvPr/>
        </p:nvSpPr>
        <p:spPr>
          <a:xfrm>
            <a:off x="8675005" y="1852115"/>
            <a:ext cx="199045" cy="199097"/>
          </a:xfrm>
          <a:custGeom>
            <a:avLst/>
            <a:gdLst/>
            <a:ahLst/>
            <a:cxnLst/>
            <a:rect l="l" t="t" r="r" b="b"/>
            <a:pathLst>
              <a:path w="3773" h="3774" extrusionOk="0">
                <a:moveTo>
                  <a:pt x="1894" y="1"/>
                </a:moveTo>
                <a:lnTo>
                  <a:pt x="0" y="1879"/>
                </a:lnTo>
                <a:lnTo>
                  <a:pt x="1894" y="3773"/>
                </a:lnTo>
                <a:lnTo>
                  <a:pt x="3773" y="1879"/>
                </a:lnTo>
                <a:lnTo>
                  <a:pt x="18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37"/>
          <p:cNvSpPr/>
          <p:nvPr/>
        </p:nvSpPr>
        <p:spPr>
          <a:xfrm rot="10800000">
            <a:off x="615946" y="3679877"/>
            <a:ext cx="198201" cy="199045"/>
          </a:xfrm>
          <a:custGeom>
            <a:avLst/>
            <a:gdLst/>
            <a:ahLst/>
            <a:cxnLst/>
            <a:rect l="l" t="t" r="r" b="b"/>
            <a:pathLst>
              <a:path w="3757" h="3773" fill="none" extrusionOk="0">
                <a:moveTo>
                  <a:pt x="3757" y="1879"/>
                </a:moveTo>
                <a:lnTo>
                  <a:pt x="1879" y="3773"/>
                </a:lnTo>
                <a:lnTo>
                  <a:pt x="0" y="1879"/>
                </a:lnTo>
                <a:lnTo>
                  <a:pt x="1879" y="0"/>
                </a:ln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37"/>
          <p:cNvSpPr/>
          <p:nvPr/>
        </p:nvSpPr>
        <p:spPr>
          <a:xfrm>
            <a:off x="242409" y="645304"/>
            <a:ext cx="373542" cy="370655"/>
          </a:xfrm>
          <a:custGeom>
            <a:avLst/>
            <a:gdLst/>
            <a:ahLst/>
            <a:cxnLst/>
            <a:rect l="l" t="t" r="r" b="b"/>
            <a:pathLst>
              <a:path w="2070" h="2054" extrusionOk="0">
                <a:moveTo>
                  <a:pt x="1035" y="0"/>
                </a:moveTo>
                <a:lnTo>
                  <a:pt x="0" y="1035"/>
                </a:lnTo>
                <a:lnTo>
                  <a:pt x="1035" y="2054"/>
                </a:lnTo>
                <a:lnTo>
                  <a:pt x="2070" y="1035"/>
                </a:lnTo>
                <a:lnTo>
                  <a:pt x="103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7"/>
          <p:cNvSpPr/>
          <p:nvPr/>
        </p:nvSpPr>
        <p:spPr>
          <a:xfrm rot="10800000">
            <a:off x="3221546" y="1527533"/>
            <a:ext cx="358649" cy="380781"/>
          </a:xfrm>
          <a:custGeom>
            <a:avLst/>
            <a:gdLst/>
            <a:ahLst/>
            <a:cxnLst/>
            <a:rect l="l" t="t" r="r" b="b"/>
            <a:pathLst>
              <a:path w="4394" h="4665" fill="none" extrusionOk="0">
                <a:moveTo>
                  <a:pt x="446" y="1481"/>
                </a:moveTo>
                <a:cubicBezTo>
                  <a:pt x="1178" y="1"/>
                  <a:pt x="3327" y="128"/>
                  <a:pt x="3852" y="1688"/>
                </a:cubicBezTo>
                <a:cubicBezTo>
                  <a:pt x="4394" y="3248"/>
                  <a:pt x="2786" y="4665"/>
                  <a:pt x="1306" y="3948"/>
                </a:cubicBezTo>
                <a:cubicBezTo>
                  <a:pt x="382" y="3503"/>
                  <a:pt x="0" y="2388"/>
                  <a:pt x="446" y="148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2"/>
            </a:solidFill>
            <a:prstDash val="solid"/>
            <a:miter lim="159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CD9B229D-819F-4346-9519-F156A658B7C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Barlow Semi Condensed"/>
              <a:buNone/>
              <a:defRPr sz="2800" b="1">
                <a:solidFill>
                  <a:schemeClr val="l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Barlow Semi Condensed"/>
              <a:buNone/>
              <a:defRPr sz="2800" b="1">
                <a:solidFill>
                  <a:schemeClr val="l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Barlow Semi Condensed"/>
              <a:buNone/>
              <a:defRPr sz="2800" b="1">
                <a:solidFill>
                  <a:schemeClr val="l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Barlow Semi Condensed"/>
              <a:buNone/>
              <a:defRPr sz="2800" b="1">
                <a:solidFill>
                  <a:schemeClr val="l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Barlow Semi Condensed"/>
              <a:buNone/>
              <a:defRPr sz="2800" b="1">
                <a:solidFill>
                  <a:schemeClr val="l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Barlow Semi Condensed"/>
              <a:buNone/>
              <a:defRPr sz="2800" b="1">
                <a:solidFill>
                  <a:schemeClr val="l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Barlow Semi Condensed"/>
              <a:buNone/>
              <a:defRPr sz="2800" b="1">
                <a:solidFill>
                  <a:schemeClr val="l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Barlow Semi Condensed"/>
              <a:buNone/>
              <a:defRPr sz="2800" b="1">
                <a:solidFill>
                  <a:schemeClr val="l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Barlow Semi Condensed"/>
              <a:buNone/>
              <a:defRPr sz="2800" b="1">
                <a:solidFill>
                  <a:schemeClr val="lt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Questrial"/>
              <a:buChar char="●"/>
              <a:defRPr sz="1800"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estrial"/>
              <a:buChar char="○"/>
              <a:defRPr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estrial"/>
              <a:buChar char="■"/>
              <a:defRPr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estrial"/>
              <a:buChar char="●"/>
              <a:defRPr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estrial"/>
              <a:buChar char="○"/>
              <a:defRPr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estrial"/>
              <a:buChar char="■"/>
              <a:defRPr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estrial"/>
              <a:buChar char="●"/>
              <a:defRPr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estrial"/>
              <a:buChar char="○"/>
              <a:defRPr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Questrial"/>
              <a:buChar char="■"/>
              <a:defRPr>
                <a:solidFill>
                  <a:schemeClr val="lt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81" r:id="rId8"/>
    <p:sldLayoutId id="2147483683" r:id="rId9"/>
    <p:sldLayoutId id="214748368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77F1E5B-083D-416F-BB58-6A046227539A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798400"/>
            <a:ext cx="8520600" cy="24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977">
                <a:solidFill>
                  <a:schemeClr val="dk2"/>
                </a:solidFill>
              </a:defRPr>
            </a:lvl1pPr>
            <a:lvl2pPr lvl="1" algn="r">
              <a:buNone/>
              <a:defRPr sz="977">
                <a:solidFill>
                  <a:schemeClr val="dk2"/>
                </a:solidFill>
              </a:defRPr>
            </a:lvl2pPr>
            <a:lvl3pPr lvl="2" algn="r">
              <a:buNone/>
              <a:defRPr sz="977">
                <a:solidFill>
                  <a:schemeClr val="dk2"/>
                </a:solidFill>
              </a:defRPr>
            </a:lvl3pPr>
            <a:lvl4pPr lvl="3" algn="r">
              <a:buNone/>
              <a:defRPr sz="977">
                <a:solidFill>
                  <a:schemeClr val="dk2"/>
                </a:solidFill>
              </a:defRPr>
            </a:lvl4pPr>
            <a:lvl5pPr lvl="4" algn="r">
              <a:buNone/>
              <a:defRPr sz="977">
                <a:solidFill>
                  <a:schemeClr val="dk2"/>
                </a:solidFill>
              </a:defRPr>
            </a:lvl5pPr>
            <a:lvl6pPr lvl="5" algn="r">
              <a:buNone/>
              <a:defRPr sz="977">
                <a:solidFill>
                  <a:schemeClr val="dk2"/>
                </a:solidFill>
              </a:defRPr>
            </a:lvl6pPr>
            <a:lvl7pPr lvl="6" algn="r">
              <a:buNone/>
              <a:defRPr sz="977">
                <a:solidFill>
                  <a:schemeClr val="dk2"/>
                </a:solidFill>
              </a:defRPr>
            </a:lvl7pPr>
            <a:lvl8pPr lvl="7" algn="r">
              <a:buNone/>
              <a:defRPr sz="977">
                <a:solidFill>
                  <a:schemeClr val="dk2"/>
                </a:solidFill>
              </a:defRPr>
            </a:lvl8pPr>
            <a:lvl9pPr lvl="8" algn="r">
              <a:buNone/>
              <a:defRPr sz="977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srgbClr val="45127E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>
              <a:solidFill>
                <a:srgbClr val="45127E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7746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9BB46D2-DB49-4C39-899B-93018BD7E57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7500" y="550750"/>
            <a:ext cx="70974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Black"/>
              <a:buNone/>
              <a:defRPr sz="30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4775" y="2273150"/>
            <a:ext cx="6828000" cy="2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  <a:defRPr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■"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7364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microsoft.com/office/2007/relationships/hdphoto" Target="../media/hdphoto2.wdp"/><Relationship Id="rId3" Type="http://schemas.openxmlformats.org/officeDocument/2006/relationships/slideLayout" Target="../slideLayouts/slideLayout11.xml"/><Relationship Id="rId21" Type="http://schemas.openxmlformats.org/officeDocument/2006/relationships/slide" Target="slide15.xml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17" Type="http://schemas.openxmlformats.org/officeDocument/2006/relationships/slide" Target="slide13.xml"/><Relationship Id="rId25" Type="http://schemas.openxmlformats.org/officeDocument/2006/relationships/image" Target="../media/image24.png"/><Relationship Id="rId2" Type="http://schemas.openxmlformats.org/officeDocument/2006/relationships/audio" Target="../media/media3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slide" Target="slide18.xml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24" Type="http://schemas.openxmlformats.org/officeDocument/2006/relationships/image" Target="../media/image23.png"/><Relationship Id="rId5" Type="http://schemas.openxmlformats.org/officeDocument/2006/relationships/image" Target="../media/image10.jpg"/><Relationship Id="rId15" Type="http://schemas.openxmlformats.org/officeDocument/2006/relationships/slide" Target="slide12.xml"/><Relationship Id="rId23" Type="http://schemas.openxmlformats.org/officeDocument/2006/relationships/slide" Target="slide16.xml"/><Relationship Id="rId28" Type="http://schemas.microsoft.com/office/2007/relationships/hdphoto" Target="../media/hdphoto3.wdp"/><Relationship Id="rId10" Type="http://schemas.microsoft.com/office/2007/relationships/hdphoto" Target="../media/hdphoto1.wdp"/><Relationship Id="rId19" Type="http://schemas.openxmlformats.org/officeDocument/2006/relationships/slide" Target="slide14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25.png"/><Relationship Id="rId30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gif"/><Relationship Id="rId5" Type="http://schemas.openxmlformats.org/officeDocument/2006/relationships/slide" Target="slide11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1.xml"/><Relationship Id="rId7" Type="http://schemas.openxmlformats.org/officeDocument/2006/relationships/slide" Target="slide11.xml"/><Relationship Id="rId12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g"/><Relationship Id="rId11" Type="http://schemas.openxmlformats.org/officeDocument/2006/relationships/image" Target="../media/image30.jpg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gif"/><Relationship Id="rId5" Type="http://schemas.openxmlformats.org/officeDocument/2006/relationships/slide" Target="slide11.xml"/><Relationship Id="rId4" Type="http://schemas.openxmlformats.org/officeDocument/2006/relationships/image" Target="../media/image10.jp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1.xml"/><Relationship Id="rId5" Type="http://schemas.openxmlformats.org/officeDocument/2006/relationships/image" Target="../media/image10.jp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7.xml"/><Relationship Id="rId5" Type="http://schemas.openxmlformats.org/officeDocument/2006/relationships/image" Target="../media/image10.jpg"/><Relationship Id="rId4" Type="http://schemas.openxmlformats.org/officeDocument/2006/relationships/audio" Target="../media/audio2.wav"/><Relationship Id="rId9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ebenglish.se/read-aloud-day/" TargetMode="External"/><Relationship Id="rId7" Type="http://schemas.openxmlformats.org/officeDocument/2006/relationships/image" Target="../media/image42.sv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40.sv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2.svg"/><Relationship Id="rId3" Type="http://schemas.openxmlformats.org/officeDocument/2006/relationships/image" Target="../media/image12.svg"/><Relationship Id="rId7" Type="http://schemas.openxmlformats.org/officeDocument/2006/relationships/image" Target="../media/image38.png"/><Relationship Id="rId12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40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7.pn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audio" Target="../media/audio5.wav"/><Relationship Id="rId10" Type="http://schemas.openxmlformats.org/officeDocument/2006/relationships/image" Target="../media/image5.svg"/><Relationship Id="rId4" Type="http://schemas.openxmlformats.org/officeDocument/2006/relationships/audio" Target="../media/audio4.wav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audio" Target="../media/audio5.wav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audio" Target="../media/audio5.wav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audio" Target="../media/audio5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audio" Target="../media/audio5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p3"/><Relationship Id="rId7" Type="http://schemas.openxmlformats.org/officeDocument/2006/relationships/image" Target="../media/image4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3"/>
          <p:cNvSpPr txBox="1">
            <a:spLocks noGrp="1"/>
          </p:cNvSpPr>
          <p:nvPr>
            <p:ph type="subTitle" idx="1"/>
          </p:nvPr>
        </p:nvSpPr>
        <p:spPr>
          <a:xfrm>
            <a:off x="5300024" y="3031470"/>
            <a:ext cx="22905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/>
              <a:t>LESSON 1.1</a:t>
            </a:r>
            <a:endParaRPr sz="2800" b="1"/>
          </a:p>
        </p:txBody>
      </p:sp>
      <p:sp>
        <p:nvSpPr>
          <p:cNvPr id="671" name="Google Shape;671;p43"/>
          <p:cNvSpPr txBox="1">
            <a:spLocks noGrp="1"/>
          </p:cNvSpPr>
          <p:nvPr>
            <p:ph type="ctrTitle"/>
          </p:nvPr>
        </p:nvSpPr>
        <p:spPr>
          <a:xfrm>
            <a:off x="4132917" y="1139225"/>
            <a:ext cx="4554000" cy="229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/>
              <a:t>Unit 16</a:t>
            </a:r>
            <a:r>
              <a:rPr lang="en" sz="8400">
                <a:solidFill>
                  <a:schemeClr val="accent1"/>
                </a:solidFill>
              </a:rPr>
              <a:t/>
            </a:r>
            <a:br>
              <a:rPr lang="en" sz="8400">
                <a:solidFill>
                  <a:schemeClr val="accent1"/>
                </a:solidFill>
              </a:rPr>
            </a:br>
            <a:r>
              <a:rPr lang="en" sz="8400">
                <a:solidFill>
                  <a:schemeClr val="accent1"/>
                </a:solidFill>
              </a:rPr>
              <a:t>MY PETS </a:t>
            </a:r>
            <a:r>
              <a:rPr lang="en" sz="6750"/>
              <a:t/>
            </a:r>
            <a:br>
              <a:rPr lang="en" sz="6750"/>
            </a:br>
            <a:endParaRPr sz="6750">
              <a:solidFill>
                <a:schemeClr val="lt2"/>
              </a:solidFill>
            </a:endParaRPr>
          </a:p>
        </p:txBody>
      </p:sp>
      <p:grpSp>
        <p:nvGrpSpPr>
          <p:cNvPr id="672" name="Google Shape;672;p43"/>
          <p:cNvGrpSpPr/>
          <p:nvPr/>
        </p:nvGrpSpPr>
        <p:grpSpPr>
          <a:xfrm>
            <a:off x="533400" y="1504950"/>
            <a:ext cx="3724719" cy="2772588"/>
            <a:chOff x="794135" y="1376273"/>
            <a:chExt cx="3724719" cy="2772588"/>
          </a:xfrm>
        </p:grpSpPr>
        <p:sp>
          <p:nvSpPr>
            <p:cNvPr id="673" name="Google Shape;673;p43"/>
            <p:cNvSpPr/>
            <p:nvPr/>
          </p:nvSpPr>
          <p:spPr>
            <a:xfrm>
              <a:off x="1041607" y="3627876"/>
              <a:ext cx="3164086" cy="299891"/>
            </a:xfrm>
            <a:custGeom>
              <a:avLst/>
              <a:gdLst/>
              <a:ahLst/>
              <a:cxnLst/>
              <a:rect l="l" t="t" r="r" b="b"/>
              <a:pathLst>
                <a:path w="30069" h="2850" extrusionOk="0">
                  <a:moveTo>
                    <a:pt x="15042" y="0"/>
                  </a:moveTo>
                  <a:cubicBezTo>
                    <a:pt x="6733" y="0"/>
                    <a:pt x="0" y="637"/>
                    <a:pt x="0" y="1417"/>
                  </a:cubicBezTo>
                  <a:cubicBezTo>
                    <a:pt x="0" y="2213"/>
                    <a:pt x="6733" y="2849"/>
                    <a:pt x="15042" y="2849"/>
                  </a:cubicBezTo>
                  <a:cubicBezTo>
                    <a:pt x="23335" y="2849"/>
                    <a:pt x="30068" y="2213"/>
                    <a:pt x="30068" y="1417"/>
                  </a:cubicBezTo>
                  <a:cubicBezTo>
                    <a:pt x="30068" y="637"/>
                    <a:pt x="23335" y="0"/>
                    <a:pt x="1504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3"/>
            <p:cNvSpPr/>
            <p:nvPr/>
          </p:nvSpPr>
          <p:spPr>
            <a:xfrm>
              <a:off x="830525" y="1376273"/>
              <a:ext cx="3688329" cy="2284224"/>
            </a:xfrm>
            <a:custGeom>
              <a:avLst/>
              <a:gdLst/>
              <a:ahLst/>
              <a:cxnLst/>
              <a:rect l="l" t="t" r="r" b="b"/>
              <a:pathLst>
                <a:path w="35051" h="21708" extrusionOk="0">
                  <a:moveTo>
                    <a:pt x="22666" y="0"/>
                  </a:moveTo>
                  <a:cubicBezTo>
                    <a:pt x="22576" y="0"/>
                    <a:pt x="22486" y="2"/>
                    <a:pt x="22396" y="5"/>
                  </a:cubicBezTo>
                  <a:cubicBezTo>
                    <a:pt x="21059" y="69"/>
                    <a:pt x="19770" y="467"/>
                    <a:pt x="18528" y="960"/>
                  </a:cubicBezTo>
                  <a:cubicBezTo>
                    <a:pt x="17414" y="1406"/>
                    <a:pt x="16300" y="1931"/>
                    <a:pt x="15106" y="2043"/>
                  </a:cubicBezTo>
                  <a:cubicBezTo>
                    <a:pt x="14940" y="2057"/>
                    <a:pt x="14773" y="2063"/>
                    <a:pt x="14607" y="2063"/>
                  </a:cubicBezTo>
                  <a:cubicBezTo>
                    <a:pt x="13647" y="2063"/>
                    <a:pt x="12693" y="1858"/>
                    <a:pt x="11716" y="1804"/>
                  </a:cubicBezTo>
                  <a:cubicBezTo>
                    <a:pt x="11562" y="1795"/>
                    <a:pt x="11408" y="1790"/>
                    <a:pt x="11254" y="1790"/>
                  </a:cubicBezTo>
                  <a:cubicBezTo>
                    <a:pt x="7593" y="1790"/>
                    <a:pt x="4041" y="4306"/>
                    <a:pt x="2850" y="7789"/>
                  </a:cubicBezTo>
                  <a:cubicBezTo>
                    <a:pt x="2261" y="9540"/>
                    <a:pt x="2213" y="11482"/>
                    <a:pt x="1401" y="13137"/>
                  </a:cubicBezTo>
                  <a:cubicBezTo>
                    <a:pt x="1003" y="13981"/>
                    <a:pt x="383" y="14745"/>
                    <a:pt x="208" y="15668"/>
                  </a:cubicBezTo>
                  <a:cubicBezTo>
                    <a:pt x="1" y="16703"/>
                    <a:pt x="383" y="17769"/>
                    <a:pt x="844" y="18724"/>
                  </a:cubicBezTo>
                  <a:cubicBezTo>
                    <a:pt x="1930" y="21032"/>
                    <a:pt x="3573" y="21707"/>
                    <a:pt x="5689" y="21707"/>
                  </a:cubicBezTo>
                  <a:cubicBezTo>
                    <a:pt x="6272" y="21707"/>
                    <a:pt x="6892" y="21656"/>
                    <a:pt x="7545" y="21573"/>
                  </a:cubicBezTo>
                  <a:cubicBezTo>
                    <a:pt x="12055" y="21015"/>
                    <a:pt x="16596" y="20729"/>
                    <a:pt x="21151" y="20729"/>
                  </a:cubicBezTo>
                  <a:cubicBezTo>
                    <a:pt x="21275" y="20729"/>
                    <a:pt x="21398" y="20729"/>
                    <a:pt x="21521" y="20730"/>
                  </a:cubicBezTo>
                  <a:cubicBezTo>
                    <a:pt x="21970" y="20733"/>
                    <a:pt x="22421" y="20738"/>
                    <a:pt x="22873" y="20738"/>
                  </a:cubicBezTo>
                  <a:cubicBezTo>
                    <a:pt x="24680" y="20738"/>
                    <a:pt x="26494" y="20656"/>
                    <a:pt x="28174" y="20045"/>
                  </a:cubicBezTo>
                  <a:cubicBezTo>
                    <a:pt x="31326" y="18883"/>
                    <a:pt x="33602" y="15923"/>
                    <a:pt x="34478" y="12675"/>
                  </a:cubicBezTo>
                  <a:cubicBezTo>
                    <a:pt x="35051" y="10542"/>
                    <a:pt x="34971" y="7980"/>
                    <a:pt x="33364" y="6452"/>
                  </a:cubicBezTo>
                  <a:cubicBezTo>
                    <a:pt x="32552" y="5688"/>
                    <a:pt x="31469" y="5306"/>
                    <a:pt x="30498" y="4780"/>
                  </a:cubicBezTo>
                  <a:cubicBezTo>
                    <a:pt x="29512" y="4239"/>
                    <a:pt x="28604" y="3539"/>
                    <a:pt x="27824" y="2727"/>
                  </a:cubicBezTo>
                  <a:cubicBezTo>
                    <a:pt x="27283" y="2170"/>
                    <a:pt x="26790" y="1549"/>
                    <a:pt x="26185" y="1072"/>
                  </a:cubicBezTo>
                  <a:cubicBezTo>
                    <a:pt x="25190" y="314"/>
                    <a:pt x="23918" y="0"/>
                    <a:pt x="22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3"/>
            <p:cNvSpPr/>
            <p:nvPr/>
          </p:nvSpPr>
          <p:spPr>
            <a:xfrm>
              <a:off x="1525644" y="3750147"/>
              <a:ext cx="487519" cy="105541"/>
            </a:xfrm>
            <a:custGeom>
              <a:avLst/>
              <a:gdLst/>
              <a:ahLst/>
              <a:cxnLst/>
              <a:rect l="l" t="t" r="r" b="b"/>
              <a:pathLst>
                <a:path w="4633" h="1003" extrusionOk="0">
                  <a:moveTo>
                    <a:pt x="2491" y="1"/>
                  </a:moveTo>
                  <a:cubicBezTo>
                    <a:pt x="2355" y="1"/>
                    <a:pt x="2220" y="6"/>
                    <a:pt x="2086" y="16"/>
                  </a:cubicBezTo>
                  <a:cubicBezTo>
                    <a:pt x="1608" y="64"/>
                    <a:pt x="526" y="318"/>
                    <a:pt x="0" y="812"/>
                  </a:cubicBezTo>
                  <a:cubicBezTo>
                    <a:pt x="1183" y="936"/>
                    <a:pt x="2386" y="1002"/>
                    <a:pt x="3593" y="1002"/>
                  </a:cubicBezTo>
                  <a:cubicBezTo>
                    <a:pt x="3928" y="1002"/>
                    <a:pt x="4264" y="997"/>
                    <a:pt x="4600" y="987"/>
                  </a:cubicBezTo>
                  <a:cubicBezTo>
                    <a:pt x="4632" y="828"/>
                    <a:pt x="4600" y="653"/>
                    <a:pt x="4521" y="494"/>
                  </a:cubicBezTo>
                  <a:cubicBezTo>
                    <a:pt x="4378" y="350"/>
                    <a:pt x="4203" y="255"/>
                    <a:pt x="4012" y="223"/>
                  </a:cubicBezTo>
                  <a:cubicBezTo>
                    <a:pt x="3509" y="72"/>
                    <a:pt x="2997" y="1"/>
                    <a:pt x="2491" y="1"/>
                  </a:cubicBezTo>
                  <a:close/>
                </a:path>
              </a:pathLst>
            </a:custGeom>
            <a:solidFill>
              <a:srgbClr val="F79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2935875" y="3732996"/>
              <a:ext cx="532767" cy="88599"/>
            </a:xfrm>
            <a:custGeom>
              <a:avLst/>
              <a:gdLst/>
              <a:ahLst/>
              <a:cxnLst/>
              <a:rect l="l" t="t" r="r" b="b"/>
              <a:pathLst>
                <a:path w="5063" h="842" extrusionOk="0">
                  <a:moveTo>
                    <a:pt x="2824" y="1"/>
                  </a:moveTo>
                  <a:cubicBezTo>
                    <a:pt x="1901" y="1"/>
                    <a:pt x="998" y="224"/>
                    <a:pt x="192" y="657"/>
                  </a:cubicBezTo>
                  <a:cubicBezTo>
                    <a:pt x="144" y="688"/>
                    <a:pt x="64" y="720"/>
                    <a:pt x="1" y="768"/>
                  </a:cubicBezTo>
                  <a:cubicBezTo>
                    <a:pt x="1320" y="805"/>
                    <a:pt x="2697" y="842"/>
                    <a:pt x="3975" y="842"/>
                  </a:cubicBezTo>
                  <a:cubicBezTo>
                    <a:pt x="4347" y="842"/>
                    <a:pt x="4711" y="839"/>
                    <a:pt x="5063" y="832"/>
                  </a:cubicBezTo>
                  <a:cubicBezTo>
                    <a:pt x="5063" y="752"/>
                    <a:pt x="5031" y="672"/>
                    <a:pt x="4999" y="609"/>
                  </a:cubicBezTo>
                  <a:cubicBezTo>
                    <a:pt x="4903" y="466"/>
                    <a:pt x="4760" y="370"/>
                    <a:pt x="4601" y="322"/>
                  </a:cubicBezTo>
                  <a:cubicBezTo>
                    <a:pt x="4092" y="131"/>
                    <a:pt x="3550" y="36"/>
                    <a:pt x="3009" y="4"/>
                  </a:cubicBezTo>
                  <a:cubicBezTo>
                    <a:pt x="2947" y="2"/>
                    <a:pt x="2886" y="1"/>
                    <a:pt x="2824" y="1"/>
                  </a:cubicBezTo>
                  <a:close/>
                </a:path>
              </a:pathLst>
            </a:custGeom>
            <a:solidFill>
              <a:srgbClr val="F79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3"/>
            <p:cNvSpPr/>
            <p:nvPr/>
          </p:nvSpPr>
          <p:spPr>
            <a:xfrm>
              <a:off x="3466843" y="3927662"/>
              <a:ext cx="21887" cy="13469"/>
            </a:xfrm>
            <a:custGeom>
              <a:avLst/>
              <a:gdLst/>
              <a:ahLst/>
              <a:cxnLst/>
              <a:rect l="l" t="t" r="r" b="b"/>
              <a:pathLst>
                <a:path w="208" h="128" fill="none" extrusionOk="0">
                  <a:moveTo>
                    <a:pt x="1" y="0"/>
                  </a:moveTo>
                  <a:cubicBezTo>
                    <a:pt x="48" y="16"/>
                    <a:pt x="160" y="96"/>
                    <a:pt x="208" y="128"/>
                  </a:cubicBezTo>
                </a:path>
              </a:pathLst>
            </a:custGeom>
            <a:noFill/>
            <a:ln w="800" cap="rnd" cmpd="sng">
              <a:solidFill>
                <a:srgbClr val="FFCC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3"/>
            <p:cNvSpPr/>
            <p:nvPr/>
          </p:nvSpPr>
          <p:spPr>
            <a:xfrm>
              <a:off x="3471894" y="3922611"/>
              <a:ext cx="20204" cy="13469"/>
            </a:xfrm>
            <a:custGeom>
              <a:avLst/>
              <a:gdLst/>
              <a:ahLst/>
              <a:cxnLst/>
              <a:rect l="l" t="t" r="r" b="b"/>
              <a:pathLst>
                <a:path w="192" h="128" fill="none" extrusionOk="0">
                  <a:moveTo>
                    <a:pt x="0" y="1"/>
                  </a:moveTo>
                  <a:cubicBezTo>
                    <a:pt x="64" y="32"/>
                    <a:pt x="128" y="80"/>
                    <a:pt x="191" y="128"/>
                  </a:cubicBezTo>
                </a:path>
              </a:pathLst>
            </a:custGeom>
            <a:noFill/>
            <a:ln w="800" cap="rnd" cmpd="sng">
              <a:solidFill>
                <a:srgbClr val="FFCC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9" name="Google Shape;679;p43"/>
            <p:cNvGrpSpPr/>
            <p:nvPr/>
          </p:nvGrpSpPr>
          <p:grpSpPr>
            <a:xfrm>
              <a:off x="794135" y="3228564"/>
              <a:ext cx="3527541" cy="627141"/>
              <a:chOff x="5326525" y="4601675"/>
              <a:chExt cx="838075" cy="149000"/>
            </a:xfrm>
          </p:grpSpPr>
          <p:sp>
            <p:nvSpPr>
              <p:cNvPr id="680" name="Google Shape;680;p43"/>
              <p:cNvSpPr/>
              <p:nvPr/>
            </p:nvSpPr>
            <p:spPr>
              <a:xfrm>
                <a:off x="5326525" y="4615175"/>
                <a:ext cx="838075" cy="135500"/>
              </a:xfrm>
              <a:custGeom>
                <a:avLst/>
                <a:gdLst/>
                <a:ahLst/>
                <a:cxnLst/>
                <a:rect l="l" t="t" r="r" b="b"/>
                <a:pathLst>
                  <a:path w="33523" h="5420" extrusionOk="0">
                    <a:moveTo>
                      <a:pt x="25367" y="1"/>
                    </a:moveTo>
                    <a:cubicBezTo>
                      <a:pt x="23803" y="1"/>
                      <a:pt x="22162" y="547"/>
                      <a:pt x="20773" y="995"/>
                    </a:cubicBezTo>
                    <a:cubicBezTo>
                      <a:pt x="20216" y="1170"/>
                      <a:pt x="19658" y="1329"/>
                      <a:pt x="19085" y="1441"/>
                    </a:cubicBezTo>
                    <a:cubicBezTo>
                      <a:pt x="18751" y="1504"/>
                      <a:pt x="18411" y="1532"/>
                      <a:pt x="18056" y="1532"/>
                    </a:cubicBezTo>
                    <a:cubicBezTo>
                      <a:pt x="17432" y="1532"/>
                      <a:pt x="16765" y="1445"/>
                      <a:pt x="16013" y="1313"/>
                    </a:cubicBezTo>
                    <a:cubicBezTo>
                      <a:pt x="14851" y="1106"/>
                      <a:pt x="13467" y="772"/>
                      <a:pt x="11716" y="438"/>
                    </a:cubicBezTo>
                    <a:cubicBezTo>
                      <a:pt x="11270" y="358"/>
                      <a:pt x="10872" y="295"/>
                      <a:pt x="10506" y="247"/>
                    </a:cubicBezTo>
                    <a:cubicBezTo>
                      <a:pt x="9908" y="165"/>
                      <a:pt x="9389" y="128"/>
                      <a:pt x="8931" y="128"/>
                    </a:cubicBezTo>
                    <a:cubicBezTo>
                      <a:pt x="8047" y="128"/>
                      <a:pt x="7384" y="265"/>
                      <a:pt x="6797" y="486"/>
                    </a:cubicBezTo>
                    <a:cubicBezTo>
                      <a:pt x="6527" y="597"/>
                      <a:pt x="6272" y="708"/>
                      <a:pt x="6017" y="836"/>
                    </a:cubicBezTo>
                    <a:cubicBezTo>
                      <a:pt x="5858" y="915"/>
                      <a:pt x="5683" y="1011"/>
                      <a:pt x="5508" y="1106"/>
                    </a:cubicBezTo>
                    <a:cubicBezTo>
                      <a:pt x="4327" y="1772"/>
                      <a:pt x="3344" y="2121"/>
                      <a:pt x="2404" y="2121"/>
                    </a:cubicBezTo>
                    <a:cubicBezTo>
                      <a:pt x="2152" y="2121"/>
                      <a:pt x="1904" y="2096"/>
                      <a:pt x="1656" y="2045"/>
                    </a:cubicBezTo>
                    <a:cubicBezTo>
                      <a:pt x="1562" y="2027"/>
                      <a:pt x="1468" y="2018"/>
                      <a:pt x="1375" y="2018"/>
                    </a:cubicBezTo>
                    <a:cubicBezTo>
                      <a:pt x="838" y="2018"/>
                      <a:pt x="335" y="2321"/>
                      <a:pt x="64" y="2809"/>
                    </a:cubicBezTo>
                    <a:cubicBezTo>
                      <a:pt x="48" y="2841"/>
                      <a:pt x="32" y="2873"/>
                      <a:pt x="32" y="2905"/>
                    </a:cubicBezTo>
                    <a:cubicBezTo>
                      <a:pt x="16" y="2921"/>
                      <a:pt x="16" y="2937"/>
                      <a:pt x="0" y="2969"/>
                    </a:cubicBezTo>
                    <a:lnTo>
                      <a:pt x="0" y="2985"/>
                    </a:lnTo>
                    <a:cubicBezTo>
                      <a:pt x="0" y="3000"/>
                      <a:pt x="0" y="3032"/>
                      <a:pt x="0" y="3064"/>
                    </a:cubicBezTo>
                    <a:cubicBezTo>
                      <a:pt x="32" y="3207"/>
                      <a:pt x="191" y="3271"/>
                      <a:pt x="335" y="3303"/>
                    </a:cubicBezTo>
                    <a:cubicBezTo>
                      <a:pt x="1083" y="3510"/>
                      <a:pt x="1799" y="3398"/>
                      <a:pt x="2515" y="3701"/>
                    </a:cubicBezTo>
                    <a:cubicBezTo>
                      <a:pt x="3311" y="4035"/>
                      <a:pt x="4059" y="4449"/>
                      <a:pt x="4839" y="4783"/>
                    </a:cubicBezTo>
                    <a:cubicBezTo>
                      <a:pt x="5269" y="4974"/>
                      <a:pt x="6017" y="5117"/>
                      <a:pt x="6940" y="5229"/>
                    </a:cubicBezTo>
                    <a:cubicBezTo>
                      <a:pt x="8136" y="5353"/>
                      <a:pt x="9331" y="5419"/>
                      <a:pt x="10534" y="5419"/>
                    </a:cubicBezTo>
                    <a:cubicBezTo>
                      <a:pt x="10869" y="5419"/>
                      <a:pt x="11204" y="5414"/>
                      <a:pt x="11541" y="5404"/>
                    </a:cubicBezTo>
                    <a:cubicBezTo>
                      <a:pt x="12655" y="5388"/>
                      <a:pt x="13785" y="5293"/>
                      <a:pt x="14899" y="5117"/>
                    </a:cubicBezTo>
                    <a:cubicBezTo>
                      <a:pt x="15538" y="5009"/>
                      <a:pt x="16478" y="4973"/>
                      <a:pt x="17581" y="4973"/>
                    </a:cubicBezTo>
                    <a:cubicBezTo>
                      <a:pt x="18427" y="4973"/>
                      <a:pt x="19368" y="4994"/>
                      <a:pt x="20343" y="5022"/>
                    </a:cubicBezTo>
                    <a:cubicBezTo>
                      <a:pt x="21721" y="5048"/>
                      <a:pt x="23161" y="5094"/>
                      <a:pt x="24487" y="5094"/>
                    </a:cubicBezTo>
                    <a:cubicBezTo>
                      <a:pt x="24800" y="5094"/>
                      <a:pt x="25107" y="5092"/>
                      <a:pt x="25405" y="5086"/>
                    </a:cubicBezTo>
                    <a:cubicBezTo>
                      <a:pt x="26980" y="5054"/>
                      <a:pt x="28286" y="4926"/>
                      <a:pt x="28986" y="4624"/>
                    </a:cubicBezTo>
                    <a:cubicBezTo>
                      <a:pt x="30132" y="4131"/>
                      <a:pt x="30801" y="3351"/>
                      <a:pt x="31708" y="2571"/>
                    </a:cubicBezTo>
                    <a:cubicBezTo>
                      <a:pt x="31947" y="2380"/>
                      <a:pt x="33077" y="2093"/>
                      <a:pt x="33395" y="1695"/>
                    </a:cubicBezTo>
                    <a:cubicBezTo>
                      <a:pt x="33427" y="1663"/>
                      <a:pt x="33443" y="1632"/>
                      <a:pt x="33459" y="1600"/>
                    </a:cubicBezTo>
                    <a:cubicBezTo>
                      <a:pt x="33523" y="1456"/>
                      <a:pt x="33475" y="1297"/>
                      <a:pt x="33220" y="1122"/>
                    </a:cubicBezTo>
                    <a:cubicBezTo>
                      <a:pt x="33028" y="961"/>
                      <a:pt x="32676" y="914"/>
                      <a:pt x="32347" y="914"/>
                    </a:cubicBezTo>
                    <a:cubicBezTo>
                      <a:pt x="32157" y="914"/>
                      <a:pt x="31975" y="930"/>
                      <a:pt x="31835" y="947"/>
                    </a:cubicBezTo>
                    <a:cubicBezTo>
                      <a:pt x="31637" y="964"/>
                      <a:pt x="31442" y="972"/>
                      <a:pt x="31247" y="972"/>
                    </a:cubicBezTo>
                    <a:cubicBezTo>
                      <a:pt x="30878" y="972"/>
                      <a:pt x="30513" y="940"/>
                      <a:pt x="30148" y="868"/>
                    </a:cubicBezTo>
                    <a:cubicBezTo>
                      <a:pt x="29288" y="740"/>
                      <a:pt x="28302" y="486"/>
                      <a:pt x="27044" y="231"/>
                    </a:cubicBezTo>
                    <a:lnTo>
                      <a:pt x="26471" y="103"/>
                    </a:lnTo>
                    <a:cubicBezTo>
                      <a:pt x="26201" y="56"/>
                      <a:pt x="25930" y="24"/>
                      <a:pt x="25675" y="8"/>
                    </a:cubicBezTo>
                    <a:cubicBezTo>
                      <a:pt x="25573" y="3"/>
                      <a:pt x="25470" y="1"/>
                      <a:pt x="253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3"/>
              <p:cNvSpPr/>
              <p:nvPr/>
            </p:nvSpPr>
            <p:spPr>
              <a:xfrm>
                <a:off x="5326525" y="4655150"/>
                <a:ext cx="8364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33459" h="2070" extrusionOk="0">
                    <a:moveTo>
                      <a:pt x="33459" y="1"/>
                    </a:moveTo>
                    <a:lnTo>
                      <a:pt x="33459" y="1"/>
                    </a:lnTo>
                    <a:cubicBezTo>
                      <a:pt x="32695" y="160"/>
                      <a:pt x="31724" y="351"/>
                      <a:pt x="30594" y="542"/>
                    </a:cubicBezTo>
                    <a:lnTo>
                      <a:pt x="30514" y="558"/>
                    </a:lnTo>
                    <a:lnTo>
                      <a:pt x="30275" y="606"/>
                    </a:lnTo>
                    <a:lnTo>
                      <a:pt x="30196" y="622"/>
                    </a:lnTo>
                    <a:cubicBezTo>
                      <a:pt x="28636" y="892"/>
                      <a:pt x="26821" y="1179"/>
                      <a:pt x="24927" y="1417"/>
                    </a:cubicBezTo>
                    <a:cubicBezTo>
                      <a:pt x="24895" y="1433"/>
                      <a:pt x="24863" y="1433"/>
                      <a:pt x="24832" y="1433"/>
                    </a:cubicBezTo>
                    <a:lnTo>
                      <a:pt x="24657" y="1449"/>
                    </a:lnTo>
                    <a:cubicBezTo>
                      <a:pt x="24625" y="1449"/>
                      <a:pt x="24593" y="1465"/>
                      <a:pt x="24561" y="1465"/>
                    </a:cubicBezTo>
                    <a:cubicBezTo>
                      <a:pt x="22428" y="1720"/>
                      <a:pt x="20184" y="1927"/>
                      <a:pt x="18083" y="1974"/>
                    </a:cubicBezTo>
                    <a:cubicBezTo>
                      <a:pt x="17414" y="1990"/>
                      <a:pt x="16730" y="1990"/>
                      <a:pt x="16029" y="1990"/>
                    </a:cubicBezTo>
                    <a:lnTo>
                      <a:pt x="15647" y="1990"/>
                    </a:lnTo>
                    <a:cubicBezTo>
                      <a:pt x="12082" y="1959"/>
                      <a:pt x="8198" y="1768"/>
                      <a:pt x="5142" y="1592"/>
                    </a:cubicBezTo>
                    <a:lnTo>
                      <a:pt x="5094" y="1592"/>
                    </a:lnTo>
                    <a:lnTo>
                      <a:pt x="4823" y="1577"/>
                    </a:lnTo>
                    <a:lnTo>
                      <a:pt x="4760" y="1577"/>
                    </a:lnTo>
                    <a:cubicBezTo>
                      <a:pt x="4075" y="1529"/>
                      <a:pt x="3439" y="1497"/>
                      <a:pt x="2850" y="1449"/>
                    </a:cubicBezTo>
                    <a:cubicBezTo>
                      <a:pt x="1369" y="1354"/>
                      <a:pt x="510" y="1306"/>
                      <a:pt x="16" y="1290"/>
                    </a:cubicBezTo>
                    <a:cubicBezTo>
                      <a:pt x="16" y="1306"/>
                      <a:pt x="16" y="1338"/>
                      <a:pt x="0" y="1354"/>
                    </a:cubicBezTo>
                    <a:lnTo>
                      <a:pt x="0" y="1370"/>
                    </a:lnTo>
                    <a:cubicBezTo>
                      <a:pt x="589" y="1401"/>
                      <a:pt x="1640" y="1465"/>
                      <a:pt x="2850" y="1529"/>
                    </a:cubicBezTo>
                    <a:lnTo>
                      <a:pt x="4760" y="1656"/>
                    </a:lnTo>
                    <a:lnTo>
                      <a:pt x="4807" y="1656"/>
                    </a:lnTo>
                    <a:lnTo>
                      <a:pt x="5078" y="1672"/>
                    </a:lnTo>
                    <a:lnTo>
                      <a:pt x="5142" y="1672"/>
                    </a:lnTo>
                    <a:cubicBezTo>
                      <a:pt x="8198" y="1847"/>
                      <a:pt x="12082" y="2054"/>
                      <a:pt x="15663" y="2070"/>
                    </a:cubicBezTo>
                    <a:lnTo>
                      <a:pt x="16252" y="2070"/>
                    </a:lnTo>
                    <a:cubicBezTo>
                      <a:pt x="16889" y="2070"/>
                      <a:pt x="17494" y="2070"/>
                      <a:pt x="18099" y="2054"/>
                    </a:cubicBezTo>
                    <a:cubicBezTo>
                      <a:pt x="20263" y="1990"/>
                      <a:pt x="22444" y="1815"/>
                      <a:pt x="24593" y="1545"/>
                    </a:cubicBezTo>
                    <a:lnTo>
                      <a:pt x="24688" y="1545"/>
                    </a:lnTo>
                    <a:cubicBezTo>
                      <a:pt x="24752" y="1529"/>
                      <a:pt x="24816" y="1513"/>
                      <a:pt x="24863" y="1513"/>
                    </a:cubicBezTo>
                    <a:lnTo>
                      <a:pt x="24959" y="1513"/>
                    </a:lnTo>
                    <a:cubicBezTo>
                      <a:pt x="26853" y="1258"/>
                      <a:pt x="28668" y="972"/>
                      <a:pt x="30228" y="701"/>
                    </a:cubicBezTo>
                    <a:lnTo>
                      <a:pt x="30323" y="685"/>
                    </a:lnTo>
                    <a:lnTo>
                      <a:pt x="30546" y="637"/>
                    </a:lnTo>
                    <a:lnTo>
                      <a:pt x="30626" y="622"/>
                    </a:lnTo>
                    <a:cubicBezTo>
                      <a:pt x="31708" y="430"/>
                      <a:pt x="32647" y="255"/>
                      <a:pt x="33395" y="96"/>
                    </a:cubicBezTo>
                    <a:cubicBezTo>
                      <a:pt x="33427" y="64"/>
                      <a:pt x="33443" y="33"/>
                      <a:pt x="33459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3"/>
              <p:cNvSpPr/>
              <p:nvPr/>
            </p:nvSpPr>
            <p:spPr>
              <a:xfrm>
                <a:off x="5445100" y="4688175"/>
                <a:ext cx="4000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622" extrusionOk="0">
                    <a:moveTo>
                      <a:pt x="144" y="1"/>
                    </a:moveTo>
                    <a:cubicBezTo>
                      <a:pt x="128" y="1"/>
                      <a:pt x="112" y="1"/>
                      <a:pt x="96" y="17"/>
                    </a:cubicBezTo>
                    <a:cubicBezTo>
                      <a:pt x="33" y="208"/>
                      <a:pt x="1" y="399"/>
                      <a:pt x="17" y="590"/>
                    </a:cubicBezTo>
                    <a:cubicBezTo>
                      <a:pt x="17" y="606"/>
                      <a:pt x="33" y="622"/>
                      <a:pt x="49" y="622"/>
                    </a:cubicBezTo>
                    <a:cubicBezTo>
                      <a:pt x="64" y="622"/>
                      <a:pt x="64" y="606"/>
                      <a:pt x="64" y="590"/>
                    </a:cubicBezTo>
                    <a:cubicBezTo>
                      <a:pt x="64" y="399"/>
                      <a:pt x="96" y="208"/>
                      <a:pt x="160" y="33"/>
                    </a:cubicBezTo>
                    <a:cubicBezTo>
                      <a:pt x="160" y="17"/>
                      <a:pt x="160" y="1"/>
                      <a:pt x="144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3"/>
              <p:cNvSpPr/>
              <p:nvPr/>
            </p:nvSpPr>
            <p:spPr>
              <a:xfrm>
                <a:off x="5453075" y="4688575"/>
                <a:ext cx="400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702" extrusionOk="0">
                    <a:moveTo>
                      <a:pt x="143" y="1"/>
                    </a:moveTo>
                    <a:cubicBezTo>
                      <a:pt x="127" y="1"/>
                      <a:pt x="112" y="1"/>
                      <a:pt x="96" y="17"/>
                    </a:cubicBezTo>
                    <a:cubicBezTo>
                      <a:pt x="16" y="224"/>
                      <a:pt x="0" y="462"/>
                      <a:pt x="32" y="669"/>
                    </a:cubicBezTo>
                    <a:cubicBezTo>
                      <a:pt x="32" y="685"/>
                      <a:pt x="48" y="701"/>
                      <a:pt x="64" y="701"/>
                    </a:cubicBezTo>
                    <a:cubicBezTo>
                      <a:pt x="80" y="701"/>
                      <a:pt x="96" y="685"/>
                      <a:pt x="96" y="669"/>
                    </a:cubicBezTo>
                    <a:cubicBezTo>
                      <a:pt x="64" y="462"/>
                      <a:pt x="80" y="240"/>
                      <a:pt x="159" y="33"/>
                    </a:cubicBezTo>
                    <a:cubicBezTo>
                      <a:pt x="159" y="17"/>
                      <a:pt x="159" y="1"/>
                      <a:pt x="143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43"/>
              <p:cNvSpPr/>
              <p:nvPr/>
            </p:nvSpPr>
            <p:spPr>
              <a:xfrm>
                <a:off x="5717300" y="4698125"/>
                <a:ext cx="3600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590" extrusionOk="0">
                    <a:moveTo>
                      <a:pt x="48" y="1"/>
                    </a:moveTo>
                    <a:cubicBezTo>
                      <a:pt x="16" y="17"/>
                      <a:pt x="0" y="33"/>
                      <a:pt x="16" y="64"/>
                    </a:cubicBezTo>
                    <a:cubicBezTo>
                      <a:pt x="48" y="224"/>
                      <a:pt x="64" y="383"/>
                      <a:pt x="48" y="542"/>
                    </a:cubicBezTo>
                    <a:cubicBezTo>
                      <a:pt x="48" y="558"/>
                      <a:pt x="80" y="590"/>
                      <a:pt x="96" y="590"/>
                    </a:cubicBezTo>
                    <a:cubicBezTo>
                      <a:pt x="112" y="590"/>
                      <a:pt x="144" y="558"/>
                      <a:pt x="144" y="542"/>
                    </a:cubicBezTo>
                    <a:cubicBezTo>
                      <a:pt x="144" y="367"/>
                      <a:pt x="128" y="208"/>
                      <a:pt x="96" y="49"/>
                    </a:cubicBezTo>
                    <a:cubicBezTo>
                      <a:pt x="80" y="17"/>
                      <a:pt x="64" y="1"/>
                      <a:pt x="48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43"/>
              <p:cNvSpPr/>
              <p:nvPr/>
            </p:nvSpPr>
            <p:spPr>
              <a:xfrm>
                <a:off x="5724850" y="4698125"/>
                <a:ext cx="282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622" extrusionOk="0">
                    <a:moveTo>
                      <a:pt x="49" y="1"/>
                    </a:moveTo>
                    <a:cubicBezTo>
                      <a:pt x="17" y="1"/>
                      <a:pt x="1" y="33"/>
                      <a:pt x="1" y="49"/>
                    </a:cubicBezTo>
                    <a:cubicBezTo>
                      <a:pt x="33" y="224"/>
                      <a:pt x="33" y="399"/>
                      <a:pt x="17" y="574"/>
                    </a:cubicBezTo>
                    <a:cubicBezTo>
                      <a:pt x="17" y="606"/>
                      <a:pt x="33" y="622"/>
                      <a:pt x="64" y="622"/>
                    </a:cubicBezTo>
                    <a:cubicBezTo>
                      <a:pt x="80" y="622"/>
                      <a:pt x="96" y="606"/>
                      <a:pt x="112" y="590"/>
                    </a:cubicBezTo>
                    <a:cubicBezTo>
                      <a:pt x="112" y="399"/>
                      <a:pt x="112" y="224"/>
                      <a:pt x="96" y="33"/>
                    </a:cubicBezTo>
                    <a:cubicBezTo>
                      <a:pt x="80" y="17"/>
                      <a:pt x="64" y="1"/>
                      <a:pt x="49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43"/>
              <p:cNvSpPr/>
              <p:nvPr/>
            </p:nvSpPr>
            <p:spPr>
              <a:xfrm>
                <a:off x="5939075" y="4686000"/>
                <a:ext cx="5475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725" extrusionOk="0">
                    <a:moveTo>
                      <a:pt x="58" y="1"/>
                    </a:moveTo>
                    <a:cubicBezTo>
                      <a:pt x="31" y="1"/>
                      <a:pt x="1" y="25"/>
                      <a:pt x="11" y="56"/>
                    </a:cubicBezTo>
                    <a:cubicBezTo>
                      <a:pt x="91" y="263"/>
                      <a:pt x="139" y="470"/>
                      <a:pt x="139" y="677"/>
                    </a:cubicBezTo>
                    <a:cubicBezTo>
                      <a:pt x="139" y="709"/>
                      <a:pt x="155" y="725"/>
                      <a:pt x="186" y="725"/>
                    </a:cubicBezTo>
                    <a:cubicBezTo>
                      <a:pt x="202" y="725"/>
                      <a:pt x="218" y="709"/>
                      <a:pt x="218" y="677"/>
                    </a:cubicBezTo>
                    <a:cubicBezTo>
                      <a:pt x="218" y="454"/>
                      <a:pt x="186" y="231"/>
                      <a:pt x="91" y="24"/>
                    </a:cubicBezTo>
                    <a:cubicBezTo>
                      <a:pt x="85" y="8"/>
                      <a:pt x="72" y="1"/>
                      <a:pt x="58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3"/>
              <p:cNvSpPr/>
              <p:nvPr/>
            </p:nvSpPr>
            <p:spPr>
              <a:xfrm>
                <a:off x="5946100" y="4685400"/>
                <a:ext cx="680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638" extrusionOk="0">
                    <a:moveTo>
                      <a:pt x="33" y="0"/>
                    </a:moveTo>
                    <a:cubicBezTo>
                      <a:pt x="17" y="16"/>
                      <a:pt x="1" y="32"/>
                      <a:pt x="17" y="64"/>
                    </a:cubicBezTo>
                    <a:lnTo>
                      <a:pt x="176" y="605"/>
                    </a:lnTo>
                    <a:cubicBezTo>
                      <a:pt x="192" y="621"/>
                      <a:pt x="208" y="637"/>
                      <a:pt x="224" y="637"/>
                    </a:cubicBezTo>
                    <a:lnTo>
                      <a:pt x="240" y="637"/>
                    </a:lnTo>
                    <a:cubicBezTo>
                      <a:pt x="256" y="637"/>
                      <a:pt x="271" y="605"/>
                      <a:pt x="256" y="589"/>
                    </a:cubicBezTo>
                    <a:lnTo>
                      <a:pt x="96" y="32"/>
                    </a:lnTo>
                    <a:cubicBezTo>
                      <a:pt x="80" y="0"/>
                      <a:pt x="65" y="0"/>
                      <a:pt x="33" y="0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43"/>
              <p:cNvSpPr/>
              <p:nvPr/>
            </p:nvSpPr>
            <p:spPr>
              <a:xfrm>
                <a:off x="6079700" y="4664525"/>
                <a:ext cx="610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518" extrusionOk="0">
                    <a:moveTo>
                      <a:pt x="57" y="0"/>
                    </a:moveTo>
                    <a:cubicBezTo>
                      <a:pt x="27" y="0"/>
                      <a:pt x="0" y="24"/>
                      <a:pt x="21" y="55"/>
                    </a:cubicBezTo>
                    <a:lnTo>
                      <a:pt x="164" y="485"/>
                    </a:lnTo>
                    <a:cubicBezTo>
                      <a:pt x="164" y="501"/>
                      <a:pt x="180" y="517"/>
                      <a:pt x="212" y="517"/>
                    </a:cubicBezTo>
                    <a:cubicBezTo>
                      <a:pt x="244" y="501"/>
                      <a:pt x="244" y="485"/>
                      <a:pt x="244" y="453"/>
                    </a:cubicBezTo>
                    <a:lnTo>
                      <a:pt x="101" y="24"/>
                    </a:lnTo>
                    <a:cubicBezTo>
                      <a:pt x="90" y="7"/>
                      <a:pt x="73" y="0"/>
                      <a:pt x="57" y="0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43"/>
              <p:cNvSpPr/>
              <p:nvPr/>
            </p:nvSpPr>
            <p:spPr>
              <a:xfrm>
                <a:off x="6086675" y="4664050"/>
                <a:ext cx="6300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57" extrusionOk="0">
                    <a:moveTo>
                      <a:pt x="53" y="1"/>
                    </a:moveTo>
                    <a:cubicBezTo>
                      <a:pt x="26" y="1"/>
                      <a:pt x="0" y="38"/>
                      <a:pt x="13" y="74"/>
                    </a:cubicBezTo>
                    <a:cubicBezTo>
                      <a:pt x="108" y="170"/>
                      <a:pt x="156" y="281"/>
                      <a:pt x="156" y="409"/>
                    </a:cubicBezTo>
                    <a:cubicBezTo>
                      <a:pt x="156" y="425"/>
                      <a:pt x="188" y="441"/>
                      <a:pt x="204" y="441"/>
                    </a:cubicBezTo>
                    <a:lnTo>
                      <a:pt x="204" y="457"/>
                    </a:lnTo>
                    <a:cubicBezTo>
                      <a:pt x="235" y="457"/>
                      <a:pt x="251" y="441"/>
                      <a:pt x="251" y="409"/>
                    </a:cubicBezTo>
                    <a:cubicBezTo>
                      <a:pt x="235" y="266"/>
                      <a:pt x="188" y="122"/>
                      <a:pt x="76" y="11"/>
                    </a:cubicBezTo>
                    <a:cubicBezTo>
                      <a:pt x="69" y="4"/>
                      <a:pt x="61" y="1"/>
                      <a:pt x="53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43"/>
              <p:cNvSpPr/>
              <p:nvPr/>
            </p:nvSpPr>
            <p:spPr>
              <a:xfrm>
                <a:off x="5476150" y="4618375"/>
                <a:ext cx="115825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2121" extrusionOk="0">
                    <a:moveTo>
                      <a:pt x="2961" y="1"/>
                    </a:moveTo>
                    <a:cubicBezTo>
                      <a:pt x="2075" y="1"/>
                      <a:pt x="1412" y="142"/>
                      <a:pt x="812" y="373"/>
                    </a:cubicBezTo>
                    <a:cubicBezTo>
                      <a:pt x="557" y="469"/>
                      <a:pt x="287" y="580"/>
                      <a:pt x="48" y="708"/>
                    </a:cubicBezTo>
                    <a:cubicBezTo>
                      <a:pt x="0" y="915"/>
                      <a:pt x="32" y="1106"/>
                      <a:pt x="96" y="1297"/>
                    </a:cubicBezTo>
                    <a:cubicBezTo>
                      <a:pt x="239" y="1631"/>
                      <a:pt x="526" y="1886"/>
                      <a:pt x="860" y="1997"/>
                    </a:cubicBezTo>
                    <a:cubicBezTo>
                      <a:pt x="1113" y="2081"/>
                      <a:pt x="1384" y="2120"/>
                      <a:pt x="1653" y="2120"/>
                    </a:cubicBezTo>
                    <a:cubicBezTo>
                      <a:pt x="1740" y="2120"/>
                      <a:pt x="1825" y="2116"/>
                      <a:pt x="1910" y="2108"/>
                    </a:cubicBezTo>
                    <a:cubicBezTo>
                      <a:pt x="2404" y="2077"/>
                      <a:pt x="2881" y="1965"/>
                      <a:pt x="3343" y="1774"/>
                    </a:cubicBezTo>
                    <a:cubicBezTo>
                      <a:pt x="3486" y="1710"/>
                      <a:pt x="3614" y="1647"/>
                      <a:pt x="3757" y="1583"/>
                    </a:cubicBezTo>
                    <a:cubicBezTo>
                      <a:pt x="4139" y="1376"/>
                      <a:pt x="4521" y="1090"/>
                      <a:pt x="4600" y="676"/>
                    </a:cubicBezTo>
                    <a:cubicBezTo>
                      <a:pt x="4632" y="485"/>
                      <a:pt x="4616" y="294"/>
                      <a:pt x="4521" y="119"/>
                    </a:cubicBezTo>
                    <a:cubicBezTo>
                      <a:pt x="3928" y="38"/>
                      <a:pt x="3415" y="1"/>
                      <a:pt x="2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43"/>
              <p:cNvSpPr/>
              <p:nvPr/>
            </p:nvSpPr>
            <p:spPr>
              <a:xfrm>
                <a:off x="5718500" y="4639625"/>
                <a:ext cx="1401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5604" h="1705" extrusionOk="0">
                    <a:moveTo>
                      <a:pt x="5110" y="1"/>
                    </a:moveTo>
                    <a:cubicBezTo>
                      <a:pt x="4552" y="192"/>
                      <a:pt x="3995" y="335"/>
                      <a:pt x="3422" y="463"/>
                    </a:cubicBezTo>
                    <a:cubicBezTo>
                      <a:pt x="3091" y="520"/>
                      <a:pt x="2753" y="546"/>
                      <a:pt x="2402" y="546"/>
                    </a:cubicBezTo>
                    <a:cubicBezTo>
                      <a:pt x="1775" y="546"/>
                      <a:pt x="1105" y="462"/>
                      <a:pt x="350" y="319"/>
                    </a:cubicBezTo>
                    <a:lnTo>
                      <a:pt x="287" y="383"/>
                    </a:lnTo>
                    <a:cubicBezTo>
                      <a:pt x="159" y="478"/>
                      <a:pt x="64" y="622"/>
                      <a:pt x="32" y="781"/>
                    </a:cubicBezTo>
                    <a:cubicBezTo>
                      <a:pt x="0" y="1099"/>
                      <a:pt x="350" y="1306"/>
                      <a:pt x="653" y="1402"/>
                    </a:cubicBezTo>
                    <a:cubicBezTo>
                      <a:pt x="732" y="1434"/>
                      <a:pt x="812" y="1449"/>
                      <a:pt x="891" y="1481"/>
                    </a:cubicBezTo>
                    <a:cubicBezTo>
                      <a:pt x="1434" y="1631"/>
                      <a:pt x="1992" y="1705"/>
                      <a:pt x="2549" y="1705"/>
                    </a:cubicBezTo>
                    <a:cubicBezTo>
                      <a:pt x="3413" y="1705"/>
                      <a:pt x="4275" y="1527"/>
                      <a:pt x="5078" y="1179"/>
                    </a:cubicBezTo>
                    <a:cubicBezTo>
                      <a:pt x="5237" y="1115"/>
                      <a:pt x="5380" y="1020"/>
                      <a:pt x="5492" y="892"/>
                    </a:cubicBezTo>
                    <a:cubicBezTo>
                      <a:pt x="5555" y="829"/>
                      <a:pt x="5603" y="733"/>
                      <a:pt x="5603" y="622"/>
                    </a:cubicBezTo>
                    <a:cubicBezTo>
                      <a:pt x="5587" y="431"/>
                      <a:pt x="5476" y="256"/>
                      <a:pt x="5317" y="160"/>
                    </a:cubicBezTo>
                    <a:cubicBezTo>
                      <a:pt x="5253" y="96"/>
                      <a:pt x="5173" y="49"/>
                      <a:pt x="5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43"/>
              <p:cNvSpPr/>
              <p:nvPr/>
            </p:nvSpPr>
            <p:spPr>
              <a:xfrm>
                <a:off x="5966000" y="4615350"/>
                <a:ext cx="115025" cy="37100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1484" extrusionOk="0">
                    <a:moveTo>
                      <a:pt x="112" y="1"/>
                    </a:moveTo>
                    <a:cubicBezTo>
                      <a:pt x="1" y="224"/>
                      <a:pt x="33" y="494"/>
                      <a:pt x="176" y="701"/>
                    </a:cubicBezTo>
                    <a:cubicBezTo>
                      <a:pt x="367" y="924"/>
                      <a:pt x="606" y="1099"/>
                      <a:pt x="892" y="1179"/>
                    </a:cubicBezTo>
                    <a:cubicBezTo>
                      <a:pt x="1486" y="1403"/>
                      <a:pt x="2122" y="1484"/>
                      <a:pt x="2763" y="1484"/>
                    </a:cubicBezTo>
                    <a:cubicBezTo>
                      <a:pt x="3169" y="1484"/>
                      <a:pt x="3578" y="1451"/>
                      <a:pt x="3980" y="1402"/>
                    </a:cubicBezTo>
                    <a:cubicBezTo>
                      <a:pt x="4123" y="1386"/>
                      <a:pt x="4251" y="1354"/>
                      <a:pt x="4378" y="1290"/>
                    </a:cubicBezTo>
                    <a:cubicBezTo>
                      <a:pt x="4505" y="1227"/>
                      <a:pt x="4585" y="1115"/>
                      <a:pt x="4601" y="972"/>
                    </a:cubicBezTo>
                    <a:cubicBezTo>
                      <a:pt x="4601" y="924"/>
                      <a:pt x="4601" y="892"/>
                      <a:pt x="4585" y="861"/>
                    </a:cubicBezTo>
                    <a:cubicBezTo>
                      <a:pt x="3614" y="701"/>
                      <a:pt x="2436" y="399"/>
                      <a:pt x="908" y="96"/>
                    </a:cubicBezTo>
                    <a:cubicBezTo>
                      <a:pt x="637" y="33"/>
                      <a:pt x="367" y="1"/>
                      <a:pt x="1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3"/>
              <p:cNvSpPr/>
              <p:nvPr/>
            </p:nvSpPr>
            <p:spPr>
              <a:xfrm>
                <a:off x="5496450" y="4614775"/>
                <a:ext cx="506600" cy="66150"/>
              </a:xfrm>
              <a:custGeom>
                <a:avLst/>
                <a:gdLst/>
                <a:ahLst/>
                <a:cxnLst/>
                <a:rect l="l" t="t" r="r" b="b"/>
                <a:pathLst>
                  <a:path w="20264" h="2646" extrusionOk="0">
                    <a:moveTo>
                      <a:pt x="18580" y="1"/>
                    </a:moveTo>
                    <a:cubicBezTo>
                      <a:pt x="17025" y="1"/>
                      <a:pt x="15367" y="561"/>
                      <a:pt x="13976" y="995"/>
                    </a:cubicBezTo>
                    <a:cubicBezTo>
                      <a:pt x="13434" y="1170"/>
                      <a:pt x="12861" y="1329"/>
                      <a:pt x="12288" y="1441"/>
                    </a:cubicBezTo>
                    <a:cubicBezTo>
                      <a:pt x="11954" y="1504"/>
                      <a:pt x="11614" y="1532"/>
                      <a:pt x="11259" y="1532"/>
                    </a:cubicBezTo>
                    <a:cubicBezTo>
                      <a:pt x="10635" y="1532"/>
                      <a:pt x="9968" y="1445"/>
                      <a:pt x="9216" y="1313"/>
                    </a:cubicBezTo>
                    <a:cubicBezTo>
                      <a:pt x="8054" y="1106"/>
                      <a:pt x="6670" y="772"/>
                      <a:pt x="4919" y="438"/>
                    </a:cubicBezTo>
                    <a:cubicBezTo>
                      <a:pt x="4489" y="358"/>
                      <a:pt x="4075" y="295"/>
                      <a:pt x="3709" y="247"/>
                    </a:cubicBezTo>
                    <a:cubicBezTo>
                      <a:pt x="3111" y="165"/>
                      <a:pt x="2594" y="128"/>
                      <a:pt x="2137" y="128"/>
                    </a:cubicBezTo>
                    <a:cubicBezTo>
                      <a:pt x="1257" y="128"/>
                      <a:pt x="597" y="266"/>
                      <a:pt x="0" y="486"/>
                    </a:cubicBezTo>
                    <a:cubicBezTo>
                      <a:pt x="32" y="629"/>
                      <a:pt x="112" y="756"/>
                      <a:pt x="191" y="852"/>
                    </a:cubicBezTo>
                    <a:cubicBezTo>
                      <a:pt x="605" y="1377"/>
                      <a:pt x="1687" y="1679"/>
                      <a:pt x="2515" y="1902"/>
                    </a:cubicBezTo>
                    <a:cubicBezTo>
                      <a:pt x="2690" y="1950"/>
                      <a:pt x="2833" y="1998"/>
                      <a:pt x="2977" y="2030"/>
                    </a:cubicBezTo>
                    <a:cubicBezTo>
                      <a:pt x="4043" y="2364"/>
                      <a:pt x="5141" y="2555"/>
                      <a:pt x="6256" y="2634"/>
                    </a:cubicBezTo>
                    <a:cubicBezTo>
                      <a:pt x="6507" y="2642"/>
                      <a:pt x="6759" y="2646"/>
                      <a:pt x="7011" y="2646"/>
                    </a:cubicBezTo>
                    <a:cubicBezTo>
                      <a:pt x="7825" y="2646"/>
                      <a:pt x="8637" y="2604"/>
                      <a:pt x="9439" y="2507"/>
                    </a:cubicBezTo>
                    <a:lnTo>
                      <a:pt x="9773" y="2475"/>
                    </a:lnTo>
                    <a:cubicBezTo>
                      <a:pt x="11317" y="2316"/>
                      <a:pt x="12846" y="2125"/>
                      <a:pt x="14374" y="1886"/>
                    </a:cubicBezTo>
                    <a:cubicBezTo>
                      <a:pt x="15743" y="1695"/>
                      <a:pt x="17095" y="1457"/>
                      <a:pt x="18433" y="1186"/>
                    </a:cubicBezTo>
                    <a:cubicBezTo>
                      <a:pt x="18974" y="1075"/>
                      <a:pt x="19531" y="963"/>
                      <a:pt x="19929" y="661"/>
                    </a:cubicBezTo>
                    <a:cubicBezTo>
                      <a:pt x="20072" y="549"/>
                      <a:pt x="20183" y="406"/>
                      <a:pt x="20263" y="231"/>
                    </a:cubicBezTo>
                    <a:lnTo>
                      <a:pt x="19674" y="104"/>
                    </a:lnTo>
                    <a:cubicBezTo>
                      <a:pt x="19404" y="56"/>
                      <a:pt x="19149" y="24"/>
                      <a:pt x="18878" y="8"/>
                    </a:cubicBezTo>
                    <a:cubicBezTo>
                      <a:pt x="18779" y="3"/>
                      <a:pt x="18680" y="1"/>
                      <a:pt x="185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3"/>
              <p:cNvSpPr/>
              <p:nvPr/>
            </p:nvSpPr>
            <p:spPr>
              <a:xfrm>
                <a:off x="5581600" y="4601675"/>
                <a:ext cx="39317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5727" h="2156" extrusionOk="0">
                    <a:moveTo>
                      <a:pt x="1099" y="0"/>
                    </a:moveTo>
                    <a:cubicBezTo>
                      <a:pt x="697" y="0"/>
                      <a:pt x="306" y="31"/>
                      <a:pt x="0" y="166"/>
                    </a:cubicBezTo>
                    <a:cubicBezTo>
                      <a:pt x="2387" y="1189"/>
                      <a:pt x="5049" y="2156"/>
                      <a:pt x="8462" y="2156"/>
                    </a:cubicBezTo>
                    <a:cubicBezTo>
                      <a:pt x="8715" y="2156"/>
                      <a:pt x="8972" y="2151"/>
                      <a:pt x="9233" y="2140"/>
                    </a:cubicBezTo>
                    <a:cubicBezTo>
                      <a:pt x="12018" y="2028"/>
                      <a:pt x="14167" y="1599"/>
                      <a:pt x="15727" y="548"/>
                    </a:cubicBezTo>
                    <a:cubicBezTo>
                      <a:pt x="15663" y="500"/>
                      <a:pt x="15600" y="468"/>
                      <a:pt x="15520" y="452"/>
                    </a:cubicBezTo>
                    <a:cubicBezTo>
                      <a:pt x="15301" y="384"/>
                      <a:pt x="15077" y="356"/>
                      <a:pt x="14852" y="356"/>
                    </a:cubicBezTo>
                    <a:cubicBezTo>
                      <a:pt x="14292" y="356"/>
                      <a:pt x="13720" y="528"/>
                      <a:pt x="13164" y="675"/>
                    </a:cubicBezTo>
                    <a:cubicBezTo>
                      <a:pt x="11838" y="1054"/>
                      <a:pt x="10450" y="1329"/>
                      <a:pt x="9077" y="1329"/>
                    </a:cubicBezTo>
                    <a:cubicBezTo>
                      <a:pt x="8373" y="1329"/>
                      <a:pt x="7673" y="1256"/>
                      <a:pt x="6988" y="1089"/>
                    </a:cubicBezTo>
                    <a:cubicBezTo>
                      <a:pt x="6288" y="930"/>
                      <a:pt x="5619" y="659"/>
                      <a:pt x="4935" y="468"/>
                    </a:cubicBezTo>
                    <a:cubicBezTo>
                      <a:pt x="3805" y="182"/>
                      <a:pt x="2627" y="39"/>
                      <a:pt x="1465" y="7"/>
                    </a:cubicBezTo>
                    <a:cubicBezTo>
                      <a:pt x="1343" y="3"/>
                      <a:pt x="1221" y="0"/>
                      <a:pt x="1099" y="0"/>
                    </a:cubicBezTo>
                    <a:close/>
                  </a:path>
                </a:pathLst>
              </a:custGeom>
              <a:solidFill>
                <a:srgbClr val="251F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5" name="Google Shape;695;p43"/>
            <p:cNvGrpSpPr/>
            <p:nvPr/>
          </p:nvGrpSpPr>
          <p:grpSpPr>
            <a:xfrm>
              <a:off x="3063682" y="3649358"/>
              <a:ext cx="1067007" cy="457518"/>
              <a:chOff x="5865725" y="4701650"/>
              <a:chExt cx="253500" cy="108700"/>
            </a:xfrm>
          </p:grpSpPr>
          <p:sp>
            <p:nvSpPr>
              <p:cNvPr id="696" name="Google Shape;696;p43"/>
              <p:cNvSpPr/>
              <p:nvPr/>
            </p:nvSpPr>
            <p:spPr>
              <a:xfrm>
                <a:off x="5865725" y="4701650"/>
                <a:ext cx="131750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4348" extrusionOk="0">
                    <a:moveTo>
                      <a:pt x="2175" y="0"/>
                    </a:moveTo>
                    <a:cubicBezTo>
                      <a:pt x="2151" y="0"/>
                      <a:pt x="2126" y="1"/>
                      <a:pt x="2102" y="3"/>
                    </a:cubicBezTo>
                    <a:cubicBezTo>
                      <a:pt x="1815" y="51"/>
                      <a:pt x="1545" y="210"/>
                      <a:pt x="1369" y="417"/>
                    </a:cubicBezTo>
                    <a:cubicBezTo>
                      <a:pt x="1258" y="528"/>
                      <a:pt x="1178" y="640"/>
                      <a:pt x="1115" y="783"/>
                    </a:cubicBezTo>
                    <a:cubicBezTo>
                      <a:pt x="940" y="1149"/>
                      <a:pt x="876" y="1547"/>
                      <a:pt x="908" y="1945"/>
                    </a:cubicBezTo>
                    <a:cubicBezTo>
                      <a:pt x="892" y="2184"/>
                      <a:pt x="924" y="2423"/>
                      <a:pt x="972" y="2661"/>
                    </a:cubicBezTo>
                    <a:cubicBezTo>
                      <a:pt x="589" y="2916"/>
                      <a:pt x="287" y="3266"/>
                      <a:pt x="96" y="3696"/>
                    </a:cubicBezTo>
                    <a:cubicBezTo>
                      <a:pt x="80" y="3728"/>
                      <a:pt x="64" y="3775"/>
                      <a:pt x="48" y="3823"/>
                    </a:cubicBezTo>
                    <a:cubicBezTo>
                      <a:pt x="16" y="3887"/>
                      <a:pt x="1" y="3951"/>
                      <a:pt x="1" y="4014"/>
                    </a:cubicBezTo>
                    <a:cubicBezTo>
                      <a:pt x="48" y="4189"/>
                      <a:pt x="239" y="4253"/>
                      <a:pt x="398" y="4269"/>
                    </a:cubicBezTo>
                    <a:lnTo>
                      <a:pt x="430" y="4269"/>
                    </a:lnTo>
                    <a:cubicBezTo>
                      <a:pt x="844" y="4323"/>
                      <a:pt x="1272" y="4348"/>
                      <a:pt x="1695" y="4348"/>
                    </a:cubicBezTo>
                    <a:cubicBezTo>
                      <a:pt x="1891" y="4348"/>
                      <a:pt x="2085" y="4343"/>
                      <a:pt x="2277" y="4333"/>
                    </a:cubicBezTo>
                    <a:cubicBezTo>
                      <a:pt x="3104" y="4317"/>
                      <a:pt x="3916" y="4317"/>
                      <a:pt x="4728" y="4301"/>
                    </a:cubicBezTo>
                    <a:cubicBezTo>
                      <a:pt x="4855" y="4301"/>
                      <a:pt x="4983" y="4269"/>
                      <a:pt x="5094" y="4205"/>
                    </a:cubicBezTo>
                    <a:cubicBezTo>
                      <a:pt x="5158" y="4157"/>
                      <a:pt x="5206" y="4078"/>
                      <a:pt x="5221" y="3982"/>
                    </a:cubicBezTo>
                    <a:lnTo>
                      <a:pt x="5221" y="3966"/>
                    </a:lnTo>
                    <a:cubicBezTo>
                      <a:pt x="5269" y="3600"/>
                      <a:pt x="5158" y="3250"/>
                      <a:pt x="4887" y="2996"/>
                    </a:cubicBezTo>
                    <a:cubicBezTo>
                      <a:pt x="4871" y="2964"/>
                      <a:pt x="4839" y="2932"/>
                      <a:pt x="4824" y="2916"/>
                    </a:cubicBezTo>
                    <a:lnTo>
                      <a:pt x="4792" y="2884"/>
                    </a:lnTo>
                    <a:lnTo>
                      <a:pt x="4728" y="2820"/>
                    </a:lnTo>
                    <a:cubicBezTo>
                      <a:pt x="4553" y="2677"/>
                      <a:pt x="4346" y="2550"/>
                      <a:pt x="4139" y="2454"/>
                    </a:cubicBezTo>
                    <a:lnTo>
                      <a:pt x="4107" y="2423"/>
                    </a:lnTo>
                    <a:lnTo>
                      <a:pt x="4075" y="2407"/>
                    </a:lnTo>
                    <a:cubicBezTo>
                      <a:pt x="3662" y="2231"/>
                      <a:pt x="3232" y="2136"/>
                      <a:pt x="2786" y="2136"/>
                    </a:cubicBezTo>
                    <a:cubicBezTo>
                      <a:pt x="2866" y="2025"/>
                      <a:pt x="2945" y="1913"/>
                      <a:pt x="3009" y="1786"/>
                    </a:cubicBezTo>
                    <a:cubicBezTo>
                      <a:pt x="3200" y="1420"/>
                      <a:pt x="3216" y="990"/>
                      <a:pt x="3073" y="592"/>
                    </a:cubicBezTo>
                    <a:cubicBezTo>
                      <a:pt x="2923" y="233"/>
                      <a:pt x="2562" y="0"/>
                      <a:pt x="21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3"/>
              <p:cNvSpPr/>
              <p:nvPr/>
            </p:nvSpPr>
            <p:spPr>
              <a:xfrm>
                <a:off x="5895975" y="4716850"/>
                <a:ext cx="3782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702" extrusionOk="0">
                    <a:moveTo>
                      <a:pt x="1040" y="1"/>
                    </a:moveTo>
                    <a:cubicBezTo>
                      <a:pt x="957" y="1"/>
                      <a:pt x="874" y="21"/>
                      <a:pt x="796" y="64"/>
                    </a:cubicBezTo>
                    <a:cubicBezTo>
                      <a:pt x="557" y="191"/>
                      <a:pt x="366" y="398"/>
                      <a:pt x="271" y="653"/>
                    </a:cubicBezTo>
                    <a:cubicBezTo>
                      <a:pt x="159" y="875"/>
                      <a:pt x="0" y="1305"/>
                      <a:pt x="80" y="1560"/>
                    </a:cubicBezTo>
                    <a:cubicBezTo>
                      <a:pt x="107" y="1669"/>
                      <a:pt x="198" y="1702"/>
                      <a:pt x="308" y="1702"/>
                    </a:cubicBezTo>
                    <a:cubicBezTo>
                      <a:pt x="456" y="1702"/>
                      <a:pt x="639" y="1642"/>
                      <a:pt x="748" y="1623"/>
                    </a:cubicBezTo>
                    <a:cubicBezTo>
                      <a:pt x="939" y="1608"/>
                      <a:pt x="1114" y="1528"/>
                      <a:pt x="1258" y="1385"/>
                    </a:cubicBezTo>
                    <a:cubicBezTo>
                      <a:pt x="1305" y="1337"/>
                      <a:pt x="1337" y="1273"/>
                      <a:pt x="1369" y="1210"/>
                    </a:cubicBezTo>
                    <a:cubicBezTo>
                      <a:pt x="1481" y="971"/>
                      <a:pt x="1512" y="716"/>
                      <a:pt x="1497" y="446"/>
                    </a:cubicBezTo>
                    <a:cubicBezTo>
                      <a:pt x="1481" y="318"/>
                      <a:pt x="1433" y="191"/>
                      <a:pt x="1337" y="95"/>
                    </a:cubicBezTo>
                    <a:cubicBezTo>
                      <a:pt x="1249" y="33"/>
                      <a:pt x="1145" y="1"/>
                      <a:pt x="10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43"/>
              <p:cNvSpPr/>
              <p:nvPr/>
            </p:nvSpPr>
            <p:spPr>
              <a:xfrm>
                <a:off x="5865725" y="4794025"/>
                <a:ext cx="12750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574" extrusionOk="0">
                    <a:moveTo>
                      <a:pt x="96" y="1"/>
                    </a:moveTo>
                    <a:cubicBezTo>
                      <a:pt x="80" y="33"/>
                      <a:pt x="48" y="80"/>
                      <a:pt x="32" y="128"/>
                    </a:cubicBezTo>
                    <a:cubicBezTo>
                      <a:pt x="1" y="192"/>
                      <a:pt x="1" y="256"/>
                      <a:pt x="1" y="335"/>
                    </a:cubicBezTo>
                    <a:cubicBezTo>
                      <a:pt x="32" y="494"/>
                      <a:pt x="239" y="558"/>
                      <a:pt x="398" y="574"/>
                    </a:cubicBezTo>
                    <a:lnTo>
                      <a:pt x="414" y="574"/>
                    </a:lnTo>
                    <a:lnTo>
                      <a:pt x="430" y="542"/>
                    </a:lnTo>
                    <a:cubicBezTo>
                      <a:pt x="510" y="367"/>
                      <a:pt x="287" y="33"/>
                      <a:pt x="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43"/>
              <p:cNvSpPr/>
              <p:nvPr/>
            </p:nvSpPr>
            <p:spPr>
              <a:xfrm>
                <a:off x="5990675" y="4792800"/>
                <a:ext cx="12855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5142" h="544" extrusionOk="0">
                    <a:moveTo>
                      <a:pt x="3028" y="1"/>
                    </a:moveTo>
                    <a:cubicBezTo>
                      <a:pt x="2813" y="1"/>
                      <a:pt x="2574" y="33"/>
                      <a:pt x="2309" y="98"/>
                    </a:cubicBezTo>
                    <a:cubicBezTo>
                      <a:pt x="2181" y="129"/>
                      <a:pt x="2038" y="177"/>
                      <a:pt x="1895" y="225"/>
                    </a:cubicBezTo>
                    <a:cubicBezTo>
                      <a:pt x="1592" y="320"/>
                      <a:pt x="1274" y="400"/>
                      <a:pt x="956" y="432"/>
                    </a:cubicBezTo>
                    <a:cubicBezTo>
                      <a:pt x="901" y="440"/>
                      <a:pt x="846" y="444"/>
                      <a:pt x="792" y="444"/>
                    </a:cubicBezTo>
                    <a:cubicBezTo>
                      <a:pt x="530" y="444"/>
                      <a:pt x="275" y="351"/>
                      <a:pt x="64" y="193"/>
                    </a:cubicBezTo>
                    <a:cubicBezTo>
                      <a:pt x="56" y="185"/>
                      <a:pt x="48" y="181"/>
                      <a:pt x="40" y="181"/>
                    </a:cubicBezTo>
                    <a:cubicBezTo>
                      <a:pt x="32" y="181"/>
                      <a:pt x="24" y="185"/>
                      <a:pt x="17" y="193"/>
                    </a:cubicBezTo>
                    <a:cubicBezTo>
                      <a:pt x="1" y="193"/>
                      <a:pt x="1" y="225"/>
                      <a:pt x="17" y="241"/>
                    </a:cubicBezTo>
                    <a:cubicBezTo>
                      <a:pt x="228" y="426"/>
                      <a:pt x="506" y="524"/>
                      <a:pt x="786" y="524"/>
                    </a:cubicBezTo>
                    <a:cubicBezTo>
                      <a:pt x="843" y="524"/>
                      <a:pt x="899" y="520"/>
                      <a:pt x="956" y="511"/>
                    </a:cubicBezTo>
                    <a:cubicBezTo>
                      <a:pt x="1290" y="480"/>
                      <a:pt x="1608" y="400"/>
                      <a:pt x="1911" y="289"/>
                    </a:cubicBezTo>
                    <a:cubicBezTo>
                      <a:pt x="2054" y="257"/>
                      <a:pt x="2197" y="209"/>
                      <a:pt x="2325" y="177"/>
                    </a:cubicBezTo>
                    <a:cubicBezTo>
                      <a:pt x="2577" y="107"/>
                      <a:pt x="2802" y="74"/>
                      <a:pt x="3005" y="74"/>
                    </a:cubicBezTo>
                    <a:cubicBezTo>
                      <a:pt x="3261" y="74"/>
                      <a:pt x="3482" y="127"/>
                      <a:pt x="3678" y="225"/>
                    </a:cubicBezTo>
                    <a:cubicBezTo>
                      <a:pt x="3741" y="257"/>
                      <a:pt x="3789" y="289"/>
                      <a:pt x="3853" y="320"/>
                    </a:cubicBezTo>
                    <a:cubicBezTo>
                      <a:pt x="3916" y="368"/>
                      <a:pt x="3980" y="400"/>
                      <a:pt x="4044" y="448"/>
                    </a:cubicBezTo>
                    <a:cubicBezTo>
                      <a:pt x="4187" y="511"/>
                      <a:pt x="4346" y="543"/>
                      <a:pt x="4505" y="543"/>
                    </a:cubicBezTo>
                    <a:cubicBezTo>
                      <a:pt x="4728" y="543"/>
                      <a:pt x="4935" y="480"/>
                      <a:pt x="5126" y="352"/>
                    </a:cubicBezTo>
                    <a:cubicBezTo>
                      <a:pt x="5142" y="352"/>
                      <a:pt x="5142" y="320"/>
                      <a:pt x="5126" y="305"/>
                    </a:cubicBezTo>
                    <a:cubicBezTo>
                      <a:pt x="5118" y="297"/>
                      <a:pt x="5110" y="293"/>
                      <a:pt x="5102" y="293"/>
                    </a:cubicBezTo>
                    <a:cubicBezTo>
                      <a:pt x="5094" y="293"/>
                      <a:pt x="5086" y="297"/>
                      <a:pt x="5078" y="305"/>
                    </a:cubicBezTo>
                    <a:cubicBezTo>
                      <a:pt x="4909" y="411"/>
                      <a:pt x="4715" y="464"/>
                      <a:pt x="4521" y="464"/>
                    </a:cubicBezTo>
                    <a:cubicBezTo>
                      <a:pt x="4368" y="464"/>
                      <a:pt x="4216" y="431"/>
                      <a:pt x="4075" y="368"/>
                    </a:cubicBezTo>
                    <a:cubicBezTo>
                      <a:pt x="4012" y="336"/>
                      <a:pt x="3932" y="289"/>
                      <a:pt x="3884" y="257"/>
                    </a:cubicBezTo>
                    <a:cubicBezTo>
                      <a:pt x="3821" y="225"/>
                      <a:pt x="3773" y="177"/>
                      <a:pt x="3709" y="145"/>
                    </a:cubicBezTo>
                    <a:cubicBezTo>
                      <a:pt x="3517" y="49"/>
                      <a:pt x="3290" y="1"/>
                      <a:pt x="3028" y="1"/>
                    </a:cubicBezTo>
                    <a:close/>
                  </a:path>
                </a:pathLst>
              </a:custGeom>
              <a:solidFill>
                <a:srgbClr val="A48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43"/>
              <p:cNvSpPr/>
              <p:nvPr/>
            </p:nvSpPr>
            <p:spPr>
              <a:xfrm>
                <a:off x="5887225" y="4783700"/>
                <a:ext cx="837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85" extrusionOk="0">
                    <a:moveTo>
                      <a:pt x="191" y="0"/>
                    </a:moveTo>
                    <a:cubicBezTo>
                      <a:pt x="64" y="0"/>
                      <a:pt x="0" y="159"/>
                      <a:pt x="96" y="239"/>
                    </a:cubicBezTo>
                    <a:cubicBezTo>
                      <a:pt x="122" y="271"/>
                      <a:pt x="157" y="285"/>
                      <a:pt x="193" y="285"/>
                    </a:cubicBezTo>
                    <a:cubicBezTo>
                      <a:pt x="264" y="285"/>
                      <a:pt x="334" y="228"/>
                      <a:pt x="334" y="143"/>
                    </a:cubicBezTo>
                    <a:cubicBezTo>
                      <a:pt x="334" y="64"/>
                      <a:pt x="271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43"/>
              <p:cNvSpPr/>
              <p:nvPr/>
            </p:nvSpPr>
            <p:spPr>
              <a:xfrm>
                <a:off x="5892775" y="4785225"/>
                <a:ext cx="2422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97" extrusionOk="0">
                    <a:moveTo>
                      <a:pt x="934" y="0"/>
                    </a:moveTo>
                    <a:cubicBezTo>
                      <a:pt x="931" y="0"/>
                      <a:pt x="928" y="1"/>
                      <a:pt x="924" y="3"/>
                    </a:cubicBezTo>
                    <a:cubicBezTo>
                      <a:pt x="606" y="114"/>
                      <a:pt x="287" y="257"/>
                      <a:pt x="17" y="448"/>
                    </a:cubicBezTo>
                    <a:cubicBezTo>
                      <a:pt x="1" y="464"/>
                      <a:pt x="1" y="480"/>
                      <a:pt x="17" y="480"/>
                    </a:cubicBezTo>
                    <a:lnTo>
                      <a:pt x="33" y="480"/>
                    </a:lnTo>
                    <a:cubicBezTo>
                      <a:pt x="33" y="480"/>
                      <a:pt x="33" y="480"/>
                      <a:pt x="33" y="496"/>
                    </a:cubicBezTo>
                    <a:cubicBezTo>
                      <a:pt x="319" y="305"/>
                      <a:pt x="622" y="146"/>
                      <a:pt x="940" y="50"/>
                    </a:cubicBezTo>
                    <a:cubicBezTo>
                      <a:pt x="968" y="50"/>
                      <a:pt x="959" y="0"/>
                      <a:pt x="9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43"/>
              <p:cNvSpPr/>
              <p:nvPr/>
            </p:nvSpPr>
            <p:spPr>
              <a:xfrm>
                <a:off x="5895975" y="4794025"/>
                <a:ext cx="254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176" extrusionOk="0">
                    <a:moveTo>
                      <a:pt x="987" y="1"/>
                    </a:moveTo>
                    <a:cubicBezTo>
                      <a:pt x="653" y="17"/>
                      <a:pt x="335" y="49"/>
                      <a:pt x="16" y="128"/>
                    </a:cubicBezTo>
                    <a:cubicBezTo>
                      <a:pt x="0" y="128"/>
                      <a:pt x="0" y="144"/>
                      <a:pt x="0" y="144"/>
                    </a:cubicBezTo>
                    <a:cubicBezTo>
                      <a:pt x="0" y="160"/>
                      <a:pt x="16" y="160"/>
                      <a:pt x="16" y="176"/>
                    </a:cubicBezTo>
                    <a:lnTo>
                      <a:pt x="32" y="160"/>
                    </a:lnTo>
                    <a:cubicBezTo>
                      <a:pt x="335" y="96"/>
                      <a:pt x="669" y="49"/>
                      <a:pt x="987" y="49"/>
                    </a:cubicBezTo>
                    <a:cubicBezTo>
                      <a:pt x="1003" y="49"/>
                      <a:pt x="1019" y="33"/>
                      <a:pt x="1019" y="17"/>
                    </a:cubicBezTo>
                    <a:cubicBezTo>
                      <a:pt x="1003" y="17"/>
                      <a:pt x="1003" y="1"/>
                      <a:pt x="987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3"/>
              <p:cNvSpPr/>
              <p:nvPr/>
            </p:nvSpPr>
            <p:spPr>
              <a:xfrm>
                <a:off x="5958850" y="4763000"/>
                <a:ext cx="2907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035" extrusionOk="0">
                    <a:moveTo>
                      <a:pt x="414" y="0"/>
                    </a:moveTo>
                    <a:cubicBezTo>
                      <a:pt x="271" y="128"/>
                      <a:pt x="143" y="287"/>
                      <a:pt x="48" y="446"/>
                    </a:cubicBezTo>
                    <a:cubicBezTo>
                      <a:pt x="16" y="494"/>
                      <a:pt x="0" y="526"/>
                      <a:pt x="0" y="573"/>
                    </a:cubicBezTo>
                    <a:cubicBezTo>
                      <a:pt x="16" y="621"/>
                      <a:pt x="48" y="669"/>
                      <a:pt x="96" y="685"/>
                    </a:cubicBezTo>
                    <a:cubicBezTo>
                      <a:pt x="255" y="812"/>
                      <a:pt x="430" y="924"/>
                      <a:pt x="605" y="1019"/>
                    </a:cubicBezTo>
                    <a:cubicBezTo>
                      <a:pt x="621" y="1035"/>
                      <a:pt x="637" y="1035"/>
                      <a:pt x="669" y="1035"/>
                    </a:cubicBezTo>
                    <a:cubicBezTo>
                      <a:pt x="685" y="1035"/>
                      <a:pt x="701" y="1019"/>
                      <a:pt x="717" y="1003"/>
                    </a:cubicBezTo>
                    <a:cubicBezTo>
                      <a:pt x="860" y="844"/>
                      <a:pt x="1019" y="701"/>
                      <a:pt x="1162" y="542"/>
                    </a:cubicBezTo>
                    <a:cubicBezTo>
                      <a:pt x="1146" y="510"/>
                      <a:pt x="1114" y="494"/>
                      <a:pt x="1083" y="462"/>
                    </a:cubicBezTo>
                    <a:lnTo>
                      <a:pt x="1067" y="446"/>
                    </a:lnTo>
                    <a:lnTo>
                      <a:pt x="987" y="382"/>
                    </a:lnTo>
                    <a:cubicBezTo>
                      <a:pt x="812" y="223"/>
                      <a:pt x="621" y="96"/>
                      <a:pt x="414" y="0"/>
                    </a:cubicBezTo>
                    <a:close/>
                  </a:path>
                </a:pathLst>
              </a:custGeom>
              <a:solidFill>
                <a:srgbClr val="805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3"/>
              <p:cNvSpPr/>
              <p:nvPr/>
            </p:nvSpPr>
            <p:spPr>
              <a:xfrm>
                <a:off x="5966400" y="4782100"/>
                <a:ext cx="3200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28" h="208" fill="none" extrusionOk="0">
                    <a:moveTo>
                      <a:pt x="1" y="207"/>
                    </a:moveTo>
                    <a:cubicBezTo>
                      <a:pt x="48" y="128"/>
                      <a:pt x="80" y="64"/>
                      <a:pt x="128" y="0"/>
                    </a:cubicBezTo>
                  </a:path>
                </a:pathLst>
              </a:custGeom>
              <a:noFill/>
              <a:ln w="800" cap="rnd" cmpd="sng">
                <a:solidFill>
                  <a:srgbClr val="FFCCC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3"/>
              <p:cNvSpPr/>
              <p:nvPr/>
            </p:nvSpPr>
            <p:spPr>
              <a:xfrm>
                <a:off x="5965200" y="4781300"/>
                <a:ext cx="282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92" fill="none" extrusionOk="0">
                    <a:moveTo>
                      <a:pt x="1" y="192"/>
                    </a:moveTo>
                    <a:cubicBezTo>
                      <a:pt x="17" y="144"/>
                      <a:pt x="96" y="32"/>
                      <a:pt x="112" y="1"/>
                    </a:cubicBezTo>
                  </a:path>
                </a:pathLst>
              </a:custGeom>
              <a:noFill/>
              <a:ln w="8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43"/>
              <p:cNvSpPr/>
              <p:nvPr/>
            </p:nvSpPr>
            <p:spPr>
              <a:xfrm>
                <a:off x="5981525" y="4780500"/>
                <a:ext cx="4400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44" fill="none" extrusionOk="0">
                    <a:moveTo>
                      <a:pt x="176" y="144"/>
                    </a:moveTo>
                    <a:cubicBezTo>
                      <a:pt x="112" y="96"/>
                      <a:pt x="48" y="48"/>
                      <a:pt x="1" y="1"/>
                    </a:cubicBezTo>
                  </a:path>
                </a:pathLst>
              </a:custGeom>
              <a:noFill/>
              <a:ln w="800" cap="rnd" cmpd="sng">
                <a:solidFill>
                  <a:srgbClr val="FFCCC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43"/>
              <p:cNvSpPr/>
              <p:nvPr/>
            </p:nvSpPr>
            <p:spPr>
              <a:xfrm>
                <a:off x="5979925" y="4781300"/>
                <a:ext cx="480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60" fill="none" extrusionOk="0">
                    <a:moveTo>
                      <a:pt x="192" y="160"/>
                    </a:moveTo>
                    <a:cubicBezTo>
                      <a:pt x="144" y="128"/>
                      <a:pt x="49" y="32"/>
                      <a:pt x="1" y="1"/>
                    </a:cubicBezTo>
                  </a:path>
                </a:pathLst>
              </a:custGeom>
              <a:noFill/>
              <a:ln w="8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8" name="Google Shape;708;p43"/>
            <p:cNvGrpSpPr/>
            <p:nvPr/>
          </p:nvGrpSpPr>
          <p:grpSpPr>
            <a:xfrm>
              <a:off x="1305015" y="1646506"/>
              <a:ext cx="2676672" cy="2502356"/>
              <a:chOff x="5447900" y="4225800"/>
              <a:chExt cx="635925" cy="594525"/>
            </a:xfrm>
          </p:grpSpPr>
          <p:sp>
            <p:nvSpPr>
              <p:cNvPr id="709" name="Google Shape;709;p43"/>
              <p:cNvSpPr/>
              <p:nvPr/>
            </p:nvSpPr>
            <p:spPr>
              <a:xfrm>
                <a:off x="5921425" y="4225925"/>
                <a:ext cx="162400" cy="37195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14878" extrusionOk="0">
                    <a:moveTo>
                      <a:pt x="2122" y="1"/>
                    </a:moveTo>
                    <a:cubicBezTo>
                      <a:pt x="1882" y="1"/>
                      <a:pt x="1669" y="80"/>
                      <a:pt x="1497" y="250"/>
                    </a:cubicBezTo>
                    <a:cubicBezTo>
                      <a:pt x="1" y="1762"/>
                      <a:pt x="2182" y="2430"/>
                      <a:pt x="3678" y="5455"/>
                    </a:cubicBezTo>
                    <a:cubicBezTo>
                      <a:pt x="3789" y="5661"/>
                      <a:pt x="3885" y="5900"/>
                      <a:pt x="3964" y="6123"/>
                    </a:cubicBezTo>
                    <a:cubicBezTo>
                      <a:pt x="4951" y="8972"/>
                      <a:pt x="3519" y="11981"/>
                      <a:pt x="3519" y="11981"/>
                    </a:cubicBezTo>
                    <a:lnTo>
                      <a:pt x="2834" y="14878"/>
                    </a:lnTo>
                    <a:cubicBezTo>
                      <a:pt x="2834" y="14878"/>
                      <a:pt x="4362" y="14336"/>
                      <a:pt x="6034" y="9307"/>
                    </a:cubicBezTo>
                    <a:cubicBezTo>
                      <a:pt x="6448" y="7969"/>
                      <a:pt x="6495" y="6553"/>
                      <a:pt x="6161" y="5200"/>
                    </a:cubicBezTo>
                    <a:cubicBezTo>
                      <a:pt x="5490" y="2300"/>
                      <a:pt x="3415" y="1"/>
                      <a:pt x="2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43"/>
              <p:cNvSpPr/>
              <p:nvPr/>
            </p:nvSpPr>
            <p:spPr>
              <a:xfrm>
                <a:off x="5921425" y="4225800"/>
                <a:ext cx="154425" cy="1532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129" extrusionOk="0">
                    <a:moveTo>
                      <a:pt x="2127" y="0"/>
                    </a:moveTo>
                    <a:cubicBezTo>
                      <a:pt x="1885" y="0"/>
                      <a:pt x="1670" y="81"/>
                      <a:pt x="1497" y="255"/>
                    </a:cubicBezTo>
                    <a:cubicBezTo>
                      <a:pt x="1" y="1767"/>
                      <a:pt x="2182" y="2435"/>
                      <a:pt x="3678" y="5460"/>
                    </a:cubicBezTo>
                    <a:cubicBezTo>
                      <a:pt x="3789" y="5666"/>
                      <a:pt x="3885" y="5889"/>
                      <a:pt x="3964" y="6128"/>
                    </a:cubicBezTo>
                    <a:cubicBezTo>
                      <a:pt x="4092" y="6048"/>
                      <a:pt x="4187" y="5953"/>
                      <a:pt x="4251" y="5810"/>
                    </a:cubicBezTo>
                    <a:cubicBezTo>
                      <a:pt x="4331" y="5635"/>
                      <a:pt x="4426" y="5460"/>
                      <a:pt x="4553" y="5300"/>
                    </a:cubicBezTo>
                    <a:cubicBezTo>
                      <a:pt x="4720" y="5134"/>
                      <a:pt x="4951" y="5080"/>
                      <a:pt x="5194" y="5080"/>
                    </a:cubicBezTo>
                    <a:cubicBezTo>
                      <a:pt x="5368" y="5080"/>
                      <a:pt x="5549" y="5108"/>
                      <a:pt x="5715" y="5141"/>
                    </a:cubicBezTo>
                    <a:cubicBezTo>
                      <a:pt x="5859" y="5173"/>
                      <a:pt x="6018" y="5189"/>
                      <a:pt x="6177" y="5205"/>
                    </a:cubicBezTo>
                    <a:cubicBezTo>
                      <a:pt x="5493" y="2309"/>
                      <a:pt x="3421" y="0"/>
                      <a:pt x="21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43"/>
              <p:cNvSpPr/>
              <p:nvPr/>
            </p:nvSpPr>
            <p:spPr>
              <a:xfrm>
                <a:off x="5656800" y="4248475"/>
                <a:ext cx="263875" cy="262250"/>
              </a:xfrm>
              <a:custGeom>
                <a:avLst/>
                <a:gdLst/>
                <a:ahLst/>
                <a:cxnLst/>
                <a:rect l="l" t="t" r="r" b="b"/>
                <a:pathLst>
                  <a:path w="10555" h="10490" extrusionOk="0">
                    <a:moveTo>
                      <a:pt x="4935" y="0"/>
                    </a:moveTo>
                    <a:cubicBezTo>
                      <a:pt x="4697" y="16"/>
                      <a:pt x="4474" y="48"/>
                      <a:pt x="4235" y="96"/>
                    </a:cubicBezTo>
                    <a:cubicBezTo>
                      <a:pt x="3280" y="287"/>
                      <a:pt x="2404" y="732"/>
                      <a:pt x="1704" y="1385"/>
                    </a:cubicBezTo>
                    <a:cubicBezTo>
                      <a:pt x="1529" y="1544"/>
                      <a:pt x="1354" y="1719"/>
                      <a:pt x="1211" y="1910"/>
                    </a:cubicBezTo>
                    <a:cubicBezTo>
                      <a:pt x="924" y="2245"/>
                      <a:pt x="701" y="2611"/>
                      <a:pt x="510" y="3009"/>
                    </a:cubicBezTo>
                    <a:cubicBezTo>
                      <a:pt x="447" y="3120"/>
                      <a:pt x="383" y="3263"/>
                      <a:pt x="335" y="3406"/>
                    </a:cubicBezTo>
                    <a:cubicBezTo>
                      <a:pt x="240" y="3677"/>
                      <a:pt x="160" y="3964"/>
                      <a:pt x="96" y="4266"/>
                    </a:cubicBezTo>
                    <a:cubicBezTo>
                      <a:pt x="80" y="4362"/>
                      <a:pt x="65" y="4457"/>
                      <a:pt x="49" y="4553"/>
                    </a:cubicBezTo>
                    <a:cubicBezTo>
                      <a:pt x="17" y="4791"/>
                      <a:pt x="1" y="5014"/>
                      <a:pt x="1" y="5253"/>
                    </a:cubicBezTo>
                    <a:cubicBezTo>
                      <a:pt x="1" y="5396"/>
                      <a:pt x="17" y="5555"/>
                      <a:pt x="17" y="5699"/>
                    </a:cubicBezTo>
                    <a:cubicBezTo>
                      <a:pt x="33" y="5778"/>
                      <a:pt x="33" y="5874"/>
                      <a:pt x="49" y="5953"/>
                    </a:cubicBezTo>
                    <a:cubicBezTo>
                      <a:pt x="80" y="6208"/>
                      <a:pt x="144" y="6447"/>
                      <a:pt x="208" y="6701"/>
                    </a:cubicBezTo>
                    <a:cubicBezTo>
                      <a:pt x="224" y="6781"/>
                      <a:pt x="256" y="6861"/>
                      <a:pt x="271" y="6940"/>
                    </a:cubicBezTo>
                    <a:cubicBezTo>
                      <a:pt x="431" y="7370"/>
                      <a:pt x="622" y="7768"/>
                      <a:pt x="876" y="8150"/>
                    </a:cubicBezTo>
                    <a:cubicBezTo>
                      <a:pt x="924" y="8245"/>
                      <a:pt x="988" y="8309"/>
                      <a:pt x="1051" y="8405"/>
                    </a:cubicBezTo>
                    <a:cubicBezTo>
                      <a:pt x="1338" y="8771"/>
                      <a:pt x="1656" y="9105"/>
                      <a:pt x="2022" y="9391"/>
                    </a:cubicBezTo>
                    <a:lnTo>
                      <a:pt x="2229" y="9535"/>
                    </a:lnTo>
                    <a:cubicBezTo>
                      <a:pt x="2484" y="9726"/>
                      <a:pt x="2755" y="9885"/>
                      <a:pt x="3057" y="10012"/>
                    </a:cubicBezTo>
                    <a:cubicBezTo>
                      <a:pt x="3121" y="10044"/>
                      <a:pt x="3184" y="10076"/>
                      <a:pt x="3232" y="10108"/>
                    </a:cubicBezTo>
                    <a:cubicBezTo>
                      <a:pt x="3423" y="10171"/>
                      <a:pt x="3630" y="10251"/>
                      <a:pt x="3821" y="10299"/>
                    </a:cubicBezTo>
                    <a:cubicBezTo>
                      <a:pt x="3885" y="10315"/>
                      <a:pt x="3948" y="10331"/>
                      <a:pt x="3996" y="10346"/>
                    </a:cubicBezTo>
                    <a:cubicBezTo>
                      <a:pt x="4283" y="10426"/>
                      <a:pt x="4569" y="10474"/>
                      <a:pt x="4856" y="10490"/>
                    </a:cubicBezTo>
                    <a:lnTo>
                      <a:pt x="5285" y="10490"/>
                    </a:lnTo>
                    <a:cubicBezTo>
                      <a:pt x="5445" y="10490"/>
                      <a:pt x="5604" y="10490"/>
                      <a:pt x="5763" y="10474"/>
                    </a:cubicBezTo>
                    <a:cubicBezTo>
                      <a:pt x="5827" y="10458"/>
                      <a:pt x="5874" y="10458"/>
                      <a:pt x="5938" y="10458"/>
                    </a:cubicBezTo>
                    <a:cubicBezTo>
                      <a:pt x="6129" y="10426"/>
                      <a:pt x="6320" y="10394"/>
                      <a:pt x="6511" y="10346"/>
                    </a:cubicBezTo>
                    <a:cubicBezTo>
                      <a:pt x="6575" y="10331"/>
                      <a:pt x="6623" y="10315"/>
                      <a:pt x="6670" y="10299"/>
                    </a:cubicBezTo>
                    <a:cubicBezTo>
                      <a:pt x="6957" y="10219"/>
                      <a:pt x="7243" y="10124"/>
                      <a:pt x="7514" y="9996"/>
                    </a:cubicBezTo>
                    <a:cubicBezTo>
                      <a:pt x="7562" y="9980"/>
                      <a:pt x="7609" y="9949"/>
                      <a:pt x="7657" y="9917"/>
                    </a:cubicBezTo>
                    <a:cubicBezTo>
                      <a:pt x="7832" y="9837"/>
                      <a:pt x="8007" y="9742"/>
                      <a:pt x="8167" y="9630"/>
                    </a:cubicBezTo>
                    <a:lnTo>
                      <a:pt x="8326" y="9535"/>
                    </a:lnTo>
                    <a:cubicBezTo>
                      <a:pt x="8564" y="9360"/>
                      <a:pt x="8787" y="9169"/>
                      <a:pt x="8994" y="8962"/>
                    </a:cubicBezTo>
                    <a:cubicBezTo>
                      <a:pt x="9042" y="8914"/>
                      <a:pt x="9090" y="8866"/>
                      <a:pt x="9137" y="8818"/>
                    </a:cubicBezTo>
                    <a:cubicBezTo>
                      <a:pt x="9329" y="8596"/>
                      <a:pt x="9504" y="8373"/>
                      <a:pt x="9663" y="8150"/>
                    </a:cubicBezTo>
                    <a:cubicBezTo>
                      <a:pt x="9711" y="8070"/>
                      <a:pt x="9758" y="8007"/>
                      <a:pt x="9790" y="7943"/>
                    </a:cubicBezTo>
                    <a:cubicBezTo>
                      <a:pt x="9949" y="7672"/>
                      <a:pt x="10093" y="7402"/>
                      <a:pt x="10204" y="7099"/>
                    </a:cubicBezTo>
                    <a:cubicBezTo>
                      <a:pt x="10236" y="7020"/>
                      <a:pt x="10268" y="6924"/>
                      <a:pt x="10299" y="6845"/>
                    </a:cubicBezTo>
                    <a:cubicBezTo>
                      <a:pt x="10395" y="6558"/>
                      <a:pt x="10459" y="6272"/>
                      <a:pt x="10506" y="5969"/>
                    </a:cubicBezTo>
                    <a:cubicBezTo>
                      <a:pt x="10522" y="5826"/>
                      <a:pt x="10538" y="5683"/>
                      <a:pt x="10538" y="5539"/>
                    </a:cubicBezTo>
                    <a:cubicBezTo>
                      <a:pt x="10554" y="5444"/>
                      <a:pt x="10554" y="5332"/>
                      <a:pt x="10554" y="5221"/>
                    </a:cubicBezTo>
                    <a:cubicBezTo>
                      <a:pt x="10538" y="3534"/>
                      <a:pt x="9711" y="1958"/>
                      <a:pt x="8326" y="971"/>
                    </a:cubicBezTo>
                    <a:lnTo>
                      <a:pt x="8294" y="955"/>
                    </a:lnTo>
                    <a:lnTo>
                      <a:pt x="8198" y="892"/>
                    </a:lnTo>
                    <a:lnTo>
                      <a:pt x="8151" y="860"/>
                    </a:lnTo>
                    <a:cubicBezTo>
                      <a:pt x="7896" y="685"/>
                      <a:pt x="7609" y="541"/>
                      <a:pt x="7323" y="414"/>
                    </a:cubicBezTo>
                    <a:cubicBezTo>
                      <a:pt x="7243" y="382"/>
                      <a:pt x="7164" y="350"/>
                      <a:pt x="7084" y="319"/>
                    </a:cubicBezTo>
                    <a:cubicBezTo>
                      <a:pt x="6957" y="271"/>
                      <a:pt x="6829" y="223"/>
                      <a:pt x="6686" y="191"/>
                    </a:cubicBezTo>
                    <a:cubicBezTo>
                      <a:pt x="6591" y="159"/>
                      <a:pt x="6511" y="143"/>
                      <a:pt x="6416" y="128"/>
                    </a:cubicBezTo>
                    <a:cubicBezTo>
                      <a:pt x="6241" y="80"/>
                      <a:pt x="6065" y="48"/>
                      <a:pt x="5874" y="32"/>
                    </a:cubicBezTo>
                    <a:cubicBezTo>
                      <a:pt x="5747" y="16"/>
                      <a:pt x="5620" y="0"/>
                      <a:pt x="54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43"/>
              <p:cNvSpPr/>
              <p:nvPr/>
            </p:nvSpPr>
            <p:spPr>
              <a:xfrm>
                <a:off x="5662375" y="4269150"/>
                <a:ext cx="202975" cy="152050"/>
              </a:xfrm>
              <a:custGeom>
                <a:avLst/>
                <a:gdLst/>
                <a:ahLst/>
                <a:cxnLst/>
                <a:rect l="l" t="t" r="r" b="b"/>
                <a:pathLst>
                  <a:path w="8119" h="6082" extrusionOk="0">
                    <a:moveTo>
                      <a:pt x="7959" y="1"/>
                    </a:moveTo>
                    <a:cubicBezTo>
                      <a:pt x="6766" y="415"/>
                      <a:pt x="5620" y="940"/>
                      <a:pt x="4521" y="1545"/>
                    </a:cubicBezTo>
                    <a:cubicBezTo>
                      <a:pt x="4346" y="1656"/>
                      <a:pt x="4155" y="1752"/>
                      <a:pt x="3996" y="1863"/>
                    </a:cubicBezTo>
                    <a:cubicBezTo>
                      <a:pt x="3582" y="2118"/>
                      <a:pt x="3184" y="2388"/>
                      <a:pt x="2802" y="2675"/>
                    </a:cubicBezTo>
                    <a:cubicBezTo>
                      <a:pt x="1831" y="3407"/>
                      <a:pt x="988" y="4283"/>
                      <a:pt x="319" y="5285"/>
                    </a:cubicBezTo>
                    <a:cubicBezTo>
                      <a:pt x="208" y="5461"/>
                      <a:pt x="96" y="5652"/>
                      <a:pt x="1" y="5843"/>
                    </a:cubicBezTo>
                    <a:cubicBezTo>
                      <a:pt x="17" y="5922"/>
                      <a:pt x="48" y="6002"/>
                      <a:pt x="64" y="6081"/>
                    </a:cubicBezTo>
                    <a:cubicBezTo>
                      <a:pt x="176" y="5843"/>
                      <a:pt x="319" y="5604"/>
                      <a:pt x="462" y="5381"/>
                    </a:cubicBezTo>
                    <a:cubicBezTo>
                      <a:pt x="685" y="5047"/>
                      <a:pt x="924" y="4728"/>
                      <a:pt x="1195" y="4426"/>
                    </a:cubicBezTo>
                    <a:cubicBezTo>
                      <a:pt x="1306" y="4283"/>
                      <a:pt x="1417" y="4155"/>
                      <a:pt x="1545" y="4028"/>
                    </a:cubicBezTo>
                    <a:cubicBezTo>
                      <a:pt x="1720" y="3837"/>
                      <a:pt x="1895" y="3662"/>
                      <a:pt x="2086" y="3487"/>
                    </a:cubicBezTo>
                    <a:cubicBezTo>
                      <a:pt x="2165" y="3423"/>
                      <a:pt x="2229" y="3359"/>
                      <a:pt x="2309" y="3296"/>
                    </a:cubicBezTo>
                    <a:cubicBezTo>
                      <a:pt x="2452" y="3168"/>
                      <a:pt x="2611" y="3041"/>
                      <a:pt x="2754" y="2914"/>
                    </a:cubicBezTo>
                    <a:lnTo>
                      <a:pt x="2961" y="2771"/>
                    </a:lnTo>
                    <a:cubicBezTo>
                      <a:pt x="3057" y="2691"/>
                      <a:pt x="3168" y="2611"/>
                      <a:pt x="3280" y="2532"/>
                    </a:cubicBezTo>
                    <a:lnTo>
                      <a:pt x="3455" y="2404"/>
                    </a:lnTo>
                    <a:cubicBezTo>
                      <a:pt x="3630" y="2277"/>
                      <a:pt x="3805" y="2166"/>
                      <a:pt x="3996" y="2054"/>
                    </a:cubicBezTo>
                    <a:lnTo>
                      <a:pt x="4155" y="1943"/>
                    </a:lnTo>
                    <a:lnTo>
                      <a:pt x="4187" y="1927"/>
                    </a:lnTo>
                    <a:cubicBezTo>
                      <a:pt x="4235" y="1895"/>
                      <a:pt x="4283" y="1879"/>
                      <a:pt x="4330" y="1847"/>
                    </a:cubicBezTo>
                    <a:lnTo>
                      <a:pt x="4617" y="1672"/>
                    </a:lnTo>
                    <a:lnTo>
                      <a:pt x="4840" y="1545"/>
                    </a:lnTo>
                    <a:lnTo>
                      <a:pt x="4999" y="1465"/>
                    </a:lnTo>
                    <a:cubicBezTo>
                      <a:pt x="5158" y="1386"/>
                      <a:pt x="5317" y="1290"/>
                      <a:pt x="5492" y="1211"/>
                    </a:cubicBezTo>
                    <a:lnTo>
                      <a:pt x="5635" y="1147"/>
                    </a:lnTo>
                    <a:cubicBezTo>
                      <a:pt x="5874" y="1036"/>
                      <a:pt x="6097" y="924"/>
                      <a:pt x="6336" y="813"/>
                    </a:cubicBezTo>
                    <a:lnTo>
                      <a:pt x="6495" y="749"/>
                    </a:lnTo>
                    <a:cubicBezTo>
                      <a:pt x="6654" y="685"/>
                      <a:pt x="6813" y="622"/>
                      <a:pt x="6973" y="558"/>
                    </a:cubicBezTo>
                    <a:lnTo>
                      <a:pt x="7132" y="478"/>
                    </a:lnTo>
                    <a:lnTo>
                      <a:pt x="7434" y="367"/>
                    </a:lnTo>
                    <a:cubicBezTo>
                      <a:pt x="7482" y="335"/>
                      <a:pt x="7546" y="319"/>
                      <a:pt x="7593" y="303"/>
                    </a:cubicBezTo>
                    <a:lnTo>
                      <a:pt x="7959" y="160"/>
                    </a:lnTo>
                    <a:lnTo>
                      <a:pt x="8119" y="112"/>
                    </a:lnTo>
                    <a:lnTo>
                      <a:pt x="8103" y="96"/>
                    </a:lnTo>
                    <a:cubicBezTo>
                      <a:pt x="8071" y="65"/>
                      <a:pt x="8055" y="33"/>
                      <a:pt x="8023" y="1"/>
                    </a:cubicBezTo>
                    <a:lnTo>
                      <a:pt x="8007" y="33"/>
                    </a:lnTo>
                    <a:lnTo>
                      <a:pt x="79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43"/>
              <p:cNvSpPr/>
              <p:nvPr/>
            </p:nvSpPr>
            <p:spPr>
              <a:xfrm>
                <a:off x="5657600" y="4255225"/>
                <a:ext cx="182675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5652" extrusionOk="0">
                    <a:moveTo>
                      <a:pt x="7068" y="1"/>
                    </a:moveTo>
                    <a:cubicBezTo>
                      <a:pt x="4840" y="924"/>
                      <a:pt x="2818" y="2293"/>
                      <a:pt x="1131" y="4044"/>
                    </a:cubicBezTo>
                    <a:cubicBezTo>
                      <a:pt x="717" y="4458"/>
                      <a:pt x="335" y="4919"/>
                      <a:pt x="1" y="5397"/>
                    </a:cubicBezTo>
                    <a:cubicBezTo>
                      <a:pt x="1" y="5492"/>
                      <a:pt x="17" y="5572"/>
                      <a:pt x="33" y="5651"/>
                    </a:cubicBezTo>
                    <a:cubicBezTo>
                      <a:pt x="383" y="5126"/>
                      <a:pt x="797" y="4617"/>
                      <a:pt x="1258" y="4155"/>
                    </a:cubicBezTo>
                    <a:cubicBezTo>
                      <a:pt x="2961" y="2388"/>
                      <a:pt x="5031" y="1019"/>
                      <a:pt x="7307" y="96"/>
                    </a:cubicBezTo>
                    <a:cubicBezTo>
                      <a:pt x="7227" y="64"/>
                      <a:pt x="7148" y="33"/>
                      <a:pt x="7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43"/>
              <p:cNvSpPr/>
              <p:nvPr/>
            </p:nvSpPr>
            <p:spPr>
              <a:xfrm>
                <a:off x="5658000" y="4250050"/>
                <a:ext cx="166375" cy="111450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4458" extrusionOk="0">
                    <a:moveTo>
                      <a:pt x="6368" y="1"/>
                    </a:moveTo>
                    <a:cubicBezTo>
                      <a:pt x="3725" y="1115"/>
                      <a:pt x="1640" y="2484"/>
                      <a:pt x="48" y="4155"/>
                    </a:cubicBezTo>
                    <a:cubicBezTo>
                      <a:pt x="32" y="4267"/>
                      <a:pt x="17" y="4362"/>
                      <a:pt x="1" y="4458"/>
                    </a:cubicBezTo>
                    <a:cubicBezTo>
                      <a:pt x="1624" y="2691"/>
                      <a:pt x="3821" y="1242"/>
                      <a:pt x="6654" y="80"/>
                    </a:cubicBezTo>
                    <a:cubicBezTo>
                      <a:pt x="6559" y="65"/>
                      <a:pt x="6463" y="49"/>
                      <a:pt x="63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43"/>
              <p:cNvSpPr/>
              <p:nvPr/>
            </p:nvSpPr>
            <p:spPr>
              <a:xfrm>
                <a:off x="5665575" y="4247675"/>
                <a:ext cx="13890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5556" h="3407" extrusionOk="0">
                    <a:moveTo>
                      <a:pt x="5157" y="0"/>
                    </a:moveTo>
                    <a:cubicBezTo>
                      <a:pt x="3438" y="669"/>
                      <a:pt x="1640" y="1608"/>
                      <a:pt x="175" y="3009"/>
                    </a:cubicBezTo>
                    <a:cubicBezTo>
                      <a:pt x="111" y="3120"/>
                      <a:pt x="48" y="3263"/>
                      <a:pt x="0" y="3407"/>
                    </a:cubicBezTo>
                    <a:cubicBezTo>
                      <a:pt x="1576" y="1783"/>
                      <a:pt x="3629" y="748"/>
                      <a:pt x="5555" y="16"/>
                    </a:cubicBezTo>
                    <a:cubicBezTo>
                      <a:pt x="5412" y="0"/>
                      <a:pt x="5285" y="0"/>
                      <a:pt x="5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43"/>
              <p:cNvSpPr/>
              <p:nvPr/>
            </p:nvSpPr>
            <p:spPr>
              <a:xfrm>
                <a:off x="5687050" y="4247675"/>
                <a:ext cx="93550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1911" extrusionOk="0">
                    <a:moveTo>
                      <a:pt x="3741" y="0"/>
                    </a:moveTo>
                    <a:lnTo>
                      <a:pt x="3025" y="96"/>
                    </a:lnTo>
                    <a:cubicBezTo>
                      <a:pt x="2149" y="446"/>
                      <a:pt x="1306" y="876"/>
                      <a:pt x="494" y="1385"/>
                    </a:cubicBezTo>
                    <a:cubicBezTo>
                      <a:pt x="319" y="1544"/>
                      <a:pt x="160" y="1719"/>
                      <a:pt x="1" y="1910"/>
                    </a:cubicBezTo>
                    <a:cubicBezTo>
                      <a:pt x="1163" y="1115"/>
                      <a:pt x="2420" y="462"/>
                      <a:pt x="37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43"/>
              <p:cNvSpPr/>
              <p:nvPr/>
            </p:nvSpPr>
            <p:spPr>
              <a:xfrm>
                <a:off x="5766250" y="4314925"/>
                <a:ext cx="57725" cy="1922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7689" extrusionOk="0">
                    <a:moveTo>
                      <a:pt x="143" y="0"/>
                    </a:moveTo>
                    <a:lnTo>
                      <a:pt x="0" y="80"/>
                    </a:lnTo>
                    <a:cubicBezTo>
                      <a:pt x="0" y="96"/>
                      <a:pt x="16" y="112"/>
                      <a:pt x="16" y="112"/>
                    </a:cubicBezTo>
                    <a:cubicBezTo>
                      <a:pt x="223" y="462"/>
                      <a:pt x="414" y="828"/>
                      <a:pt x="605" y="1194"/>
                    </a:cubicBezTo>
                    <a:cubicBezTo>
                      <a:pt x="669" y="1337"/>
                      <a:pt x="732" y="1481"/>
                      <a:pt x="796" y="1624"/>
                    </a:cubicBezTo>
                    <a:cubicBezTo>
                      <a:pt x="1656" y="3534"/>
                      <a:pt x="2117" y="5587"/>
                      <a:pt x="2133" y="7688"/>
                    </a:cubicBezTo>
                    <a:cubicBezTo>
                      <a:pt x="2197" y="7673"/>
                      <a:pt x="2245" y="7657"/>
                      <a:pt x="2308" y="7641"/>
                    </a:cubicBezTo>
                    <a:cubicBezTo>
                      <a:pt x="2260" y="4967"/>
                      <a:pt x="1528" y="2324"/>
                      <a:pt x="159" y="16"/>
                    </a:cubicBezTo>
                    <a:cubicBezTo>
                      <a:pt x="159" y="16"/>
                      <a:pt x="143" y="0"/>
                      <a:pt x="1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3"/>
              <p:cNvSpPr/>
              <p:nvPr/>
            </p:nvSpPr>
            <p:spPr>
              <a:xfrm>
                <a:off x="5783350" y="4305775"/>
                <a:ext cx="65300" cy="192625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7705" extrusionOk="0">
                    <a:moveTo>
                      <a:pt x="144" y="0"/>
                    </a:moveTo>
                    <a:lnTo>
                      <a:pt x="1" y="80"/>
                    </a:lnTo>
                    <a:lnTo>
                      <a:pt x="1" y="96"/>
                    </a:lnTo>
                    <a:cubicBezTo>
                      <a:pt x="1306" y="2436"/>
                      <a:pt x="2134" y="5030"/>
                      <a:pt x="2452" y="7704"/>
                    </a:cubicBezTo>
                    <a:cubicBezTo>
                      <a:pt x="2500" y="7688"/>
                      <a:pt x="2547" y="7657"/>
                      <a:pt x="2611" y="7625"/>
                    </a:cubicBezTo>
                    <a:cubicBezTo>
                      <a:pt x="2293" y="4951"/>
                      <a:pt x="1449" y="2356"/>
                      <a:pt x="144" y="16"/>
                    </a:cubicBezTo>
                    <a:cubicBezTo>
                      <a:pt x="144" y="0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43"/>
              <p:cNvSpPr/>
              <p:nvPr/>
            </p:nvSpPr>
            <p:spPr>
              <a:xfrm>
                <a:off x="5798875" y="4296625"/>
                <a:ext cx="66075" cy="192625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7705" extrusionOk="0">
                    <a:moveTo>
                      <a:pt x="144" y="0"/>
                    </a:moveTo>
                    <a:lnTo>
                      <a:pt x="0" y="80"/>
                    </a:lnTo>
                    <a:cubicBezTo>
                      <a:pt x="0" y="96"/>
                      <a:pt x="16" y="112"/>
                      <a:pt x="16" y="128"/>
                    </a:cubicBezTo>
                    <a:cubicBezTo>
                      <a:pt x="1369" y="2451"/>
                      <a:pt x="1990" y="5094"/>
                      <a:pt x="2484" y="7704"/>
                    </a:cubicBezTo>
                    <a:lnTo>
                      <a:pt x="2643" y="7609"/>
                    </a:lnTo>
                    <a:cubicBezTo>
                      <a:pt x="2133" y="4998"/>
                      <a:pt x="1513" y="2372"/>
                      <a:pt x="160" y="48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43"/>
              <p:cNvSpPr/>
              <p:nvPr/>
            </p:nvSpPr>
            <p:spPr>
              <a:xfrm>
                <a:off x="5819975" y="4287075"/>
                <a:ext cx="65275" cy="185450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7418" extrusionOk="0">
                    <a:moveTo>
                      <a:pt x="159" y="0"/>
                    </a:moveTo>
                    <a:lnTo>
                      <a:pt x="0" y="80"/>
                    </a:lnTo>
                    <a:cubicBezTo>
                      <a:pt x="16" y="96"/>
                      <a:pt x="16" y="112"/>
                      <a:pt x="16" y="112"/>
                    </a:cubicBezTo>
                    <a:cubicBezTo>
                      <a:pt x="1242" y="2451"/>
                      <a:pt x="1958" y="5062"/>
                      <a:pt x="2467" y="7418"/>
                    </a:cubicBezTo>
                    <a:cubicBezTo>
                      <a:pt x="2515" y="7370"/>
                      <a:pt x="2563" y="7322"/>
                      <a:pt x="2610" y="7274"/>
                    </a:cubicBezTo>
                    <a:cubicBezTo>
                      <a:pt x="2085" y="4950"/>
                      <a:pt x="1385" y="2372"/>
                      <a:pt x="175" y="48"/>
                    </a:cubicBezTo>
                    <a:cubicBezTo>
                      <a:pt x="175" y="32"/>
                      <a:pt x="159" y="16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3"/>
              <p:cNvSpPr/>
              <p:nvPr/>
            </p:nvSpPr>
            <p:spPr>
              <a:xfrm>
                <a:off x="5835075" y="4278300"/>
                <a:ext cx="66500" cy="173925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6957" extrusionOk="0">
                    <a:moveTo>
                      <a:pt x="144" y="1"/>
                    </a:moveTo>
                    <a:lnTo>
                      <a:pt x="1" y="81"/>
                    </a:lnTo>
                    <a:cubicBezTo>
                      <a:pt x="17" y="112"/>
                      <a:pt x="33" y="144"/>
                      <a:pt x="49" y="192"/>
                    </a:cubicBezTo>
                    <a:cubicBezTo>
                      <a:pt x="1211" y="2309"/>
                      <a:pt x="2054" y="4585"/>
                      <a:pt x="2532" y="6957"/>
                    </a:cubicBezTo>
                    <a:cubicBezTo>
                      <a:pt x="2580" y="6877"/>
                      <a:pt x="2627" y="6814"/>
                      <a:pt x="2659" y="6750"/>
                    </a:cubicBezTo>
                    <a:cubicBezTo>
                      <a:pt x="2166" y="4426"/>
                      <a:pt x="1338" y="2198"/>
                      <a:pt x="208" y="112"/>
                    </a:cubicBezTo>
                    <a:lnTo>
                      <a:pt x="1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43"/>
              <p:cNvSpPr/>
              <p:nvPr/>
            </p:nvSpPr>
            <p:spPr>
              <a:xfrm>
                <a:off x="5847025" y="4275125"/>
                <a:ext cx="67275" cy="150850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6034" extrusionOk="0">
                    <a:moveTo>
                      <a:pt x="160" y="1"/>
                    </a:moveTo>
                    <a:lnTo>
                      <a:pt x="0" y="80"/>
                    </a:lnTo>
                    <a:lnTo>
                      <a:pt x="32" y="128"/>
                    </a:lnTo>
                    <a:cubicBezTo>
                      <a:pt x="1115" y="1990"/>
                      <a:pt x="1974" y="3980"/>
                      <a:pt x="2595" y="6033"/>
                    </a:cubicBezTo>
                    <a:cubicBezTo>
                      <a:pt x="2627" y="5954"/>
                      <a:pt x="2659" y="5858"/>
                      <a:pt x="2690" y="5779"/>
                    </a:cubicBezTo>
                    <a:cubicBezTo>
                      <a:pt x="2070" y="3789"/>
                      <a:pt x="1242" y="1879"/>
                      <a:pt x="191" y="64"/>
                    </a:cubicBezTo>
                    <a:cubicBezTo>
                      <a:pt x="176" y="48"/>
                      <a:pt x="160" y="17"/>
                      <a:pt x="1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43"/>
              <p:cNvSpPr/>
              <p:nvPr/>
            </p:nvSpPr>
            <p:spPr>
              <a:xfrm>
                <a:off x="5859750" y="4269150"/>
                <a:ext cx="60525" cy="128575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5143" extrusionOk="0">
                    <a:moveTo>
                      <a:pt x="128" y="1"/>
                    </a:moveTo>
                    <a:lnTo>
                      <a:pt x="96" y="17"/>
                    </a:lnTo>
                    <a:lnTo>
                      <a:pt x="1" y="112"/>
                    </a:lnTo>
                    <a:lnTo>
                      <a:pt x="49" y="176"/>
                    </a:lnTo>
                    <a:cubicBezTo>
                      <a:pt x="1211" y="1624"/>
                      <a:pt x="1863" y="3407"/>
                      <a:pt x="2372" y="5142"/>
                    </a:cubicBezTo>
                    <a:cubicBezTo>
                      <a:pt x="2404" y="4999"/>
                      <a:pt x="2420" y="4856"/>
                      <a:pt x="2420" y="4712"/>
                    </a:cubicBezTo>
                    <a:cubicBezTo>
                      <a:pt x="1927" y="3105"/>
                      <a:pt x="1290" y="1465"/>
                      <a:pt x="208" y="112"/>
                    </a:cubicBezTo>
                    <a:cubicBezTo>
                      <a:pt x="208" y="96"/>
                      <a:pt x="208" y="96"/>
                      <a:pt x="192" y="96"/>
                    </a:cubicBezTo>
                    <a:cubicBezTo>
                      <a:pt x="176" y="65"/>
                      <a:pt x="160" y="33"/>
                      <a:pt x="1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43"/>
              <p:cNvSpPr/>
              <p:nvPr/>
            </p:nvSpPr>
            <p:spPr>
              <a:xfrm>
                <a:off x="5678700" y="4367450"/>
                <a:ext cx="2230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3598" extrusionOk="0">
                    <a:moveTo>
                      <a:pt x="733" y="0"/>
                    </a:moveTo>
                    <a:cubicBezTo>
                      <a:pt x="669" y="160"/>
                      <a:pt x="605" y="319"/>
                      <a:pt x="542" y="478"/>
                    </a:cubicBezTo>
                    <a:cubicBezTo>
                      <a:pt x="175" y="1401"/>
                      <a:pt x="0" y="2372"/>
                      <a:pt x="16" y="3359"/>
                    </a:cubicBezTo>
                    <a:cubicBezTo>
                      <a:pt x="64" y="3439"/>
                      <a:pt x="128" y="3518"/>
                      <a:pt x="191" y="3598"/>
                    </a:cubicBezTo>
                    <a:cubicBezTo>
                      <a:pt x="128" y="2388"/>
                      <a:pt x="366" y="1194"/>
                      <a:pt x="892" y="96"/>
                    </a:cubicBezTo>
                    <a:cubicBezTo>
                      <a:pt x="892" y="96"/>
                      <a:pt x="892" y="80"/>
                      <a:pt x="892" y="80"/>
                    </a:cubicBezTo>
                    <a:lnTo>
                      <a:pt x="73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43"/>
              <p:cNvSpPr/>
              <p:nvPr/>
            </p:nvSpPr>
            <p:spPr>
              <a:xfrm>
                <a:off x="5701375" y="4349950"/>
                <a:ext cx="18325" cy="1365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5460" extrusionOk="0">
                    <a:moveTo>
                      <a:pt x="574" y="0"/>
                    </a:moveTo>
                    <a:cubicBezTo>
                      <a:pt x="542" y="80"/>
                      <a:pt x="526" y="175"/>
                      <a:pt x="494" y="255"/>
                    </a:cubicBezTo>
                    <a:cubicBezTo>
                      <a:pt x="96" y="1910"/>
                      <a:pt x="1" y="3629"/>
                      <a:pt x="239" y="5317"/>
                    </a:cubicBezTo>
                    <a:lnTo>
                      <a:pt x="430" y="5460"/>
                    </a:lnTo>
                    <a:cubicBezTo>
                      <a:pt x="160" y="3661"/>
                      <a:pt x="271" y="1831"/>
                      <a:pt x="733" y="64"/>
                    </a:cubicBezTo>
                    <a:cubicBezTo>
                      <a:pt x="733" y="64"/>
                      <a:pt x="733" y="48"/>
                      <a:pt x="733" y="32"/>
                    </a:cubicBezTo>
                    <a:lnTo>
                      <a:pt x="5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43"/>
              <p:cNvSpPr/>
              <p:nvPr/>
            </p:nvSpPr>
            <p:spPr>
              <a:xfrm>
                <a:off x="5722875" y="4336000"/>
                <a:ext cx="14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590" h="6575" extrusionOk="0">
                    <a:moveTo>
                      <a:pt x="366" y="1"/>
                    </a:moveTo>
                    <a:cubicBezTo>
                      <a:pt x="350" y="81"/>
                      <a:pt x="350" y="160"/>
                      <a:pt x="334" y="256"/>
                    </a:cubicBezTo>
                    <a:cubicBezTo>
                      <a:pt x="0" y="2325"/>
                      <a:pt x="32" y="4426"/>
                      <a:pt x="414" y="6495"/>
                    </a:cubicBezTo>
                    <a:cubicBezTo>
                      <a:pt x="478" y="6527"/>
                      <a:pt x="525" y="6559"/>
                      <a:pt x="589" y="6575"/>
                    </a:cubicBezTo>
                    <a:cubicBezTo>
                      <a:pt x="175" y="4442"/>
                      <a:pt x="159" y="2245"/>
                      <a:pt x="510" y="112"/>
                    </a:cubicBezTo>
                    <a:lnTo>
                      <a:pt x="525" y="33"/>
                    </a:lnTo>
                    <a:lnTo>
                      <a:pt x="36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43"/>
              <p:cNvSpPr/>
              <p:nvPr/>
            </p:nvSpPr>
            <p:spPr>
              <a:xfrm>
                <a:off x="5736800" y="4328050"/>
                <a:ext cx="1992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48" extrusionOk="0">
                    <a:moveTo>
                      <a:pt x="303" y="1"/>
                    </a:moveTo>
                    <a:cubicBezTo>
                      <a:pt x="303" y="64"/>
                      <a:pt x="287" y="112"/>
                      <a:pt x="287" y="176"/>
                    </a:cubicBezTo>
                    <a:cubicBezTo>
                      <a:pt x="0" y="2484"/>
                      <a:pt x="128" y="4840"/>
                      <a:pt x="621" y="7100"/>
                    </a:cubicBezTo>
                    <a:cubicBezTo>
                      <a:pt x="685" y="7116"/>
                      <a:pt x="748" y="7132"/>
                      <a:pt x="796" y="7148"/>
                    </a:cubicBezTo>
                    <a:cubicBezTo>
                      <a:pt x="287" y="4824"/>
                      <a:pt x="175" y="2420"/>
                      <a:pt x="478" y="48"/>
                    </a:cubicBezTo>
                    <a:lnTo>
                      <a:pt x="478" y="17"/>
                    </a:lnTo>
                    <a:lnTo>
                      <a:pt x="30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43"/>
              <p:cNvSpPr/>
              <p:nvPr/>
            </p:nvSpPr>
            <p:spPr>
              <a:xfrm>
                <a:off x="5759875" y="4315725"/>
                <a:ext cx="22700" cy="19500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7800" extrusionOk="0">
                    <a:moveTo>
                      <a:pt x="80" y="0"/>
                    </a:moveTo>
                    <a:lnTo>
                      <a:pt x="80" y="207"/>
                    </a:lnTo>
                    <a:cubicBezTo>
                      <a:pt x="0" y="2754"/>
                      <a:pt x="223" y="5301"/>
                      <a:pt x="749" y="7800"/>
                    </a:cubicBezTo>
                    <a:lnTo>
                      <a:pt x="908" y="7800"/>
                    </a:lnTo>
                    <a:cubicBezTo>
                      <a:pt x="383" y="5269"/>
                      <a:pt x="160" y="2674"/>
                      <a:pt x="239" y="96"/>
                    </a:cubicBez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3"/>
              <p:cNvSpPr/>
              <p:nvPr/>
            </p:nvSpPr>
            <p:spPr>
              <a:xfrm>
                <a:off x="5780975" y="4343975"/>
                <a:ext cx="24300" cy="16635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654" extrusionOk="0">
                    <a:moveTo>
                      <a:pt x="16" y="0"/>
                    </a:moveTo>
                    <a:cubicBezTo>
                      <a:pt x="0" y="16"/>
                      <a:pt x="0" y="16"/>
                      <a:pt x="16" y="32"/>
                    </a:cubicBezTo>
                    <a:cubicBezTo>
                      <a:pt x="159" y="2229"/>
                      <a:pt x="462" y="4425"/>
                      <a:pt x="812" y="6654"/>
                    </a:cubicBezTo>
                    <a:cubicBezTo>
                      <a:pt x="860" y="6638"/>
                      <a:pt x="907" y="6638"/>
                      <a:pt x="971" y="6638"/>
                    </a:cubicBezTo>
                    <a:cubicBezTo>
                      <a:pt x="653" y="4553"/>
                      <a:pt x="366" y="2499"/>
                      <a:pt x="207" y="446"/>
                    </a:cubicBezTo>
                    <a:cubicBezTo>
                      <a:pt x="207" y="303"/>
                      <a:pt x="175" y="144"/>
                      <a:pt x="1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3"/>
              <p:cNvSpPr/>
              <p:nvPr/>
            </p:nvSpPr>
            <p:spPr>
              <a:xfrm>
                <a:off x="5447900" y="4272975"/>
                <a:ext cx="607675" cy="382600"/>
              </a:xfrm>
              <a:custGeom>
                <a:avLst/>
                <a:gdLst/>
                <a:ahLst/>
                <a:cxnLst/>
                <a:rect l="l" t="t" r="r" b="b"/>
                <a:pathLst>
                  <a:path w="24307" h="15304" extrusionOk="0">
                    <a:moveTo>
                      <a:pt x="18842" y="1"/>
                    </a:moveTo>
                    <a:cubicBezTo>
                      <a:pt x="18814" y="1"/>
                      <a:pt x="18789" y="8"/>
                      <a:pt x="18767" y="23"/>
                    </a:cubicBezTo>
                    <a:cubicBezTo>
                      <a:pt x="18258" y="357"/>
                      <a:pt x="18592" y="4384"/>
                      <a:pt x="18592" y="4384"/>
                    </a:cubicBezTo>
                    <a:cubicBezTo>
                      <a:pt x="18592" y="4384"/>
                      <a:pt x="18464" y="4384"/>
                      <a:pt x="18258" y="4416"/>
                    </a:cubicBezTo>
                    <a:cubicBezTo>
                      <a:pt x="17430" y="4559"/>
                      <a:pt x="15265" y="5117"/>
                      <a:pt x="15408" y="7409"/>
                    </a:cubicBezTo>
                    <a:cubicBezTo>
                      <a:pt x="15440" y="7950"/>
                      <a:pt x="15472" y="8332"/>
                      <a:pt x="15488" y="8602"/>
                    </a:cubicBezTo>
                    <a:cubicBezTo>
                      <a:pt x="15504" y="8682"/>
                      <a:pt x="15504" y="8746"/>
                      <a:pt x="15504" y="8793"/>
                    </a:cubicBezTo>
                    <a:cubicBezTo>
                      <a:pt x="15027" y="9111"/>
                      <a:pt x="14473" y="9275"/>
                      <a:pt x="13906" y="9275"/>
                    </a:cubicBezTo>
                    <a:cubicBezTo>
                      <a:pt x="13791" y="9275"/>
                      <a:pt x="13677" y="9268"/>
                      <a:pt x="13562" y="9255"/>
                    </a:cubicBezTo>
                    <a:lnTo>
                      <a:pt x="12384" y="9080"/>
                    </a:lnTo>
                    <a:cubicBezTo>
                      <a:pt x="12257" y="8475"/>
                      <a:pt x="12225" y="7838"/>
                      <a:pt x="12257" y="7218"/>
                    </a:cubicBezTo>
                    <a:cubicBezTo>
                      <a:pt x="12288" y="6995"/>
                      <a:pt x="12320" y="6772"/>
                      <a:pt x="12384" y="6565"/>
                    </a:cubicBezTo>
                    <a:cubicBezTo>
                      <a:pt x="12734" y="5562"/>
                      <a:pt x="13562" y="3382"/>
                      <a:pt x="12893" y="2888"/>
                    </a:cubicBezTo>
                    <a:cubicBezTo>
                      <a:pt x="12832" y="2842"/>
                      <a:pt x="12758" y="2821"/>
                      <a:pt x="12675" y="2821"/>
                    </a:cubicBezTo>
                    <a:cubicBezTo>
                      <a:pt x="12065" y="2821"/>
                      <a:pt x="10929" y="3954"/>
                      <a:pt x="10187" y="4878"/>
                    </a:cubicBezTo>
                    <a:cubicBezTo>
                      <a:pt x="10156" y="4910"/>
                      <a:pt x="10124" y="4941"/>
                      <a:pt x="10092" y="4973"/>
                    </a:cubicBezTo>
                    <a:cubicBezTo>
                      <a:pt x="9901" y="5212"/>
                      <a:pt x="9710" y="5467"/>
                      <a:pt x="9551" y="5737"/>
                    </a:cubicBezTo>
                    <a:cubicBezTo>
                      <a:pt x="9519" y="5769"/>
                      <a:pt x="9503" y="5817"/>
                      <a:pt x="9471" y="5849"/>
                    </a:cubicBezTo>
                    <a:cubicBezTo>
                      <a:pt x="9312" y="6135"/>
                      <a:pt x="9185" y="6358"/>
                      <a:pt x="9105" y="6565"/>
                    </a:cubicBezTo>
                    <a:cubicBezTo>
                      <a:pt x="9137" y="6358"/>
                      <a:pt x="9137" y="6135"/>
                      <a:pt x="9089" y="5944"/>
                    </a:cubicBezTo>
                    <a:cubicBezTo>
                      <a:pt x="9025" y="5705"/>
                      <a:pt x="8914" y="5499"/>
                      <a:pt x="8771" y="5308"/>
                    </a:cubicBezTo>
                    <a:cubicBezTo>
                      <a:pt x="8755" y="5292"/>
                      <a:pt x="8723" y="5260"/>
                      <a:pt x="8707" y="5228"/>
                    </a:cubicBezTo>
                    <a:cubicBezTo>
                      <a:pt x="8452" y="4941"/>
                      <a:pt x="8182" y="4671"/>
                      <a:pt x="7879" y="4432"/>
                    </a:cubicBezTo>
                    <a:cubicBezTo>
                      <a:pt x="7450" y="4098"/>
                      <a:pt x="7004" y="3779"/>
                      <a:pt x="6542" y="3493"/>
                    </a:cubicBezTo>
                    <a:cubicBezTo>
                      <a:pt x="6415" y="3429"/>
                      <a:pt x="6351" y="3397"/>
                      <a:pt x="6351" y="3397"/>
                    </a:cubicBezTo>
                    <a:cubicBezTo>
                      <a:pt x="6351" y="3397"/>
                      <a:pt x="5014" y="883"/>
                      <a:pt x="4680" y="883"/>
                    </a:cubicBezTo>
                    <a:cubicBezTo>
                      <a:pt x="4362" y="883"/>
                      <a:pt x="3359" y="2220"/>
                      <a:pt x="3693" y="4225"/>
                    </a:cubicBezTo>
                    <a:lnTo>
                      <a:pt x="3645" y="4273"/>
                    </a:lnTo>
                    <a:cubicBezTo>
                      <a:pt x="3518" y="4384"/>
                      <a:pt x="3375" y="4464"/>
                      <a:pt x="3200" y="4528"/>
                    </a:cubicBezTo>
                    <a:cubicBezTo>
                      <a:pt x="3136" y="4544"/>
                      <a:pt x="3072" y="4559"/>
                      <a:pt x="3009" y="4559"/>
                    </a:cubicBezTo>
                    <a:cubicBezTo>
                      <a:pt x="2728" y="4559"/>
                      <a:pt x="1391" y="3616"/>
                      <a:pt x="669" y="3616"/>
                    </a:cubicBezTo>
                    <a:cubicBezTo>
                      <a:pt x="531" y="3616"/>
                      <a:pt x="416" y="3650"/>
                      <a:pt x="334" y="3732"/>
                    </a:cubicBezTo>
                    <a:cubicBezTo>
                      <a:pt x="334" y="3732"/>
                      <a:pt x="0" y="4400"/>
                      <a:pt x="334" y="5562"/>
                    </a:cubicBezTo>
                    <a:cubicBezTo>
                      <a:pt x="669" y="6740"/>
                      <a:pt x="1337" y="8587"/>
                      <a:pt x="1512" y="9430"/>
                    </a:cubicBezTo>
                    <a:cubicBezTo>
                      <a:pt x="1544" y="9589"/>
                      <a:pt x="1576" y="9764"/>
                      <a:pt x="1640" y="9924"/>
                    </a:cubicBezTo>
                    <a:cubicBezTo>
                      <a:pt x="1640" y="9939"/>
                      <a:pt x="1656" y="9971"/>
                      <a:pt x="1656" y="9987"/>
                    </a:cubicBezTo>
                    <a:cubicBezTo>
                      <a:pt x="1942" y="10895"/>
                      <a:pt x="2690" y="12168"/>
                      <a:pt x="4855" y="13107"/>
                    </a:cubicBezTo>
                    <a:lnTo>
                      <a:pt x="5348" y="13314"/>
                    </a:lnTo>
                    <a:cubicBezTo>
                      <a:pt x="7735" y="14337"/>
                      <a:pt x="10397" y="15304"/>
                      <a:pt x="13810" y="15304"/>
                    </a:cubicBezTo>
                    <a:cubicBezTo>
                      <a:pt x="14063" y="15304"/>
                      <a:pt x="14320" y="15299"/>
                      <a:pt x="14581" y="15288"/>
                    </a:cubicBezTo>
                    <a:cubicBezTo>
                      <a:pt x="17366" y="15176"/>
                      <a:pt x="19515" y="14747"/>
                      <a:pt x="21075" y="13696"/>
                    </a:cubicBezTo>
                    <a:cubicBezTo>
                      <a:pt x="21759" y="13234"/>
                      <a:pt x="22348" y="12645"/>
                      <a:pt x="22794" y="11945"/>
                    </a:cubicBezTo>
                    <a:cubicBezTo>
                      <a:pt x="24306" y="9589"/>
                      <a:pt x="21107" y="3206"/>
                      <a:pt x="21107" y="3206"/>
                    </a:cubicBezTo>
                    <a:cubicBezTo>
                      <a:pt x="21107" y="3206"/>
                      <a:pt x="19424" y="1"/>
                      <a:pt x="188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3"/>
              <p:cNvSpPr/>
              <p:nvPr/>
            </p:nvSpPr>
            <p:spPr>
              <a:xfrm>
                <a:off x="5700575" y="4343575"/>
                <a:ext cx="86775" cy="109850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4394" extrusionOk="0">
                    <a:moveTo>
                      <a:pt x="2589" y="0"/>
                    </a:moveTo>
                    <a:cubicBezTo>
                      <a:pt x="1958" y="0"/>
                      <a:pt x="748" y="1219"/>
                      <a:pt x="1" y="2149"/>
                    </a:cubicBezTo>
                    <a:cubicBezTo>
                      <a:pt x="49" y="2468"/>
                      <a:pt x="176" y="2786"/>
                      <a:pt x="367" y="3041"/>
                    </a:cubicBezTo>
                    <a:cubicBezTo>
                      <a:pt x="637" y="3407"/>
                      <a:pt x="972" y="3725"/>
                      <a:pt x="1354" y="3964"/>
                    </a:cubicBezTo>
                    <a:cubicBezTo>
                      <a:pt x="1593" y="4155"/>
                      <a:pt x="1863" y="4298"/>
                      <a:pt x="2166" y="4394"/>
                    </a:cubicBezTo>
                    <a:cubicBezTo>
                      <a:pt x="2181" y="4171"/>
                      <a:pt x="2229" y="3964"/>
                      <a:pt x="2293" y="3757"/>
                    </a:cubicBezTo>
                    <a:cubicBezTo>
                      <a:pt x="2627" y="2754"/>
                      <a:pt x="3471" y="573"/>
                      <a:pt x="2802" y="64"/>
                    </a:cubicBezTo>
                    <a:cubicBezTo>
                      <a:pt x="2742" y="21"/>
                      <a:pt x="2671" y="0"/>
                      <a:pt x="25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43"/>
              <p:cNvSpPr/>
              <p:nvPr/>
            </p:nvSpPr>
            <p:spPr>
              <a:xfrm>
                <a:off x="5829900" y="4383375"/>
                <a:ext cx="81625" cy="105575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4223" extrusionOk="0">
                    <a:moveTo>
                      <a:pt x="2993" y="0"/>
                    </a:moveTo>
                    <a:cubicBezTo>
                      <a:pt x="2150" y="143"/>
                      <a:pt x="1" y="701"/>
                      <a:pt x="144" y="2993"/>
                    </a:cubicBezTo>
                    <a:cubicBezTo>
                      <a:pt x="176" y="3534"/>
                      <a:pt x="192" y="3916"/>
                      <a:pt x="224" y="4186"/>
                    </a:cubicBezTo>
                    <a:cubicBezTo>
                      <a:pt x="303" y="4210"/>
                      <a:pt x="391" y="4222"/>
                      <a:pt x="480" y="4222"/>
                    </a:cubicBezTo>
                    <a:cubicBezTo>
                      <a:pt x="570" y="4222"/>
                      <a:pt x="662" y="4210"/>
                      <a:pt x="749" y="4186"/>
                    </a:cubicBezTo>
                    <a:cubicBezTo>
                      <a:pt x="1258" y="4027"/>
                      <a:pt x="1465" y="3502"/>
                      <a:pt x="1609" y="3040"/>
                    </a:cubicBezTo>
                    <a:cubicBezTo>
                      <a:pt x="1720" y="2642"/>
                      <a:pt x="1831" y="2229"/>
                      <a:pt x="2086" y="1926"/>
                    </a:cubicBezTo>
                    <a:cubicBezTo>
                      <a:pt x="2420" y="1544"/>
                      <a:pt x="2978" y="1369"/>
                      <a:pt x="3169" y="892"/>
                    </a:cubicBezTo>
                    <a:cubicBezTo>
                      <a:pt x="3264" y="589"/>
                      <a:pt x="3200" y="255"/>
                      <a:pt x="29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43"/>
              <p:cNvSpPr/>
              <p:nvPr/>
            </p:nvSpPr>
            <p:spPr>
              <a:xfrm>
                <a:off x="5447900" y="4363350"/>
                <a:ext cx="9312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6327" extrusionOk="0">
                    <a:moveTo>
                      <a:pt x="669" y="1"/>
                    </a:moveTo>
                    <a:cubicBezTo>
                      <a:pt x="531" y="1"/>
                      <a:pt x="416" y="35"/>
                      <a:pt x="334" y="117"/>
                    </a:cubicBezTo>
                    <a:cubicBezTo>
                      <a:pt x="334" y="117"/>
                      <a:pt x="0" y="785"/>
                      <a:pt x="334" y="1963"/>
                    </a:cubicBezTo>
                    <a:cubicBezTo>
                      <a:pt x="669" y="3125"/>
                      <a:pt x="1337" y="4972"/>
                      <a:pt x="1512" y="5815"/>
                    </a:cubicBezTo>
                    <a:cubicBezTo>
                      <a:pt x="1544" y="5974"/>
                      <a:pt x="1576" y="6149"/>
                      <a:pt x="1640" y="6309"/>
                    </a:cubicBezTo>
                    <a:cubicBezTo>
                      <a:pt x="1699" y="6320"/>
                      <a:pt x="1758" y="6326"/>
                      <a:pt x="1817" y="6326"/>
                    </a:cubicBezTo>
                    <a:cubicBezTo>
                      <a:pt x="2074" y="6326"/>
                      <a:pt x="2318" y="6216"/>
                      <a:pt x="2499" y="6022"/>
                    </a:cubicBezTo>
                    <a:cubicBezTo>
                      <a:pt x="2611" y="5879"/>
                      <a:pt x="2690" y="5720"/>
                      <a:pt x="2738" y="5545"/>
                    </a:cubicBezTo>
                    <a:cubicBezTo>
                      <a:pt x="2945" y="4972"/>
                      <a:pt x="3168" y="4414"/>
                      <a:pt x="3375" y="3857"/>
                    </a:cubicBezTo>
                    <a:cubicBezTo>
                      <a:pt x="3486" y="3587"/>
                      <a:pt x="3566" y="3300"/>
                      <a:pt x="3629" y="3030"/>
                    </a:cubicBezTo>
                    <a:cubicBezTo>
                      <a:pt x="3725" y="2361"/>
                      <a:pt x="3613" y="1693"/>
                      <a:pt x="3295" y="1104"/>
                    </a:cubicBezTo>
                    <a:cubicBezTo>
                      <a:pt x="3263" y="1040"/>
                      <a:pt x="3231" y="976"/>
                      <a:pt x="3200" y="913"/>
                    </a:cubicBezTo>
                    <a:cubicBezTo>
                      <a:pt x="3136" y="944"/>
                      <a:pt x="3072" y="944"/>
                      <a:pt x="3009" y="944"/>
                    </a:cubicBezTo>
                    <a:cubicBezTo>
                      <a:pt x="2728" y="944"/>
                      <a:pt x="1391" y="1"/>
                      <a:pt x="6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43"/>
              <p:cNvSpPr/>
              <p:nvPr/>
            </p:nvSpPr>
            <p:spPr>
              <a:xfrm>
                <a:off x="5566075" y="4306975"/>
                <a:ext cx="35850" cy="5215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2086" extrusionOk="0">
                    <a:moveTo>
                      <a:pt x="176" y="0"/>
                    </a:moveTo>
                    <a:lnTo>
                      <a:pt x="176" y="0"/>
                    </a:lnTo>
                    <a:cubicBezTo>
                      <a:pt x="1" y="191"/>
                      <a:pt x="192" y="891"/>
                      <a:pt x="239" y="1035"/>
                    </a:cubicBezTo>
                    <a:cubicBezTo>
                      <a:pt x="335" y="1401"/>
                      <a:pt x="478" y="1751"/>
                      <a:pt x="637" y="2085"/>
                    </a:cubicBezTo>
                    <a:cubicBezTo>
                      <a:pt x="892" y="2053"/>
                      <a:pt x="1163" y="2037"/>
                      <a:pt x="1433" y="2037"/>
                    </a:cubicBezTo>
                    <a:cubicBezTo>
                      <a:pt x="1433" y="2037"/>
                      <a:pt x="606" y="462"/>
                      <a:pt x="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43"/>
              <p:cNvSpPr/>
              <p:nvPr/>
            </p:nvSpPr>
            <p:spPr>
              <a:xfrm>
                <a:off x="5468100" y="4375250"/>
                <a:ext cx="45475" cy="6505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2602" extrusionOk="0">
                    <a:moveTo>
                      <a:pt x="1819" y="962"/>
                    </a:moveTo>
                    <a:cubicBezTo>
                      <a:pt x="1819" y="962"/>
                      <a:pt x="1819" y="962"/>
                      <a:pt x="1819" y="962"/>
                    </a:cubicBezTo>
                    <a:lnTo>
                      <a:pt x="1819" y="962"/>
                    </a:lnTo>
                    <a:cubicBezTo>
                      <a:pt x="1819" y="962"/>
                      <a:pt x="1819" y="962"/>
                      <a:pt x="1819" y="962"/>
                    </a:cubicBezTo>
                    <a:close/>
                    <a:moveTo>
                      <a:pt x="169" y="1"/>
                    </a:moveTo>
                    <a:cubicBezTo>
                      <a:pt x="66" y="1"/>
                      <a:pt x="0" y="87"/>
                      <a:pt x="20" y="341"/>
                    </a:cubicBezTo>
                    <a:cubicBezTo>
                      <a:pt x="84" y="1169"/>
                      <a:pt x="736" y="1837"/>
                      <a:pt x="1070" y="2601"/>
                    </a:cubicBezTo>
                    <a:cubicBezTo>
                      <a:pt x="1341" y="2060"/>
                      <a:pt x="1580" y="1519"/>
                      <a:pt x="1819" y="962"/>
                    </a:cubicBezTo>
                    <a:lnTo>
                      <a:pt x="1819" y="962"/>
                    </a:lnTo>
                    <a:cubicBezTo>
                      <a:pt x="1818" y="962"/>
                      <a:pt x="1818" y="962"/>
                      <a:pt x="1818" y="962"/>
                    </a:cubicBezTo>
                    <a:cubicBezTo>
                      <a:pt x="1793" y="962"/>
                      <a:pt x="783" y="340"/>
                      <a:pt x="704" y="293"/>
                    </a:cubicBezTo>
                    <a:cubicBezTo>
                      <a:pt x="545" y="180"/>
                      <a:pt x="318" y="1"/>
                      <a:pt x="1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43"/>
              <p:cNvSpPr/>
              <p:nvPr/>
            </p:nvSpPr>
            <p:spPr>
              <a:xfrm>
                <a:off x="5568875" y="4390725"/>
                <a:ext cx="138500" cy="1649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6599" extrusionOk="0">
                    <a:moveTo>
                      <a:pt x="5478" y="1"/>
                    </a:moveTo>
                    <a:cubicBezTo>
                      <a:pt x="5464" y="1"/>
                      <a:pt x="5452" y="9"/>
                      <a:pt x="5444" y="25"/>
                    </a:cubicBezTo>
                    <a:cubicBezTo>
                      <a:pt x="4759" y="725"/>
                      <a:pt x="4314" y="1680"/>
                      <a:pt x="3868" y="2715"/>
                    </a:cubicBezTo>
                    <a:cubicBezTo>
                      <a:pt x="3566" y="3447"/>
                      <a:pt x="3200" y="4147"/>
                      <a:pt x="2802" y="4832"/>
                    </a:cubicBezTo>
                    <a:cubicBezTo>
                      <a:pt x="2213" y="5787"/>
                      <a:pt x="1194" y="6407"/>
                      <a:pt x="80" y="6487"/>
                    </a:cubicBezTo>
                    <a:cubicBezTo>
                      <a:pt x="0" y="6487"/>
                      <a:pt x="0" y="6582"/>
                      <a:pt x="80" y="6598"/>
                    </a:cubicBezTo>
                    <a:cubicBezTo>
                      <a:pt x="1226" y="6503"/>
                      <a:pt x="2276" y="5866"/>
                      <a:pt x="2881" y="4879"/>
                    </a:cubicBezTo>
                    <a:cubicBezTo>
                      <a:pt x="3295" y="4195"/>
                      <a:pt x="3645" y="3495"/>
                      <a:pt x="3964" y="2746"/>
                    </a:cubicBezTo>
                    <a:cubicBezTo>
                      <a:pt x="4409" y="1744"/>
                      <a:pt x="4839" y="773"/>
                      <a:pt x="5523" y="88"/>
                    </a:cubicBezTo>
                    <a:cubicBezTo>
                      <a:pt x="5539" y="72"/>
                      <a:pt x="5539" y="40"/>
                      <a:pt x="5523" y="25"/>
                    </a:cubicBezTo>
                    <a:cubicBezTo>
                      <a:pt x="5508" y="9"/>
                      <a:pt x="5492" y="1"/>
                      <a:pt x="54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43"/>
              <p:cNvSpPr/>
              <p:nvPr/>
            </p:nvSpPr>
            <p:spPr>
              <a:xfrm>
                <a:off x="5741975" y="4450675"/>
                <a:ext cx="20300" cy="115525"/>
              </a:xfrm>
              <a:custGeom>
                <a:avLst/>
                <a:gdLst/>
                <a:ahLst/>
                <a:cxnLst/>
                <a:rect l="l" t="t" r="r" b="b"/>
                <a:pathLst>
                  <a:path w="812" h="4621" extrusionOk="0">
                    <a:moveTo>
                      <a:pt x="479" y="0"/>
                    </a:moveTo>
                    <a:cubicBezTo>
                      <a:pt x="455" y="0"/>
                      <a:pt x="430" y="16"/>
                      <a:pt x="430" y="46"/>
                    </a:cubicBezTo>
                    <a:cubicBezTo>
                      <a:pt x="382" y="412"/>
                      <a:pt x="398" y="794"/>
                      <a:pt x="478" y="1160"/>
                    </a:cubicBezTo>
                    <a:lnTo>
                      <a:pt x="494" y="1208"/>
                    </a:lnTo>
                    <a:cubicBezTo>
                      <a:pt x="653" y="1733"/>
                      <a:pt x="701" y="2290"/>
                      <a:pt x="621" y="2847"/>
                    </a:cubicBezTo>
                    <a:cubicBezTo>
                      <a:pt x="573" y="3245"/>
                      <a:pt x="430" y="3627"/>
                      <a:pt x="239" y="3978"/>
                    </a:cubicBezTo>
                    <a:cubicBezTo>
                      <a:pt x="128" y="4153"/>
                      <a:pt x="48" y="4360"/>
                      <a:pt x="0" y="4566"/>
                    </a:cubicBezTo>
                    <a:cubicBezTo>
                      <a:pt x="0" y="4582"/>
                      <a:pt x="16" y="4614"/>
                      <a:pt x="48" y="4614"/>
                    </a:cubicBezTo>
                    <a:cubicBezTo>
                      <a:pt x="52" y="4619"/>
                      <a:pt x="58" y="4620"/>
                      <a:pt x="63" y="4620"/>
                    </a:cubicBezTo>
                    <a:cubicBezTo>
                      <a:pt x="79" y="4620"/>
                      <a:pt x="96" y="4606"/>
                      <a:pt x="96" y="4582"/>
                    </a:cubicBezTo>
                    <a:cubicBezTo>
                      <a:pt x="159" y="4391"/>
                      <a:pt x="223" y="4200"/>
                      <a:pt x="334" y="4025"/>
                    </a:cubicBezTo>
                    <a:cubicBezTo>
                      <a:pt x="541" y="3659"/>
                      <a:pt x="669" y="3277"/>
                      <a:pt x="732" y="2863"/>
                    </a:cubicBezTo>
                    <a:cubicBezTo>
                      <a:pt x="812" y="2290"/>
                      <a:pt x="764" y="1717"/>
                      <a:pt x="589" y="1176"/>
                    </a:cubicBezTo>
                    <a:lnTo>
                      <a:pt x="573" y="1128"/>
                    </a:lnTo>
                    <a:cubicBezTo>
                      <a:pt x="510" y="778"/>
                      <a:pt x="494" y="412"/>
                      <a:pt x="525" y="62"/>
                    </a:cubicBezTo>
                    <a:cubicBezTo>
                      <a:pt x="534" y="20"/>
                      <a:pt x="507" y="0"/>
                      <a:pt x="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43"/>
              <p:cNvSpPr/>
              <p:nvPr/>
            </p:nvSpPr>
            <p:spPr>
              <a:xfrm>
                <a:off x="5834300" y="4483650"/>
                <a:ext cx="71250" cy="8240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3296" extrusionOk="0">
                    <a:moveTo>
                      <a:pt x="80" y="0"/>
                    </a:moveTo>
                    <a:cubicBezTo>
                      <a:pt x="48" y="0"/>
                      <a:pt x="16" y="16"/>
                      <a:pt x="16" y="48"/>
                    </a:cubicBezTo>
                    <a:cubicBezTo>
                      <a:pt x="0" y="955"/>
                      <a:pt x="398" y="1815"/>
                      <a:pt x="1114" y="2372"/>
                    </a:cubicBezTo>
                    <a:cubicBezTo>
                      <a:pt x="2324" y="3295"/>
                      <a:pt x="2770" y="3295"/>
                      <a:pt x="2802" y="3295"/>
                    </a:cubicBezTo>
                    <a:cubicBezTo>
                      <a:pt x="2817" y="3295"/>
                      <a:pt x="2849" y="3279"/>
                      <a:pt x="2849" y="3247"/>
                    </a:cubicBezTo>
                    <a:cubicBezTo>
                      <a:pt x="2849" y="3216"/>
                      <a:pt x="2817" y="3200"/>
                      <a:pt x="2802" y="3200"/>
                    </a:cubicBezTo>
                    <a:cubicBezTo>
                      <a:pt x="2786" y="3200"/>
                      <a:pt x="2340" y="3184"/>
                      <a:pt x="1194" y="2292"/>
                    </a:cubicBezTo>
                    <a:cubicBezTo>
                      <a:pt x="493" y="1767"/>
                      <a:pt x="96" y="924"/>
                      <a:pt x="127" y="48"/>
                    </a:cubicBezTo>
                    <a:cubicBezTo>
                      <a:pt x="127" y="16"/>
                      <a:pt x="96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43"/>
              <p:cNvSpPr/>
              <p:nvPr/>
            </p:nvSpPr>
            <p:spPr>
              <a:xfrm>
                <a:off x="5890800" y="4382750"/>
                <a:ext cx="402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280" extrusionOk="0">
                    <a:moveTo>
                      <a:pt x="861" y="0"/>
                    </a:moveTo>
                    <a:cubicBezTo>
                      <a:pt x="326" y="0"/>
                      <a:pt x="44" y="173"/>
                      <a:pt x="32" y="184"/>
                    </a:cubicBezTo>
                    <a:cubicBezTo>
                      <a:pt x="16" y="200"/>
                      <a:pt x="0" y="232"/>
                      <a:pt x="16" y="248"/>
                    </a:cubicBezTo>
                    <a:cubicBezTo>
                      <a:pt x="32" y="264"/>
                      <a:pt x="48" y="280"/>
                      <a:pt x="64" y="280"/>
                    </a:cubicBezTo>
                    <a:cubicBezTo>
                      <a:pt x="64" y="280"/>
                      <a:pt x="80" y="280"/>
                      <a:pt x="96" y="264"/>
                    </a:cubicBezTo>
                    <a:cubicBezTo>
                      <a:pt x="96" y="264"/>
                      <a:pt x="359" y="102"/>
                      <a:pt x="874" y="102"/>
                    </a:cubicBezTo>
                    <a:cubicBezTo>
                      <a:pt x="1064" y="102"/>
                      <a:pt x="1287" y="124"/>
                      <a:pt x="1544" y="184"/>
                    </a:cubicBezTo>
                    <a:cubicBezTo>
                      <a:pt x="1553" y="189"/>
                      <a:pt x="1560" y="191"/>
                      <a:pt x="1567" y="191"/>
                    </a:cubicBezTo>
                    <a:cubicBezTo>
                      <a:pt x="1585" y="191"/>
                      <a:pt x="1596" y="176"/>
                      <a:pt x="1608" y="153"/>
                    </a:cubicBezTo>
                    <a:cubicBezTo>
                      <a:pt x="1608" y="121"/>
                      <a:pt x="1592" y="89"/>
                      <a:pt x="1560" y="89"/>
                    </a:cubicBezTo>
                    <a:cubicBezTo>
                      <a:pt x="1293" y="24"/>
                      <a:pt x="1059" y="0"/>
                      <a:pt x="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43"/>
              <p:cNvSpPr/>
              <p:nvPr/>
            </p:nvSpPr>
            <p:spPr>
              <a:xfrm>
                <a:off x="6009375" y="4372625"/>
                <a:ext cx="23100" cy="158800"/>
              </a:xfrm>
              <a:custGeom>
                <a:avLst/>
                <a:gdLst/>
                <a:ahLst/>
                <a:cxnLst/>
                <a:rect l="l" t="t" r="r" b="b"/>
                <a:pathLst>
                  <a:path w="924" h="6352" extrusionOk="0">
                    <a:moveTo>
                      <a:pt x="415" y="0"/>
                    </a:moveTo>
                    <a:cubicBezTo>
                      <a:pt x="367" y="16"/>
                      <a:pt x="399" y="64"/>
                      <a:pt x="399" y="96"/>
                    </a:cubicBezTo>
                    <a:cubicBezTo>
                      <a:pt x="717" y="1099"/>
                      <a:pt x="828" y="2181"/>
                      <a:pt x="701" y="3232"/>
                    </a:cubicBezTo>
                    <a:cubicBezTo>
                      <a:pt x="574" y="4266"/>
                      <a:pt x="351" y="5285"/>
                      <a:pt x="17" y="6272"/>
                    </a:cubicBezTo>
                    <a:cubicBezTo>
                      <a:pt x="1" y="6304"/>
                      <a:pt x="17" y="6336"/>
                      <a:pt x="48" y="6351"/>
                    </a:cubicBezTo>
                    <a:lnTo>
                      <a:pt x="64" y="6351"/>
                    </a:lnTo>
                    <a:cubicBezTo>
                      <a:pt x="80" y="6336"/>
                      <a:pt x="96" y="6320"/>
                      <a:pt x="112" y="6304"/>
                    </a:cubicBezTo>
                    <a:cubicBezTo>
                      <a:pt x="446" y="5317"/>
                      <a:pt x="669" y="4282"/>
                      <a:pt x="797" y="3248"/>
                    </a:cubicBezTo>
                    <a:cubicBezTo>
                      <a:pt x="924" y="2165"/>
                      <a:pt x="813" y="1083"/>
                      <a:pt x="478" y="64"/>
                    </a:cubicBezTo>
                    <a:cubicBezTo>
                      <a:pt x="478" y="48"/>
                      <a:pt x="478" y="48"/>
                      <a:pt x="478" y="48"/>
                    </a:cubicBezTo>
                    <a:cubicBezTo>
                      <a:pt x="478" y="16"/>
                      <a:pt x="446" y="0"/>
                      <a:pt x="4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43"/>
              <p:cNvSpPr/>
              <p:nvPr/>
            </p:nvSpPr>
            <p:spPr>
              <a:xfrm>
                <a:off x="5526675" y="4360525"/>
                <a:ext cx="45800" cy="27250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1090" extrusionOk="0">
                    <a:moveTo>
                      <a:pt x="1779" y="0"/>
                    </a:moveTo>
                    <a:cubicBezTo>
                      <a:pt x="1770" y="0"/>
                      <a:pt x="1761" y="2"/>
                      <a:pt x="1752" y="7"/>
                    </a:cubicBezTo>
                    <a:cubicBezTo>
                      <a:pt x="1338" y="166"/>
                      <a:pt x="940" y="373"/>
                      <a:pt x="558" y="612"/>
                    </a:cubicBezTo>
                    <a:cubicBezTo>
                      <a:pt x="224" y="835"/>
                      <a:pt x="17" y="994"/>
                      <a:pt x="17" y="994"/>
                    </a:cubicBezTo>
                    <a:cubicBezTo>
                      <a:pt x="1" y="1010"/>
                      <a:pt x="1" y="1042"/>
                      <a:pt x="17" y="1057"/>
                    </a:cubicBezTo>
                    <a:cubicBezTo>
                      <a:pt x="17" y="1073"/>
                      <a:pt x="33" y="1089"/>
                      <a:pt x="49" y="1089"/>
                    </a:cubicBezTo>
                    <a:cubicBezTo>
                      <a:pt x="65" y="1089"/>
                      <a:pt x="80" y="1089"/>
                      <a:pt x="96" y="1073"/>
                    </a:cubicBezTo>
                    <a:cubicBezTo>
                      <a:pt x="96" y="1073"/>
                      <a:pt x="287" y="930"/>
                      <a:pt x="638" y="707"/>
                    </a:cubicBezTo>
                    <a:cubicBezTo>
                      <a:pt x="1004" y="468"/>
                      <a:pt x="1386" y="262"/>
                      <a:pt x="1784" y="86"/>
                    </a:cubicBezTo>
                    <a:cubicBezTo>
                      <a:pt x="1815" y="86"/>
                      <a:pt x="1831" y="55"/>
                      <a:pt x="1815" y="23"/>
                    </a:cubicBezTo>
                    <a:cubicBezTo>
                      <a:pt x="1815" y="12"/>
                      <a:pt x="1800" y="0"/>
                      <a:pt x="17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43"/>
              <p:cNvSpPr/>
              <p:nvPr/>
            </p:nvSpPr>
            <p:spPr>
              <a:xfrm>
                <a:off x="5991875" y="4435900"/>
                <a:ext cx="2000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0" h="351" extrusionOk="0">
                    <a:moveTo>
                      <a:pt x="16" y="0"/>
                    </a:moveTo>
                    <a:cubicBezTo>
                      <a:pt x="0" y="16"/>
                      <a:pt x="0" y="32"/>
                      <a:pt x="0" y="32"/>
                    </a:cubicBezTo>
                    <a:cubicBezTo>
                      <a:pt x="16" y="128"/>
                      <a:pt x="16" y="223"/>
                      <a:pt x="0" y="319"/>
                    </a:cubicBezTo>
                    <a:cubicBezTo>
                      <a:pt x="0" y="335"/>
                      <a:pt x="0" y="350"/>
                      <a:pt x="16" y="350"/>
                    </a:cubicBezTo>
                    <a:cubicBezTo>
                      <a:pt x="32" y="350"/>
                      <a:pt x="48" y="335"/>
                      <a:pt x="48" y="319"/>
                    </a:cubicBezTo>
                    <a:cubicBezTo>
                      <a:pt x="80" y="223"/>
                      <a:pt x="80" y="128"/>
                      <a:pt x="48" y="32"/>
                    </a:cubicBezTo>
                    <a:cubicBezTo>
                      <a:pt x="48" y="16"/>
                      <a:pt x="32" y="0"/>
                      <a:pt x="16" y="0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43"/>
              <p:cNvSpPr/>
              <p:nvPr/>
            </p:nvSpPr>
            <p:spPr>
              <a:xfrm>
                <a:off x="5992800" y="4426000"/>
                <a:ext cx="42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65" extrusionOk="0">
                    <a:moveTo>
                      <a:pt x="31" y="1"/>
                    </a:moveTo>
                    <a:cubicBezTo>
                      <a:pt x="12" y="1"/>
                      <a:pt x="0" y="19"/>
                      <a:pt x="11" y="30"/>
                    </a:cubicBezTo>
                    <a:cubicBezTo>
                      <a:pt x="75" y="126"/>
                      <a:pt x="107" y="237"/>
                      <a:pt x="107" y="333"/>
                    </a:cubicBezTo>
                    <a:cubicBezTo>
                      <a:pt x="107" y="349"/>
                      <a:pt x="123" y="364"/>
                      <a:pt x="138" y="364"/>
                    </a:cubicBezTo>
                    <a:cubicBezTo>
                      <a:pt x="154" y="364"/>
                      <a:pt x="154" y="349"/>
                      <a:pt x="154" y="333"/>
                    </a:cubicBezTo>
                    <a:cubicBezTo>
                      <a:pt x="170" y="221"/>
                      <a:pt x="123" y="110"/>
                      <a:pt x="59" y="14"/>
                    </a:cubicBezTo>
                    <a:cubicBezTo>
                      <a:pt x="49" y="4"/>
                      <a:pt x="39" y="1"/>
                      <a:pt x="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43"/>
              <p:cNvSpPr/>
              <p:nvPr/>
            </p:nvSpPr>
            <p:spPr>
              <a:xfrm>
                <a:off x="5996650" y="4439075"/>
                <a:ext cx="16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65" h="463" extrusionOk="0">
                    <a:moveTo>
                      <a:pt x="32" y="1"/>
                    </a:moveTo>
                    <a:cubicBezTo>
                      <a:pt x="16" y="1"/>
                      <a:pt x="0" y="17"/>
                      <a:pt x="0" y="32"/>
                    </a:cubicBezTo>
                    <a:cubicBezTo>
                      <a:pt x="16" y="160"/>
                      <a:pt x="16" y="287"/>
                      <a:pt x="0" y="430"/>
                    </a:cubicBezTo>
                    <a:cubicBezTo>
                      <a:pt x="0" y="446"/>
                      <a:pt x="16" y="446"/>
                      <a:pt x="32" y="462"/>
                    </a:cubicBezTo>
                    <a:cubicBezTo>
                      <a:pt x="48" y="462"/>
                      <a:pt x="64" y="446"/>
                      <a:pt x="48" y="430"/>
                    </a:cubicBezTo>
                    <a:cubicBezTo>
                      <a:pt x="64" y="287"/>
                      <a:pt x="64" y="160"/>
                      <a:pt x="48" y="32"/>
                    </a:cubicBezTo>
                    <a:cubicBezTo>
                      <a:pt x="48" y="17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43"/>
              <p:cNvSpPr/>
              <p:nvPr/>
            </p:nvSpPr>
            <p:spPr>
              <a:xfrm>
                <a:off x="5517125" y="4552875"/>
                <a:ext cx="60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72" extrusionOk="0">
                    <a:moveTo>
                      <a:pt x="17" y="1"/>
                    </a:moveTo>
                    <a:cubicBezTo>
                      <a:pt x="1" y="17"/>
                      <a:pt x="1" y="33"/>
                      <a:pt x="17" y="49"/>
                    </a:cubicBezTo>
                    <a:cubicBezTo>
                      <a:pt x="65" y="128"/>
                      <a:pt x="128" y="208"/>
                      <a:pt x="208" y="272"/>
                    </a:cubicBezTo>
                    <a:lnTo>
                      <a:pt x="224" y="272"/>
                    </a:lnTo>
                    <a:cubicBezTo>
                      <a:pt x="224" y="256"/>
                      <a:pt x="240" y="256"/>
                      <a:pt x="240" y="256"/>
                    </a:cubicBezTo>
                    <a:cubicBezTo>
                      <a:pt x="240" y="240"/>
                      <a:pt x="240" y="224"/>
                      <a:pt x="240" y="208"/>
                    </a:cubicBezTo>
                    <a:cubicBezTo>
                      <a:pt x="160" y="160"/>
                      <a:pt x="96" y="96"/>
                      <a:pt x="65" y="17"/>
                    </a:cubicBezTo>
                    <a:cubicBezTo>
                      <a:pt x="49" y="1"/>
                      <a:pt x="33" y="1"/>
                      <a:pt x="17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43"/>
              <p:cNvSpPr/>
              <p:nvPr/>
            </p:nvSpPr>
            <p:spPr>
              <a:xfrm>
                <a:off x="5520325" y="4562050"/>
                <a:ext cx="837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39" extrusionOk="0">
                    <a:moveTo>
                      <a:pt x="16" y="0"/>
                    </a:moveTo>
                    <a:cubicBezTo>
                      <a:pt x="0" y="16"/>
                      <a:pt x="0" y="32"/>
                      <a:pt x="16" y="32"/>
                    </a:cubicBezTo>
                    <a:cubicBezTo>
                      <a:pt x="80" y="127"/>
                      <a:pt x="191" y="207"/>
                      <a:pt x="303" y="239"/>
                    </a:cubicBezTo>
                    <a:cubicBezTo>
                      <a:pt x="319" y="239"/>
                      <a:pt x="334" y="223"/>
                      <a:pt x="334" y="207"/>
                    </a:cubicBezTo>
                    <a:cubicBezTo>
                      <a:pt x="334" y="191"/>
                      <a:pt x="319" y="175"/>
                      <a:pt x="319" y="175"/>
                    </a:cubicBezTo>
                    <a:cubicBezTo>
                      <a:pt x="207" y="143"/>
                      <a:pt x="112" y="80"/>
                      <a:pt x="48" y="0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43"/>
              <p:cNvSpPr/>
              <p:nvPr/>
            </p:nvSpPr>
            <p:spPr>
              <a:xfrm>
                <a:off x="5509700" y="4551375"/>
                <a:ext cx="745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64" extrusionOk="0">
                    <a:moveTo>
                      <a:pt x="32" y="0"/>
                    </a:moveTo>
                    <a:cubicBezTo>
                      <a:pt x="13" y="0"/>
                      <a:pt x="0" y="23"/>
                      <a:pt x="11" y="45"/>
                    </a:cubicBezTo>
                    <a:cubicBezTo>
                      <a:pt x="75" y="156"/>
                      <a:pt x="171" y="268"/>
                      <a:pt x="250" y="363"/>
                    </a:cubicBezTo>
                    <a:lnTo>
                      <a:pt x="298" y="363"/>
                    </a:lnTo>
                    <a:cubicBezTo>
                      <a:pt x="298" y="347"/>
                      <a:pt x="298" y="332"/>
                      <a:pt x="298" y="332"/>
                    </a:cubicBezTo>
                    <a:cubicBezTo>
                      <a:pt x="202" y="236"/>
                      <a:pt x="123" y="125"/>
                      <a:pt x="59" y="13"/>
                    </a:cubicBezTo>
                    <a:cubicBezTo>
                      <a:pt x="50" y="4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43"/>
              <p:cNvSpPr/>
              <p:nvPr/>
            </p:nvSpPr>
            <p:spPr>
              <a:xfrm>
                <a:off x="5734400" y="4543950"/>
                <a:ext cx="440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31" extrusionOk="0">
                    <a:moveTo>
                      <a:pt x="156" y="1"/>
                    </a:moveTo>
                    <a:cubicBezTo>
                      <a:pt x="151" y="1"/>
                      <a:pt x="144" y="8"/>
                      <a:pt x="144" y="8"/>
                    </a:cubicBezTo>
                    <a:cubicBezTo>
                      <a:pt x="112" y="87"/>
                      <a:pt x="64" y="135"/>
                      <a:pt x="1" y="199"/>
                    </a:cubicBezTo>
                    <a:cubicBezTo>
                      <a:pt x="1" y="199"/>
                      <a:pt x="1" y="215"/>
                      <a:pt x="1" y="231"/>
                    </a:cubicBezTo>
                    <a:lnTo>
                      <a:pt x="33" y="231"/>
                    </a:lnTo>
                    <a:cubicBezTo>
                      <a:pt x="96" y="167"/>
                      <a:pt x="144" y="103"/>
                      <a:pt x="176" y="24"/>
                    </a:cubicBezTo>
                    <a:cubicBezTo>
                      <a:pt x="176" y="24"/>
                      <a:pt x="176" y="8"/>
                      <a:pt x="160" y="8"/>
                    </a:cubicBezTo>
                    <a:cubicBezTo>
                      <a:pt x="160" y="2"/>
                      <a:pt x="158" y="1"/>
                      <a:pt x="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43"/>
              <p:cNvSpPr/>
              <p:nvPr/>
            </p:nvSpPr>
            <p:spPr>
              <a:xfrm>
                <a:off x="5741575" y="4537975"/>
                <a:ext cx="36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95" extrusionOk="0">
                    <a:moveTo>
                      <a:pt x="120" y="0"/>
                    </a:moveTo>
                    <a:cubicBezTo>
                      <a:pt x="108" y="0"/>
                      <a:pt x="96" y="8"/>
                      <a:pt x="96" y="24"/>
                    </a:cubicBezTo>
                    <a:cubicBezTo>
                      <a:pt x="96" y="119"/>
                      <a:pt x="64" y="199"/>
                      <a:pt x="0" y="263"/>
                    </a:cubicBezTo>
                    <a:cubicBezTo>
                      <a:pt x="0" y="279"/>
                      <a:pt x="0" y="295"/>
                      <a:pt x="0" y="295"/>
                    </a:cubicBezTo>
                    <a:lnTo>
                      <a:pt x="32" y="295"/>
                    </a:lnTo>
                    <a:cubicBezTo>
                      <a:pt x="96" y="215"/>
                      <a:pt x="144" y="119"/>
                      <a:pt x="144" y="24"/>
                    </a:cubicBezTo>
                    <a:cubicBezTo>
                      <a:pt x="144" y="8"/>
                      <a:pt x="132" y="0"/>
                      <a:pt x="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43"/>
              <p:cNvSpPr/>
              <p:nvPr/>
            </p:nvSpPr>
            <p:spPr>
              <a:xfrm>
                <a:off x="5734400" y="4548750"/>
                <a:ext cx="6275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78" extrusionOk="0">
                    <a:moveTo>
                      <a:pt x="224" y="0"/>
                    </a:moveTo>
                    <a:cubicBezTo>
                      <a:pt x="218" y="0"/>
                      <a:pt x="212" y="2"/>
                      <a:pt x="208" y="7"/>
                    </a:cubicBezTo>
                    <a:cubicBezTo>
                      <a:pt x="144" y="86"/>
                      <a:pt x="80" y="166"/>
                      <a:pt x="17" y="246"/>
                    </a:cubicBezTo>
                    <a:cubicBezTo>
                      <a:pt x="1" y="261"/>
                      <a:pt x="1" y="277"/>
                      <a:pt x="17" y="277"/>
                    </a:cubicBezTo>
                    <a:lnTo>
                      <a:pt x="49" y="277"/>
                    </a:lnTo>
                    <a:cubicBezTo>
                      <a:pt x="112" y="198"/>
                      <a:pt x="176" y="118"/>
                      <a:pt x="240" y="23"/>
                    </a:cubicBezTo>
                    <a:cubicBezTo>
                      <a:pt x="251" y="11"/>
                      <a:pt x="238" y="0"/>
                      <a:pt x="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43"/>
              <p:cNvSpPr/>
              <p:nvPr/>
            </p:nvSpPr>
            <p:spPr>
              <a:xfrm>
                <a:off x="5569650" y="4437875"/>
                <a:ext cx="1952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63" extrusionOk="0">
                    <a:moveTo>
                      <a:pt x="447" y="1"/>
                    </a:moveTo>
                    <a:cubicBezTo>
                      <a:pt x="144" y="1"/>
                      <a:pt x="1" y="351"/>
                      <a:pt x="208" y="558"/>
                    </a:cubicBezTo>
                    <a:cubicBezTo>
                      <a:pt x="276" y="631"/>
                      <a:pt x="360" y="663"/>
                      <a:pt x="444" y="663"/>
                    </a:cubicBezTo>
                    <a:cubicBezTo>
                      <a:pt x="615" y="663"/>
                      <a:pt x="781" y="528"/>
                      <a:pt x="781" y="335"/>
                    </a:cubicBezTo>
                    <a:cubicBezTo>
                      <a:pt x="781" y="144"/>
                      <a:pt x="622" y="1"/>
                      <a:pt x="4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43"/>
              <p:cNvSpPr/>
              <p:nvPr/>
            </p:nvSpPr>
            <p:spPr>
              <a:xfrm>
                <a:off x="5618200" y="4387750"/>
                <a:ext cx="15550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537" extrusionOk="0">
                    <a:moveTo>
                      <a:pt x="351" y="0"/>
                    </a:moveTo>
                    <a:cubicBezTo>
                      <a:pt x="112" y="0"/>
                      <a:pt x="1" y="287"/>
                      <a:pt x="160" y="462"/>
                    </a:cubicBezTo>
                    <a:cubicBezTo>
                      <a:pt x="216" y="513"/>
                      <a:pt x="284" y="536"/>
                      <a:pt x="350" y="536"/>
                    </a:cubicBezTo>
                    <a:cubicBezTo>
                      <a:pt x="490" y="536"/>
                      <a:pt x="622" y="433"/>
                      <a:pt x="622" y="271"/>
                    </a:cubicBezTo>
                    <a:cubicBezTo>
                      <a:pt x="622" y="128"/>
                      <a:pt x="494" y="0"/>
                      <a:pt x="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43"/>
              <p:cNvSpPr/>
              <p:nvPr/>
            </p:nvSpPr>
            <p:spPr>
              <a:xfrm>
                <a:off x="5621000" y="4432025"/>
                <a:ext cx="18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61" extrusionOk="0">
                    <a:moveTo>
                      <a:pt x="337" y="0"/>
                    </a:moveTo>
                    <a:cubicBezTo>
                      <a:pt x="327" y="0"/>
                      <a:pt x="319" y="4"/>
                      <a:pt x="319" y="12"/>
                    </a:cubicBezTo>
                    <a:cubicBezTo>
                      <a:pt x="303" y="28"/>
                      <a:pt x="303" y="44"/>
                      <a:pt x="319" y="60"/>
                    </a:cubicBezTo>
                    <a:lnTo>
                      <a:pt x="589" y="330"/>
                    </a:lnTo>
                    <a:cubicBezTo>
                      <a:pt x="589" y="330"/>
                      <a:pt x="685" y="442"/>
                      <a:pt x="526" y="617"/>
                    </a:cubicBezTo>
                    <a:cubicBezTo>
                      <a:pt x="478" y="670"/>
                      <a:pt x="409" y="688"/>
                      <a:pt x="338" y="688"/>
                    </a:cubicBezTo>
                    <a:cubicBezTo>
                      <a:pt x="197" y="688"/>
                      <a:pt x="48" y="617"/>
                      <a:pt x="48" y="617"/>
                    </a:cubicBezTo>
                    <a:cubicBezTo>
                      <a:pt x="41" y="610"/>
                      <a:pt x="35" y="606"/>
                      <a:pt x="28" y="606"/>
                    </a:cubicBezTo>
                    <a:cubicBezTo>
                      <a:pt x="19" y="606"/>
                      <a:pt x="10" y="614"/>
                      <a:pt x="0" y="633"/>
                    </a:cubicBezTo>
                    <a:cubicBezTo>
                      <a:pt x="0" y="649"/>
                      <a:pt x="0" y="665"/>
                      <a:pt x="16" y="681"/>
                    </a:cubicBezTo>
                    <a:cubicBezTo>
                      <a:pt x="112" y="728"/>
                      <a:pt x="223" y="744"/>
                      <a:pt x="335" y="760"/>
                    </a:cubicBezTo>
                    <a:cubicBezTo>
                      <a:pt x="430" y="760"/>
                      <a:pt x="526" y="728"/>
                      <a:pt x="589" y="665"/>
                    </a:cubicBezTo>
                    <a:cubicBezTo>
                      <a:pt x="701" y="569"/>
                      <a:pt x="733" y="394"/>
                      <a:pt x="653" y="283"/>
                    </a:cubicBezTo>
                    <a:lnTo>
                      <a:pt x="366" y="12"/>
                    </a:lnTo>
                    <a:cubicBezTo>
                      <a:pt x="358" y="4"/>
                      <a:pt x="347" y="0"/>
                      <a:pt x="3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43"/>
              <p:cNvSpPr/>
              <p:nvPr/>
            </p:nvSpPr>
            <p:spPr>
              <a:xfrm>
                <a:off x="5635325" y="4427075"/>
                <a:ext cx="119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545" extrusionOk="0">
                    <a:moveTo>
                      <a:pt x="304" y="1"/>
                    </a:moveTo>
                    <a:cubicBezTo>
                      <a:pt x="265" y="1"/>
                      <a:pt x="244" y="53"/>
                      <a:pt x="287" y="67"/>
                    </a:cubicBezTo>
                    <a:cubicBezTo>
                      <a:pt x="335" y="83"/>
                      <a:pt x="366" y="130"/>
                      <a:pt x="398" y="178"/>
                    </a:cubicBezTo>
                    <a:cubicBezTo>
                      <a:pt x="414" y="226"/>
                      <a:pt x="398" y="290"/>
                      <a:pt x="382" y="337"/>
                    </a:cubicBezTo>
                    <a:cubicBezTo>
                      <a:pt x="321" y="451"/>
                      <a:pt x="199" y="471"/>
                      <a:pt x="121" y="471"/>
                    </a:cubicBezTo>
                    <a:cubicBezTo>
                      <a:pt x="78" y="471"/>
                      <a:pt x="48" y="465"/>
                      <a:pt x="48" y="465"/>
                    </a:cubicBezTo>
                    <a:cubicBezTo>
                      <a:pt x="43" y="460"/>
                      <a:pt x="39" y="458"/>
                      <a:pt x="34" y="458"/>
                    </a:cubicBezTo>
                    <a:cubicBezTo>
                      <a:pt x="23" y="458"/>
                      <a:pt x="12" y="469"/>
                      <a:pt x="0" y="481"/>
                    </a:cubicBezTo>
                    <a:cubicBezTo>
                      <a:pt x="0" y="497"/>
                      <a:pt x="16" y="528"/>
                      <a:pt x="32" y="528"/>
                    </a:cubicBezTo>
                    <a:cubicBezTo>
                      <a:pt x="64" y="528"/>
                      <a:pt x="96" y="544"/>
                      <a:pt x="128" y="544"/>
                    </a:cubicBezTo>
                    <a:cubicBezTo>
                      <a:pt x="271" y="544"/>
                      <a:pt x="382" y="481"/>
                      <a:pt x="446" y="353"/>
                    </a:cubicBezTo>
                    <a:cubicBezTo>
                      <a:pt x="478" y="290"/>
                      <a:pt x="478" y="210"/>
                      <a:pt x="462" y="146"/>
                    </a:cubicBezTo>
                    <a:cubicBezTo>
                      <a:pt x="430" y="83"/>
                      <a:pt x="382" y="35"/>
                      <a:pt x="319" y="3"/>
                    </a:cubicBezTo>
                    <a:cubicBezTo>
                      <a:pt x="313" y="1"/>
                      <a:pt x="308" y="1"/>
                      <a:pt x="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43"/>
              <p:cNvSpPr/>
              <p:nvPr/>
            </p:nvSpPr>
            <p:spPr>
              <a:xfrm>
                <a:off x="5614225" y="4420225"/>
                <a:ext cx="1872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49" h="703" extrusionOk="0">
                    <a:moveTo>
                      <a:pt x="599" y="0"/>
                    </a:moveTo>
                    <a:cubicBezTo>
                      <a:pt x="549" y="0"/>
                      <a:pt x="474" y="77"/>
                      <a:pt x="446" y="118"/>
                    </a:cubicBezTo>
                    <a:cubicBezTo>
                      <a:pt x="335" y="261"/>
                      <a:pt x="224" y="388"/>
                      <a:pt x="96" y="516"/>
                    </a:cubicBezTo>
                    <a:cubicBezTo>
                      <a:pt x="64" y="532"/>
                      <a:pt x="17" y="548"/>
                      <a:pt x="17" y="580"/>
                    </a:cubicBezTo>
                    <a:cubicBezTo>
                      <a:pt x="1" y="611"/>
                      <a:pt x="48" y="675"/>
                      <a:pt x="96" y="691"/>
                    </a:cubicBezTo>
                    <a:cubicBezTo>
                      <a:pt x="128" y="699"/>
                      <a:pt x="160" y="703"/>
                      <a:pt x="192" y="703"/>
                    </a:cubicBezTo>
                    <a:cubicBezTo>
                      <a:pt x="224" y="703"/>
                      <a:pt x="255" y="699"/>
                      <a:pt x="287" y="691"/>
                    </a:cubicBezTo>
                    <a:lnTo>
                      <a:pt x="430" y="659"/>
                    </a:lnTo>
                    <a:cubicBezTo>
                      <a:pt x="510" y="659"/>
                      <a:pt x="574" y="643"/>
                      <a:pt x="637" y="595"/>
                    </a:cubicBezTo>
                    <a:cubicBezTo>
                      <a:pt x="717" y="516"/>
                      <a:pt x="749" y="388"/>
                      <a:pt x="717" y="261"/>
                    </a:cubicBezTo>
                    <a:cubicBezTo>
                      <a:pt x="701" y="213"/>
                      <a:pt x="685" y="38"/>
                      <a:pt x="621" y="6"/>
                    </a:cubicBezTo>
                    <a:cubicBezTo>
                      <a:pt x="615" y="2"/>
                      <a:pt x="607" y="0"/>
                      <a:pt x="5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43"/>
              <p:cNvSpPr/>
              <p:nvPr/>
            </p:nvSpPr>
            <p:spPr>
              <a:xfrm>
                <a:off x="5530675" y="4464550"/>
                <a:ext cx="68850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2358" extrusionOk="0">
                    <a:moveTo>
                      <a:pt x="1576" y="0"/>
                    </a:moveTo>
                    <a:cubicBezTo>
                      <a:pt x="525" y="0"/>
                      <a:pt x="0" y="1274"/>
                      <a:pt x="732" y="2006"/>
                    </a:cubicBezTo>
                    <a:cubicBezTo>
                      <a:pt x="975" y="2249"/>
                      <a:pt x="1274" y="2357"/>
                      <a:pt x="1566" y="2357"/>
                    </a:cubicBezTo>
                    <a:cubicBezTo>
                      <a:pt x="2173" y="2357"/>
                      <a:pt x="2754" y="1888"/>
                      <a:pt x="2754" y="1178"/>
                    </a:cubicBezTo>
                    <a:cubicBezTo>
                      <a:pt x="2754" y="526"/>
                      <a:pt x="2228" y="0"/>
                      <a:pt x="15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43"/>
              <p:cNvSpPr/>
              <p:nvPr/>
            </p:nvSpPr>
            <p:spPr>
              <a:xfrm>
                <a:off x="5644075" y="4383775"/>
                <a:ext cx="310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513" extrusionOk="0">
                    <a:moveTo>
                      <a:pt x="48" y="0"/>
                    </a:moveTo>
                    <a:cubicBezTo>
                      <a:pt x="16" y="112"/>
                      <a:pt x="1" y="223"/>
                      <a:pt x="1" y="334"/>
                    </a:cubicBezTo>
                    <a:cubicBezTo>
                      <a:pt x="1" y="987"/>
                      <a:pt x="526" y="1512"/>
                      <a:pt x="1178" y="1512"/>
                    </a:cubicBezTo>
                    <a:lnTo>
                      <a:pt x="1242" y="1512"/>
                    </a:lnTo>
                    <a:cubicBezTo>
                      <a:pt x="1178" y="1273"/>
                      <a:pt x="1083" y="1067"/>
                      <a:pt x="924" y="891"/>
                    </a:cubicBezTo>
                    <a:cubicBezTo>
                      <a:pt x="908" y="860"/>
                      <a:pt x="892" y="828"/>
                      <a:pt x="876" y="796"/>
                    </a:cubicBezTo>
                    <a:cubicBezTo>
                      <a:pt x="621" y="509"/>
                      <a:pt x="351" y="239"/>
                      <a:pt x="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43"/>
              <p:cNvSpPr/>
              <p:nvPr/>
            </p:nvSpPr>
            <p:spPr>
              <a:xfrm>
                <a:off x="5510375" y="4482450"/>
                <a:ext cx="60100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959" extrusionOk="0">
                    <a:moveTo>
                      <a:pt x="2356" y="1"/>
                    </a:moveTo>
                    <a:lnTo>
                      <a:pt x="16" y="1927"/>
                    </a:lnTo>
                    <a:cubicBezTo>
                      <a:pt x="0" y="1927"/>
                      <a:pt x="0" y="1943"/>
                      <a:pt x="16" y="1958"/>
                    </a:cubicBezTo>
                    <a:lnTo>
                      <a:pt x="48" y="1958"/>
                    </a:lnTo>
                    <a:lnTo>
                      <a:pt x="2404" y="48"/>
                    </a:lnTo>
                    <a:cubicBezTo>
                      <a:pt x="2404" y="32"/>
                      <a:pt x="2404" y="17"/>
                      <a:pt x="24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43"/>
              <p:cNvSpPr/>
              <p:nvPr/>
            </p:nvSpPr>
            <p:spPr>
              <a:xfrm>
                <a:off x="5524300" y="4485725"/>
                <a:ext cx="5175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2321" extrusionOk="0">
                    <a:moveTo>
                      <a:pt x="2044" y="1"/>
                    </a:moveTo>
                    <a:cubicBezTo>
                      <a:pt x="2038" y="1"/>
                      <a:pt x="2030" y="5"/>
                      <a:pt x="2022" y="13"/>
                    </a:cubicBezTo>
                    <a:lnTo>
                      <a:pt x="16" y="2273"/>
                    </a:lnTo>
                    <a:cubicBezTo>
                      <a:pt x="0" y="2289"/>
                      <a:pt x="0" y="2305"/>
                      <a:pt x="16" y="2321"/>
                    </a:cubicBezTo>
                    <a:lnTo>
                      <a:pt x="32" y="2321"/>
                    </a:lnTo>
                    <a:cubicBezTo>
                      <a:pt x="48" y="2321"/>
                      <a:pt x="48" y="2321"/>
                      <a:pt x="64" y="2305"/>
                    </a:cubicBezTo>
                    <a:lnTo>
                      <a:pt x="2054" y="45"/>
                    </a:lnTo>
                    <a:cubicBezTo>
                      <a:pt x="2070" y="45"/>
                      <a:pt x="2070" y="29"/>
                      <a:pt x="2054" y="13"/>
                    </a:cubicBezTo>
                    <a:cubicBezTo>
                      <a:pt x="2054" y="5"/>
                      <a:pt x="2050" y="1"/>
                      <a:pt x="20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43"/>
              <p:cNvSpPr/>
              <p:nvPr/>
            </p:nvSpPr>
            <p:spPr>
              <a:xfrm>
                <a:off x="5546575" y="4488925"/>
                <a:ext cx="34650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2766" extrusionOk="0">
                    <a:moveTo>
                      <a:pt x="1362" y="0"/>
                    </a:moveTo>
                    <a:cubicBezTo>
                      <a:pt x="1354" y="0"/>
                      <a:pt x="1346" y="4"/>
                      <a:pt x="1338" y="12"/>
                    </a:cubicBezTo>
                    <a:lnTo>
                      <a:pt x="17" y="2734"/>
                    </a:lnTo>
                    <a:cubicBezTo>
                      <a:pt x="1" y="2750"/>
                      <a:pt x="1" y="2766"/>
                      <a:pt x="17" y="2766"/>
                    </a:cubicBezTo>
                    <a:lnTo>
                      <a:pt x="33" y="2766"/>
                    </a:lnTo>
                    <a:cubicBezTo>
                      <a:pt x="33" y="2766"/>
                      <a:pt x="48" y="2766"/>
                      <a:pt x="48" y="2750"/>
                    </a:cubicBezTo>
                    <a:lnTo>
                      <a:pt x="1386" y="44"/>
                    </a:lnTo>
                    <a:cubicBezTo>
                      <a:pt x="1386" y="28"/>
                      <a:pt x="1386" y="12"/>
                      <a:pt x="1386" y="12"/>
                    </a:cubicBezTo>
                    <a:cubicBezTo>
                      <a:pt x="1378" y="4"/>
                      <a:pt x="1370" y="0"/>
                      <a:pt x="13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43"/>
              <p:cNvSpPr/>
              <p:nvPr/>
            </p:nvSpPr>
            <p:spPr>
              <a:xfrm>
                <a:off x="5658800" y="4372625"/>
                <a:ext cx="426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513" extrusionOk="0">
                    <a:moveTo>
                      <a:pt x="1672" y="0"/>
                    </a:moveTo>
                    <a:lnTo>
                      <a:pt x="16" y="1481"/>
                    </a:lnTo>
                    <a:cubicBezTo>
                      <a:pt x="0" y="1481"/>
                      <a:pt x="0" y="1497"/>
                      <a:pt x="16" y="1513"/>
                    </a:cubicBezTo>
                    <a:lnTo>
                      <a:pt x="32" y="1513"/>
                    </a:lnTo>
                    <a:lnTo>
                      <a:pt x="48" y="1497"/>
                    </a:lnTo>
                    <a:lnTo>
                      <a:pt x="1704" y="32"/>
                    </a:lnTo>
                    <a:cubicBezTo>
                      <a:pt x="1704" y="16"/>
                      <a:pt x="1704" y="16"/>
                      <a:pt x="17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43"/>
              <p:cNvSpPr/>
              <p:nvPr/>
            </p:nvSpPr>
            <p:spPr>
              <a:xfrm>
                <a:off x="5655625" y="4359950"/>
                <a:ext cx="38100" cy="46525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1861" extrusionOk="0">
                    <a:moveTo>
                      <a:pt x="1498" y="0"/>
                    </a:moveTo>
                    <a:cubicBezTo>
                      <a:pt x="1492" y="0"/>
                      <a:pt x="1485" y="4"/>
                      <a:pt x="1480" y="14"/>
                    </a:cubicBezTo>
                    <a:lnTo>
                      <a:pt x="16" y="1829"/>
                    </a:lnTo>
                    <a:cubicBezTo>
                      <a:pt x="0" y="1844"/>
                      <a:pt x="0" y="1860"/>
                      <a:pt x="16" y="1860"/>
                    </a:cubicBezTo>
                    <a:lnTo>
                      <a:pt x="48" y="1860"/>
                    </a:lnTo>
                    <a:lnTo>
                      <a:pt x="1512" y="30"/>
                    </a:lnTo>
                    <a:cubicBezTo>
                      <a:pt x="1523" y="19"/>
                      <a:pt x="1512" y="0"/>
                      <a:pt x="14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43"/>
              <p:cNvSpPr/>
              <p:nvPr/>
            </p:nvSpPr>
            <p:spPr>
              <a:xfrm>
                <a:off x="5652825" y="4344600"/>
                <a:ext cx="27875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2350" extrusionOk="0">
                    <a:moveTo>
                      <a:pt x="1084" y="1"/>
                    </a:moveTo>
                    <a:cubicBezTo>
                      <a:pt x="1078" y="1"/>
                      <a:pt x="1072" y="3"/>
                      <a:pt x="1067" y="7"/>
                    </a:cubicBezTo>
                    <a:lnTo>
                      <a:pt x="1" y="2315"/>
                    </a:lnTo>
                    <a:cubicBezTo>
                      <a:pt x="1" y="2315"/>
                      <a:pt x="1" y="2331"/>
                      <a:pt x="1" y="2331"/>
                    </a:cubicBezTo>
                    <a:cubicBezTo>
                      <a:pt x="7" y="2345"/>
                      <a:pt x="17" y="2349"/>
                      <a:pt x="26" y="2349"/>
                    </a:cubicBezTo>
                    <a:cubicBezTo>
                      <a:pt x="38" y="2349"/>
                      <a:pt x="48" y="2340"/>
                      <a:pt x="48" y="2331"/>
                    </a:cubicBezTo>
                    <a:lnTo>
                      <a:pt x="1115" y="23"/>
                    </a:lnTo>
                    <a:cubicBezTo>
                      <a:pt x="1115" y="12"/>
                      <a:pt x="1099" y="1"/>
                      <a:pt x="10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43"/>
              <p:cNvSpPr/>
              <p:nvPr/>
            </p:nvSpPr>
            <p:spPr>
              <a:xfrm>
                <a:off x="5671125" y="4491200"/>
                <a:ext cx="153650" cy="329125"/>
              </a:xfrm>
              <a:custGeom>
                <a:avLst/>
                <a:gdLst/>
                <a:ahLst/>
                <a:cxnLst/>
                <a:rect l="l" t="t" r="r" b="b"/>
                <a:pathLst>
                  <a:path w="6146" h="13165" extrusionOk="0">
                    <a:moveTo>
                      <a:pt x="5129" y="3529"/>
                    </a:moveTo>
                    <a:cubicBezTo>
                      <a:pt x="5243" y="3529"/>
                      <a:pt x="5356" y="3568"/>
                      <a:pt x="5445" y="3646"/>
                    </a:cubicBezTo>
                    <a:cubicBezTo>
                      <a:pt x="5524" y="3710"/>
                      <a:pt x="5572" y="3805"/>
                      <a:pt x="5572" y="3916"/>
                    </a:cubicBezTo>
                    <a:cubicBezTo>
                      <a:pt x="5556" y="4012"/>
                      <a:pt x="5492" y="4107"/>
                      <a:pt x="5397" y="4155"/>
                    </a:cubicBezTo>
                    <a:cubicBezTo>
                      <a:pt x="5325" y="4187"/>
                      <a:pt x="5250" y="4203"/>
                      <a:pt x="5174" y="4203"/>
                    </a:cubicBezTo>
                    <a:cubicBezTo>
                      <a:pt x="5098" y="4203"/>
                      <a:pt x="5023" y="4187"/>
                      <a:pt x="4951" y="4155"/>
                    </a:cubicBezTo>
                    <a:cubicBezTo>
                      <a:pt x="4808" y="4076"/>
                      <a:pt x="4697" y="3948"/>
                      <a:pt x="4633" y="3805"/>
                    </a:cubicBezTo>
                    <a:cubicBezTo>
                      <a:pt x="4728" y="3694"/>
                      <a:pt x="4840" y="3598"/>
                      <a:pt x="4983" y="3550"/>
                    </a:cubicBezTo>
                    <a:cubicBezTo>
                      <a:pt x="5031" y="3536"/>
                      <a:pt x="5080" y="3529"/>
                      <a:pt x="5129" y="3529"/>
                    </a:cubicBezTo>
                    <a:close/>
                    <a:moveTo>
                      <a:pt x="6018" y="1"/>
                    </a:moveTo>
                    <a:cubicBezTo>
                      <a:pt x="5970" y="1"/>
                      <a:pt x="5922" y="49"/>
                      <a:pt x="5922" y="112"/>
                    </a:cubicBezTo>
                    <a:cubicBezTo>
                      <a:pt x="5938" y="733"/>
                      <a:pt x="5620" y="988"/>
                      <a:pt x="5254" y="1274"/>
                    </a:cubicBezTo>
                    <a:cubicBezTo>
                      <a:pt x="5031" y="1417"/>
                      <a:pt x="4856" y="1608"/>
                      <a:pt x="4697" y="1831"/>
                    </a:cubicBezTo>
                    <a:cubicBezTo>
                      <a:pt x="4378" y="2309"/>
                      <a:pt x="4251" y="2882"/>
                      <a:pt x="4330" y="3439"/>
                    </a:cubicBezTo>
                    <a:cubicBezTo>
                      <a:pt x="4346" y="3550"/>
                      <a:pt x="4362" y="3678"/>
                      <a:pt x="4410" y="3789"/>
                    </a:cubicBezTo>
                    <a:cubicBezTo>
                      <a:pt x="4330" y="3901"/>
                      <a:pt x="4267" y="4044"/>
                      <a:pt x="4219" y="4187"/>
                    </a:cubicBezTo>
                    <a:cubicBezTo>
                      <a:pt x="4060" y="4760"/>
                      <a:pt x="3996" y="5349"/>
                      <a:pt x="4028" y="5954"/>
                    </a:cubicBezTo>
                    <a:cubicBezTo>
                      <a:pt x="4028" y="6606"/>
                      <a:pt x="4012" y="7243"/>
                      <a:pt x="3773" y="7816"/>
                    </a:cubicBezTo>
                    <a:cubicBezTo>
                      <a:pt x="3503" y="8373"/>
                      <a:pt x="3089" y="8851"/>
                      <a:pt x="2580" y="9201"/>
                    </a:cubicBezTo>
                    <a:cubicBezTo>
                      <a:pt x="2245" y="9440"/>
                      <a:pt x="1895" y="9663"/>
                      <a:pt x="1545" y="9854"/>
                    </a:cubicBezTo>
                    <a:cubicBezTo>
                      <a:pt x="1354" y="9965"/>
                      <a:pt x="1163" y="10092"/>
                      <a:pt x="972" y="10204"/>
                    </a:cubicBezTo>
                    <a:cubicBezTo>
                      <a:pt x="685" y="10363"/>
                      <a:pt x="415" y="10602"/>
                      <a:pt x="224" y="10872"/>
                    </a:cubicBezTo>
                    <a:cubicBezTo>
                      <a:pt x="17" y="11175"/>
                      <a:pt x="1" y="11573"/>
                      <a:pt x="176" y="11891"/>
                    </a:cubicBezTo>
                    <a:cubicBezTo>
                      <a:pt x="335" y="12114"/>
                      <a:pt x="574" y="12273"/>
                      <a:pt x="845" y="12321"/>
                    </a:cubicBezTo>
                    <a:cubicBezTo>
                      <a:pt x="1127" y="12375"/>
                      <a:pt x="1410" y="12400"/>
                      <a:pt x="1698" y="12400"/>
                    </a:cubicBezTo>
                    <a:cubicBezTo>
                      <a:pt x="1831" y="12400"/>
                      <a:pt x="1966" y="12395"/>
                      <a:pt x="2102" y="12384"/>
                    </a:cubicBezTo>
                    <a:cubicBezTo>
                      <a:pt x="2205" y="12377"/>
                      <a:pt x="2310" y="12373"/>
                      <a:pt x="2415" y="12373"/>
                    </a:cubicBezTo>
                    <a:cubicBezTo>
                      <a:pt x="2730" y="12373"/>
                      <a:pt x="3049" y="12408"/>
                      <a:pt x="3359" y="12480"/>
                    </a:cubicBezTo>
                    <a:cubicBezTo>
                      <a:pt x="3789" y="12639"/>
                      <a:pt x="4171" y="12862"/>
                      <a:pt x="4521" y="13149"/>
                    </a:cubicBezTo>
                    <a:cubicBezTo>
                      <a:pt x="4537" y="13164"/>
                      <a:pt x="4553" y="13164"/>
                      <a:pt x="4585" y="13164"/>
                    </a:cubicBezTo>
                    <a:cubicBezTo>
                      <a:pt x="4697" y="13164"/>
                      <a:pt x="4728" y="13037"/>
                      <a:pt x="4649" y="12973"/>
                    </a:cubicBezTo>
                    <a:cubicBezTo>
                      <a:pt x="4071" y="12436"/>
                      <a:pt x="3312" y="12148"/>
                      <a:pt x="2533" y="12148"/>
                    </a:cubicBezTo>
                    <a:cubicBezTo>
                      <a:pt x="2390" y="12148"/>
                      <a:pt x="2246" y="12158"/>
                      <a:pt x="2102" y="12178"/>
                    </a:cubicBezTo>
                    <a:cubicBezTo>
                      <a:pt x="1976" y="12188"/>
                      <a:pt x="1848" y="12193"/>
                      <a:pt x="1721" y="12193"/>
                    </a:cubicBezTo>
                    <a:cubicBezTo>
                      <a:pt x="1445" y="12193"/>
                      <a:pt x="1169" y="12168"/>
                      <a:pt x="908" y="12114"/>
                    </a:cubicBezTo>
                    <a:cubicBezTo>
                      <a:pt x="685" y="12082"/>
                      <a:pt x="478" y="11955"/>
                      <a:pt x="351" y="11780"/>
                    </a:cubicBezTo>
                    <a:cubicBezTo>
                      <a:pt x="224" y="11525"/>
                      <a:pt x="240" y="11223"/>
                      <a:pt x="399" y="10984"/>
                    </a:cubicBezTo>
                    <a:cubicBezTo>
                      <a:pt x="590" y="10729"/>
                      <a:pt x="813" y="10538"/>
                      <a:pt x="1083" y="10379"/>
                    </a:cubicBezTo>
                    <a:cubicBezTo>
                      <a:pt x="1274" y="10267"/>
                      <a:pt x="1465" y="10156"/>
                      <a:pt x="1656" y="10045"/>
                    </a:cubicBezTo>
                    <a:cubicBezTo>
                      <a:pt x="2007" y="9838"/>
                      <a:pt x="2373" y="9615"/>
                      <a:pt x="2707" y="9376"/>
                    </a:cubicBezTo>
                    <a:cubicBezTo>
                      <a:pt x="3248" y="9010"/>
                      <a:pt x="3678" y="8501"/>
                      <a:pt x="3964" y="7912"/>
                    </a:cubicBezTo>
                    <a:cubicBezTo>
                      <a:pt x="4235" y="7291"/>
                      <a:pt x="4235" y="6606"/>
                      <a:pt x="4235" y="5954"/>
                    </a:cubicBezTo>
                    <a:cubicBezTo>
                      <a:pt x="4203" y="5381"/>
                      <a:pt x="4267" y="4808"/>
                      <a:pt x="4410" y="4251"/>
                    </a:cubicBezTo>
                    <a:cubicBezTo>
                      <a:pt x="4442" y="4171"/>
                      <a:pt x="4474" y="4092"/>
                      <a:pt x="4521" y="4012"/>
                    </a:cubicBezTo>
                    <a:cubicBezTo>
                      <a:pt x="4601" y="4155"/>
                      <a:pt x="4712" y="4267"/>
                      <a:pt x="4856" y="4330"/>
                    </a:cubicBezTo>
                    <a:cubicBezTo>
                      <a:pt x="4955" y="4384"/>
                      <a:pt x="5062" y="4408"/>
                      <a:pt x="5167" y="4408"/>
                    </a:cubicBezTo>
                    <a:cubicBezTo>
                      <a:pt x="5281" y="4408"/>
                      <a:pt x="5393" y="4380"/>
                      <a:pt x="5492" y="4330"/>
                    </a:cubicBezTo>
                    <a:cubicBezTo>
                      <a:pt x="5843" y="4171"/>
                      <a:pt x="5890" y="3694"/>
                      <a:pt x="5572" y="3471"/>
                    </a:cubicBezTo>
                    <a:cubicBezTo>
                      <a:pt x="5437" y="3369"/>
                      <a:pt x="5278" y="3316"/>
                      <a:pt x="5117" y="3316"/>
                    </a:cubicBezTo>
                    <a:cubicBezTo>
                      <a:pt x="5051" y="3316"/>
                      <a:pt x="4984" y="3325"/>
                      <a:pt x="4919" y="3343"/>
                    </a:cubicBezTo>
                    <a:cubicBezTo>
                      <a:pt x="4776" y="3391"/>
                      <a:pt x="4665" y="3471"/>
                      <a:pt x="4553" y="3582"/>
                    </a:cubicBezTo>
                    <a:cubicBezTo>
                      <a:pt x="4553" y="3519"/>
                      <a:pt x="4537" y="3471"/>
                      <a:pt x="4521" y="3407"/>
                    </a:cubicBezTo>
                    <a:cubicBezTo>
                      <a:pt x="4458" y="2898"/>
                      <a:pt x="4569" y="2372"/>
                      <a:pt x="4856" y="1943"/>
                    </a:cubicBezTo>
                    <a:cubicBezTo>
                      <a:pt x="5015" y="1752"/>
                      <a:pt x="5190" y="1577"/>
                      <a:pt x="5381" y="1433"/>
                    </a:cubicBezTo>
                    <a:cubicBezTo>
                      <a:pt x="5747" y="1131"/>
                      <a:pt x="6145" y="828"/>
                      <a:pt x="6129" y="112"/>
                    </a:cubicBezTo>
                    <a:cubicBezTo>
                      <a:pt x="6129" y="49"/>
                      <a:pt x="6081" y="1"/>
                      <a:pt x="60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69"/>
          <p:cNvSpPr txBox="1">
            <a:spLocks noGrp="1"/>
          </p:cNvSpPr>
          <p:nvPr>
            <p:ph type="subTitle" idx="1"/>
          </p:nvPr>
        </p:nvSpPr>
        <p:spPr>
          <a:xfrm>
            <a:off x="4568700" y="2284475"/>
            <a:ext cx="38538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REVIEW GAME</a:t>
            </a:r>
            <a:endParaRPr sz="4800" dirty="0"/>
          </a:p>
        </p:txBody>
      </p:sp>
      <p:grpSp>
        <p:nvGrpSpPr>
          <p:cNvPr id="1697" name="Google Shape;1697;p69"/>
          <p:cNvGrpSpPr/>
          <p:nvPr/>
        </p:nvGrpSpPr>
        <p:grpSpPr>
          <a:xfrm>
            <a:off x="1267060" y="1605443"/>
            <a:ext cx="2793443" cy="2434394"/>
            <a:chOff x="1353214" y="1680527"/>
            <a:chExt cx="2620982" cy="2284100"/>
          </a:xfrm>
        </p:grpSpPr>
        <p:sp>
          <p:nvSpPr>
            <p:cNvPr id="1698" name="Google Shape;1698;p69"/>
            <p:cNvSpPr/>
            <p:nvPr/>
          </p:nvSpPr>
          <p:spPr>
            <a:xfrm>
              <a:off x="1863887" y="2600620"/>
              <a:ext cx="1951132" cy="1182154"/>
            </a:xfrm>
            <a:custGeom>
              <a:avLst/>
              <a:gdLst/>
              <a:ahLst/>
              <a:cxnLst/>
              <a:rect l="l" t="t" r="r" b="b"/>
              <a:pathLst>
                <a:path w="23225" h="14072" extrusionOk="0">
                  <a:moveTo>
                    <a:pt x="11302" y="0"/>
                  </a:moveTo>
                  <a:lnTo>
                    <a:pt x="11254" y="48"/>
                  </a:lnTo>
                  <a:lnTo>
                    <a:pt x="21999" y="10760"/>
                  </a:lnTo>
                  <a:cubicBezTo>
                    <a:pt x="23129" y="12002"/>
                    <a:pt x="22237" y="14008"/>
                    <a:pt x="20566" y="14008"/>
                  </a:cubicBezTo>
                  <a:lnTo>
                    <a:pt x="1" y="14008"/>
                  </a:lnTo>
                  <a:lnTo>
                    <a:pt x="1" y="14071"/>
                  </a:lnTo>
                  <a:lnTo>
                    <a:pt x="20566" y="14071"/>
                  </a:lnTo>
                  <a:cubicBezTo>
                    <a:pt x="22301" y="14071"/>
                    <a:pt x="23224" y="12002"/>
                    <a:pt x="22046" y="10713"/>
                  </a:cubicBezTo>
                  <a:lnTo>
                    <a:pt x="11302" y="0"/>
                  </a:lnTo>
                  <a:close/>
                </a:path>
              </a:pathLst>
            </a:custGeom>
            <a:solidFill>
              <a:srgbClr val="805EFE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69"/>
            <p:cNvSpPr/>
            <p:nvPr/>
          </p:nvSpPr>
          <p:spPr>
            <a:xfrm>
              <a:off x="1830450" y="2401344"/>
              <a:ext cx="53598" cy="4116"/>
            </a:xfrm>
            <a:custGeom>
              <a:avLst/>
              <a:gdLst/>
              <a:ahLst/>
              <a:cxnLst/>
              <a:rect l="l" t="t" r="r" b="b"/>
              <a:pathLst>
                <a:path w="638" h="49" extrusionOk="0">
                  <a:moveTo>
                    <a:pt x="1" y="1"/>
                  </a:moveTo>
                  <a:lnTo>
                    <a:pt x="1" y="48"/>
                  </a:lnTo>
                  <a:lnTo>
                    <a:pt x="637" y="4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69"/>
            <p:cNvSpPr/>
            <p:nvPr/>
          </p:nvSpPr>
          <p:spPr>
            <a:xfrm>
              <a:off x="1797013" y="2589866"/>
              <a:ext cx="68300" cy="14785"/>
            </a:xfrm>
            <a:custGeom>
              <a:avLst/>
              <a:gdLst/>
              <a:ahLst/>
              <a:cxnLst/>
              <a:rect l="l" t="t" r="r" b="b"/>
              <a:pathLst>
                <a:path w="813" h="176" extrusionOk="0">
                  <a:moveTo>
                    <a:pt x="813" y="1"/>
                  </a:moveTo>
                  <a:lnTo>
                    <a:pt x="1" y="128"/>
                  </a:lnTo>
                  <a:lnTo>
                    <a:pt x="1" y="176"/>
                  </a:lnTo>
                  <a:lnTo>
                    <a:pt x="813" y="65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9"/>
            <p:cNvSpPr/>
            <p:nvPr/>
          </p:nvSpPr>
          <p:spPr>
            <a:xfrm>
              <a:off x="1807767" y="2775783"/>
              <a:ext cx="80314" cy="26798"/>
            </a:xfrm>
            <a:custGeom>
              <a:avLst/>
              <a:gdLst/>
              <a:ahLst/>
              <a:cxnLst/>
              <a:rect l="l" t="t" r="r" b="b"/>
              <a:pathLst>
                <a:path w="956" h="319" extrusionOk="0">
                  <a:moveTo>
                    <a:pt x="939" y="0"/>
                  </a:moveTo>
                  <a:lnTo>
                    <a:pt x="0" y="255"/>
                  </a:lnTo>
                  <a:lnTo>
                    <a:pt x="16" y="319"/>
                  </a:lnTo>
                  <a:lnTo>
                    <a:pt x="955" y="64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9"/>
            <p:cNvSpPr/>
            <p:nvPr/>
          </p:nvSpPr>
          <p:spPr>
            <a:xfrm>
              <a:off x="1719469" y="1680527"/>
              <a:ext cx="2021953" cy="1944354"/>
            </a:xfrm>
            <a:custGeom>
              <a:avLst/>
              <a:gdLst/>
              <a:ahLst/>
              <a:cxnLst/>
              <a:rect l="l" t="t" r="r" b="b"/>
              <a:pathLst>
                <a:path w="24068" h="23145" extrusionOk="0">
                  <a:moveTo>
                    <a:pt x="12480" y="65"/>
                  </a:moveTo>
                  <a:cubicBezTo>
                    <a:pt x="18847" y="65"/>
                    <a:pt x="24004" y="5222"/>
                    <a:pt x="24004" y="11573"/>
                  </a:cubicBezTo>
                  <a:cubicBezTo>
                    <a:pt x="24004" y="16237"/>
                    <a:pt x="21203" y="20439"/>
                    <a:pt x="16889" y="22222"/>
                  </a:cubicBezTo>
                  <a:cubicBezTo>
                    <a:pt x="15467" y="22812"/>
                    <a:pt x="13973" y="23098"/>
                    <a:pt x="12491" y="23098"/>
                  </a:cubicBezTo>
                  <a:cubicBezTo>
                    <a:pt x="9496" y="23098"/>
                    <a:pt x="6550" y="21927"/>
                    <a:pt x="4346" y="19723"/>
                  </a:cubicBezTo>
                  <a:cubicBezTo>
                    <a:pt x="1051" y="16428"/>
                    <a:pt x="64" y="11478"/>
                    <a:pt x="1847" y="7164"/>
                  </a:cubicBezTo>
                  <a:cubicBezTo>
                    <a:pt x="3630" y="2866"/>
                    <a:pt x="7832" y="65"/>
                    <a:pt x="12480" y="65"/>
                  </a:cubicBezTo>
                  <a:close/>
                  <a:moveTo>
                    <a:pt x="12500" y="0"/>
                  </a:moveTo>
                  <a:cubicBezTo>
                    <a:pt x="9488" y="0"/>
                    <a:pt x="6530" y="1175"/>
                    <a:pt x="4314" y="3391"/>
                  </a:cubicBezTo>
                  <a:cubicBezTo>
                    <a:pt x="1003" y="6702"/>
                    <a:pt x="1" y="11669"/>
                    <a:pt x="1799" y="15998"/>
                  </a:cubicBezTo>
                  <a:cubicBezTo>
                    <a:pt x="3582" y="20328"/>
                    <a:pt x="7800" y="23145"/>
                    <a:pt x="12480" y="23145"/>
                  </a:cubicBezTo>
                  <a:cubicBezTo>
                    <a:pt x="18879" y="23145"/>
                    <a:pt x="24068" y="17972"/>
                    <a:pt x="24068" y="11573"/>
                  </a:cubicBezTo>
                  <a:cubicBezTo>
                    <a:pt x="24068" y="6893"/>
                    <a:pt x="21250" y="2675"/>
                    <a:pt x="16921" y="877"/>
                  </a:cubicBezTo>
                  <a:cubicBezTo>
                    <a:pt x="15489" y="287"/>
                    <a:pt x="13988" y="0"/>
                    <a:pt x="12500" y="0"/>
                  </a:cubicBezTo>
                  <a:close/>
                </a:path>
              </a:pathLst>
            </a:custGeom>
            <a:solidFill>
              <a:srgbClr val="A48A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9"/>
            <p:cNvSpPr/>
            <p:nvPr/>
          </p:nvSpPr>
          <p:spPr>
            <a:xfrm>
              <a:off x="1862543" y="1695313"/>
              <a:ext cx="1832090" cy="1777179"/>
            </a:xfrm>
            <a:custGeom>
              <a:avLst/>
              <a:gdLst/>
              <a:ahLst/>
              <a:cxnLst/>
              <a:rect l="l" t="t" r="r" b="b"/>
              <a:pathLst>
                <a:path w="21808" h="21155" extrusionOk="0">
                  <a:moveTo>
                    <a:pt x="10904" y="64"/>
                  </a:moveTo>
                  <a:cubicBezTo>
                    <a:pt x="16873" y="64"/>
                    <a:pt x="21744" y="4791"/>
                    <a:pt x="21744" y="10585"/>
                  </a:cubicBezTo>
                  <a:cubicBezTo>
                    <a:pt x="21744" y="16395"/>
                    <a:pt x="16873" y="21107"/>
                    <a:pt x="10904" y="21107"/>
                  </a:cubicBezTo>
                  <a:cubicBezTo>
                    <a:pt x="4919" y="21107"/>
                    <a:pt x="49" y="16395"/>
                    <a:pt x="49" y="10585"/>
                  </a:cubicBezTo>
                  <a:cubicBezTo>
                    <a:pt x="49" y="4791"/>
                    <a:pt x="4919" y="64"/>
                    <a:pt x="10904" y="64"/>
                  </a:cubicBezTo>
                  <a:close/>
                  <a:moveTo>
                    <a:pt x="10904" y="0"/>
                  </a:moveTo>
                  <a:cubicBezTo>
                    <a:pt x="4887" y="0"/>
                    <a:pt x="1" y="4744"/>
                    <a:pt x="1" y="10569"/>
                  </a:cubicBezTo>
                  <a:cubicBezTo>
                    <a:pt x="1" y="16411"/>
                    <a:pt x="4887" y="21154"/>
                    <a:pt x="10904" y="21154"/>
                  </a:cubicBezTo>
                  <a:cubicBezTo>
                    <a:pt x="16905" y="21154"/>
                    <a:pt x="21808" y="16411"/>
                    <a:pt x="21808" y="10569"/>
                  </a:cubicBezTo>
                  <a:cubicBezTo>
                    <a:pt x="21808" y="4744"/>
                    <a:pt x="16905" y="0"/>
                    <a:pt x="1090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69"/>
            <p:cNvSpPr/>
            <p:nvPr/>
          </p:nvSpPr>
          <p:spPr>
            <a:xfrm>
              <a:off x="1855906" y="2922887"/>
              <a:ext cx="80314" cy="44188"/>
            </a:xfrm>
            <a:custGeom>
              <a:avLst/>
              <a:gdLst/>
              <a:ahLst/>
              <a:cxnLst/>
              <a:rect l="l" t="t" r="r" b="b"/>
              <a:pathLst>
                <a:path w="956" h="526" extrusionOk="0">
                  <a:moveTo>
                    <a:pt x="923" y="0"/>
                  </a:moveTo>
                  <a:lnTo>
                    <a:pt x="0" y="462"/>
                  </a:lnTo>
                  <a:lnTo>
                    <a:pt x="32" y="526"/>
                  </a:lnTo>
                  <a:lnTo>
                    <a:pt x="955" y="64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rgbClr val="A48A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69"/>
            <p:cNvSpPr/>
            <p:nvPr/>
          </p:nvSpPr>
          <p:spPr>
            <a:xfrm>
              <a:off x="2053756" y="3215751"/>
              <a:ext cx="87034" cy="96357"/>
            </a:xfrm>
            <a:custGeom>
              <a:avLst/>
              <a:gdLst/>
              <a:ahLst/>
              <a:cxnLst/>
              <a:rect l="l" t="t" r="r" b="b"/>
              <a:pathLst>
                <a:path w="1036" h="1147" extrusionOk="0">
                  <a:moveTo>
                    <a:pt x="988" y="0"/>
                  </a:moveTo>
                  <a:lnTo>
                    <a:pt x="1" y="1114"/>
                  </a:lnTo>
                  <a:lnTo>
                    <a:pt x="49" y="1146"/>
                  </a:lnTo>
                  <a:lnTo>
                    <a:pt x="1036" y="3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69"/>
            <p:cNvSpPr/>
            <p:nvPr/>
          </p:nvSpPr>
          <p:spPr>
            <a:xfrm>
              <a:off x="2429545" y="3428384"/>
              <a:ext cx="73677" cy="135084"/>
            </a:xfrm>
            <a:custGeom>
              <a:avLst/>
              <a:gdLst/>
              <a:ahLst/>
              <a:cxnLst/>
              <a:rect l="l" t="t" r="r" b="b"/>
              <a:pathLst>
                <a:path w="877" h="1608" extrusionOk="0">
                  <a:moveTo>
                    <a:pt x="828" y="0"/>
                  </a:moveTo>
                  <a:lnTo>
                    <a:pt x="1" y="1592"/>
                  </a:lnTo>
                  <a:lnTo>
                    <a:pt x="49" y="1608"/>
                  </a:lnTo>
                  <a:lnTo>
                    <a:pt x="876" y="16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9"/>
            <p:cNvSpPr/>
            <p:nvPr/>
          </p:nvSpPr>
          <p:spPr>
            <a:xfrm>
              <a:off x="2951096" y="3453755"/>
              <a:ext cx="5461" cy="151214"/>
            </a:xfrm>
            <a:custGeom>
              <a:avLst/>
              <a:gdLst/>
              <a:ahLst/>
              <a:cxnLst/>
              <a:rect l="l" t="t" r="r" b="b"/>
              <a:pathLst>
                <a:path w="65" h="1800" extrusionOk="0">
                  <a:moveTo>
                    <a:pt x="1" y="1"/>
                  </a:moveTo>
                  <a:lnTo>
                    <a:pt x="1" y="1799"/>
                  </a:lnTo>
                  <a:lnTo>
                    <a:pt x="64" y="179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9"/>
            <p:cNvSpPr/>
            <p:nvPr/>
          </p:nvSpPr>
          <p:spPr>
            <a:xfrm>
              <a:off x="3377713" y="3250532"/>
              <a:ext cx="83002" cy="85604"/>
            </a:xfrm>
            <a:custGeom>
              <a:avLst/>
              <a:gdLst/>
              <a:ahLst/>
              <a:cxnLst/>
              <a:rect l="l" t="t" r="r" b="b"/>
              <a:pathLst>
                <a:path w="988" h="1019" extrusionOk="0">
                  <a:moveTo>
                    <a:pt x="32" y="0"/>
                  </a:moveTo>
                  <a:lnTo>
                    <a:pt x="0" y="32"/>
                  </a:lnTo>
                  <a:lnTo>
                    <a:pt x="939" y="1019"/>
                  </a:lnTo>
                  <a:lnTo>
                    <a:pt x="987" y="97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48A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9"/>
            <p:cNvSpPr/>
            <p:nvPr/>
          </p:nvSpPr>
          <p:spPr>
            <a:xfrm>
              <a:off x="3643781" y="2850637"/>
              <a:ext cx="70988" cy="21506"/>
            </a:xfrm>
            <a:custGeom>
              <a:avLst/>
              <a:gdLst/>
              <a:ahLst/>
              <a:cxnLst/>
              <a:rect l="l" t="t" r="r" b="b"/>
              <a:pathLst>
                <a:path w="845" h="256" extrusionOk="0">
                  <a:moveTo>
                    <a:pt x="17" y="1"/>
                  </a:moveTo>
                  <a:lnTo>
                    <a:pt x="1" y="49"/>
                  </a:lnTo>
                  <a:lnTo>
                    <a:pt x="829" y="255"/>
                  </a:lnTo>
                  <a:lnTo>
                    <a:pt x="844" y="208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A48A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69"/>
            <p:cNvSpPr/>
            <p:nvPr/>
          </p:nvSpPr>
          <p:spPr>
            <a:xfrm>
              <a:off x="3690576" y="2593899"/>
              <a:ext cx="46962" cy="13441"/>
            </a:xfrm>
            <a:custGeom>
              <a:avLst/>
              <a:gdLst/>
              <a:ahLst/>
              <a:cxnLst/>
              <a:rect l="l" t="t" r="r" b="b"/>
              <a:pathLst>
                <a:path w="559" h="160" extrusionOk="0">
                  <a:moveTo>
                    <a:pt x="542" y="1"/>
                  </a:moveTo>
                  <a:lnTo>
                    <a:pt x="1" y="96"/>
                  </a:lnTo>
                  <a:lnTo>
                    <a:pt x="17" y="160"/>
                  </a:lnTo>
                  <a:lnTo>
                    <a:pt x="558" y="64"/>
                  </a:lnTo>
                  <a:lnTo>
                    <a:pt x="542" y="1"/>
                  </a:ln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69"/>
            <p:cNvSpPr/>
            <p:nvPr/>
          </p:nvSpPr>
          <p:spPr>
            <a:xfrm>
              <a:off x="2694353" y="2513668"/>
              <a:ext cx="145841" cy="125339"/>
            </a:xfrm>
            <a:custGeom>
              <a:avLst/>
              <a:gdLst/>
              <a:ahLst/>
              <a:cxnLst/>
              <a:rect l="l" t="t" r="r" b="b"/>
              <a:pathLst>
                <a:path w="1736" h="1492" extrusionOk="0">
                  <a:moveTo>
                    <a:pt x="1003" y="1"/>
                  </a:moveTo>
                  <a:cubicBezTo>
                    <a:pt x="335" y="1"/>
                    <a:pt x="0" y="796"/>
                    <a:pt x="462" y="1274"/>
                  </a:cubicBezTo>
                  <a:cubicBezTo>
                    <a:pt x="617" y="1424"/>
                    <a:pt x="806" y="1492"/>
                    <a:pt x="990" y="1492"/>
                  </a:cubicBezTo>
                  <a:cubicBezTo>
                    <a:pt x="1373" y="1492"/>
                    <a:pt x="1735" y="1200"/>
                    <a:pt x="1735" y="749"/>
                  </a:cubicBezTo>
                  <a:cubicBezTo>
                    <a:pt x="1735" y="335"/>
                    <a:pt x="1401" y="1"/>
                    <a:pt x="1003" y="1"/>
                  </a:cubicBez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69"/>
            <p:cNvSpPr/>
            <p:nvPr/>
          </p:nvSpPr>
          <p:spPr>
            <a:xfrm>
              <a:off x="2777274" y="1683215"/>
              <a:ext cx="5377" cy="1786588"/>
            </a:xfrm>
            <a:custGeom>
              <a:avLst/>
              <a:gdLst/>
              <a:ahLst/>
              <a:cxnLst/>
              <a:rect l="l" t="t" r="r" b="b"/>
              <a:pathLst>
                <a:path w="64" h="21267" extrusionOk="0">
                  <a:moveTo>
                    <a:pt x="0" y="1"/>
                  </a:moveTo>
                  <a:lnTo>
                    <a:pt x="0" y="21267"/>
                  </a:lnTo>
                  <a:lnTo>
                    <a:pt x="64" y="2126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9"/>
            <p:cNvSpPr/>
            <p:nvPr/>
          </p:nvSpPr>
          <p:spPr>
            <a:xfrm>
              <a:off x="2777274" y="1683215"/>
              <a:ext cx="5377" cy="1786588"/>
            </a:xfrm>
            <a:custGeom>
              <a:avLst/>
              <a:gdLst/>
              <a:ahLst/>
              <a:cxnLst/>
              <a:rect l="l" t="t" r="r" b="b"/>
              <a:pathLst>
                <a:path w="64" h="21267" extrusionOk="0">
                  <a:moveTo>
                    <a:pt x="0" y="1"/>
                  </a:moveTo>
                  <a:lnTo>
                    <a:pt x="0" y="21267"/>
                  </a:lnTo>
                  <a:lnTo>
                    <a:pt x="64" y="2126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48A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9"/>
            <p:cNvSpPr/>
            <p:nvPr/>
          </p:nvSpPr>
          <p:spPr>
            <a:xfrm>
              <a:off x="2136677" y="1942642"/>
              <a:ext cx="1277120" cy="1277082"/>
            </a:xfrm>
            <a:custGeom>
              <a:avLst/>
              <a:gdLst/>
              <a:ahLst/>
              <a:cxnLst/>
              <a:rect l="l" t="t" r="r" b="b"/>
              <a:pathLst>
                <a:path w="15202" h="15202" extrusionOk="0">
                  <a:moveTo>
                    <a:pt x="15154" y="1"/>
                  </a:moveTo>
                  <a:lnTo>
                    <a:pt x="1" y="15154"/>
                  </a:lnTo>
                  <a:lnTo>
                    <a:pt x="49" y="15202"/>
                  </a:lnTo>
                  <a:lnTo>
                    <a:pt x="15202" y="49"/>
                  </a:lnTo>
                  <a:lnTo>
                    <a:pt x="15154" y="1"/>
                  </a:lnTo>
                  <a:close/>
                </a:path>
              </a:pathLst>
            </a:custGeom>
            <a:solidFill>
              <a:srgbClr val="A48A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69"/>
            <p:cNvSpPr/>
            <p:nvPr/>
          </p:nvSpPr>
          <p:spPr>
            <a:xfrm>
              <a:off x="1863887" y="2573820"/>
              <a:ext cx="1828058" cy="5460"/>
            </a:xfrm>
            <a:custGeom>
              <a:avLst/>
              <a:gdLst/>
              <a:ahLst/>
              <a:cxnLst/>
              <a:rect l="l" t="t" r="r" b="b"/>
              <a:pathLst>
                <a:path w="21760" h="65" extrusionOk="0">
                  <a:moveTo>
                    <a:pt x="1" y="1"/>
                  </a:moveTo>
                  <a:lnTo>
                    <a:pt x="1" y="65"/>
                  </a:lnTo>
                  <a:lnTo>
                    <a:pt x="21760" y="65"/>
                  </a:lnTo>
                  <a:lnTo>
                    <a:pt x="217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69"/>
            <p:cNvSpPr/>
            <p:nvPr/>
          </p:nvSpPr>
          <p:spPr>
            <a:xfrm>
              <a:off x="2146086" y="1942642"/>
              <a:ext cx="1274432" cy="1274478"/>
            </a:xfrm>
            <a:custGeom>
              <a:avLst/>
              <a:gdLst/>
              <a:ahLst/>
              <a:cxnLst/>
              <a:rect l="l" t="t" r="r" b="b"/>
              <a:pathLst>
                <a:path w="15170" h="15171" extrusionOk="0">
                  <a:moveTo>
                    <a:pt x="48" y="1"/>
                  </a:moveTo>
                  <a:lnTo>
                    <a:pt x="0" y="49"/>
                  </a:lnTo>
                  <a:lnTo>
                    <a:pt x="15138" y="15170"/>
                  </a:lnTo>
                  <a:lnTo>
                    <a:pt x="15170" y="15138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48A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69"/>
            <p:cNvSpPr/>
            <p:nvPr/>
          </p:nvSpPr>
          <p:spPr>
            <a:xfrm>
              <a:off x="3551535" y="3051257"/>
              <a:ext cx="76281" cy="58889"/>
            </a:xfrm>
            <a:custGeom>
              <a:avLst/>
              <a:gdLst/>
              <a:ahLst/>
              <a:cxnLst/>
              <a:rect l="l" t="t" r="r" b="b"/>
              <a:pathLst>
                <a:path w="908" h="701" extrusionOk="0">
                  <a:moveTo>
                    <a:pt x="32" y="0"/>
                  </a:moveTo>
                  <a:lnTo>
                    <a:pt x="0" y="48"/>
                  </a:lnTo>
                  <a:lnTo>
                    <a:pt x="860" y="701"/>
                  </a:lnTo>
                  <a:lnTo>
                    <a:pt x="908" y="65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69"/>
            <p:cNvSpPr/>
            <p:nvPr/>
          </p:nvSpPr>
          <p:spPr>
            <a:xfrm>
              <a:off x="3173058" y="3381505"/>
              <a:ext cx="36208" cy="137856"/>
            </a:xfrm>
            <a:custGeom>
              <a:avLst/>
              <a:gdLst/>
              <a:ahLst/>
              <a:cxnLst/>
              <a:rect l="l" t="t" r="r" b="b"/>
              <a:pathLst>
                <a:path w="431" h="1641" extrusionOk="0">
                  <a:moveTo>
                    <a:pt x="65" y="1"/>
                  </a:moveTo>
                  <a:lnTo>
                    <a:pt x="1" y="17"/>
                  </a:lnTo>
                  <a:lnTo>
                    <a:pt x="367" y="1640"/>
                  </a:lnTo>
                  <a:lnTo>
                    <a:pt x="431" y="162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69"/>
            <p:cNvSpPr/>
            <p:nvPr/>
          </p:nvSpPr>
          <p:spPr>
            <a:xfrm>
              <a:off x="2703679" y="3469801"/>
              <a:ext cx="32176" cy="151214"/>
            </a:xfrm>
            <a:custGeom>
              <a:avLst/>
              <a:gdLst/>
              <a:ahLst/>
              <a:cxnLst/>
              <a:rect l="l" t="t" r="r" b="b"/>
              <a:pathLst>
                <a:path w="383" h="1800" extrusionOk="0">
                  <a:moveTo>
                    <a:pt x="319" y="1"/>
                  </a:moveTo>
                  <a:lnTo>
                    <a:pt x="1" y="1783"/>
                  </a:lnTo>
                  <a:lnTo>
                    <a:pt x="65" y="1799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69"/>
            <p:cNvSpPr/>
            <p:nvPr/>
          </p:nvSpPr>
          <p:spPr>
            <a:xfrm>
              <a:off x="2250346" y="3352101"/>
              <a:ext cx="76365" cy="119123"/>
            </a:xfrm>
            <a:custGeom>
              <a:avLst/>
              <a:gdLst/>
              <a:ahLst/>
              <a:cxnLst/>
              <a:rect l="l" t="t" r="r" b="b"/>
              <a:pathLst>
                <a:path w="909" h="1418" extrusionOk="0">
                  <a:moveTo>
                    <a:pt x="844" y="1"/>
                  </a:moveTo>
                  <a:lnTo>
                    <a:pt x="1" y="1386"/>
                  </a:lnTo>
                  <a:lnTo>
                    <a:pt x="49" y="1417"/>
                  </a:lnTo>
                  <a:lnTo>
                    <a:pt x="908" y="3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69"/>
            <p:cNvSpPr/>
            <p:nvPr/>
          </p:nvSpPr>
          <p:spPr>
            <a:xfrm>
              <a:off x="1945464" y="3094018"/>
              <a:ext cx="88379" cy="76363"/>
            </a:xfrm>
            <a:custGeom>
              <a:avLst/>
              <a:gdLst/>
              <a:ahLst/>
              <a:cxnLst/>
              <a:rect l="l" t="t" r="r" b="b"/>
              <a:pathLst>
                <a:path w="1052" h="909" extrusionOk="0">
                  <a:moveTo>
                    <a:pt x="1019" y="1"/>
                  </a:moveTo>
                  <a:lnTo>
                    <a:pt x="1" y="860"/>
                  </a:lnTo>
                  <a:lnTo>
                    <a:pt x="32" y="908"/>
                  </a:lnTo>
                  <a:lnTo>
                    <a:pt x="1051" y="49"/>
                  </a:lnTo>
                  <a:lnTo>
                    <a:pt x="1019" y="1"/>
                  </a:lnTo>
                  <a:close/>
                </a:path>
              </a:pathLst>
            </a:custGeom>
            <a:solidFill>
              <a:srgbClr val="A48A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69"/>
            <p:cNvSpPr/>
            <p:nvPr/>
          </p:nvSpPr>
          <p:spPr>
            <a:xfrm>
              <a:off x="3813655" y="2690176"/>
              <a:ext cx="105685" cy="105765"/>
            </a:xfrm>
            <a:custGeom>
              <a:avLst/>
              <a:gdLst/>
              <a:ahLst/>
              <a:cxnLst/>
              <a:rect l="l" t="t" r="r" b="b"/>
              <a:pathLst>
                <a:path w="1258" h="1259" extrusionOk="0">
                  <a:moveTo>
                    <a:pt x="621" y="1"/>
                  </a:moveTo>
                  <a:lnTo>
                    <a:pt x="0" y="637"/>
                  </a:lnTo>
                  <a:lnTo>
                    <a:pt x="621" y="1258"/>
                  </a:lnTo>
                  <a:lnTo>
                    <a:pt x="1258" y="637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rgbClr val="FFEB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69"/>
            <p:cNvSpPr/>
            <p:nvPr/>
          </p:nvSpPr>
          <p:spPr>
            <a:xfrm>
              <a:off x="1353214" y="2165442"/>
              <a:ext cx="68216" cy="58301"/>
            </a:xfrm>
            <a:custGeom>
              <a:avLst/>
              <a:gdLst/>
              <a:ahLst/>
              <a:cxnLst/>
              <a:rect l="l" t="t" r="r" b="b"/>
              <a:pathLst>
                <a:path w="812" h="694" extrusionOk="0">
                  <a:moveTo>
                    <a:pt x="350" y="0"/>
                  </a:moveTo>
                  <a:cubicBezTo>
                    <a:pt x="159" y="0"/>
                    <a:pt x="0" y="159"/>
                    <a:pt x="0" y="350"/>
                  </a:cubicBezTo>
                  <a:cubicBezTo>
                    <a:pt x="0" y="555"/>
                    <a:pt x="174" y="694"/>
                    <a:pt x="351" y="694"/>
                  </a:cubicBezTo>
                  <a:cubicBezTo>
                    <a:pt x="436" y="694"/>
                    <a:pt x="522" y="662"/>
                    <a:pt x="589" y="589"/>
                  </a:cubicBezTo>
                  <a:cubicBezTo>
                    <a:pt x="812" y="366"/>
                    <a:pt x="653" y="0"/>
                    <a:pt x="350" y="0"/>
                  </a:cubicBezTo>
                  <a:close/>
                </a:path>
              </a:pathLst>
            </a:custGeom>
            <a:solidFill>
              <a:srgbClr val="F79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69"/>
            <p:cNvSpPr/>
            <p:nvPr/>
          </p:nvSpPr>
          <p:spPr>
            <a:xfrm>
              <a:off x="3498019" y="3019164"/>
              <a:ext cx="198012" cy="621824"/>
            </a:xfrm>
            <a:custGeom>
              <a:avLst/>
              <a:gdLst/>
              <a:ahLst/>
              <a:cxnLst/>
              <a:rect l="l" t="t" r="r" b="b"/>
              <a:pathLst>
                <a:path w="2357" h="7402" extrusionOk="0">
                  <a:moveTo>
                    <a:pt x="2293" y="0"/>
                  </a:moveTo>
                  <a:lnTo>
                    <a:pt x="1" y="7386"/>
                  </a:lnTo>
                  <a:lnTo>
                    <a:pt x="64" y="7402"/>
                  </a:lnTo>
                  <a:lnTo>
                    <a:pt x="2357" y="16"/>
                  </a:lnTo>
                  <a:lnTo>
                    <a:pt x="22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69"/>
            <p:cNvSpPr/>
            <p:nvPr/>
          </p:nvSpPr>
          <p:spPr>
            <a:xfrm>
              <a:off x="3495331" y="2982451"/>
              <a:ext cx="349146" cy="252191"/>
            </a:xfrm>
            <a:custGeom>
              <a:avLst/>
              <a:gdLst/>
              <a:ahLst/>
              <a:cxnLst/>
              <a:rect l="l" t="t" r="r" b="b"/>
              <a:pathLst>
                <a:path w="4156" h="3002" extrusionOk="0">
                  <a:moveTo>
                    <a:pt x="1223" y="1"/>
                  </a:moveTo>
                  <a:cubicBezTo>
                    <a:pt x="840" y="1"/>
                    <a:pt x="528" y="125"/>
                    <a:pt x="367" y="374"/>
                  </a:cubicBezTo>
                  <a:cubicBezTo>
                    <a:pt x="1" y="931"/>
                    <a:pt x="478" y="1870"/>
                    <a:pt x="1434" y="2491"/>
                  </a:cubicBezTo>
                  <a:cubicBezTo>
                    <a:pt x="1945" y="2829"/>
                    <a:pt x="2494" y="3002"/>
                    <a:pt x="2947" y="3002"/>
                  </a:cubicBezTo>
                  <a:cubicBezTo>
                    <a:pt x="3326" y="3002"/>
                    <a:pt x="3638" y="2881"/>
                    <a:pt x="3805" y="2634"/>
                  </a:cubicBezTo>
                  <a:cubicBezTo>
                    <a:pt x="4155" y="2077"/>
                    <a:pt x="3678" y="1138"/>
                    <a:pt x="2739" y="517"/>
                  </a:cubicBezTo>
                  <a:cubicBezTo>
                    <a:pt x="2223" y="173"/>
                    <a:pt x="1674" y="1"/>
                    <a:pt x="1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69"/>
            <p:cNvSpPr/>
            <p:nvPr/>
          </p:nvSpPr>
          <p:spPr>
            <a:xfrm>
              <a:off x="3642437" y="3046552"/>
              <a:ext cx="99048" cy="70986"/>
            </a:xfrm>
            <a:custGeom>
              <a:avLst/>
              <a:gdLst/>
              <a:ahLst/>
              <a:cxnLst/>
              <a:rect l="l" t="t" r="r" b="b"/>
              <a:pathLst>
                <a:path w="1179" h="845" extrusionOk="0">
                  <a:moveTo>
                    <a:pt x="323" y="1"/>
                  </a:moveTo>
                  <a:cubicBezTo>
                    <a:pt x="221" y="1"/>
                    <a:pt x="138" y="34"/>
                    <a:pt x="96" y="104"/>
                  </a:cubicBezTo>
                  <a:cubicBezTo>
                    <a:pt x="1" y="247"/>
                    <a:pt x="144" y="518"/>
                    <a:pt x="415" y="693"/>
                  </a:cubicBezTo>
                  <a:cubicBezTo>
                    <a:pt x="566" y="791"/>
                    <a:pt x="727" y="844"/>
                    <a:pt x="857" y="844"/>
                  </a:cubicBezTo>
                  <a:cubicBezTo>
                    <a:pt x="959" y="844"/>
                    <a:pt x="1041" y="811"/>
                    <a:pt x="1083" y="741"/>
                  </a:cubicBezTo>
                  <a:cubicBezTo>
                    <a:pt x="1179" y="582"/>
                    <a:pt x="1036" y="327"/>
                    <a:pt x="765" y="152"/>
                  </a:cubicBezTo>
                  <a:cubicBezTo>
                    <a:pt x="614" y="54"/>
                    <a:pt x="452" y="1"/>
                    <a:pt x="3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69"/>
            <p:cNvSpPr/>
            <p:nvPr/>
          </p:nvSpPr>
          <p:spPr>
            <a:xfrm>
              <a:off x="3722669" y="3108720"/>
              <a:ext cx="68300" cy="117779"/>
            </a:xfrm>
            <a:custGeom>
              <a:avLst/>
              <a:gdLst/>
              <a:ahLst/>
              <a:cxnLst/>
              <a:rect l="l" t="t" r="r" b="b"/>
              <a:pathLst>
                <a:path w="813" h="1402" extrusionOk="0">
                  <a:moveTo>
                    <a:pt x="49" y="1"/>
                  </a:moveTo>
                  <a:lnTo>
                    <a:pt x="1" y="33"/>
                  </a:lnTo>
                  <a:lnTo>
                    <a:pt x="765" y="1402"/>
                  </a:lnTo>
                  <a:lnTo>
                    <a:pt x="813" y="1370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69"/>
            <p:cNvSpPr/>
            <p:nvPr/>
          </p:nvSpPr>
          <p:spPr>
            <a:xfrm>
              <a:off x="3677218" y="3100739"/>
              <a:ext cx="21507" cy="121727"/>
            </a:xfrm>
            <a:custGeom>
              <a:avLst/>
              <a:gdLst/>
              <a:ahLst/>
              <a:cxnLst/>
              <a:rect l="l" t="t" r="r" b="b"/>
              <a:pathLst>
                <a:path w="256" h="1449" extrusionOk="0">
                  <a:moveTo>
                    <a:pt x="208" y="0"/>
                  </a:moveTo>
                  <a:lnTo>
                    <a:pt x="1" y="1449"/>
                  </a:lnTo>
                  <a:lnTo>
                    <a:pt x="48" y="1449"/>
                  </a:lnTo>
                  <a:lnTo>
                    <a:pt x="255" y="16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69"/>
            <p:cNvSpPr/>
            <p:nvPr/>
          </p:nvSpPr>
          <p:spPr>
            <a:xfrm>
              <a:off x="3554224" y="3086037"/>
              <a:ext cx="115094" cy="53513"/>
            </a:xfrm>
            <a:custGeom>
              <a:avLst/>
              <a:gdLst/>
              <a:ahLst/>
              <a:cxnLst/>
              <a:rect l="l" t="t" r="r" b="b"/>
              <a:pathLst>
                <a:path w="1370" h="637" extrusionOk="0">
                  <a:moveTo>
                    <a:pt x="1353" y="0"/>
                  </a:moveTo>
                  <a:lnTo>
                    <a:pt x="0" y="589"/>
                  </a:lnTo>
                  <a:lnTo>
                    <a:pt x="16" y="637"/>
                  </a:lnTo>
                  <a:lnTo>
                    <a:pt x="1369" y="48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69"/>
            <p:cNvSpPr/>
            <p:nvPr/>
          </p:nvSpPr>
          <p:spPr>
            <a:xfrm>
              <a:off x="3519442" y="3025801"/>
              <a:ext cx="145841" cy="45616"/>
            </a:xfrm>
            <a:custGeom>
              <a:avLst/>
              <a:gdLst/>
              <a:ahLst/>
              <a:cxnLst/>
              <a:rect l="l" t="t" r="r" b="b"/>
              <a:pathLst>
                <a:path w="1736" h="543" extrusionOk="0">
                  <a:moveTo>
                    <a:pt x="16" y="1"/>
                  </a:moveTo>
                  <a:lnTo>
                    <a:pt x="0" y="49"/>
                  </a:lnTo>
                  <a:lnTo>
                    <a:pt x="1720" y="542"/>
                  </a:lnTo>
                  <a:lnTo>
                    <a:pt x="1735" y="494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69"/>
            <p:cNvSpPr/>
            <p:nvPr/>
          </p:nvSpPr>
          <p:spPr>
            <a:xfrm>
              <a:off x="3637144" y="2987072"/>
              <a:ext cx="44189" cy="73591"/>
            </a:xfrm>
            <a:custGeom>
              <a:avLst/>
              <a:gdLst/>
              <a:ahLst/>
              <a:cxnLst/>
              <a:rect l="l" t="t" r="r" b="b"/>
              <a:pathLst>
                <a:path w="526" h="876" extrusionOk="0">
                  <a:moveTo>
                    <a:pt x="48" y="0"/>
                  </a:moveTo>
                  <a:lnTo>
                    <a:pt x="0" y="16"/>
                  </a:lnTo>
                  <a:lnTo>
                    <a:pt x="478" y="876"/>
                  </a:lnTo>
                  <a:lnTo>
                    <a:pt x="525" y="86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9"/>
            <p:cNvSpPr/>
            <p:nvPr/>
          </p:nvSpPr>
          <p:spPr>
            <a:xfrm>
              <a:off x="3712000" y="3032522"/>
              <a:ext cx="29488" cy="37551"/>
            </a:xfrm>
            <a:custGeom>
              <a:avLst/>
              <a:gdLst/>
              <a:ahLst/>
              <a:cxnLst/>
              <a:rect l="l" t="t" r="r" b="b"/>
              <a:pathLst>
                <a:path w="351" h="447" extrusionOk="0">
                  <a:moveTo>
                    <a:pt x="303" y="1"/>
                  </a:moveTo>
                  <a:lnTo>
                    <a:pt x="1" y="414"/>
                  </a:lnTo>
                  <a:lnTo>
                    <a:pt x="32" y="446"/>
                  </a:lnTo>
                  <a:lnTo>
                    <a:pt x="351" y="32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69"/>
            <p:cNvSpPr/>
            <p:nvPr/>
          </p:nvSpPr>
          <p:spPr>
            <a:xfrm>
              <a:off x="3720065" y="3092674"/>
              <a:ext cx="90983" cy="25538"/>
            </a:xfrm>
            <a:custGeom>
              <a:avLst/>
              <a:gdLst/>
              <a:ahLst/>
              <a:cxnLst/>
              <a:rect l="l" t="t" r="r" b="b"/>
              <a:pathLst>
                <a:path w="1083" h="304" extrusionOk="0">
                  <a:moveTo>
                    <a:pt x="0" y="1"/>
                  </a:moveTo>
                  <a:lnTo>
                    <a:pt x="0" y="49"/>
                  </a:lnTo>
                  <a:lnTo>
                    <a:pt x="1082" y="303"/>
                  </a:lnTo>
                  <a:lnTo>
                    <a:pt x="1082" y="2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69"/>
            <p:cNvSpPr/>
            <p:nvPr/>
          </p:nvSpPr>
          <p:spPr>
            <a:xfrm>
              <a:off x="3475336" y="3313372"/>
              <a:ext cx="440044" cy="381142"/>
            </a:xfrm>
            <a:custGeom>
              <a:avLst/>
              <a:gdLst/>
              <a:ahLst/>
              <a:cxnLst/>
              <a:rect l="l" t="t" r="r" b="b"/>
              <a:pathLst>
                <a:path w="5238" h="4537" extrusionOk="0">
                  <a:moveTo>
                    <a:pt x="5205" y="0"/>
                  </a:moveTo>
                  <a:lnTo>
                    <a:pt x="0" y="4489"/>
                  </a:lnTo>
                  <a:lnTo>
                    <a:pt x="32" y="4537"/>
                  </a:lnTo>
                  <a:lnTo>
                    <a:pt x="5237" y="48"/>
                  </a:lnTo>
                  <a:lnTo>
                    <a:pt x="5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69"/>
            <p:cNvSpPr/>
            <p:nvPr/>
          </p:nvSpPr>
          <p:spPr>
            <a:xfrm>
              <a:off x="3737455" y="3228269"/>
              <a:ext cx="236740" cy="286550"/>
            </a:xfrm>
            <a:custGeom>
              <a:avLst/>
              <a:gdLst/>
              <a:ahLst/>
              <a:cxnLst/>
              <a:rect l="l" t="t" r="r" b="b"/>
              <a:pathLst>
                <a:path w="2818" h="3411" extrusionOk="0">
                  <a:moveTo>
                    <a:pt x="870" y="1"/>
                  </a:moveTo>
                  <a:cubicBezTo>
                    <a:pt x="772" y="1"/>
                    <a:pt x="677" y="19"/>
                    <a:pt x="589" y="58"/>
                  </a:cubicBezTo>
                  <a:cubicBezTo>
                    <a:pt x="64" y="313"/>
                    <a:pt x="0" y="1252"/>
                    <a:pt x="446" y="2159"/>
                  </a:cubicBezTo>
                  <a:cubicBezTo>
                    <a:pt x="819" y="2919"/>
                    <a:pt x="1437" y="3411"/>
                    <a:pt x="1937" y="3411"/>
                  </a:cubicBezTo>
                  <a:cubicBezTo>
                    <a:pt x="2034" y="3411"/>
                    <a:pt x="2127" y="3392"/>
                    <a:pt x="2213" y="3353"/>
                  </a:cubicBezTo>
                  <a:cubicBezTo>
                    <a:pt x="2738" y="3098"/>
                    <a:pt x="2817" y="2159"/>
                    <a:pt x="2372" y="1252"/>
                  </a:cubicBezTo>
                  <a:cubicBezTo>
                    <a:pt x="1985" y="492"/>
                    <a:pt x="1376" y="1"/>
                    <a:pt x="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69"/>
            <p:cNvSpPr/>
            <p:nvPr/>
          </p:nvSpPr>
          <p:spPr>
            <a:xfrm>
              <a:off x="3851125" y="3321017"/>
              <a:ext cx="65528" cy="81907"/>
            </a:xfrm>
            <a:custGeom>
              <a:avLst/>
              <a:gdLst/>
              <a:ahLst/>
              <a:cxnLst/>
              <a:rect l="l" t="t" r="r" b="b"/>
              <a:pathLst>
                <a:path w="780" h="975" extrusionOk="0">
                  <a:moveTo>
                    <a:pt x="241" y="0"/>
                  </a:moveTo>
                  <a:cubicBezTo>
                    <a:pt x="212" y="0"/>
                    <a:pt x="184" y="7"/>
                    <a:pt x="159" y="21"/>
                  </a:cubicBezTo>
                  <a:cubicBezTo>
                    <a:pt x="16" y="84"/>
                    <a:pt x="0" y="355"/>
                    <a:pt x="127" y="610"/>
                  </a:cubicBezTo>
                  <a:cubicBezTo>
                    <a:pt x="234" y="837"/>
                    <a:pt x="409" y="975"/>
                    <a:pt x="547" y="975"/>
                  </a:cubicBezTo>
                  <a:cubicBezTo>
                    <a:pt x="573" y="975"/>
                    <a:pt x="598" y="970"/>
                    <a:pt x="621" y="960"/>
                  </a:cubicBezTo>
                  <a:cubicBezTo>
                    <a:pt x="764" y="880"/>
                    <a:pt x="780" y="625"/>
                    <a:pt x="653" y="355"/>
                  </a:cubicBezTo>
                  <a:cubicBezTo>
                    <a:pt x="548" y="145"/>
                    <a:pt x="378" y="0"/>
                    <a:pt x="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69"/>
            <p:cNvSpPr/>
            <p:nvPr/>
          </p:nvSpPr>
          <p:spPr>
            <a:xfrm>
              <a:off x="3891199" y="3397636"/>
              <a:ext cx="6805" cy="116350"/>
            </a:xfrm>
            <a:custGeom>
              <a:avLst/>
              <a:gdLst/>
              <a:ahLst/>
              <a:cxnLst/>
              <a:rect l="l" t="t" r="r" b="b"/>
              <a:pathLst>
                <a:path w="81" h="1385" extrusionOk="0">
                  <a:moveTo>
                    <a:pt x="32" y="0"/>
                  </a:moveTo>
                  <a:lnTo>
                    <a:pt x="1" y="1385"/>
                  </a:lnTo>
                  <a:lnTo>
                    <a:pt x="32" y="1385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69"/>
            <p:cNvSpPr/>
            <p:nvPr/>
          </p:nvSpPr>
          <p:spPr>
            <a:xfrm>
              <a:off x="3808278" y="3377557"/>
              <a:ext cx="72333" cy="85604"/>
            </a:xfrm>
            <a:custGeom>
              <a:avLst/>
              <a:gdLst/>
              <a:ahLst/>
              <a:cxnLst/>
              <a:rect l="l" t="t" r="r" b="b"/>
              <a:pathLst>
                <a:path w="861" h="1019" extrusionOk="0">
                  <a:moveTo>
                    <a:pt x="828" y="0"/>
                  </a:moveTo>
                  <a:lnTo>
                    <a:pt x="1" y="987"/>
                  </a:lnTo>
                  <a:lnTo>
                    <a:pt x="32" y="1019"/>
                  </a:lnTo>
                  <a:lnTo>
                    <a:pt x="860" y="16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69"/>
            <p:cNvSpPr/>
            <p:nvPr/>
          </p:nvSpPr>
          <p:spPr>
            <a:xfrm>
              <a:off x="3752158" y="3338744"/>
              <a:ext cx="111061" cy="18818"/>
            </a:xfrm>
            <a:custGeom>
              <a:avLst/>
              <a:gdLst/>
              <a:ahLst/>
              <a:cxnLst/>
              <a:rect l="l" t="t" r="r" b="b"/>
              <a:pathLst>
                <a:path w="1322" h="224" extrusionOk="0">
                  <a:moveTo>
                    <a:pt x="0" y="1"/>
                  </a:moveTo>
                  <a:lnTo>
                    <a:pt x="0" y="32"/>
                  </a:lnTo>
                  <a:lnTo>
                    <a:pt x="1321" y="223"/>
                  </a:lnTo>
                  <a:lnTo>
                    <a:pt x="1321" y="1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69"/>
            <p:cNvSpPr/>
            <p:nvPr/>
          </p:nvSpPr>
          <p:spPr>
            <a:xfrm>
              <a:off x="3774841" y="3238434"/>
              <a:ext cx="95015" cy="101733"/>
            </a:xfrm>
            <a:custGeom>
              <a:avLst/>
              <a:gdLst/>
              <a:ahLst/>
              <a:cxnLst/>
              <a:rect l="l" t="t" r="r" b="b"/>
              <a:pathLst>
                <a:path w="1131" h="1211" extrusionOk="0">
                  <a:moveTo>
                    <a:pt x="33" y="1"/>
                  </a:moveTo>
                  <a:lnTo>
                    <a:pt x="1" y="33"/>
                  </a:lnTo>
                  <a:lnTo>
                    <a:pt x="1099" y="1211"/>
                  </a:lnTo>
                  <a:lnTo>
                    <a:pt x="1131" y="1179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69"/>
            <p:cNvSpPr/>
            <p:nvPr/>
          </p:nvSpPr>
          <p:spPr>
            <a:xfrm>
              <a:off x="3883218" y="3265234"/>
              <a:ext cx="5377" cy="73591"/>
            </a:xfrm>
            <a:custGeom>
              <a:avLst/>
              <a:gdLst/>
              <a:ahLst/>
              <a:cxnLst/>
              <a:rect l="l" t="t" r="r" b="b"/>
              <a:pathLst>
                <a:path w="64" h="876" extrusionOk="0">
                  <a:moveTo>
                    <a:pt x="32" y="0"/>
                  </a:moveTo>
                  <a:lnTo>
                    <a:pt x="0" y="876"/>
                  </a:lnTo>
                  <a:lnTo>
                    <a:pt x="32" y="8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69"/>
            <p:cNvSpPr/>
            <p:nvPr/>
          </p:nvSpPr>
          <p:spPr>
            <a:xfrm>
              <a:off x="3905901" y="3345465"/>
              <a:ext cx="37552" cy="17474"/>
            </a:xfrm>
            <a:custGeom>
              <a:avLst/>
              <a:gdLst/>
              <a:ahLst/>
              <a:cxnLst/>
              <a:rect l="l" t="t" r="r" b="b"/>
              <a:pathLst>
                <a:path w="447" h="208" extrusionOk="0">
                  <a:moveTo>
                    <a:pt x="430" y="0"/>
                  </a:moveTo>
                  <a:lnTo>
                    <a:pt x="1" y="175"/>
                  </a:lnTo>
                  <a:lnTo>
                    <a:pt x="17" y="207"/>
                  </a:lnTo>
                  <a:lnTo>
                    <a:pt x="446" y="4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69"/>
            <p:cNvSpPr/>
            <p:nvPr/>
          </p:nvSpPr>
          <p:spPr>
            <a:xfrm>
              <a:off x="3899264" y="3382850"/>
              <a:ext cx="62923" cy="61662"/>
            </a:xfrm>
            <a:custGeom>
              <a:avLst/>
              <a:gdLst/>
              <a:ahLst/>
              <a:cxnLst/>
              <a:rect l="l" t="t" r="r" b="b"/>
              <a:pathLst>
                <a:path w="749" h="734" extrusionOk="0">
                  <a:moveTo>
                    <a:pt x="16" y="1"/>
                  </a:moveTo>
                  <a:lnTo>
                    <a:pt x="0" y="33"/>
                  </a:lnTo>
                  <a:lnTo>
                    <a:pt x="716" y="733"/>
                  </a:lnTo>
                  <a:lnTo>
                    <a:pt x="748" y="701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69"/>
            <p:cNvSpPr/>
            <p:nvPr/>
          </p:nvSpPr>
          <p:spPr>
            <a:xfrm>
              <a:off x="3354945" y="3267922"/>
              <a:ext cx="224727" cy="500181"/>
            </a:xfrm>
            <a:custGeom>
              <a:avLst/>
              <a:gdLst/>
              <a:ahLst/>
              <a:cxnLst/>
              <a:rect l="l" t="t" r="r" b="b"/>
              <a:pathLst>
                <a:path w="2675" h="5954" extrusionOk="0">
                  <a:moveTo>
                    <a:pt x="2659" y="0"/>
                  </a:moveTo>
                  <a:lnTo>
                    <a:pt x="2659" y="0"/>
                  </a:lnTo>
                  <a:cubicBezTo>
                    <a:pt x="2102" y="239"/>
                    <a:pt x="1752" y="780"/>
                    <a:pt x="1465" y="1321"/>
                  </a:cubicBezTo>
                  <a:cubicBezTo>
                    <a:pt x="749" y="2658"/>
                    <a:pt x="32" y="4409"/>
                    <a:pt x="1" y="5953"/>
                  </a:cubicBezTo>
                  <a:cubicBezTo>
                    <a:pt x="4" y="5953"/>
                    <a:pt x="8" y="5953"/>
                    <a:pt x="11" y="5953"/>
                  </a:cubicBezTo>
                  <a:cubicBezTo>
                    <a:pt x="460" y="5953"/>
                    <a:pt x="1371" y="3929"/>
                    <a:pt x="1576" y="3534"/>
                  </a:cubicBezTo>
                  <a:cubicBezTo>
                    <a:pt x="2054" y="2610"/>
                    <a:pt x="2420" y="1624"/>
                    <a:pt x="2627" y="589"/>
                  </a:cubicBezTo>
                  <a:cubicBezTo>
                    <a:pt x="2659" y="398"/>
                    <a:pt x="2675" y="191"/>
                    <a:pt x="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69"/>
            <p:cNvSpPr/>
            <p:nvPr/>
          </p:nvSpPr>
          <p:spPr>
            <a:xfrm>
              <a:off x="3357634" y="3373524"/>
              <a:ext cx="390562" cy="386519"/>
            </a:xfrm>
            <a:custGeom>
              <a:avLst/>
              <a:gdLst/>
              <a:ahLst/>
              <a:cxnLst/>
              <a:rect l="l" t="t" r="r" b="b"/>
              <a:pathLst>
                <a:path w="4649" h="4601" extrusionOk="0">
                  <a:moveTo>
                    <a:pt x="4648" y="0"/>
                  </a:moveTo>
                  <a:lnTo>
                    <a:pt x="4648" y="0"/>
                  </a:lnTo>
                  <a:cubicBezTo>
                    <a:pt x="4028" y="32"/>
                    <a:pt x="3502" y="398"/>
                    <a:pt x="3057" y="796"/>
                  </a:cubicBezTo>
                  <a:cubicBezTo>
                    <a:pt x="1895" y="1783"/>
                    <a:pt x="573" y="3152"/>
                    <a:pt x="0" y="4585"/>
                  </a:cubicBezTo>
                  <a:cubicBezTo>
                    <a:pt x="23" y="4596"/>
                    <a:pt x="50" y="4601"/>
                    <a:pt x="79" y="4601"/>
                  </a:cubicBezTo>
                  <a:cubicBezTo>
                    <a:pt x="575" y="4601"/>
                    <a:pt x="2010" y="3183"/>
                    <a:pt x="2340" y="2897"/>
                  </a:cubicBezTo>
                  <a:cubicBezTo>
                    <a:pt x="3120" y="2213"/>
                    <a:pt x="3821" y="1417"/>
                    <a:pt x="4378" y="542"/>
                  </a:cubicBezTo>
                  <a:cubicBezTo>
                    <a:pt x="4489" y="383"/>
                    <a:pt x="4585" y="192"/>
                    <a:pt x="4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69"/>
            <p:cNvSpPr/>
            <p:nvPr/>
          </p:nvSpPr>
          <p:spPr>
            <a:xfrm>
              <a:off x="3356290" y="3566751"/>
              <a:ext cx="395939" cy="202878"/>
            </a:xfrm>
            <a:custGeom>
              <a:avLst/>
              <a:gdLst/>
              <a:ahLst/>
              <a:cxnLst/>
              <a:rect l="l" t="t" r="r" b="b"/>
              <a:pathLst>
                <a:path w="4713" h="2415" extrusionOk="0">
                  <a:moveTo>
                    <a:pt x="4320" y="1"/>
                  </a:moveTo>
                  <a:cubicBezTo>
                    <a:pt x="3970" y="1"/>
                    <a:pt x="3620" y="120"/>
                    <a:pt x="3295" y="247"/>
                  </a:cubicBezTo>
                  <a:cubicBezTo>
                    <a:pt x="2149" y="725"/>
                    <a:pt x="812" y="1409"/>
                    <a:pt x="1" y="2364"/>
                  </a:cubicBezTo>
                  <a:cubicBezTo>
                    <a:pt x="33" y="2399"/>
                    <a:pt x="92" y="2414"/>
                    <a:pt x="169" y="2414"/>
                  </a:cubicBezTo>
                  <a:cubicBezTo>
                    <a:pt x="662" y="2414"/>
                    <a:pt x="1924" y="1804"/>
                    <a:pt x="2213" y="1680"/>
                  </a:cubicBezTo>
                  <a:cubicBezTo>
                    <a:pt x="2993" y="1361"/>
                    <a:pt x="3709" y="932"/>
                    <a:pt x="4378" y="406"/>
                  </a:cubicBezTo>
                  <a:cubicBezTo>
                    <a:pt x="4505" y="311"/>
                    <a:pt x="4617" y="184"/>
                    <a:pt x="4712" y="56"/>
                  </a:cubicBezTo>
                  <a:cubicBezTo>
                    <a:pt x="4582" y="17"/>
                    <a:pt x="4451" y="1"/>
                    <a:pt x="4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69"/>
            <p:cNvSpPr/>
            <p:nvPr/>
          </p:nvSpPr>
          <p:spPr>
            <a:xfrm>
              <a:off x="1794325" y="3003118"/>
              <a:ext cx="199356" cy="623168"/>
            </a:xfrm>
            <a:custGeom>
              <a:avLst/>
              <a:gdLst/>
              <a:ahLst/>
              <a:cxnLst/>
              <a:rect l="l" t="t" r="r" b="b"/>
              <a:pathLst>
                <a:path w="2373" h="7418" extrusionOk="0">
                  <a:moveTo>
                    <a:pt x="65" y="0"/>
                  </a:moveTo>
                  <a:lnTo>
                    <a:pt x="1" y="32"/>
                  </a:lnTo>
                  <a:lnTo>
                    <a:pt x="2309" y="7418"/>
                  </a:lnTo>
                  <a:lnTo>
                    <a:pt x="2373" y="738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69"/>
            <p:cNvSpPr/>
            <p:nvPr/>
          </p:nvSpPr>
          <p:spPr>
            <a:xfrm>
              <a:off x="1644614" y="2968253"/>
              <a:ext cx="349062" cy="251686"/>
            </a:xfrm>
            <a:custGeom>
              <a:avLst/>
              <a:gdLst/>
              <a:ahLst/>
              <a:cxnLst/>
              <a:rect l="l" t="t" r="r" b="b"/>
              <a:pathLst>
                <a:path w="4155" h="2996" extrusionOk="0">
                  <a:moveTo>
                    <a:pt x="2952" y="0"/>
                  </a:moveTo>
                  <a:cubicBezTo>
                    <a:pt x="2501" y="0"/>
                    <a:pt x="1953" y="173"/>
                    <a:pt x="1433" y="511"/>
                  </a:cubicBezTo>
                  <a:cubicBezTo>
                    <a:pt x="478" y="1132"/>
                    <a:pt x="0" y="2071"/>
                    <a:pt x="366" y="2628"/>
                  </a:cubicBezTo>
                  <a:cubicBezTo>
                    <a:pt x="526" y="2874"/>
                    <a:pt x="834" y="2995"/>
                    <a:pt x="1213" y="2995"/>
                  </a:cubicBezTo>
                  <a:cubicBezTo>
                    <a:pt x="1665" y="2995"/>
                    <a:pt x="2218" y="2823"/>
                    <a:pt x="2738" y="2485"/>
                  </a:cubicBezTo>
                  <a:cubicBezTo>
                    <a:pt x="3677" y="1864"/>
                    <a:pt x="4155" y="925"/>
                    <a:pt x="3804" y="368"/>
                  </a:cubicBezTo>
                  <a:cubicBezTo>
                    <a:pt x="3638" y="121"/>
                    <a:pt x="3329" y="0"/>
                    <a:pt x="2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69"/>
            <p:cNvSpPr/>
            <p:nvPr/>
          </p:nvSpPr>
          <p:spPr>
            <a:xfrm>
              <a:off x="1748874" y="3032774"/>
              <a:ext cx="99048" cy="71322"/>
            </a:xfrm>
            <a:custGeom>
              <a:avLst/>
              <a:gdLst/>
              <a:ahLst/>
              <a:cxnLst/>
              <a:rect l="l" t="t" r="r" b="b"/>
              <a:pathLst>
                <a:path w="1179" h="849" extrusionOk="0">
                  <a:moveTo>
                    <a:pt x="834" y="0"/>
                  </a:moveTo>
                  <a:cubicBezTo>
                    <a:pt x="703" y="0"/>
                    <a:pt x="546" y="53"/>
                    <a:pt x="399" y="157"/>
                  </a:cubicBezTo>
                  <a:cubicBezTo>
                    <a:pt x="128" y="332"/>
                    <a:pt x="1" y="587"/>
                    <a:pt x="96" y="746"/>
                  </a:cubicBezTo>
                  <a:cubicBezTo>
                    <a:pt x="138" y="816"/>
                    <a:pt x="221" y="849"/>
                    <a:pt x="323" y="849"/>
                  </a:cubicBezTo>
                  <a:cubicBezTo>
                    <a:pt x="452" y="849"/>
                    <a:pt x="614" y="796"/>
                    <a:pt x="765" y="698"/>
                  </a:cubicBezTo>
                  <a:cubicBezTo>
                    <a:pt x="1035" y="523"/>
                    <a:pt x="1179" y="252"/>
                    <a:pt x="1083" y="109"/>
                  </a:cubicBezTo>
                  <a:cubicBezTo>
                    <a:pt x="1033" y="37"/>
                    <a:pt x="942" y="0"/>
                    <a:pt x="83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69"/>
            <p:cNvSpPr/>
            <p:nvPr/>
          </p:nvSpPr>
          <p:spPr>
            <a:xfrm>
              <a:off x="1699390" y="3095363"/>
              <a:ext cx="68300" cy="116434"/>
            </a:xfrm>
            <a:custGeom>
              <a:avLst/>
              <a:gdLst/>
              <a:ahLst/>
              <a:cxnLst/>
              <a:rect l="l" t="t" r="r" b="b"/>
              <a:pathLst>
                <a:path w="813" h="1386" extrusionOk="0">
                  <a:moveTo>
                    <a:pt x="765" y="1"/>
                  </a:moveTo>
                  <a:lnTo>
                    <a:pt x="1" y="1370"/>
                  </a:lnTo>
                  <a:lnTo>
                    <a:pt x="49" y="1385"/>
                  </a:lnTo>
                  <a:lnTo>
                    <a:pt x="813" y="17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69"/>
            <p:cNvSpPr/>
            <p:nvPr/>
          </p:nvSpPr>
          <p:spPr>
            <a:xfrm>
              <a:off x="1791720" y="3086037"/>
              <a:ext cx="21423" cy="123071"/>
            </a:xfrm>
            <a:custGeom>
              <a:avLst/>
              <a:gdLst/>
              <a:ahLst/>
              <a:cxnLst/>
              <a:rect l="l" t="t" r="r" b="b"/>
              <a:pathLst>
                <a:path w="255" h="1465" extrusionOk="0">
                  <a:moveTo>
                    <a:pt x="48" y="0"/>
                  </a:moveTo>
                  <a:lnTo>
                    <a:pt x="0" y="16"/>
                  </a:lnTo>
                  <a:lnTo>
                    <a:pt x="207" y="1465"/>
                  </a:lnTo>
                  <a:lnTo>
                    <a:pt x="255" y="1449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69"/>
            <p:cNvSpPr/>
            <p:nvPr/>
          </p:nvSpPr>
          <p:spPr>
            <a:xfrm>
              <a:off x="1819780" y="3072680"/>
              <a:ext cx="116438" cy="53513"/>
            </a:xfrm>
            <a:custGeom>
              <a:avLst/>
              <a:gdLst/>
              <a:ahLst/>
              <a:cxnLst/>
              <a:rect l="l" t="t" r="r" b="b"/>
              <a:pathLst>
                <a:path w="1386" h="637" extrusionOk="0">
                  <a:moveTo>
                    <a:pt x="16" y="0"/>
                  </a:moveTo>
                  <a:lnTo>
                    <a:pt x="0" y="48"/>
                  </a:lnTo>
                  <a:lnTo>
                    <a:pt x="1369" y="637"/>
                  </a:lnTo>
                  <a:lnTo>
                    <a:pt x="1385" y="58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69"/>
            <p:cNvSpPr/>
            <p:nvPr/>
          </p:nvSpPr>
          <p:spPr>
            <a:xfrm>
              <a:off x="1825157" y="3011099"/>
              <a:ext cx="145841" cy="45616"/>
            </a:xfrm>
            <a:custGeom>
              <a:avLst/>
              <a:gdLst/>
              <a:ahLst/>
              <a:cxnLst/>
              <a:rect l="l" t="t" r="r" b="b"/>
              <a:pathLst>
                <a:path w="1736" h="543" extrusionOk="0">
                  <a:moveTo>
                    <a:pt x="1719" y="1"/>
                  </a:moveTo>
                  <a:lnTo>
                    <a:pt x="0" y="494"/>
                  </a:lnTo>
                  <a:lnTo>
                    <a:pt x="16" y="542"/>
                  </a:lnTo>
                  <a:lnTo>
                    <a:pt x="1735" y="33"/>
                  </a:lnTo>
                  <a:lnTo>
                    <a:pt x="17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69"/>
            <p:cNvSpPr/>
            <p:nvPr/>
          </p:nvSpPr>
          <p:spPr>
            <a:xfrm>
              <a:off x="1809111" y="2972370"/>
              <a:ext cx="44189" cy="74935"/>
            </a:xfrm>
            <a:custGeom>
              <a:avLst/>
              <a:gdLst/>
              <a:ahLst/>
              <a:cxnLst/>
              <a:rect l="l" t="t" r="r" b="b"/>
              <a:pathLst>
                <a:path w="526" h="892" extrusionOk="0">
                  <a:moveTo>
                    <a:pt x="478" y="0"/>
                  </a:moveTo>
                  <a:lnTo>
                    <a:pt x="0" y="860"/>
                  </a:lnTo>
                  <a:lnTo>
                    <a:pt x="48" y="892"/>
                  </a:lnTo>
                  <a:lnTo>
                    <a:pt x="525" y="16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69"/>
            <p:cNvSpPr/>
            <p:nvPr/>
          </p:nvSpPr>
          <p:spPr>
            <a:xfrm>
              <a:off x="1748874" y="3019164"/>
              <a:ext cx="29488" cy="36207"/>
            </a:xfrm>
            <a:custGeom>
              <a:avLst/>
              <a:gdLst/>
              <a:ahLst/>
              <a:cxnLst/>
              <a:rect l="l" t="t" r="r" b="b"/>
              <a:pathLst>
                <a:path w="351" h="431" extrusionOk="0">
                  <a:moveTo>
                    <a:pt x="49" y="0"/>
                  </a:moveTo>
                  <a:lnTo>
                    <a:pt x="1" y="32"/>
                  </a:lnTo>
                  <a:lnTo>
                    <a:pt x="303" y="430"/>
                  </a:lnTo>
                  <a:lnTo>
                    <a:pt x="351" y="41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69"/>
            <p:cNvSpPr/>
            <p:nvPr/>
          </p:nvSpPr>
          <p:spPr>
            <a:xfrm>
              <a:off x="1678051" y="3079316"/>
              <a:ext cx="92327" cy="25538"/>
            </a:xfrm>
            <a:custGeom>
              <a:avLst/>
              <a:gdLst/>
              <a:ahLst/>
              <a:cxnLst/>
              <a:rect l="l" t="t" r="r" b="b"/>
              <a:pathLst>
                <a:path w="1099" h="304" extrusionOk="0">
                  <a:moveTo>
                    <a:pt x="1083" y="1"/>
                  </a:moveTo>
                  <a:lnTo>
                    <a:pt x="0" y="255"/>
                  </a:lnTo>
                  <a:lnTo>
                    <a:pt x="16" y="303"/>
                  </a:lnTo>
                  <a:lnTo>
                    <a:pt x="1098" y="48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69"/>
            <p:cNvSpPr/>
            <p:nvPr/>
          </p:nvSpPr>
          <p:spPr>
            <a:xfrm>
              <a:off x="1575051" y="3298670"/>
              <a:ext cx="440044" cy="382486"/>
            </a:xfrm>
            <a:custGeom>
              <a:avLst/>
              <a:gdLst/>
              <a:ahLst/>
              <a:cxnLst/>
              <a:rect l="l" t="t" r="r" b="b"/>
              <a:pathLst>
                <a:path w="5238" h="4553" extrusionOk="0">
                  <a:moveTo>
                    <a:pt x="32" y="0"/>
                  </a:moveTo>
                  <a:lnTo>
                    <a:pt x="1" y="48"/>
                  </a:lnTo>
                  <a:lnTo>
                    <a:pt x="5190" y="4552"/>
                  </a:lnTo>
                  <a:lnTo>
                    <a:pt x="5237" y="450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69"/>
            <p:cNvSpPr/>
            <p:nvPr/>
          </p:nvSpPr>
          <p:spPr>
            <a:xfrm>
              <a:off x="1516242" y="3214407"/>
              <a:ext cx="236740" cy="286130"/>
            </a:xfrm>
            <a:custGeom>
              <a:avLst/>
              <a:gdLst/>
              <a:ahLst/>
              <a:cxnLst/>
              <a:rect l="l" t="t" r="r" b="b"/>
              <a:pathLst>
                <a:path w="2818" h="3406" extrusionOk="0">
                  <a:moveTo>
                    <a:pt x="1938" y="1"/>
                  </a:moveTo>
                  <a:cubicBezTo>
                    <a:pt x="1430" y="1"/>
                    <a:pt x="817" y="503"/>
                    <a:pt x="446" y="1258"/>
                  </a:cubicBezTo>
                  <a:cubicBezTo>
                    <a:pt x="0" y="2165"/>
                    <a:pt x="64" y="3104"/>
                    <a:pt x="605" y="3343"/>
                  </a:cubicBezTo>
                  <a:cubicBezTo>
                    <a:pt x="693" y="3386"/>
                    <a:pt x="789" y="3406"/>
                    <a:pt x="889" y="3406"/>
                  </a:cubicBezTo>
                  <a:cubicBezTo>
                    <a:pt x="1387" y="3406"/>
                    <a:pt x="2001" y="2904"/>
                    <a:pt x="2372" y="2149"/>
                  </a:cubicBezTo>
                  <a:cubicBezTo>
                    <a:pt x="2818" y="1258"/>
                    <a:pt x="2754" y="303"/>
                    <a:pt x="2229" y="64"/>
                  </a:cubicBezTo>
                  <a:cubicBezTo>
                    <a:pt x="2138" y="21"/>
                    <a:pt x="2040" y="1"/>
                    <a:pt x="19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69"/>
            <p:cNvSpPr/>
            <p:nvPr/>
          </p:nvSpPr>
          <p:spPr>
            <a:xfrm>
              <a:off x="1909338" y="3254480"/>
              <a:ext cx="224727" cy="500265"/>
            </a:xfrm>
            <a:custGeom>
              <a:avLst/>
              <a:gdLst/>
              <a:ahLst/>
              <a:cxnLst/>
              <a:rect l="l" t="t" r="r" b="b"/>
              <a:pathLst>
                <a:path w="2675" h="5955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192"/>
                    <a:pt x="17" y="399"/>
                    <a:pt x="65" y="590"/>
                  </a:cubicBezTo>
                  <a:cubicBezTo>
                    <a:pt x="271" y="1609"/>
                    <a:pt x="622" y="2611"/>
                    <a:pt x="1115" y="3535"/>
                  </a:cubicBezTo>
                  <a:cubicBezTo>
                    <a:pt x="1320" y="3929"/>
                    <a:pt x="2215" y="5954"/>
                    <a:pt x="2665" y="5954"/>
                  </a:cubicBezTo>
                  <a:cubicBezTo>
                    <a:pt x="2668" y="5954"/>
                    <a:pt x="2672" y="5954"/>
                    <a:pt x="2675" y="5954"/>
                  </a:cubicBezTo>
                  <a:cubicBezTo>
                    <a:pt x="2675" y="4394"/>
                    <a:pt x="1943" y="2659"/>
                    <a:pt x="1211" y="1306"/>
                  </a:cubicBezTo>
                  <a:cubicBezTo>
                    <a:pt x="940" y="781"/>
                    <a:pt x="574" y="240"/>
                    <a:pt x="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69"/>
            <p:cNvSpPr/>
            <p:nvPr/>
          </p:nvSpPr>
          <p:spPr>
            <a:xfrm>
              <a:off x="1742237" y="3360167"/>
              <a:ext cx="390562" cy="385426"/>
            </a:xfrm>
            <a:custGeom>
              <a:avLst/>
              <a:gdLst/>
              <a:ahLst/>
              <a:cxnLst/>
              <a:rect l="l" t="t" r="r" b="b"/>
              <a:pathLst>
                <a:path w="4649" h="4588" extrusionOk="0">
                  <a:moveTo>
                    <a:pt x="0" y="0"/>
                  </a:moveTo>
                  <a:cubicBezTo>
                    <a:pt x="64" y="191"/>
                    <a:pt x="143" y="366"/>
                    <a:pt x="255" y="542"/>
                  </a:cubicBezTo>
                  <a:cubicBezTo>
                    <a:pt x="828" y="1417"/>
                    <a:pt x="1512" y="2213"/>
                    <a:pt x="2308" y="2897"/>
                  </a:cubicBezTo>
                  <a:cubicBezTo>
                    <a:pt x="2622" y="3181"/>
                    <a:pt x="4058" y="4587"/>
                    <a:pt x="4562" y="4587"/>
                  </a:cubicBezTo>
                  <a:cubicBezTo>
                    <a:pt x="4595" y="4587"/>
                    <a:pt x="4624" y="4581"/>
                    <a:pt x="4648" y="4569"/>
                  </a:cubicBezTo>
                  <a:cubicBezTo>
                    <a:pt x="4075" y="3136"/>
                    <a:pt x="2754" y="1783"/>
                    <a:pt x="1592" y="796"/>
                  </a:cubicBezTo>
                  <a:cubicBezTo>
                    <a:pt x="1130" y="398"/>
                    <a:pt x="605" y="1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69"/>
            <p:cNvSpPr/>
            <p:nvPr/>
          </p:nvSpPr>
          <p:spPr>
            <a:xfrm>
              <a:off x="1738204" y="3552637"/>
              <a:ext cx="395855" cy="203634"/>
            </a:xfrm>
            <a:custGeom>
              <a:avLst/>
              <a:gdLst/>
              <a:ahLst/>
              <a:cxnLst/>
              <a:rect l="l" t="t" r="r" b="b"/>
              <a:pathLst>
                <a:path w="4712" h="2424" extrusionOk="0">
                  <a:moveTo>
                    <a:pt x="374" y="1"/>
                  </a:moveTo>
                  <a:cubicBezTo>
                    <a:pt x="247" y="1"/>
                    <a:pt x="122" y="16"/>
                    <a:pt x="0" y="49"/>
                  </a:cubicBezTo>
                  <a:cubicBezTo>
                    <a:pt x="96" y="192"/>
                    <a:pt x="207" y="304"/>
                    <a:pt x="335" y="399"/>
                  </a:cubicBezTo>
                  <a:cubicBezTo>
                    <a:pt x="987" y="941"/>
                    <a:pt x="1720" y="1354"/>
                    <a:pt x="2499" y="1689"/>
                  </a:cubicBezTo>
                  <a:cubicBezTo>
                    <a:pt x="2788" y="1812"/>
                    <a:pt x="4039" y="2423"/>
                    <a:pt x="4538" y="2423"/>
                  </a:cubicBezTo>
                  <a:cubicBezTo>
                    <a:pt x="4617" y="2423"/>
                    <a:pt x="4677" y="2408"/>
                    <a:pt x="4712" y="2373"/>
                  </a:cubicBezTo>
                  <a:cubicBezTo>
                    <a:pt x="3900" y="1418"/>
                    <a:pt x="2563" y="718"/>
                    <a:pt x="1417" y="256"/>
                  </a:cubicBezTo>
                  <a:cubicBezTo>
                    <a:pt x="1089" y="116"/>
                    <a:pt x="727" y="1"/>
                    <a:pt x="374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69"/>
            <p:cNvSpPr/>
            <p:nvPr/>
          </p:nvSpPr>
          <p:spPr>
            <a:xfrm>
              <a:off x="1772985" y="3720995"/>
              <a:ext cx="2039343" cy="241858"/>
            </a:xfrm>
            <a:custGeom>
              <a:avLst/>
              <a:gdLst/>
              <a:ahLst/>
              <a:cxnLst/>
              <a:rect l="l" t="t" r="r" b="b"/>
              <a:pathLst>
                <a:path w="24275" h="2879" extrusionOk="0">
                  <a:moveTo>
                    <a:pt x="5648" y="1"/>
                  </a:moveTo>
                  <a:cubicBezTo>
                    <a:pt x="4704" y="1"/>
                    <a:pt x="3761" y="62"/>
                    <a:pt x="2818" y="162"/>
                  </a:cubicBezTo>
                  <a:cubicBezTo>
                    <a:pt x="2292" y="226"/>
                    <a:pt x="1767" y="337"/>
                    <a:pt x="1258" y="512"/>
                  </a:cubicBezTo>
                  <a:cubicBezTo>
                    <a:pt x="1178" y="544"/>
                    <a:pt x="1115" y="576"/>
                    <a:pt x="1051" y="624"/>
                  </a:cubicBezTo>
                  <a:cubicBezTo>
                    <a:pt x="780" y="926"/>
                    <a:pt x="1688" y="1054"/>
                    <a:pt x="1958" y="1197"/>
                  </a:cubicBezTo>
                  <a:cubicBezTo>
                    <a:pt x="1974" y="1213"/>
                    <a:pt x="1990" y="1229"/>
                    <a:pt x="1990" y="1245"/>
                  </a:cubicBezTo>
                  <a:cubicBezTo>
                    <a:pt x="1974" y="1245"/>
                    <a:pt x="1958" y="1260"/>
                    <a:pt x="1942" y="1260"/>
                  </a:cubicBezTo>
                  <a:cubicBezTo>
                    <a:pt x="1672" y="1340"/>
                    <a:pt x="1385" y="1372"/>
                    <a:pt x="1083" y="1420"/>
                  </a:cubicBezTo>
                  <a:cubicBezTo>
                    <a:pt x="796" y="1467"/>
                    <a:pt x="526" y="1563"/>
                    <a:pt x="255" y="1690"/>
                  </a:cubicBezTo>
                  <a:cubicBezTo>
                    <a:pt x="159" y="1722"/>
                    <a:pt x="48" y="1786"/>
                    <a:pt x="32" y="1865"/>
                  </a:cubicBezTo>
                  <a:cubicBezTo>
                    <a:pt x="0" y="1993"/>
                    <a:pt x="255" y="2088"/>
                    <a:pt x="462" y="2136"/>
                  </a:cubicBezTo>
                  <a:cubicBezTo>
                    <a:pt x="1321" y="2295"/>
                    <a:pt x="2181" y="2422"/>
                    <a:pt x="3056" y="2486"/>
                  </a:cubicBezTo>
                  <a:cubicBezTo>
                    <a:pt x="5889" y="2746"/>
                    <a:pt x="8728" y="2878"/>
                    <a:pt x="11568" y="2878"/>
                  </a:cubicBezTo>
                  <a:cubicBezTo>
                    <a:pt x="13421" y="2878"/>
                    <a:pt x="15274" y="2822"/>
                    <a:pt x="17127" y="2709"/>
                  </a:cubicBezTo>
                  <a:cubicBezTo>
                    <a:pt x="18210" y="2645"/>
                    <a:pt x="19308" y="2566"/>
                    <a:pt x="20247" y="2231"/>
                  </a:cubicBezTo>
                  <a:cubicBezTo>
                    <a:pt x="20582" y="2120"/>
                    <a:pt x="20884" y="1977"/>
                    <a:pt x="21218" y="1881"/>
                  </a:cubicBezTo>
                  <a:cubicBezTo>
                    <a:pt x="22094" y="1642"/>
                    <a:pt x="23160" y="1738"/>
                    <a:pt x="24004" y="1451"/>
                  </a:cubicBezTo>
                  <a:cubicBezTo>
                    <a:pt x="24083" y="1420"/>
                    <a:pt x="24163" y="1388"/>
                    <a:pt x="24211" y="1324"/>
                  </a:cubicBezTo>
                  <a:cubicBezTo>
                    <a:pt x="24274" y="1229"/>
                    <a:pt x="24163" y="1117"/>
                    <a:pt x="24036" y="1038"/>
                  </a:cubicBezTo>
                  <a:cubicBezTo>
                    <a:pt x="23351" y="608"/>
                    <a:pt x="22587" y="656"/>
                    <a:pt x="21728" y="576"/>
                  </a:cubicBezTo>
                  <a:cubicBezTo>
                    <a:pt x="20661" y="481"/>
                    <a:pt x="19627" y="369"/>
                    <a:pt x="18544" y="337"/>
                  </a:cubicBezTo>
                  <a:cubicBezTo>
                    <a:pt x="14358" y="162"/>
                    <a:pt x="10172" y="3"/>
                    <a:pt x="5969" y="3"/>
                  </a:cubicBezTo>
                  <a:cubicBezTo>
                    <a:pt x="5862" y="1"/>
                    <a:pt x="5755" y="1"/>
                    <a:pt x="564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69"/>
            <p:cNvSpPr/>
            <p:nvPr/>
          </p:nvSpPr>
          <p:spPr>
            <a:xfrm>
              <a:off x="2108616" y="2345225"/>
              <a:ext cx="1274432" cy="1552123"/>
            </a:xfrm>
            <a:custGeom>
              <a:avLst/>
              <a:gdLst/>
              <a:ahLst/>
              <a:cxnLst/>
              <a:rect l="l" t="t" r="r" b="b"/>
              <a:pathLst>
                <a:path w="15170" h="18476" extrusionOk="0">
                  <a:moveTo>
                    <a:pt x="7561" y="0"/>
                  </a:moveTo>
                  <a:cubicBezTo>
                    <a:pt x="7434" y="16"/>
                    <a:pt x="7323" y="16"/>
                    <a:pt x="7195" y="16"/>
                  </a:cubicBezTo>
                  <a:cubicBezTo>
                    <a:pt x="6352" y="32"/>
                    <a:pt x="5524" y="334"/>
                    <a:pt x="4871" y="875"/>
                  </a:cubicBezTo>
                  <a:cubicBezTo>
                    <a:pt x="4219" y="1433"/>
                    <a:pt x="3853" y="2276"/>
                    <a:pt x="3582" y="3104"/>
                  </a:cubicBezTo>
                  <a:cubicBezTo>
                    <a:pt x="3311" y="3995"/>
                    <a:pt x="3136" y="4919"/>
                    <a:pt x="2945" y="5826"/>
                  </a:cubicBezTo>
                  <a:cubicBezTo>
                    <a:pt x="2866" y="6192"/>
                    <a:pt x="2770" y="6542"/>
                    <a:pt x="2675" y="6892"/>
                  </a:cubicBezTo>
                  <a:cubicBezTo>
                    <a:pt x="2309" y="8070"/>
                    <a:pt x="1656" y="9153"/>
                    <a:pt x="1131" y="10267"/>
                  </a:cubicBezTo>
                  <a:cubicBezTo>
                    <a:pt x="1099" y="10330"/>
                    <a:pt x="1051" y="10410"/>
                    <a:pt x="1019" y="10490"/>
                  </a:cubicBezTo>
                  <a:cubicBezTo>
                    <a:pt x="446" y="11763"/>
                    <a:pt x="1" y="13148"/>
                    <a:pt x="160" y="14533"/>
                  </a:cubicBezTo>
                  <a:cubicBezTo>
                    <a:pt x="271" y="15535"/>
                    <a:pt x="828" y="16443"/>
                    <a:pt x="1656" y="17016"/>
                  </a:cubicBezTo>
                  <a:cubicBezTo>
                    <a:pt x="2563" y="17668"/>
                    <a:pt x="3741" y="18018"/>
                    <a:pt x="4887" y="18210"/>
                  </a:cubicBezTo>
                  <a:cubicBezTo>
                    <a:pt x="5777" y="18364"/>
                    <a:pt x="6849" y="18475"/>
                    <a:pt x="7960" y="18475"/>
                  </a:cubicBezTo>
                  <a:cubicBezTo>
                    <a:pt x="10388" y="18475"/>
                    <a:pt x="13005" y="17946"/>
                    <a:pt x="14326" y="16188"/>
                  </a:cubicBezTo>
                  <a:cubicBezTo>
                    <a:pt x="14931" y="15392"/>
                    <a:pt x="15170" y="14342"/>
                    <a:pt x="15170" y="13339"/>
                  </a:cubicBezTo>
                  <a:lnTo>
                    <a:pt x="15170" y="13307"/>
                  </a:lnTo>
                  <a:cubicBezTo>
                    <a:pt x="15170" y="11222"/>
                    <a:pt x="14406" y="9439"/>
                    <a:pt x="13690" y="7577"/>
                  </a:cubicBezTo>
                  <a:cubicBezTo>
                    <a:pt x="13562" y="7211"/>
                    <a:pt x="13419" y="6845"/>
                    <a:pt x="13292" y="6462"/>
                  </a:cubicBezTo>
                  <a:cubicBezTo>
                    <a:pt x="13212" y="6256"/>
                    <a:pt x="13148" y="6033"/>
                    <a:pt x="13101" y="5810"/>
                  </a:cubicBezTo>
                  <a:cubicBezTo>
                    <a:pt x="12846" y="4648"/>
                    <a:pt x="12830" y="3422"/>
                    <a:pt x="12337" y="2340"/>
                  </a:cubicBezTo>
                  <a:cubicBezTo>
                    <a:pt x="11732" y="1035"/>
                    <a:pt x="10458" y="366"/>
                    <a:pt x="9089" y="127"/>
                  </a:cubicBezTo>
                  <a:cubicBezTo>
                    <a:pt x="8914" y="80"/>
                    <a:pt x="8739" y="64"/>
                    <a:pt x="8564" y="48"/>
                  </a:cubicBezTo>
                  <a:cubicBezTo>
                    <a:pt x="8230" y="16"/>
                    <a:pt x="7896" y="0"/>
                    <a:pt x="756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69"/>
            <p:cNvSpPr/>
            <p:nvPr/>
          </p:nvSpPr>
          <p:spPr>
            <a:xfrm>
              <a:off x="2357378" y="2346485"/>
              <a:ext cx="407953" cy="494048"/>
            </a:xfrm>
            <a:custGeom>
              <a:avLst/>
              <a:gdLst/>
              <a:ahLst/>
              <a:cxnLst/>
              <a:rect l="l" t="t" r="r" b="b"/>
              <a:pathLst>
                <a:path w="4856" h="5881" extrusionOk="0">
                  <a:moveTo>
                    <a:pt x="4619" y="1"/>
                  </a:moveTo>
                  <a:cubicBezTo>
                    <a:pt x="4618" y="1"/>
                    <a:pt x="4617" y="1"/>
                    <a:pt x="4616" y="1"/>
                  </a:cubicBezTo>
                  <a:cubicBezTo>
                    <a:pt x="4489" y="17"/>
                    <a:pt x="4378" y="17"/>
                    <a:pt x="4250" y="17"/>
                  </a:cubicBezTo>
                  <a:cubicBezTo>
                    <a:pt x="3391" y="33"/>
                    <a:pt x="2579" y="335"/>
                    <a:pt x="1910" y="860"/>
                  </a:cubicBezTo>
                  <a:cubicBezTo>
                    <a:pt x="1258" y="1434"/>
                    <a:pt x="892" y="2261"/>
                    <a:pt x="637" y="3089"/>
                  </a:cubicBezTo>
                  <a:cubicBezTo>
                    <a:pt x="366" y="3980"/>
                    <a:pt x="191" y="4919"/>
                    <a:pt x="0" y="5827"/>
                  </a:cubicBezTo>
                  <a:cubicBezTo>
                    <a:pt x="132" y="5863"/>
                    <a:pt x="272" y="5880"/>
                    <a:pt x="414" y="5880"/>
                  </a:cubicBezTo>
                  <a:cubicBezTo>
                    <a:pt x="462" y="5880"/>
                    <a:pt x="510" y="5878"/>
                    <a:pt x="557" y="5874"/>
                  </a:cubicBezTo>
                  <a:cubicBezTo>
                    <a:pt x="1321" y="5843"/>
                    <a:pt x="2054" y="5588"/>
                    <a:pt x="2674" y="5142"/>
                  </a:cubicBezTo>
                  <a:cubicBezTo>
                    <a:pt x="3773" y="4410"/>
                    <a:pt x="4521" y="3280"/>
                    <a:pt x="4775" y="1975"/>
                  </a:cubicBezTo>
                  <a:cubicBezTo>
                    <a:pt x="4839" y="1656"/>
                    <a:pt x="4855" y="1338"/>
                    <a:pt x="4823" y="1004"/>
                  </a:cubicBezTo>
                  <a:cubicBezTo>
                    <a:pt x="4823" y="909"/>
                    <a:pt x="4729" y="1"/>
                    <a:pt x="4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69"/>
            <p:cNvSpPr/>
            <p:nvPr/>
          </p:nvSpPr>
          <p:spPr>
            <a:xfrm>
              <a:off x="2828101" y="2349173"/>
              <a:ext cx="381153" cy="484135"/>
            </a:xfrm>
            <a:custGeom>
              <a:avLst/>
              <a:gdLst/>
              <a:ahLst/>
              <a:cxnLst/>
              <a:rect l="l" t="t" r="r" b="b"/>
              <a:pathLst>
                <a:path w="4537" h="5763" extrusionOk="0">
                  <a:moveTo>
                    <a:pt x="0" y="1"/>
                  </a:moveTo>
                  <a:cubicBezTo>
                    <a:pt x="0" y="160"/>
                    <a:pt x="32" y="335"/>
                    <a:pt x="64" y="542"/>
                  </a:cubicBezTo>
                  <a:cubicBezTo>
                    <a:pt x="223" y="1624"/>
                    <a:pt x="127" y="3152"/>
                    <a:pt x="796" y="4028"/>
                  </a:cubicBezTo>
                  <a:cubicBezTo>
                    <a:pt x="1592" y="5078"/>
                    <a:pt x="3279" y="5365"/>
                    <a:pt x="4537" y="5763"/>
                  </a:cubicBezTo>
                  <a:cubicBezTo>
                    <a:pt x="4282" y="4617"/>
                    <a:pt x="4266" y="3391"/>
                    <a:pt x="3773" y="2309"/>
                  </a:cubicBezTo>
                  <a:cubicBezTo>
                    <a:pt x="3168" y="1004"/>
                    <a:pt x="1894" y="319"/>
                    <a:pt x="525" y="80"/>
                  </a:cubicBezTo>
                  <a:cubicBezTo>
                    <a:pt x="350" y="49"/>
                    <a:pt x="175" y="1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69"/>
            <p:cNvSpPr/>
            <p:nvPr/>
          </p:nvSpPr>
          <p:spPr>
            <a:xfrm>
              <a:off x="2108616" y="3207686"/>
              <a:ext cx="156511" cy="568395"/>
            </a:xfrm>
            <a:custGeom>
              <a:avLst/>
              <a:gdLst/>
              <a:ahLst/>
              <a:cxnLst/>
              <a:rect l="l" t="t" r="r" b="b"/>
              <a:pathLst>
                <a:path w="1863" h="6766" extrusionOk="0">
                  <a:moveTo>
                    <a:pt x="1131" y="1"/>
                  </a:moveTo>
                  <a:cubicBezTo>
                    <a:pt x="1099" y="80"/>
                    <a:pt x="1051" y="160"/>
                    <a:pt x="1019" y="239"/>
                  </a:cubicBezTo>
                  <a:cubicBezTo>
                    <a:pt x="446" y="1497"/>
                    <a:pt x="1" y="2882"/>
                    <a:pt x="176" y="4267"/>
                  </a:cubicBezTo>
                  <a:cubicBezTo>
                    <a:pt x="271" y="5285"/>
                    <a:pt x="828" y="6193"/>
                    <a:pt x="1656" y="6766"/>
                  </a:cubicBezTo>
                  <a:cubicBezTo>
                    <a:pt x="1736" y="6591"/>
                    <a:pt x="1783" y="6415"/>
                    <a:pt x="1799" y="6240"/>
                  </a:cubicBezTo>
                  <a:cubicBezTo>
                    <a:pt x="1863" y="5715"/>
                    <a:pt x="1736" y="5190"/>
                    <a:pt x="1704" y="4665"/>
                  </a:cubicBezTo>
                  <a:cubicBezTo>
                    <a:pt x="1640" y="3773"/>
                    <a:pt x="1847" y="2866"/>
                    <a:pt x="1831" y="1974"/>
                  </a:cubicBezTo>
                  <a:cubicBezTo>
                    <a:pt x="1831" y="1513"/>
                    <a:pt x="1640" y="383"/>
                    <a:pt x="1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9"/>
            <p:cNvSpPr/>
            <p:nvPr/>
          </p:nvSpPr>
          <p:spPr>
            <a:xfrm>
              <a:off x="3242620" y="2981695"/>
              <a:ext cx="140465" cy="481447"/>
            </a:xfrm>
            <a:custGeom>
              <a:avLst/>
              <a:gdLst/>
              <a:ahLst/>
              <a:cxnLst/>
              <a:rect l="l" t="t" r="r" b="b"/>
              <a:pathLst>
                <a:path w="1672" h="5731" extrusionOk="0">
                  <a:moveTo>
                    <a:pt x="192" y="1"/>
                  </a:moveTo>
                  <a:cubicBezTo>
                    <a:pt x="80" y="224"/>
                    <a:pt x="1" y="462"/>
                    <a:pt x="1" y="701"/>
                  </a:cubicBezTo>
                  <a:cubicBezTo>
                    <a:pt x="32" y="1147"/>
                    <a:pt x="144" y="1592"/>
                    <a:pt x="303" y="2006"/>
                  </a:cubicBezTo>
                  <a:cubicBezTo>
                    <a:pt x="558" y="2754"/>
                    <a:pt x="733" y="3518"/>
                    <a:pt x="812" y="4298"/>
                  </a:cubicBezTo>
                  <a:cubicBezTo>
                    <a:pt x="876" y="4824"/>
                    <a:pt x="956" y="5444"/>
                    <a:pt x="1433" y="5667"/>
                  </a:cubicBezTo>
                  <a:cubicBezTo>
                    <a:pt x="1513" y="5699"/>
                    <a:pt x="1592" y="5715"/>
                    <a:pt x="1672" y="5731"/>
                  </a:cubicBezTo>
                  <a:cubicBezTo>
                    <a:pt x="1672" y="3646"/>
                    <a:pt x="908" y="1863"/>
                    <a:pt x="192" y="1"/>
                  </a:cubicBez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9"/>
            <p:cNvSpPr/>
            <p:nvPr/>
          </p:nvSpPr>
          <p:spPr>
            <a:xfrm>
              <a:off x="2162132" y="2235086"/>
              <a:ext cx="428871" cy="412393"/>
            </a:xfrm>
            <a:custGeom>
              <a:avLst/>
              <a:gdLst/>
              <a:ahLst/>
              <a:cxnLst/>
              <a:rect l="l" t="t" r="r" b="b"/>
              <a:pathLst>
                <a:path w="5105" h="4909" extrusionOk="0">
                  <a:moveTo>
                    <a:pt x="2508" y="1"/>
                  </a:moveTo>
                  <a:cubicBezTo>
                    <a:pt x="1886" y="1"/>
                    <a:pt x="1304" y="371"/>
                    <a:pt x="971" y="1391"/>
                  </a:cubicBezTo>
                  <a:cubicBezTo>
                    <a:pt x="0" y="4431"/>
                    <a:pt x="3025" y="4908"/>
                    <a:pt x="3025" y="4908"/>
                  </a:cubicBezTo>
                  <a:cubicBezTo>
                    <a:pt x="3025" y="4908"/>
                    <a:pt x="4919" y="3301"/>
                    <a:pt x="5030" y="2171"/>
                  </a:cubicBezTo>
                  <a:cubicBezTo>
                    <a:pt x="5104" y="1432"/>
                    <a:pt x="3730" y="1"/>
                    <a:pt x="2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9"/>
            <p:cNvSpPr/>
            <p:nvPr/>
          </p:nvSpPr>
          <p:spPr>
            <a:xfrm>
              <a:off x="2998899" y="2257433"/>
              <a:ext cx="418958" cy="410125"/>
            </a:xfrm>
            <a:custGeom>
              <a:avLst/>
              <a:gdLst/>
              <a:ahLst/>
              <a:cxnLst/>
              <a:rect l="l" t="t" r="r" b="b"/>
              <a:pathLst>
                <a:path w="4987" h="4882" extrusionOk="0">
                  <a:moveTo>
                    <a:pt x="2588" y="0"/>
                  </a:moveTo>
                  <a:cubicBezTo>
                    <a:pt x="1380" y="0"/>
                    <a:pt x="0" y="1352"/>
                    <a:pt x="52" y="2080"/>
                  </a:cubicBezTo>
                  <a:cubicBezTo>
                    <a:pt x="116" y="3194"/>
                    <a:pt x="1947" y="4881"/>
                    <a:pt x="1947" y="4881"/>
                  </a:cubicBezTo>
                  <a:cubicBezTo>
                    <a:pt x="1947" y="4881"/>
                    <a:pt x="4987" y="4499"/>
                    <a:pt x="4127" y="1443"/>
                  </a:cubicBezTo>
                  <a:cubicBezTo>
                    <a:pt x="3823" y="382"/>
                    <a:pt x="3230" y="0"/>
                    <a:pt x="25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9"/>
            <p:cNvSpPr/>
            <p:nvPr/>
          </p:nvSpPr>
          <p:spPr>
            <a:xfrm>
              <a:off x="2556572" y="2625991"/>
              <a:ext cx="92411" cy="80059"/>
            </a:xfrm>
            <a:custGeom>
              <a:avLst/>
              <a:gdLst/>
              <a:ahLst/>
              <a:cxnLst/>
              <a:rect l="l" t="t" r="r" b="b"/>
              <a:pathLst>
                <a:path w="1100" h="953" extrusionOk="0">
                  <a:moveTo>
                    <a:pt x="638" y="1"/>
                  </a:moveTo>
                  <a:cubicBezTo>
                    <a:pt x="208" y="1"/>
                    <a:pt x="1" y="510"/>
                    <a:pt x="303" y="812"/>
                  </a:cubicBezTo>
                  <a:cubicBezTo>
                    <a:pt x="395" y="909"/>
                    <a:pt x="510" y="952"/>
                    <a:pt x="623" y="952"/>
                  </a:cubicBezTo>
                  <a:cubicBezTo>
                    <a:pt x="864" y="952"/>
                    <a:pt x="1099" y="759"/>
                    <a:pt x="1099" y="478"/>
                  </a:cubicBezTo>
                  <a:cubicBezTo>
                    <a:pt x="1099" y="224"/>
                    <a:pt x="892" y="1"/>
                    <a:pt x="6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69"/>
            <p:cNvSpPr/>
            <p:nvPr/>
          </p:nvSpPr>
          <p:spPr>
            <a:xfrm>
              <a:off x="2893631" y="2625991"/>
              <a:ext cx="92327" cy="80059"/>
            </a:xfrm>
            <a:custGeom>
              <a:avLst/>
              <a:gdLst/>
              <a:ahLst/>
              <a:cxnLst/>
              <a:rect l="l" t="t" r="r" b="b"/>
              <a:pathLst>
                <a:path w="1099" h="953" extrusionOk="0">
                  <a:moveTo>
                    <a:pt x="637" y="1"/>
                  </a:moveTo>
                  <a:cubicBezTo>
                    <a:pt x="207" y="1"/>
                    <a:pt x="0" y="510"/>
                    <a:pt x="303" y="812"/>
                  </a:cubicBezTo>
                  <a:cubicBezTo>
                    <a:pt x="394" y="909"/>
                    <a:pt x="509" y="952"/>
                    <a:pt x="623" y="952"/>
                  </a:cubicBezTo>
                  <a:cubicBezTo>
                    <a:pt x="863" y="952"/>
                    <a:pt x="1098" y="759"/>
                    <a:pt x="1098" y="478"/>
                  </a:cubicBezTo>
                  <a:cubicBezTo>
                    <a:pt x="1098" y="224"/>
                    <a:pt x="891" y="1"/>
                    <a:pt x="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69"/>
            <p:cNvSpPr/>
            <p:nvPr/>
          </p:nvSpPr>
          <p:spPr>
            <a:xfrm>
              <a:off x="2749213" y="2749068"/>
              <a:ext cx="86950" cy="21422"/>
            </a:xfrm>
            <a:custGeom>
              <a:avLst/>
              <a:gdLst/>
              <a:ahLst/>
              <a:cxnLst/>
              <a:rect l="l" t="t" r="r" b="b"/>
              <a:pathLst>
                <a:path w="1035" h="255" extrusionOk="0">
                  <a:moveTo>
                    <a:pt x="1003" y="0"/>
                  </a:moveTo>
                  <a:cubicBezTo>
                    <a:pt x="875" y="96"/>
                    <a:pt x="716" y="175"/>
                    <a:pt x="557" y="207"/>
                  </a:cubicBezTo>
                  <a:lnTo>
                    <a:pt x="525" y="207"/>
                  </a:lnTo>
                  <a:cubicBezTo>
                    <a:pt x="366" y="191"/>
                    <a:pt x="191" y="127"/>
                    <a:pt x="48" y="48"/>
                  </a:cubicBezTo>
                  <a:cubicBezTo>
                    <a:pt x="40" y="40"/>
                    <a:pt x="32" y="36"/>
                    <a:pt x="26" y="36"/>
                  </a:cubicBezTo>
                  <a:cubicBezTo>
                    <a:pt x="20" y="36"/>
                    <a:pt x="16" y="40"/>
                    <a:pt x="16" y="48"/>
                  </a:cubicBezTo>
                  <a:cubicBezTo>
                    <a:pt x="0" y="48"/>
                    <a:pt x="0" y="64"/>
                    <a:pt x="16" y="80"/>
                  </a:cubicBezTo>
                  <a:cubicBezTo>
                    <a:pt x="175" y="159"/>
                    <a:pt x="350" y="223"/>
                    <a:pt x="525" y="239"/>
                  </a:cubicBezTo>
                  <a:lnTo>
                    <a:pt x="573" y="255"/>
                  </a:lnTo>
                  <a:cubicBezTo>
                    <a:pt x="732" y="207"/>
                    <a:pt x="891" y="127"/>
                    <a:pt x="1035" y="32"/>
                  </a:cubicBezTo>
                  <a:cubicBezTo>
                    <a:pt x="1035" y="32"/>
                    <a:pt x="1035" y="16"/>
                    <a:pt x="10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69"/>
            <p:cNvSpPr/>
            <p:nvPr/>
          </p:nvSpPr>
          <p:spPr>
            <a:xfrm>
              <a:off x="2791976" y="2765114"/>
              <a:ext cx="4116" cy="70902"/>
            </a:xfrm>
            <a:custGeom>
              <a:avLst/>
              <a:gdLst/>
              <a:ahLst/>
              <a:cxnLst/>
              <a:rect l="l" t="t" r="r" b="b"/>
              <a:pathLst>
                <a:path w="49" h="844" extrusionOk="0">
                  <a:moveTo>
                    <a:pt x="32" y="0"/>
                  </a:moveTo>
                  <a:cubicBezTo>
                    <a:pt x="16" y="0"/>
                    <a:pt x="0" y="16"/>
                    <a:pt x="0" y="16"/>
                  </a:cubicBezTo>
                  <a:lnTo>
                    <a:pt x="0" y="812"/>
                  </a:lnTo>
                  <a:cubicBezTo>
                    <a:pt x="0" y="828"/>
                    <a:pt x="16" y="844"/>
                    <a:pt x="32" y="844"/>
                  </a:cubicBezTo>
                  <a:cubicBezTo>
                    <a:pt x="32" y="844"/>
                    <a:pt x="48" y="828"/>
                    <a:pt x="48" y="812"/>
                  </a:cubicBezTo>
                  <a:lnTo>
                    <a:pt x="48" y="16"/>
                  </a:lnTo>
                  <a:cubicBezTo>
                    <a:pt x="48" y="16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9"/>
            <p:cNvSpPr/>
            <p:nvPr/>
          </p:nvSpPr>
          <p:spPr>
            <a:xfrm>
              <a:off x="2408206" y="2711599"/>
              <a:ext cx="201960" cy="172803"/>
            </a:xfrm>
            <a:custGeom>
              <a:avLst/>
              <a:gdLst/>
              <a:ahLst/>
              <a:cxnLst/>
              <a:rect l="l" t="t" r="r" b="b"/>
              <a:pathLst>
                <a:path w="2404" h="2057" extrusionOk="0">
                  <a:moveTo>
                    <a:pt x="1385" y="0"/>
                  </a:moveTo>
                  <a:cubicBezTo>
                    <a:pt x="462" y="0"/>
                    <a:pt x="0" y="1099"/>
                    <a:pt x="653" y="1751"/>
                  </a:cubicBezTo>
                  <a:cubicBezTo>
                    <a:pt x="864" y="1962"/>
                    <a:pt x="1122" y="2057"/>
                    <a:pt x="1374" y="2057"/>
                  </a:cubicBezTo>
                  <a:cubicBezTo>
                    <a:pt x="1901" y="2057"/>
                    <a:pt x="2404" y="1644"/>
                    <a:pt x="2404" y="1019"/>
                  </a:cubicBezTo>
                  <a:cubicBezTo>
                    <a:pt x="2404" y="462"/>
                    <a:pt x="1942" y="0"/>
                    <a:pt x="1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9"/>
            <p:cNvSpPr/>
            <p:nvPr/>
          </p:nvSpPr>
          <p:spPr>
            <a:xfrm>
              <a:off x="2923036" y="2711599"/>
              <a:ext cx="201960" cy="172803"/>
            </a:xfrm>
            <a:custGeom>
              <a:avLst/>
              <a:gdLst/>
              <a:ahLst/>
              <a:cxnLst/>
              <a:rect l="l" t="t" r="r" b="b"/>
              <a:pathLst>
                <a:path w="2404" h="2057" extrusionOk="0">
                  <a:moveTo>
                    <a:pt x="1385" y="0"/>
                  </a:moveTo>
                  <a:cubicBezTo>
                    <a:pt x="462" y="0"/>
                    <a:pt x="0" y="1099"/>
                    <a:pt x="653" y="1751"/>
                  </a:cubicBezTo>
                  <a:cubicBezTo>
                    <a:pt x="864" y="1962"/>
                    <a:pt x="1122" y="2057"/>
                    <a:pt x="1374" y="2057"/>
                  </a:cubicBezTo>
                  <a:cubicBezTo>
                    <a:pt x="1901" y="2057"/>
                    <a:pt x="2404" y="1644"/>
                    <a:pt x="2404" y="1019"/>
                  </a:cubicBezTo>
                  <a:cubicBezTo>
                    <a:pt x="2404" y="462"/>
                    <a:pt x="1942" y="0"/>
                    <a:pt x="1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9"/>
            <p:cNvSpPr/>
            <p:nvPr/>
          </p:nvSpPr>
          <p:spPr>
            <a:xfrm>
              <a:off x="2236988" y="3820885"/>
              <a:ext cx="214057" cy="60905"/>
            </a:xfrm>
            <a:custGeom>
              <a:avLst/>
              <a:gdLst/>
              <a:ahLst/>
              <a:cxnLst/>
              <a:rect l="l" t="t" r="r" b="b"/>
              <a:pathLst>
                <a:path w="2548" h="725" extrusionOk="0">
                  <a:moveTo>
                    <a:pt x="1379" y="1"/>
                  </a:moveTo>
                  <a:cubicBezTo>
                    <a:pt x="1071" y="1"/>
                    <a:pt x="734" y="180"/>
                    <a:pt x="462" y="294"/>
                  </a:cubicBezTo>
                  <a:cubicBezTo>
                    <a:pt x="287" y="358"/>
                    <a:pt x="128" y="453"/>
                    <a:pt x="1" y="597"/>
                  </a:cubicBezTo>
                  <a:cubicBezTo>
                    <a:pt x="32" y="692"/>
                    <a:pt x="128" y="708"/>
                    <a:pt x="223" y="724"/>
                  </a:cubicBezTo>
                  <a:cubicBezTo>
                    <a:pt x="494" y="724"/>
                    <a:pt x="749" y="708"/>
                    <a:pt x="1019" y="676"/>
                  </a:cubicBezTo>
                  <a:lnTo>
                    <a:pt x="2293" y="517"/>
                  </a:lnTo>
                  <a:cubicBezTo>
                    <a:pt x="2388" y="517"/>
                    <a:pt x="2468" y="485"/>
                    <a:pt x="2547" y="438"/>
                  </a:cubicBezTo>
                  <a:cubicBezTo>
                    <a:pt x="2547" y="438"/>
                    <a:pt x="2102" y="199"/>
                    <a:pt x="2054" y="183"/>
                  </a:cubicBezTo>
                  <a:cubicBezTo>
                    <a:pt x="1863" y="103"/>
                    <a:pt x="1672" y="40"/>
                    <a:pt x="1481" y="8"/>
                  </a:cubicBezTo>
                  <a:cubicBezTo>
                    <a:pt x="1447" y="3"/>
                    <a:pt x="1413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9"/>
            <p:cNvSpPr/>
            <p:nvPr/>
          </p:nvSpPr>
          <p:spPr>
            <a:xfrm>
              <a:off x="3046031" y="3820885"/>
              <a:ext cx="214057" cy="60905"/>
            </a:xfrm>
            <a:custGeom>
              <a:avLst/>
              <a:gdLst/>
              <a:ahLst/>
              <a:cxnLst/>
              <a:rect l="l" t="t" r="r" b="b"/>
              <a:pathLst>
                <a:path w="2548" h="725" extrusionOk="0">
                  <a:moveTo>
                    <a:pt x="1169" y="1"/>
                  </a:moveTo>
                  <a:cubicBezTo>
                    <a:pt x="1135" y="1"/>
                    <a:pt x="1101" y="3"/>
                    <a:pt x="1067" y="8"/>
                  </a:cubicBezTo>
                  <a:cubicBezTo>
                    <a:pt x="876" y="56"/>
                    <a:pt x="669" y="103"/>
                    <a:pt x="494" y="183"/>
                  </a:cubicBezTo>
                  <a:cubicBezTo>
                    <a:pt x="446" y="199"/>
                    <a:pt x="1" y="438"/>
                    <a:pt x="1" y="438"/>
                  </a:cubicBezTo>
                  <a:cubicBezTo>
                    <a:pt x="80" y="485"/>
                    <a:pt x="160" y="517"/>
                    <a:pt x="255" y="517"/>
                  </a:cubicBezTo>
                  <a:lnTo>
                    <a:pt x="1529" y="676"/>
                  </a:lnTo>
                  <a:cubicBezTo>
                    <a:pt x="1799" y="708"/>
                    <a:pt x="2054" y="724"/>
                    <a:pt x="2325" y="724"/>
                  </a:cubicBezTo>
                  <a:cubicBezTo>
                    <a:pt x="2420" y="708"/>
                    <a:pt x="2516" y="692"/>
                    <a:pt x="2547" y="597"/>
                  </a:cubicBezTo>
                  <a:cubicBezTo>
                    <a:pt x="2420" y="453"/>
                    <a:pt x="2261" y="358"/>
                    <a:pt x="2086" y="294"/>
                  </a:cubicBezTo>
                  <a:cubicBezTo>
                    <a:pt x="1814" y="180"/>
                    <a:pt x="1477" y="1"/>
                    <a:pt x="1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9"/>
            <p:cNvSpPr/>
            <p:nvPr/>
          </p:nvSpPr>
          <p:spPr>
            <a:xfrm>
              <a:off x="3304118" y="3562046"/>
              <a:ext cx="8149" cy="26882"/>
            </a:xfrm>
            <a:custGeom>
              <a:avLst/>
              <a:gdLst/>
              <a:ahLst/>
              <a:cxnLst/>
              <a:rect l="l" t="t" r="r" b="b"/>
              <a:pathLst>
                <a:path w="97" h="320" extrusionOk="0">
                  <a:moveTo>
                    <a:pt x="80" y="1"/>
                  </a:moveTo>
                  <a:cubicBezTo>
                    <a:pt x="80" y="96"/>
                    <a:pt x="49" y="208"/>
                    <a:pt x="1" y="287"/>
                  </a:cubicBezTo>
                  <a:cubicBezTo>
                    <a:pt x="1" y="303"/>
                    <a:pt x="1" y="303"/>
                    <a:pt x="1" y="303"/>
                  </a:cubicBezTo>
                  <a:cubicBezTo>
                    <a:pt x="1" y="303"/>
                    <a:pt x="1" y="319"/>
                    <a:pt x="1" y="319"/>
                  </a:cubicBezTo>
                  <a:cubicBezTo>
                    <a:pt x="49" y="224"/>
                    <a:pt x="80" y="112"/>
                    <a:pt x="96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69"/>
            <p:cNvSpPr/>
            <p:nvPr/>
          </p:nvSpPr>
          <p:spPr>
            <a:xfrm>
              <a:off x="3326885" y="3528609"/>
              <a:ext cx="5461" cy="32175"/>
            </a:xfrm>
            <a:custGeom>
              <a:avLst/>
              <a:gdLst/>
              <a:ahLst/>
              <a:cxnLst/>
              <a:rect l="l" t="t" r="r" b="b"/>
              <a:pathLst>
                <a:path w="65" h="383" extrusionOk="0">
                  <a:moveTo>
                    <a:pt x="0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48" y="128"/>
                    <a:pt x="48" y="256"/>
                    <a:pt x="0" y="367"/>
                  </a:cubicBezTo>
                  <a:lnTo>
                    <a:pt x="0" y="383"/>
                  </a:lnTo>
                  <a:lnTo>
                    <a:pt x="16" y="367"/>
                  </a:lnTo>
                  <a:cubicBezTo>
                    <a:pt x="64" y="240"/>
                    <a:pt x="64" y="112"/>
                    <a:pt x="16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69"/>
            <p:cNvSpPr/>
            <p:nvPr/>
          </p:nvSpPr>
          <p:spPr>
            <a:xfrm>
              <a:off x="3314871" y="3579436"/>
              <a:ext cx="12097" cy="34863"/>
            </a:xfrm>
            <a:custGeom>
              <a:avLst/>
              <a:gdLst/>
              <a:ahLst/>
              <a:cxnLst/>
              <a:rect l="l" t="t" r="r" b="b"/>
              <a:pathLst>
                <a:path w="144" h="415" extrusionOk="0">
                  <a:moveTo>
                    <a:pt x="143" y="1"/>
                  </a:moveTo>
                  <a:cubicBezTo>
                    <a:pt x="96" y="144"/>
                    <a:pt x="48" y="271"/>
                    <a:pt x="0" y="399"/>
                  </a:cubicBezTo>
                  <a:lnTo>
                    <a:pt x="0" y="415"/>
                  </a:lnTo>
                  <a:cubicBezTo>
                    <a:pt x="64" y="287"/>
                    <a:pt x="112" y="144"/>
                    <a:pt x="143" y="17"/>
                  </a:cubicBezTo>
                  <a:cubicBezTo>
                    <a:pt x="143" y="17"/>
                    <a:pt x="143" y="1"/>
                    <a:pt x="143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69"/>
            <p:cNvSpPr/>
            <p:nvPr/>
          </p:nvSpPr>
          <p:spPr>
            <a:xfrm>
              <a:off x="2436266" y="2651446"/>
              <a:ext cx="8065" cy="26798"/>
            </a:xfrm>
            <a:custGeom>
              <a:avLst/>
              <a:gdLst/>
              <a:ahLst/>
              <a:cxnLst/>
              <a:rect l="l" t="t" r="r" b="b"/>
              <a:pathLst>
                <a:path w="96" h="319" extrusionOk="0">
                  <a:moveTo>
                    <a:pt x="80" y="0"/>
                  </a:moveTo>
                  <a:cubicBezTo>
                    <a:pt x="32" y="96"/>
                    <a:pt x="0" y="191"/>
                    <a:pt x="0" y="303"/>
                  </a:cubicBezTo>
                  <a:lnTo>
                    <a:pt x="0" y="318"/>
                  </a:lnTo>
                  <a:cubicBezTo>
                    <a:pt x="0" y="318"/>
                    <a:pt x="16" y="318"/>
                    <a:pt x="16" y="303"/>
                  </a:cubicBezTo>
                  <a:cubicBezTo>
                    <a:pt x="16" y="207"/>
                    <a:pt x="48" y="96"/>
                    <a:pt x="96" y="16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69"/>
            <p:cNvSpPr/>
            <p:nvPr/>
          </p:nvSpPr>
          <p:spPr>
            <a:xfrm>
              <a:off x="2416187" y="2679506"/>
              <a:ext cx="4116" cy="32175"/>
            </a:xfrm>
            <a:custGeom>
              <a:avLst/>
              <a:gdLst/>
              <a:ahLst/>
              <a:cxnLst/>
              <a:rect l="l" t="t" r="r" b="b"/>
              <a:pathLst>
                <a:path w="49" h="383" extrusionOk="0">
                  <a:moveTo>
                    <a:pt x="32" y="0"/>
                  </a:moveTo>
                  <a:cubicBezTo>
                    <a:pt x="1" y="128"/>
                    <a:pt x="1" y="255"/>
                    <a:pt x="32" y="366"/>
                  </a:cubicBezTo>
                  <a:lnTo>
                    <a:pt x="48" y="382"/>
                  </a:lnTo>
                  <a:lnTo>
                    <a:pt x="48" y="366"/>
                  </a:lnTo>
                  <a:cubicBezTo>
                    <a:pt x="16" y="255"/>
                    <a:pt x="16" y="128"/>
                    <a:pt x="48" y="16"/>
                  </a:cubicBezTo>
                  <a:cubicBezTo>
                    <a:pt x="48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69"/>
            <p:cNvSpPr/>
            <p:nvPr/>
          </p:nvSpPr>
          <p:spPr>
            <a:xfrm>
              <a:off x="2421564" y="2624647"/>
              <a:ext cx="12097" cy="34863"/>
            </a:xfrm>
            <a:custGeom>
              <a:avLst/>
              <a:gdLst/>
              <a:ahLst/>
              <a:cxnLst/>
              <a:rect l="l" t="t" r="r" b="b"/>
              <a:pathLst>
                <a:path w="144" h="415" extrusionOk="0">
                  <a:moveTo>
                    <a:pt x="144" y="1"/>
                  </a:moveTo>
                  <a:cubicBezTo>
                    <a:pt x="80" y="144"/>
                    <a:pt x="32" y="271"/>
                    <a:pt x="0" y="415"/>
                  </a:cubicBezTo>
                  <a:cubicBezTo>
                    <a:pt x="48" y="287"/>
                    <a:pt x="96" y="144"/>
                    <a:pt x="144" y="17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69"/>
            <p:cNvSpPr/>
            <p:nvPr/>
          </p:nvSpPr>
          <p:spPr>
            <a:xfrm>
              <a:off x="2691665" y="2796534"/>
              <a:ext cx="176589" cy="364425"/>
            </a:xfrm>
            <a:custGeom>
              <a:avLst/>
              <a:gdLst/>
              <a:ahLst/>
              <a:cxnLst/>
              <a:rect l="l" t="t" r="r" b="b"/>
              <a:pathLst>
                <a:path w="2102" h="4338" extrusionOk="0">
                  <a:moveTo>
                    <a:pt x="1324" y="0"/>
                  </a:moveTo>
                  <a:cubicBezTo>
                    <a:pt x="1282" y="0"/>
                    <a:pt x="1242" y="8"/>
                    <a:pt x="1210" y="24"/>
                  </a:cubicBezTo>
                  <a:cubicBezTo>
                    <a:pt x="1035" y="88"/>
                    <a:pt x="876" y="199"/>
                    <a:pt x="765" y="342"/>
                  </a:cubicBezTo>
                  <a:lnTo>
                    <a:pt x="701" y="390"/>
                  </a:lnTo>
                  <a:cubicBezTo>
                    <a:pt x="605" y="502"/>
                    <a:pt x="494" y="629"/>
                    <a:pt x="414" y="756"/>
                  </a:cubicBezTo>
                  <a:cubicBezTo>
                    <a:pt x="223" y="1075"/>
                    <a:pt x="96" y="1425"/>
                    <a:pt x="64" y="1791"/>
                  </a:cubicBezTo>
                  <a:cubicBezTo>
                    <a:pt x="1" y="2332"/>
                    <a:pt x="64" y="2857"/>
                    <a:pt x="239" y="3367"/>
                  </a:cubicBezTo>
                  <a:cubicBezTo>
                    <a:pt x="287" y="3558"/>
                    <a:pt x="367" y="3749"/>
                    <a:pt x="478" y="3908"/>
                  </a:cubicBezTo>
                  <a:cubicBezTo>
                    <a:pt x="494" y="3924"/>
                    <a:pt x="494" y="3940"/>
                    <a:pt x="510" y="3956"/>
                  </a:cubicBezTo>
                  <a:cubicBezTo>
                    <a:pt x="590" y="4051"/>
                    <a:pt x="685" y="4131"/>
                    <a:pt x="781" y="4194"/>
                  </a:cubicBezTo>
                  <a:cubicBezTo>
                    <a:pt x="876" y="4258"/>
                    <a:pt x="1003" y="4306"/>
                    <a:pt x="1115" y="4322"/>
                  </a:cubicBezTo>
                  <a:cubicBezTo>
                    <a:pt x="1163" y="4338"/>
                    <a:pt x="1210" y="4338"/>
                    <a:pt x="1258" y="4338"/>
                  </a:cubicBezTo>
                  <a:cubicBezTo>
                    <a:pt x="1322" y="4338"/>
                    <a:pt x="1385" y="4338"/>
                    <a:pt x="1465" y="4306"/>
                  </a:cubicBezTo>
                  <a:cubicBezTo>
                    <a:pt x="1481" y="4306"/>
                    <a:pt x="1513" y="4290"/>
                    <a:pt x="1529" y="4274"/>
                  </a:cubicBezTo>
                  <a:cubicBezTo>
                    <a:pt x="1672" y="4178"/>
                    <a:pt x="1783" y="4019"/>
                    <a:pt x="1815" y="3844"/>
                  </a:cubicBezTo>
                  <a:cubicBezTo>
                    <a:pt x="1847" y="3765"/>
                    <a:pt x="1863" y="3685"/>
                    <a:pt x="1895" y="3605"/>
                  </a:cubicBezTo>
                  <a:cubicBezTo>
                    <a:pt x="2102" y="2746"/>
                    <a:pt x="2022" y="1870"/>
                    <a:pt x="1911" y="1011"/>
                  </a:cubicBezTo>
                  <a:cubicBezTo>
                    <a:pt x="1895" y="899"/>
                    <a:pt x="1879" y="788"/>
                    <a:pt x="1863" y="677"/>
                  </a:cubicBezTo>
                  <a:cubicBezTo>
                    <a:pt x="1831" y="470"/>
                    <a:pt x="1736" y="279"/>
                    <a:pt x="1592" y="120"/>
                  </a:cubicBezTo>
                  <a:cubicBezTo>
                    <a:pt x="1545" y="72"/>
                    <a:pt x="1497" y="40"/>
                    <a:pt x="1449" y="24"/>
                  </a:cubicBezTo>
                  <a:cubicBezTo>
                    <a:pt x="1409" y="8"/>
                    <a:pt x="1365" y="0"/>
                    <a:pt x="1324" y="0"/>
                  </a:cubicBezTo>
                  <a:close/>
                </a:path>
              </a:pathLst>
            </a:custGeom>
            <a:solidFill>
              <a:srgbClr val="50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9"/>
            <p:cNvSpPr/>
            <p:nvPr/>
          </p:nvSpPr>
          <p:spPr>
            <a:xfrm>
              <a:off x="2789288" y="2797878"/>
              <a:ext cx="30832" cy="363080"/>
            </a:xfrm>
            <a:custGeom>
              <a:avLst/>
              <a:gdLst/>
              <a:ahLst/>
              <a:cxnLst/>
              <a:rect l="l" t="t" r="r" b="b"/>
              <a:pathLst>
                <a:path w="367" h="4322" extrusionOk="0">
                  <a:moveTo>
                    <a:pt x="168" y="0"/>
                  </a:moveTo>
                  <a:cubicBezTo>
                    <a:pt x="128" y="0"/>
                    <a:pt x="88" y="8"/>
                    <a:pt x="48" y="24"/>
                  </a:cubicBezTo>
                  <a:cubicBezTo>
                    <a:pt x="1" y="915"/>
                    <a:pt x="1" y="1807"/>
                    <a:pt x="16" y="2698"/>
                  </a:cubicBezTo>
                  <a:cubicBezTo>
                    <a:pt x="32" y="3160"/>
                    <a:pt x="64" y="3621"/>
                    <a:pt x="96" y="4083"/>
                  </a:cubicBezTo>
                  <a:lnTo>
                    <a:pt x="96" y="4322"/>
                  </a:lnTo>
                  <a:cubicBezTo>
                    <a:pt x="160" y="4322"/>
                    <a:pt x="223" y="4322"/>
                    <a:pt x="303" y="4290"/>
                  </a:cubicBezTo>
                  <a:cubicBezTo>
                    <a:pt x="319" y="4290"/>
                    <a:pt x="351" y="4274"/>
                    <a:pt x="367" y="4258"/>
                  </a:cubicBezTo>
                  <a:cubicBezTo>
                    <a:pt x="367" y="3812"/>
                    <a:pt x="303" y="3319"/>
                    <a:pt x="303" y="2985"/>
                  </a:cubicBezTo>
                  <a:lnTo>
                    <a:pt x="303" y="740"/>
                  </a:lnTo>
                  <a:cubicBezTo>
                    <a:pt x="303" y="501"/>
                    <a:pt x="303" y="263"/>
                    <a:pt x="287" y="24"/>
                  </a:cubicBezTo>
                  <a:cubicBezTo>
                    <a:pt x="247" y="8"/>
                    <a:pt x="207" y="0"/>
                    <a:pt x="168" y="0"/>
                  </a:cubicBez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9"/>
            <p:cNvSpPr/>
            <p:nvPr/>
          </p:nvSpPr>
          <p:spPr>
            <a:xfrm>
              <a:off x="2725102" y="2829299"/>
              <a:ext cx="32176" cy="319649"/>
            </a:xfrm>
            <a:custGeom>
              <a:avLst/>
              <a:gdLst/>
              <a:ahLst/>
              <a:cxnLst/>
              <a:rect l="l" t="t" r="r" b="b"/>
              <a:pathLst>
                <a:path w="383" h="3805" extrusionOk="0">
                  <a:moveTo>
                    <a:pt x="303" y="0"/>
                  </a:moveTo>
                  <a:cubicBezTo>
                    <a:pt x="192" y="112"/>
                    <a:pt x="96" y="239"/>
                    <a:pt x="16" y="366"/>
                  </a:cubicBezTo>
                  <a:cubicBezTo>
                    <a:pt x="1" y="1019"/>
                    <a:pt x="1" y="1671"/>
                    <a:pt x="16" y="2324"/>
                  </a:cubicBezTo>
                  <a:cubicBezTo>
                    <a:pt x="32" y="2722"/>
                    <a:pt x="48" y="3120"/>
                    <a:pt x="80" y="3518"/>
                  </a:cubicBezTo>
                  <a:cubicBezTo>
                    <a:pt x="80" y="3534"/>
                    <a:pt x="96" y="3550"/>
                    <a:pt x="112" y="3566"/>
                  </a:cubicBezTo>
                  <a:cubicBezTo>
                    <a:pt x="176" y="3661"/>
                    <a:pt x="271" y="3741"/>
                    <a:pt x="383" y="3804"/>
                  </a:cubicBezTo>
                  <a:cubicBezTo>
                    <a:pt x="367" y="3375"/>
                    <a:pt x="303" y="2929"/>
                    <a:pt x="303" y="2611"/>
                  </a:cubicBezTo>
                  <a:lnTo>
                    <a:pt x="303" y="35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9"/>
            <p:cNvSpPr/>
            <p:nvPr/>
          </p:nvSpPr>
          <p:spPr>
            <a:xfrm>
              <a:off x="2845492" y="2853326"/>
              <a:ext cx="22767" cy="246142"/>
            </a:xfrm>
            <a:custGeom>
              <a:avLst/>
              <a:gdLst/>
              <a:ahLst/>
              <a:cxnLst/>
              <a:rect l="l" t="t" r="r" b="b"/>
              <a:pathLst>
                <a:path w="271" h="2930" extrusionOk="0">
                  <a:moveTo>
                    <a:pt x="16" y="1"/>
                  </a:moveTo>
                  <a:cubicBezTo>
                    <a:pt x="0" y="685"/>
                    <a:pt x="0" y="1354"/>
                    <a:pt x="16" y="2038"/>
                  </a:cubicBezTo>
                  <a:cubicBezTo>
                    <a:pt x="32" y="2325"/>
                    <a:pt x="48" y="2627"/>
                    <a:pt x="64" y="2929"/>
                  </a:cubicBezTo>
                  <a:cubicBezTo>
                    <a:pt x="271" y="2070"/>
                    <a:pt x="191" y="1194"/>
                    <a:pt x="64" y="319"/>
                  </a:cubicBezTo>
                  <a:cubicBezTo>
                    <a:pt x="64" y="223"/>
                    <a:pt x="48" y="112"/>
                    <a:pt x="16" y="1"/>
                  </a:cubicBez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9"/>
            <p:cNvSpPr/>
            <p:nvPr/>
          </p:nvSpPr>
          <p:spPr>
            <a:xfrm>
              <a:off x="2611433" y="2897684"/>
              <a:ext cx="119126" cy="125591"/>
            </a:xfrm>
            <a:custGeom>
              <a:avLst/>
              <a:gdLst/>
              <a:ahLst/>
              <a:cxnLst/>
              <a:rect l="l" t="t" r="r" b="b"/>
              <a:pathLst>
                <a:path w="1418" h="1495" extrusionOk="0">
                  <a:moveTo>
                    <a:pt x="863" y="1"/>
                  </a:moveTo>
                  <a:cubicBezTo>
                    <a:pt x="824" y="1"/>
                    <a:pt x="782" y="23"/>
                    <a:pt x="749" y="46"/>
                  </a:cubicBezTo>
                  <a:cubicBezTo>
                    <a:pt x="621" y="125"/>
                    <a:pt x="494" y="221"/>
                    <a:pt x="367" y="316"/>
                  </a:cubicBezTo>
                  <a:cubicBezTo>
                    <a:pt x="287" y="396"/>
                    <a:pt x="1" y="603"/>
                    <a:pt x="64" y="651"/>
                  </a:cubicBezTo>
                  <a:cubicBezTo>
                    <a:pt x="144" y="714"/>
                    <a:pt x="462" y="1462"/>
                    <a:pt x="398" y="1494"/>
                  </a:cubicBezTo>
                  <a:cubicBezTo>
                    <a:pt x="574" y="1430"/>
                    <a:pt x="717" y="1303"/>
                    <a:pt x="812" y="1160"/>
                  </a:cubicBezTo>
                  <a:cubicBezTo>
                    <a:pt x="1019" y="921"/>
                    <a:pt x="1210" y="682"/>
                    <a:pt x="1385" y="444"/>
                  </a:cubicBezTo>
                  <a:cubicBezTo>
                    <a:pt x="1401" y="428"/>
                    <a:pt x="1417" y="396"/>
                    <a:pt x="1417" y="364"/>
                  </a:cubicBezTo>
                  <a:cubicBezTo>
                    <a:pt x="1401" y="332"/>
                    <a:pt x="1385" y="316"/>
                    <a:pt x="1354" y="316"/>
                  </a:cubicBezTo>
                  <a:cubicBezTo>
                    <a:pt x="1334" y="314"/>
                    <a:pt x="1315" y="312"/>
                    <a:pt x="1295" y="312"/>
                  </a:cubicBezTo>
                  <a:cubicBezTo>
                    <a:pt x="1199" y="312"/>
                    <a:pt x="1098" y="343"/>
                    <a:pt x="1019" y="396"/>
                  </a:cubicBezTo>
                  <a:cubicBezTo>
                    <a:pt x="1115" y="316"/>
                    <a:pt x="1194" y="205"/>
                    <a:pt x="1290" y="109"/>
                  </a:cubicBezTo>
                  <a:cubicBezTo>
                    <a:pt x="1306" y="93"/>
                    <a:pt x="1338" y="46"/>
                    <a:pt x="1306" y="30"/>
                  </a:cubicBezTo>
                  <a:cubicBezTo>
                    <a:pt x="1298" y="22"/>
                    <a:pt x="1290" y="18"/>
                    <a:pt x="1282" y="18"/>
                  </a:cubicBezTo>
                  <a:cubicBezTo>
                    <a:pt x="1274" y="18"/>
                    <a:pt x="1266" y="22"/>
                    <a:pt x="1258" y="30"/>
                  </a:cubicBezTo>
                  <a:cubicBezTo>
                    <a:pt x="1067" y="62"/>
                    <a:pt x="892" y="141"/>
                    <a:pt x="733" y="269"/>
                  </a:cubicBezTo>
                  <a:cubicBezTo>
                    <a:pt x="796" y="189"/>
                    <a:pt x="860" y="93"/>
                    <a:pt x="908" y="14"/>
                  </a:cubicBezTo>
                  <a:cubicBezTo>
                    <a:pt x="894" y="5"/>
                    <a:pt x="878" y="1"/>
                    <a:pt x="863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9"/>
            <p:cNvSpPr/>
            <p:nvPr/>
          </p:nvSpPr>
          <p:spPr>
            <a:xfrm>
              <a:off x="2406862" y="2945906"/>
              <a:ext cx="251442" cy="519922"/>
            </a:xfrm>
            <a:custGeom>
              <a:avLst/>
              <a:gdLst/>
              <a:ahLst/>
              <a:cxnLst/>
              <a:rect l="l" t="t" r="r" b="b"/>
              <a:pathLst>
                <a:path w="2993" h="6189" extrusionOk="0">
                  <a:moveTo>
                    <a:pt x="1450" y="168"/>
                  </a:moveTo>
                  <a:cubicBezTo>
                    <a:pt x="1158" y="283"/>
                    <a:pt x="859" y="444"/>
                    <a:pt x="609" y="592"/>
                  </a:cubicBezTo>
                  <a:lnTo>
                    <a:pt x="609" y="592"/>
                  </a:lnTo>
                  <a:cubicBezTo>
                    <a:pt x="729" y="524"/>
                    <a:pt x="850" y="458"/>
                    <a:pt x="971" y="395"/>
                  </a:cubicBezTo>
                  <a:cubicBezTo>
                    <a:pt x="1142" y="304"/>
                    <a:pt x="1302" y="228"/>
                    <a:pt x="1450" y="168"/>
                  </a:cubicBezTo>
                  <a:close/>
                  <a:moveTo>
                    <a:pt x="609" y="592"/>
                  </a:moveTo>
                  <a:cubicBezTo>
                    <a:pt x="399" y="713"/>
                    <a:pt x="193" y="842"/>
                    <a:pt x="0" y="984"/>
                  </a:cubicBezTo>
                  <a:cubicBezTo>
                    <a:pt x="12" y="978"/>
                    <a:pt x="264" y="797"/>
                    <a:pt x="609" y="592"/>
                  </a:cubicBezTo>
                  <a:close/>
                  <a:moveTo>
                    <a:pt x="2152" y="0"/>
                  </a:moveTo>
                  <a:cubicBezTo>
                    <a:pt x="1964" y="0"/>
                    <a:pt x="1728" y="56"/>
                    <a:pt x="1450" y="168"/>
                  </a:cubicBezTo>
                  <a:lnTo>
                    <a:pt x="1450" y="168"/>
                  </a:lnTo>
                  <a:cubicBezTo>
                    <a:pt x="1690" y="73"/>
                    <a:pt x="1926" y="10"/>
                    <a:pt x="2124" y="10"/>
                  </a:cubicBezTo>
                  <a:cubicBezTo>
                    <a:pt x="2236" y="10"/>
                    <a:pt x="2337" y="30"/>
                    <a:pt x="2420" y="77"/>
                  </a:cubicBezTo>
                  <a:cubicBezTo>
                    <a:pt x="2611" y="220"/>
                    <a:pt x="2738" y="427"/>
                    <a:pt x="2770" y="650"/>
                  </a:cubicBezTo>
                  <a:cubicBezTo>
                    <a:pt x="2993" y="1493"/>
                    <a:pt x="2833" y="3021"/>
                    <a:pt x="2245" y="3992"/>
                  </a:cubicBezTo>
                  <a:cubicBezTo>
                    <a:pt x="1465" y="5266"/>
                    <a:pt x="1146" y="5664"/>
                    <a:pt x="239" y="6157"/>
                  </a:cubicBezTo>
                  <a:lnTo>
                    <a:pt x="255" y="6189"/>
                  </a:lnTo>
                  <a:cubicBezTo>
                    <a:pt x="1162" y="5679"/>
                    <a:pt x="1480" y="5282"/>
                    <a:pt x="2260" y="4008"/>
                  </a:cubicBezTo>
                  <a:cubicBezTo>
                    <a:pt x="2563" y="3483"/>
                    <a:pt x="2754" y="2894"/>
                    <a:pt x="2833" y="2305"/>
                  </a:cubicBezTo>
                  <a:cubicBezTo>
                    <a:pt x="2913" y="1748"/>
                    <a:pt x="2913" y="1207"/>
                    <a:pt x="2786" y="665"/>
                  </a:cubicBezTo>
                  <a:cubicBezTo>
                    <a:pt x="2754" y="427"/>
                    <a:pt x="2627" y="204"/>
                    <a:pt x="2436" y="61"/>
                  </a:cubicBezTo>
                  <a:cubicBezTo>
                    <a:pt x="2359" y="20"/>
                    <a:pt x="2264" y="0"/>
                    <a:pt x="2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9"/>
            <p:cNvSpPr/>
            <p:nvPr/>
          </p:nvSpPr>
          <p:spPr>
            <a:xfrm>
              <a:off x="2429545" y="3459132"/>
              <a:ext cx="36208" cy="29487"/>
            </a:xfrm>
            <a:custGeom>
              <a:avLst/>
              <a:gdLst/>
              <a:ahLst/>
              <a:cxnLst/>
              <a:rect l="l" t="t" r="r" b="b"/>
              <a:pathLst>
                <a:path w="431" h="351" extrusionOk="0">
                  <a:moveTo>
                    <a:pt x="335" y="0"/>
                  </a:moveTo>
                  <a:cubicBezTo>
                    <a:pt x="224" y="0"/>
                    <a:pt x="96" y="16"/>
                    <a:pt x="1" y="64"/>
                  </a:cubicBezTo>
                  <a:cubicBezTo>
                    <a:pt x="94" y="17"/>
                    <a:pt x="217" y="1"/>
                    <a:pt x="342" y="0"/>
                  </a:cubicBezTo>
                  <a:lnTo>
                    <a:pt x="342" y="0"/>
                  </a:lnTo>
                  <a:cubicBezTo>
                    <a:pt x="339" y="0"/>
                    <a:pt x="337" y="0"/>
                    <a:pt x="335" y="0"/>
                  </a:cubicBezTo>
                  <a:close/>
                  <a:moveTo>
                    <a:pt x="351" y="0"/>
                  </a:moveTo>
                  <a:cubicBezTo>
                    <a:pt x="348" y="0"/>
                    <a:pt x="345" y="0"/>
                    <a:pt x="342" y="0"/>
                  </a:cubicBezTo>
                  <a:lnTo>
                    <a:pt x="342" y="0"/>
                  </a:lnTo>
                  <a:cubicBezTo>
                    <a:pt x="358" y="0"/>
                    <a:pt x="385" y="2"/>
                    <a:pt x="399" y="16"/>
                  </a:cubicBezTo>
                  <a:cubicBezTo>
                    <a:pt x="399" y="16"/>
                    <a:pt x="399" y="32"/>
                    <a:pt x="399" y="32"/>
                  </a:cubicBezTo>
                  <a:cubicBezTo>
                    <a:pt x="399" y="48"/>
                    <a:pt x="383" y="64"/>
                    <a:pt x="367" y="64"/>
                  </a:cubicBezTo>
                  <a:cubicBezTo>
                    <a:pt x="287" y="112"/>
                    <a:pt x="192" y="159"/>
                    <a:pt x="96" y="175"/>
                  </a:cubicBezTo>
                  <a:cubicBezTo>
                    <a:pt x="114" y="175"/>
                    <a:pt x="132" y="180"/>
                    <a:pt x="147" y="191"/>
                  </a:cubicBezTo>
                  <a:lnTo>
                    <a:pt x="147" y="191"/>
                  </a:lnTo>
                  <a:cubicBezTo>
                    <a:pt x="226" y="174"/>
                    <a:pt x="304" y="143"/>
                    <a:pt x="383" y="96"/>
                  </a:cubicBezTo>
                  <a:cubicBezTo>
                    <a:pt x="399" y="80"/>
                    <a:pt x="415" y="64"/>
                    <a:pt x="431" y="48"/>
                  </a:cubicBezTo>
                  <a:cubicBezTo>
                    <a:pt x="431" y="32"/>
                    <a:pt x="415" y="32"/>
                    <a:pt x="415" y="16"/>
                  </a:cubicBezTo>
                  <a:cubicBezTo>
                    <a:pt x="399" y="0"/>
                    <a:pt x="367" y="0"/>
                    <a:pt x="351" y="0"/>
                  </a:cubicBezTo>
                  <a:close/>
                  <a:moveTo>
                    <a:pt x="147" y="191"/>
                  </a:moveTo>
                  <a:cubicBezTo>
                    <a:pt x="146" y="191"/>
                    <a:pt x="145" y="191"/>
                    <a:pt x="144" y="191"/>
                  </a:cubicBezTo>
                  <a:cubicBezTo>
                    <a:pt x="146" y="191"/>
                    <a:pt x="147" y="191"/>
                    <a:pt x="149" y="192"/>
                  </a:cubicBezTo>
                  <a:lnTo>
                    <a:pt x="149" y="192"/>
                  </a:lnTo>
                  <a:cubicBezTo>
                    <a:pt x="148" y="191"/>
                    <a:pt x="148" y="191"/>
                    <a:pt x="147" y="191"/>
                  </a:cubicBezTo>
                  <a:close/>
                  <a:moveTo>
                    <a:pt x="149" y="192"/>
                  </a:moveTo>
                  <a:lnTo>
                    <a:pt x="149" y="192"/>
                  </a:lnTo>
                  <a:cubicBezTo>
                    <a:pt x="160" y="199"/>
                    <a:pt x="169" y="210"/>
                    <a:pt x="176" y="223"/>
                  </a:cubicBezTo>
                  <a:cubicBezTo>
                    <a:pt x="192" y="239"/>
                    <a:pt x="192" y="255"/>
                    <a:pt x="176" y="255"/>
                  </a:cubicBezTo>
                  <a:cubicBezTo>
                    <a:pt x="176" y="287"/>
                    <a:pt x="160" y="303"/>
                    <a:pt x="128" y="319"/>
                  </a:cubicBezTo>
                  <a:cubicBezTo>
                    <a:pt x="112" y="319"/>
                    <a:pt x="92" y="323"/>
                    <a:pt x="71" y="325"/>
                  </a:cubicBezTo>
                  <a:lnTo>
                    <a:pt x="71" y="325"/>
                  </a:lnTo>
                  <a:cubicBezTo>
                    <a:pt x="69" y="323"/>
                    <a:pt x="66" y="321"/>
                    <a:pt x="64" y="319"/>
                  </a:cubicBezTo>
                  <a:lnTo>
                    <a:pt x="17" y="319"/>
                  </a:lnTo>
                  <a:cubicBezTo>
                    <a:pt x="27" y="324"/>
                    <a:pt x="40" y="326"/>
                    <a:pt x="53" y="326"/>
                  </a:cubicBezTo>
                  <a:cubicBezTo>
                    <a:pt x="59" y="326"/>
                    <a:pt x="65" y="325"/>
                    <a:pt x="71" y="325"/>
                  </a:cubicBezTo>
                  <a:lnTo>
                    <a:pt x="71" y="325"/>
                  </a:lnTo>
                  <a:cubicBezTo>
                    <a:pt x="88" y="338"/>
                    <a:pt x="116" y="350"/>
                    <a:pt x="144" y="350"/>
                  </a:cubicBezTo>
                  <a:cubicBezTo>
                    <a:pt x="176" y="334"/>
                    <a:pt x="192" y="319"/>
                    <a:pt x="208" y="287"/>
                  </a:cubicBezTo>
                  <a:cubicBezTo>
                    <a:pt x="208" y="271"/>
                    <a:pt x="208" y="255"/>
                    <a:pt x="208" y="239"/>
                  </a:cubicBezTo>
                  <a:cubicBezTo>
                    <a:pt x="193" y="210"/>
                    <a:pt x="166" y="194"/>
                    <a:pt x="149" y="192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9"/>
            <p:cNvSpPr/>
            <p:nvPr/>
          </p:nvSpPr>
          <p:spPr>
            <a:xfrm>
              <a:off x="2393420" y="2982451"/>
              <a:ext cx="29572" cy="46120"/>
            </a:xfrm>
            <a:custGeom>
              <a:avLst/>
              <a:gdLst/>
              <a:ahLst/>
              <a:cxnLst/>
              <a:rect l="l" t="t" r="r" b="b"/>
              <a:pathLst>
                <a:path w="352" h="549" extrusionOk="0">
                  <a:moveTo>
                    <a:pt x="208" y="8"/>
                  </a:moveTo>
                  <a:cubicBezTo>
                    <a:pt x="206" y="8"/>
                    <a:pt x="204" y="8"/>
                    <a:pt x="202" y="8"/>
                  </a:cubicBezTo>
                  <a:lnTo>
                    <a:pt x="202" y="8"/>
                  </a:lnTo>
                  <a:cubicBezTo>
                    <a:pt x="210" y="8"/>
                    <a:pt x="218" y="8"/>
                    <a:pt x="224" y="8"/>
                  </a:cubicBezTo>
                  <a:close/>
                  <a:moveTo>
                    <a:pt x="202" y="8"/>
                  </a:moveTo>
                  <a:cubicBezTo>
                    <a:pt x="187" y="10"/>
                    <a:pt x="170" y="13"/>
                    <a:pt x="160" y="24"/>
                  </a:cubicBezTo>
                  <a:cubicBezTo>
                    <a:pt x="81" y="103"/>
                    <a:pt x="17" y="215"/>
                    <a:pt x="1" y="326"/>
                  </a:cubicBezTo>
                  <a:cubicBezTo>
                    <a:pt x="17" y="215"/>
                    <a:pt x="81" y="119"/>
                    <a:pt x="160" y="39"/>
                  </a:cubicBezTo>
                  <a:cubicBezTo>
                    <a:pt x="174" y="26"/>
                    <a:pt x="188" y="12"/>
                    <a:pt x="202" y="8"/>
                  </a:cubicBezTo>
                  <a:close/>
                  <a:moveTo>
                    <a:pt x="228" y="1"/>
                  </a:moveTo>
                  <a:cubicBezTo>
                    <a:pt x="226" y="1"/>
                    <a:pt x="224" y="2"/>
                    <a:pt x="224" y="8"/>
                  </a:cubicBezTo>
                  <a:lnTo>
                    <a:pt x="224" y="39"/>
                  </a:lnTo>
                  <a:cubicBezTo>
                    <a:pt x="224" y="167"/>
                    <a:pt x="192" y="310"/>
                    <a:pt x="128" y="421"/>
                  </a:cubicBezTo>
                  <a:lnTo>
                    <a:pt x="128" y="437"/>
                  </a:lnTo>
                  <a:lnTo>
                    <a:pt x="209" y="322"/>
                  </a:lnTo>
                  <a:lnTo>
                    <a:pt x="209" y="322"/>
                  </a:lnTo>
                  <a:cubicBezTo>
                    <a:pt x="200" y="345"/>
                    <a:pt x="189" y="367"/>
                    <a:pt x="176" y="390"/>
                  </a:cubicBezTo>
                  <a:lnTo>
                    <a:pt x="256" y="278"/>
                  </a:lnTo>
                  <a:cubicBezTo>
                    <a:pt x="256" y="278"/>
                    <a:pt x="259" y="275"/>
                    <a:pt x="263" y="272"/>
                  </a:cubicBezTo>
                  <a:lnTo>
                    <a:pt x="263" y="272"/>
                  </a:lnTo>
                  <a:cubicBezTo>
                    <a:pt x="285" y="305"/>
                    <a:pt x="270" y="359"/>
                    <a:pt x="256" y="374"/>
                  </a:cubicBezTo>
                  <a:cubicBezTo>
                    <a:pt x="224" y="437"/>
                    <a:pt x="192" y="485"/>
                    <a:pt x="144" y="549"/>
                  </a:cubicBezTo>
                  <a:lnTo>
                    <a:pt x="192" y="549"/>
                  </a:lnTo>
                  <a:cubicBezTo>
                    <a:pt x="240" y="501"/>
                    <a:pt x="272" y="437"/>
                    <a:pt x="303" y="390"/>
                  </a:cubicBezTo>
                  <a:cubicBezTo>
                    <a:pt x="319" y="358"/>
                    <a:pt x="351" y="294"/>
                    <a:pt x="303" y="262"/>
                  </a:cubicBezTo>
                  <a:cubicBezTo>
                    <a:pt x="303" y="254"/>
                    <a:pt x="299" y="250"/>
                    <a:pt x="295" y="250"/>
                  </a:cubicBezTo>
                  <a:cubicBezTo>
                    <a:pt x="291" y="250"/>
                    <a:pt x="287" y="254"/>
                    <a:pt x="287" y="262"/>
                  </a:cubicBezTo>
                  <a:cubicBezTo>
                    <a:pt x="278" y="262"/>
                    <a:pt x="269" y="267"/>
                    <a:pt x="263" y="272"/>
                  </a:cubicBezTo>
                  <a:lnTo>
                    <a:pt x="263" y="272"/>
                  </a:lnTo>
                  <a:cubicBezTo>
                    <a:pt x="261" y="268"/>
                    <a:pt x="259" y="265"/>
                    <a:pt x="256" y="262"/>
                  </a:cubicBezTo>
                  <a:cubicBezTo>
                    <a:pt x="256" y="262"/>
                    <a:pt x="240" y="262"/>
                    <a:pt x="240" y="278"/>
                  </a:cubicBezTo>
                  <a:lnTo>
                    <a:pt x="209" y="322"/>
                  </a:lnTo>
                  <a:lnTo>
                    <a:pt x="209" y="322"/>
                  </a:lnTo>
                  <a:cubicBezTo>
                    <a:pt x="246" y="233"/>
                    <a:pt x="256" y="141"/>
                    <a:pt x="256" y="39"/>
                  </a:cubicBezTo>
                  <a:cubicBezTo>
                    <a:pt x="256" y="39"/>
                    <a:pt x="256" y="24"/>
                    <a:pt x="240" y="8"/>
                  </a:cubicBezTo>
                  <a:cubicBezTo>
                    <a:pt x="240" y="8"/>
                    <a:pt x="233" y="1"/>
                    <a:pt x="22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69"/>
            <p:cNvSpPr/>
            <p:nvPr/>
          </p:nvSpPr>
          <p:spPr>
            <a:xfrm>
              <a:off x="2845492" y="2902136"/>
              <a:ext cx="115010" cy="131808"/>
            </a:xfrm>
            <a:custGeom>
              <a:avLst/>
              <a:gdLst/>
              <a:ahLst/>
              <a:cxnLst/>
              <a:rect l="l" t="t" r="r" b="b"/>
              <a:pathLst>
                <a:path w="1369" h="1569" extrusionOk="0">
                  <a:moveTo>
                    <a:pt x="567" y="0"/>
                  </a:moveTo>
                  <a:cubicBezTo>
                    <a:pt x="547" y="0"/>
                    <a:pt x="527" y="7"/>
                    <a:pt x="509" y="24"/>
                  </a:cubicBezTo>
                  <a:cubicBezTo>
                    <a:pt x="557" y="104"/>
                    <a:pt x="621" y="200"/>
                    <a:pt x="685" y="279"/>
                  </a:cubicBezTo>
                  <a:cubicBezTo>
                    <a:pt x="541" y="152"/>
                    <a:pt x="350" y="72"/>
                    <a:pt x="159" y="40"/>
                  </a:cubicBezTo>
                  <a:cubicBezTo>
                    <a:pt x="151" y="32"/>
                    <a:pt x="143" y="28"/>
                    <a:pt x="135" y="28"/>
                  </a:cubicBezTo>
                  <a:cubicBezTo>
                    <a:pt x="127" y="28"/>
                    <a:pt x="119" y="32"/>
                    <a:pt x="112" y="40"/>
                  </a:cubicBezTo>
                  <a:cubicBezTo>
                    <a:pt x="96" y="56"/>
                    <a:pt x="112" y="88"/>
                    <a:pt x="127" y="120"/>
                  </a:cubicBezTo>
                  <a:lnTo>
                    <a:pt x="398" y="407"/>
                  </a:lnTo>
                  <a:cubicBezTo>
                    <a:pt x="319" y="354"/>
                    <a:pt x="229" y="323"/>
                    <a:pt x="128" y="323"/>
                  </a:cubicBezTo>
                  <a:cubicBezTo>
                    <a:pt x="107" y="323"/>
                    <a:pt x="86" y="324"/>
                    <a:pt x="64" y="327"/>
                  </a:cubicBezTo>
                  <a:cubicBezTo>
                    <a:pt x="48" y="327"/>
                    <a:pt x="16" y="343"/>
                    <a:pt x="16" y="375"/>
                  </a:cubicBezTo>
                  <a:cubicBezTo>
                    <a:pt x="0" y="391"/>
                    <a:pt x="16" y="422"/>
                    <a:pt x="32" y="454"/>
                  </a:cubicBezTo>
                  <a:cubicBezTo>
                    <a:pt x="207" y="693"/>
                    <a:pt x="414" y="932"/>
                    <a:pt x="605" y="1171"/>
                  </a:cubicBezTo>
                  <a:cubicBezTo>
                    <a:pt x="715" y="1344"/>
                    <a:pt x="888" y="1471"/>
                    <a:pt x="1078" y="1566"/>
                  </a:cubicBezTo>
                  <a:lnTo>
                    <a:pt x="1078" y="1566"/>
                  </a:lnTo>
                  <a:cubicBezTo>
                    <a:pt x="1020" y="1514"/>
                    <a:pt x="1369" y="723"/>
                    <a:pt x="1353" y="661"/>
                  </a:cubicBezTo>
                  <a:cubicBezTo>
                    <a:pt x="1321" y="550"/>
                    <a:pt x="1130" y="407"/>
                    <a:pt x="1051" y="327"/>
                  </a:cubicBezTo>
                  <a:cubicBezTo>
                    <a:pt x="923" y="231"/>
                    <a:pt x="812" y="136"/>
                    <a:pt x="669" y="40"/>
                  </a:cubicBezTo>
                  <a:cubicBezTo>
                    <a:pt x="638" y="20"/>
                    <a:pt x="602" y="0"/>
                    <a:pt x="567" y="0"/>
                  </a:cubicBezTo>
                  <a:close/>
                  <a:moveTo>
                    <a:pt x="1078" y="1566"/>
                  </a:moveTo>
                  <a:lnTo>
                    <a:pt x="1078" y="1566"/>
                  </a:lnTo>
                  <a:cubicBezTo>
                    <a:pt x="1079" y="1567"/>
                    <a:pt x="1081" y="1568"/>
                    <a:pt x="1082" y="1568"/>
                  </a:cubicBezTo>
                  <a:cubicBezTo>
                    <a:pt x="1081" y="1568"/>
                    <a:pt x="1079" y="1567"/>
                    <a:pt x="1078" y="1566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69"/>
            <p:cNvSpPr/>
            <p:nvPr/>
          </p:nvSpPr>
          <p:spPr>
            <a:xfrm>
              <a:off x="2925724" y="2943722"/>
              <a:ext cx="265472" cy="536892"/>
            </a:xfrm>
            <a:custGeom>
              <a:avLst/>
              <a:gdLst/>
              <a:ahLst/>
              <a:cxnLst/>
              <a:rect l="l" t="t" r="r" b="b"/>
              <a:pathLst>
                <a:path w="3160" h="6391" extrusionOk="0">
                  <a:moveTo>
                    <a:pt x="857" y="0"/>
                  </a:moveTo>
                  <a:cubicBezTo>
                    <a:pt x="737" y="0"/>
                    <a:pt x="638" y="23"/>
                    <a:pt x="557" y="71"/>
                  </a:cubicBezTo>
                  <a:cubicBezTo>
                    <a:pt x="366" y="214"/>
                    <a:pt x="223" y="421"/>
                    <a:pt x="191" y="660"/>
                  </a:cubicBezTo>
                  <a:cubicBezTo>
                    <a:pt x="80" y="1201"/>
                    <a:pt x="64" y="1758"/>
                    <a:pt x="143" y="2299"/>
                  </a:cubicBezTo>
                  <a:cubicBezTo>
                    <a:pt x="223" y="2904"/>
                    <a:pt x="414" y="3477"/>
                    <a:pt x="716" y="4002"/>
                  </a:cubicBezTo>
                  <a:cubicBezTo>
                    <a:pt x="1496" y="5292"/>
                    <a:pt x="1815" y="5690"/>
                    <a:pt x="2738" y="6183"/>
                  </a:cubicBezTo>
                  <a:cubicBezTo>
                    <a:pt x="2738" y="6183"/>
                    <a:pt x="3139" y="6391"/>
                    <a:pt x="3153" y="6391"/>
                  </a:cubicBezTo>
                  <a:cubicBezTo>
                    <a:pt x="3160" y="6391"/>
                    <a:pt x="3063" y="6335"/>
                    <a:pt x="2754" y="6167"/>
                  </a:cubicBezTo>
                  <a:cubicBezTo>
                    <a:pt x="1831" y="5658"/>
                    <a:pt x="1512" y="5276"/>
                    <a:pt x="732" y="3986"/>
                  </a:cubicBezTo>
                  <a:cubicBezTo>
                    <a:pt x="159" y="3031"/>
                    <a:pt x="0" y="1487"/>
                    <a:pt x="207" y="660"/>
                  </a:cubicBezTo>
                  <a:cubicBezTo>
                    <a:pt x="255" y="421"/>
                    <a:pt x="382" y="214"/>
                    <a:pt x="573" y="71"/>
                  </a:cubicBezTo>
                  <a:cubicBezTo>
                    <a:pt x="652" y="25"/>
                    <a:pt x="749" y="5"/>
                    <a:pt x="857" y="5"/>
                  </a:cubicBezTo>
                  <a:cubicBezTo>
                    <a:pt x="1622" y="5"/>
                    <a:pt x="2977" y="994"/>
                    <a:pt x="2977" y="994"/>
                  </a:cubicBezTo>
                  <a:cubicBezTo>
                    <a:pt x="2674" y="771"/>
                    <a:pt x="2356" y="564"/>
                    <a:pt x="2022" y="389"/>
                  </a:cubicBezTo>
                  <a:cubicBezTo>
                    <a:pt x="1529" y="132"/>
                    <a:pt x="1139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69"/>
            <p:cNvSpPr/>
            <p:nvPr/>
          </p:nvSpPr>
          <p:spPr>
            <a:xfrm>
              <a:off x="3116937" y="3455099"/>
              <a:ext cx="48222" cy="30831"/>
            </a:xfrm>
            <a:custGeom>
              <a:avLst/>
              <a:gdLst/>
              <a:ahLst/>
              <a:cxnLst/>
              <a:rect l="l" t="t" r="r" b="b"/>
              <a:pathLst>
                <a:path w="574" h="367" extrusionOk="0">
                  <a:moveTo>
                    <a:pt x="80" y="0"/>
                  </a:moveTo>
                  <a:cubicBezTo>
                    <a:pt x="48" y="0"/>
                    <a:pt x="32" y="16"/>
                    <a:pt x="16" y="32"/>
                  </a:cubicBezTo>
                  <a:cubicBezTo>
                    <a:pt x="0" y="32"/>
                    <a:pt x="0" y="48"/>
                    <a:pt x="16" y="64"/>
                  </a:cubicBezTo>
                  <a:cubicBezTo>
                    <a:pt x="16" y="80"/>
                    <a:pt x="32" y="96"/>
                    <a:pt x="48" y="96"/>
                  </a:cubicBezTo>
                  <a:cubicBezTo>
                    <a:pt x="128" y="144"/>
                    <a:pt x="207" y="176"/>
                    <a:pt x="287" y="191"/>
                  </a:cubicBezTo>
                  <a:cubicBezTo>
                    <a:pt x="282" y="196"/>
                    <a:pt x="277" y="200"/>
                    <a:pt x="271" y="205"/>
                  </a:cubicBezTo>
                  <a:lnTo>
                    <a:pt x="271" y="205"/>
                  </a:lnTo>
                  <a:cubicBezTo>
                    <a:pt x="286" y="195"/>
                    <a:pt x="299" y="185"/>
                    <a:pt x="319" y="176"/>
                  </a:cubicBezTo>
                  <a:cubicBezTo>
                    <a:pt x="223" y="160"/>
                    <a:pt x="144" y="128"/>
                    <a:pt x="64" y="80"/>
                  </a:cubicBezTo>
                  <a:cubicBezTo>
                    <a:pt x="48" y="80"/>
                    <a:pt x="32" y="64"/>
                    <a:pt x="32" y="48"/>
                  </a:cubicBezTo>
                  <a:cubicBezTo>
                    <a:pt x="16" y="32"/>
                    <a:pt x="16" y="32"/>
                    <a:pt x="32" y="32"/>
                  </a:cubicBezTo>
                  <a:cubicBezTo>
                    <a:pt x="48" y="16"/>
                    <a:pt x="64" y="0"/>
                    <a:pt x="80" y="0"/>
                  </a:cubicBezTo>
                  <a:close/>
                  <a:moveTo>
                    <a:pt x="271" y="205"/>
                  </a:moveTo>
                  <a:cubicBezTo>
                    <a:pt x="262" y="211"/>
                    <a:pt x="252" y="217"/>
                    <a:pt x="239" y="223"/>
                  </a:cubicBezTo>
                  <a:cubicBezTo>
                    <a:pt x="239" y="229"/>
                    <a:pt x="239" y="234"/>
                    <a:pt x="239" y="239"/>
                  </a:cubicBezTo>
                  <a:cubicBezTo>
                    <a:pt x="239" y="228"/>
                    <a:pt x="256" y="216"/>
                    <a:pt x="271" y="205"/>
                  </a:cubicBezTo>
                  <a:close/>
                  <a:moveTo>
                    <a:pt x="239" y="239"/>
                  </a:moveTo>
                  <a:cubicBezTo>
                    <a:pt x="223" y="255"/>
                    <a:pt x="223" y="287"/>
                    <a:pt x="239" y="303"/>
                  </a:cubicBezTo>
                  <a:cubicBezTo>
                    <a:pt x="239" y="319"/>
                    <a:pt x="255" y="351"/>
                    <a:pt x="287" y="351"/>
                  </a:cubicBezTo>
                  <a:cubicBezTo>
                    <a:pt x="303" y="367"/>
                    <a:pt x="335" y="367"/>
                    <a:pt x="366" y="367"/>
                  </a:cubicBezTo>
                  <a:lnTo>
                    <a:pt x="414" y="351"/>
                  </a:lnTo>
                  <a:lnTo>
                    <a:pt x="573" y="335"/>
                  </a:lnTo>
                  <a:lnTo>
                    <a:pt x="573" y="319"/>
                  </a:lnTo>
                  <a:lnTo>
                    <a:pt x="414" y="335"/>
                  </a:lnTo>
                  <a:cubicBezTo>
                    <a:pt x="366" y="335"/>
                    <a:pt x="335" y="335"/>
                    <a:pt x="287" y="319"/>
                  </a:cubicBezTo>
                  <a:cubicBezTo>
                    <a:pt x="271" y="303"/>
                    <a:pt x="255" y="287"/>
                    <a:pt x="239" y="271"/>
                  </a:cubicBezTo>
                  <a:cubicBezTo>
                    <a:pt x="239" y="260"/>
                    <a:pt x="239" y="250"/>
                    <a:pt x="239" y="239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69"/>
            <p:cNvSpPr/>
            <p:nvPr/>
          </p:nvSpPr>
          <p:spPr>
            <a:xfrm>
              <a:off x="3163732" y="2981695"/>
              <a:ext cx="29488" cy="46876"/>
            </a:xfrm>
            <a:custGeom>
              <a:avLst/>
              <a:gdLst/>
              <a:ahLst/>
              <a:cxnLst/>
              <a:rect l="l" t="t" r="r" b="b"/>
              <a:pathLst>
                <a:path w="351" h="558" extrusionOk="0">
                  <a:moveTo>
                    <a:pt x="265" y="146"/>
                  </a:moveTo>
                  <a:lnTo>
                    <a:pt x="265" y="146"/>
                  </a:lnTo>
                  <a:cubicBezTo>
                    <a:pt x="302" y="204"/>
                    <a:pt x="332" y="270"/>
                    <a:pt x="351" y="335"/>
                  </a:cubicBezTo>
                  <a:cubicBezTo>
                    <a:pt x="331" y="266"/>
                    <a:pt x="305" y="203"/>
                    <a:pt x="265" y="146"/>
                  </a:cubicBezTo>
                  <a:close/>
                  <a:moveTo>
                    <a:pt x="128" y="1"/>
                  </a:moveTo>
                  <a:cubicBezTo>
                    <a:pt x="112" y="1"/>
                    <a:pt x="96" y="17"/>
                    <a:pt x="96" y="17"/>
                  </a:cubicBezTo>
                  <a:cubicBezTo>
                    <a:pt x="96" y="33"/>
                    <a:pt x="80" y="33"/>
                    <a:pt x="80" y="48"/>
                  </a:cubicBezTo>
                  <a:cubicBezTo>
                    <a:pt x="80" y="146"/>
                    <a:pt x="104" y="255"/>
                    <a:pt x="142" y="345"/>
                  </a:cubicBezTo>
                  <a:lnTo>
                    <a:pt x="142" y="345"/>
                  </a:lnTo>
                  <a:lnTo>
                    <a:pt x="96" y="287"/>
                  </a:lnTo>
                  <a:cubicBezTo>
                    <a:pt x="96" y="287"/>
                    <a:pt x="96" y="271"/>
                    <a:pt x="80" y="271"/>
                  </a:cubicBezTo>
                  <a:cubicBezTo>
                    <a:pt x="78" y="271"/>
                    <a:pt x="76" y="273"/>
                    <a:pt x="75" y="276"/>
                  </a:cubicBezTo>
                  <a:lnTo>
                    <a:pt x="75" y="276"/>
                  </a:lnTo>
                  <a:cubicBezTo>
                    <a:pt x="71" y="271"/>
                    <a:pt x="64" y="271"/>
                    <a:pt x="64" y="271"/>
                  </a:cubicBezTo>
                  <a:cubicBezTo>
                    <a:pt x="56" y="263"/>
                    <a:pt x="52" y="259"/>
                    <a:pt x="48" y="259"/>
                  </a:cubicBezTo>
                  <a:cubicBezTo>
                    <a:pt x="44" y="259"/>
                    <a:pt x="40" y="263"/>
                    <a:pt x="32" y="271"/>
                  </a:cubicBezTo>
                  <a:cubicBezTo>
                    <a:pt x="0" y="303"/>
                    <a:pt x="16" y="367"/>
                    <a:pt x="32" y="399"/>
                  </a:cubicBezTo>
                  <a:cubicBezTo>
                    <a:pt x="64" y="446"/>
                    <a:pt x="96" y="510"/>
                    <a:pt x="144" y="558"/>
                  </a:cubicBezTo>
                  <a:lnTo>
                    <a:pt x="191" y="558"/>
                  </a:lnTo>
                  <a:cubicBezTo>
                    <a:pt x="144" y="494"/>
                    <a:pt x="112" y="446"/>
                    <a:pt x="80" y="383"/>
                  </a:cubicBezTo>
                  <a:cubicBezTo>
                    <a:pt x="80" y="369"/>
                    <a:pt x="68" y="294"/>
                    <a:pt x="75" y="276"/>
                  </a:cubicBezTo>
                  <a:lnTo>
                    <a:pt x="75" y="276"/>
                  </a:lnTo>
                  <a:cubicBezTo>
                    <a:pt x="78" y="278"/>
                    <a:pt x="80" y="282"/>
                    <a:pt x="80" y="287"/>
                  </a:cubicBezTo>
                  <a:lnTo>
                    <a:pt x="160" y="383"/>
                  </a:lnTo>
                  <a:cubicBezTo>
                    <a:pt x="154" y="371"/>
                    <a:pt x="148" y="358"/>
                    <a:pt x="142" y="345"/>
                  </a:cubicBezTo>
                  <a:lnTo>
                    <a:pt x="142" y="345"/>
                  </a:lnTo>
                  <a:lnTo>
                    <a:pt x="223" y="446"/>
                  </a:lnTo>
                  <a:lnTo>
                    <a:pt x="223" y="430"/>
                  </a:lnTo>
                  <a:cubicBezTo>
                    <a:pt x="160" y="303"/>
                    <a:pt x="128" y="176"/>
                    <a:pt x="128" y="48"/>
                  </a:cubicBezTo>
                  <a:cubicBezTo>
                    <a:pt x="112" y="33"/>
                    <a:pt x="112" y="33"/>
                    <a:pt x="128" y="17"/>
                  </a:cubicBezTo>
                  <a:cubicBezTo>
                    <a:pt x="160" y="17"/>
                    <a:pt x="176" y="33"/>
                    <a:pt x="176" y="48"/>
                  </a:cubicBezTo>
                  <a:cubicBezTo>
                    <a:pt x="212" y="79"/>
                    <a:pt x="241" y="111"/>
                    <a:pt x="265" y="146"/>
                  </a:cubicBezTo>
                  <a:lnTo>
                    <a:pt x="265" y="146"/>
                  </a:lnTo>
                  <a:cubicBezTo>
                    <a:pt x="239" y="104"/>
                    <a:pt x="208" y="66"/>
                    <a:pt x="176" y="33"/>
                  </a:cubicBezTo>
                  <a:cubicBezTo>
                    <a:pt x="160" y="17"/>
                    <a:pt x="144" y="17"/>
                    <a:pt x="12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69"/>
            <p:cNvSpPr/>
            <p:nvPr/>
          </p:nvSpPr>
          <p:spPr>
            <a:xfrm>
              <a:off x="3060733" y="2336572"/>
              <a:ext cx="266228" cy="294866"/>
            </a:xfrm>
            <a:custGeom>
              <a:avLst/>
              <a:gdLst/>
              <a:ahLst/>
              <a:cxnLst/>
              <a:rect l="l" t="t" r="r" b="b"/>
              <a:pathLst>
                <a:path w="3169" h="3510" extrusionOk="0">
                  <a:moveTo>
                    <a:pt x="1949" y="0"/>
                  </a:moveTo>
                  <a:cubicBezTo>
                    <a:pt x="1597" y="0"/>
                    <a:pt x="1233" y="155"/>
                    <a:pt x="940" y="358"/>
                  </a:cubicBezTo>
                  <a:cubicBezTo>
                    <a:pt x="622" y="581"/>
                    <a:pt x="1" y="1042"/>
                    <a:pt x="240" y="1472"/>
                  </a:cubicBezTo>
                  <a:cubicBezTo>
                    <a:pt x="494" y="1934"/>
                    <a:pt x="860" y="2284"/>
                    <a:pt x="1067" y="2809"/>
                  </a:cubicBezTo>
                  <a:cubicBezTo>
                    <a:pt x="1163" y="3080"/>
                    <a:pt x="1274" y="3414"/>
                    <a:pt x="1545" y="3493"/>
                  </a:cubicBezTo>
                  <a:cubicBezTo>
                    <a:pt x="1595" y="3504"/>
                    <a:pt x="1645" y="3509"/>
                    <a:pt x="1695" y="3509"/>
                  </a:cubicBezTo>
                  <a:cubicBezTo>
                    <a:pt x="1866" y="3509"/>
                    <a:pt x="2030" y="3449"/>
                    <a:pt x="2166" y="3350"/>
                  </a:cubicBezTo>
                  <a:cubicBezTo>
                    <a:pt x="2484" y="3191"/>
                    <a:pt x="2770" y="2952"/>
                    <a:pt x="2961" y="2634"/>
                  </a:cubicBezTo>
                  <a:cubicBezTo>
                    <a:pt x="3041" y="2443"/>
                    <a:pt x="3105" y="2220"/>
                    <a:pt x="3105" y="2013"/>
                  </a:cubicBezTo>
                  <a:cubicBezTo>
                    <a:pt x="3168" y="1456"/>
                    <a:pt x="3105" y="851"/>
                    <a:pt x="2770" y="421"/>
                  </a:cubicBezTo>
                  <a:cubicBezTo>
                    <a:pt x="2659" y="278"/>
                    <a:pt x="2532" y="167"/>
                    <a:pt x="2372" y="87"/>
                  </a:cubicBezTo>
                  <a:cubicBezTo>
                    <a:pt x="2237" y="27"/>
                    <a:pt x="2094" y="0"/>
                    <a:pt x="1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69"/>
            <p:cNvSpPr/>
            <p:nvPr/>
          </p:nvSpPr>
          <p:spPr>
            <a:xfrm>
              <a:off x="3123742" y="2491909"/>
              <a:ext cx="161719" cy="150121"/>
            </a:xfrm>
            <a:custGeom>
              <a:avLst/>
              <a:gdLst/>
              <a:ahLst/>
              <a:cxnLst/>
              <a:rect l="l" t="t" r="r" b="b"/>
              <a:pathLst>
                <a:path w="1925" h="1787" extrusionOk="0">
                  <a:moveTo>
                    <a:pt x="585" y="0"/>
                  </a:moveTo>
                  <a:cubicBezTo>
                    <a:pt x="293" y="0"/>
                    <a:pt x="0" y="920"/>
                    <a:pt x="31" y="1119"/>
                  </a:cubicBezTo>
                  <a:cubicBezTo>
                    <a:pt x="101" y="1539"/>
                    <a:pt x="515" y="1786"/>
                    <a:pt x="916" y="1786"/>
                  </a:cubicBezTo>
                  <a:cubicBezTo>
                    <a:pt x="972" y="1786"/>
                    <a:pt x="1027" y="1781"/>
                    <a:pt x="1081" y="1772"/>
                  </a:cubicBezTo>
                  <a:cubicBezTo>
                    <a:pt x="1177" y="1756"/>
                    <a:pt x="1272" y="1724"/>
                    <a:pt x="1368" y="1676"/>
                  </a:cubicBezTo>
                  <a:cubicBezTo>
                    <a:pt x="1575" y="1581"/>
                    <a:pt x="1734" y="1438"/>
                    <a:pt x="1829" y="1247"/>
                  </a:cubicBezTo>
                  <a:cubicBezTo>
                    <a:pt x="1925" y="1055"/>
                    <a:pt x="1909" y="833"/>
                    <a:pt x="1798" y="658"/>
                  </a:cubicBezTo>
                  <a:cubicBezTo>
                    <a:pt x="1750" y="594"/>
                    <a:pt x="1702" y="546"/>
                    <a:pt x="1638" y="530"/>
                  </a:cubicBezTo>
                  <a:cubicBezTo>
                    <a:pt x="1592" y="512"/>
                    <a:pt x="1545" y="504"/>
                    <a:pt x="1502" y="504"/>
                  </a:cubicBezTo>
                  <a:cubicBezTo>
                    <a:pt x="1471" y="504"/>
                    <a:pt x="1442" y="508"/>
                    <a:pt x="1416" y="514"/>
                  </a:cubicBezTo>
                  <a:cubicBezTo>
                    <a:pt x="1129" y="546"/>
                    <a:pt x="890" y="705"/>
                    <a:pt x="747" y="960"/>
                  </a:cubicBezTo>
                  <a:lnTo>
                    <a:pt x="763" y="562"/>
                  </a:lnTo>
                  <a:cubicBezTo>
                    <a:pt x="795" y="387"/>
                    <a:pt x="763" y="212"/>
                    <a:pt x="683" y="69"/>
                  </a:cubicBezTo>
                  <a:cubicBezTo>
                    <a:pt x="667" y="37"/>
                    <a:pt x="636" y="21"/>
                    <a:pt x="620" y="5"/>
                  </a:cubicBezTo>
                  <a:cubicBezTo>
                    <a:pt x="608" y="2"/>
                    <a:pt x="596" y="0"/>
                    <a:pt x="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69"/>
            <p:cNvSpPr/>
            <p:nvPr/>
          </p:nvSpPr>
          <p:spPr>
            <a:xfrm>
              <a:off x="3091481" y="2535091"/>
              <a:ext cx="89723" cy="132480"/>
            </a:xfrm>
            <a:custGeom>
              <a:avLst/>
              <a:gdLst/>
              <a:ahLst/>
              <a:cxnLst/>
              <a:rect l="l" t="t" r="r" b="b"/>
              <a:pathLst>
                <a:path w="1068" h="1577" extrusionOk="0">
                  <a:moveTo>
                    <a:pt x="1067" y="1576"/>
                  </a:moveTo>
                  <a:lnTo>
                    <a:pt x="1067" y="1576"/>
                  </a:lnTo>
                  <a:cubicBezTo>
                    <a:pt x="845" y="971"/>
                    <a:pt x="478" y="430"/>
                    <a:pt x="1" y="0"/>
                  </a:cubicBezTo>
                  <a:lnTo>
                    <a:pt x="1" y="0"/>
                  </a:lnTo>
                  <a:cubicBezTo>
                    <a:pt x="478" y="430"/>
                    <a:pt x="845" y="971"/>
                    <a:pt x="1067" y="1576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69"/>
            <p:cNvSpPr/>
            <p:nvPr/>
          </p:nvSpPr>
          <p:spPr>
            <a:xfrm>
              <a:off x="3174822" y="2582641"/>
              <a:ext cx="9073" cy="84932"/>
            </a:xfrm>
            <a:custGeom>
              <a:avLst/>
              <a:gdLst/>
              <a:ahLst/>
              <a:cxnLst/>
              <a:rect l="l" t="t" r="r" b="b"/>
              <a:pathLst>
                <a:path w="108" h="1011" extrusionOk="0">
                  <a:moveTo>
                    <a:pt x="19" y="1"/>
                  </a:moveTo>
                  <a:lnTo>
                    <a:pt x="19" y="1"/>
                  </a:lnTo>
                  <a:cubicBezTo>
                    <a:pt x="18" y="1"/>
                    <a:pt x="16" y="3"/>
                    <a:pt x="12" y="7"/>
                  </a:cubicBezTo>
                  <a:cubicBezTo>
                    <a:pt x="1" y="18"/>
                    <a:pt x="5" y="44"/>
                    <a:pt x="13" y="98"/>
                  </a:cubicBezTo>
                  <a:lnTo>
                    <a:pt x="13" y="98"/>
                  </a:lnTo>
                  <a:cubicBezTo>
                    <a:pt x="12" y="71"/>
                    <a:pt x="12" y="45"/>
                    <a:pt x="12" y="23"/>
                  </a:cubicBezTo>
                  <a:cubicBezTo>
                    <a:pt x="12" y="12"/>
                    <a:pt x="20" y="1"/>
                    <a:pt x="19" y="1"/>
                  </a:cubicBezTo>
                  <a:close/>
                  <a:moveTo>
                    <a:pt x="13" y="98"/>
                  </a:moveTo>
                  <a:cubicBezTo>
                    <a:pt x="15" y="130"/>
                    <a:pt x="19" y="164"/>
                    <a:pt x="28" y="198"/>
                  </a:cubicBezTo>
                  <a:cubicBezTo>
                    <a:pt x="22" y="157"/>
                    <a:pt x="17" y="125"/>
                    <a:pt x="13" y="98"/>
                  </a:cubicBezTo>
                  <a:close/>
                  <a:moveTo>
                    <a:pt x="28" y="198"/>
                  </a:moveTo>
                  <a:lnTo>
                    <a:pt x="28" y="198"/>
                  </a:lnTo>
                  <a:cubicBezTo>
                    <a:pt x="75" y="469"/>
                    <a:pt x="91" y="740"/>
                    <a:pt x="75" y="1010"/>
                  </a:cubicBezTo>
                  <a:cubicBezTo>
                    <a:pt x="107" y="740"/>
                    <a:pt x="91" y="469"/>
                    <a:pt x="28" y="198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69"/>
            <p:cNvSpPr/>
            <p:nvPr/>
          </p:nvSpPr>
          <p:spPr>
            <a:xfrm>
              <a:off x="2236988" y="2305067"/>
              <a:ext cx="290255" cy="314188"/>
            </a:xfrm>
            <a:custGeom>
              <a:avLst/>
              <a:gdLst/>
              <a:ahLst/>
              <a:cxnLst/>
              <a:rect l="l" t="t" r="r" b="b"/>
              <a:pathLst>
                <a:path w="3455" h="3740" extrusionOk="0">
                  <a:moveTo>
                    <a:pt x="1752" y="1"/>
                  </a:moveTo>
                  <a:cubicBezTo>
                    <a:pt x="1051" y="1"/>
                    <a:pt x="430" y="430"/>
                    <a:pt x="176" y="1083"/>
                  </a:cubicBezTo>
                  <a:cubicBezTo>
                    <a:pt x="1" y="1672"/>
                    <a:pt x="112" y="2309"/>
                    <a:pt x="478" y="2786"/>
                  </a:cubicBezTo>
                  <a:cubicBezTo>
                    <a:pt x="765" y="3168"/>
                    <a:pt x="1147" y="3455"/>
                    <a:pt x="1576" y="3646"/>
                  </a:cubicBezTo>
                  <a:cubicBezTo>
                    <a:pt x="1703" y="3702"/>
                    <a:pt x="1783" y="3739"/>
                    <a:pt x="1843" y="3739"/>
                  </a:cubicBezTo>
                  <a:cubicBezTo>
                    <a:pt x="1920" y="3739"/>
                    <a:pt x="1967" y="3679"/>
                    <a:pt x="2038" y="3518"/>
                  </a:cubicBezTo>
                  <a:cubicBezTo>
                    <a:pt x="2149" y="3264"/>
                    <a:pt x="2261" y="3009"/>
                    <a:pt x="2356" y="2754"/>
                  </a:cubicBezTo>
                  <a:cubicBezTo>
                    <a:pt x="2484" y="2452"/>
                    <a:pt x="2643" y="2181"/>
                    <a:pt x="2818" y="1911"/>
                  </a:cubicBezTo>
                  <a:cubicBezTo>
                    <a:pt x="2993" y="1704"/>
                    <a:pt x="3216" y="1544"/>
                    <a:pt x="3375" y="1322"/>
                  </a:cubicBezTo>
                  <a:cubicBezTo>
                    <a:pt x="3423" y="1274"/>
                    <a:pt x="3439" y="1226"/>
                    <a:pt x="3455" y="1162"/>
                  </a:cubicBezTo>
                  <a:cubicBezTo>
                    <a:pt x="3455" y="1115"/>
                    <a:pt x="3439" y="1067"/>
                    <a:pt x="3407" y="1019"/>
                  </a:cubicBezTo>
                  <a:cubicBezTo>
                    <a:pt x="3073" y="398"/>
                    <a:pt x="2452" y="16"/>
                    <a:pt x="17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69"/>
            <p:cNvSpPr/>
            <p:nvPr/>
          </p:nvSpPr>
          <p:spPr>
            <a:xfrm>
              <a:off x="2295881" y="2461077"/>
              <a:ext cx="182050" cy="160874"/>
            </a:xfrm>
            <a:custGeom>
              <a:avLst/>
              <a:gdLst/>
              <a:ahLst/>
              <a:cxnLst/>
              <a:rect l="l" t="t" r="r" b="b"/>
              <a:pathLst>
                <a:path w="2167" h="1915" extrusionOk="0">
                  <a:moveTo>
                    <a:pt x="1349" y="0"/>
                  </a:moveTo>
                  <a:cubicBezTo>
                    <a:pt x="1324" y="0"/>
                    <a:pt x="1299" y="2"/>
                    <a:pt x="1273" y="6"/>
                  </a:cubicBezTo>
                  <a:cubicBezTo>
                    <a:pt x="1178" y="54"/>
                    <a:pt x="1098" y="117"/>
                    <a:pt x="1051" y="213"/>
                  </a:cubicBezTo>
                  <a:cubicBezTo>
                    <a:pt x="891" y="452"/>
                    <a:pt x="875" y="770"/>
                    <a:pt x="987" y="1025"/>
                  </a:cubicBezTo>
                  <a:cubicBezTo>
                    <a:pt x="828" y="961"/>
                    <a:pt x="653" y="913"/>
                    <a:pt x="478" y="881"/>
                  </a:cubicBezTo>
                  <a:cubicBezTo>
                    <a:pt x="430" y="865"/>
                    <a:pt x="382" y="857"/>
                    <a:pt x="334" y="857"/>
                  </a:cubicBezTo>
                  <a:cubicBezTo>
                    <a:pt x="287" y="857"/>
                    <a:pt x="239" y="865"/>
                    <a:pt x="191" y="881"/>
                  </a:cubicBezTo>
                  <a:cubicBezTo>
                    <a:pt x="96" y="897"/>
                    <a:pt x="16" y="977"/>
                    <a:pt x="0" y="1072"/>
                  </a:cubicBezTo>
                  <a:cubicBezTo>
                    <a:pt x="0" y="1136"/>
                    <a:pt x="16" y="1200"/>
                    <a:pt x="48" y="1263"/>
                  </a:cubicBezTo>
                  <a:cubicBezTo>
                    <a:pt x="282" y="1662"/>
                    <a:pt x="819" y="1914"/>
                    <a:pt x="1283" y="1914"/>
                  </a:cubicBezTo>
                  <a:cubicBezTo>
                    <a:pt x="1764" y="1914"/>
                    <a:pt x="2167" y="1642"/>
                    <a:pt x="2069" y="977"/>
                  </a:cubicBezTo>
                  <a:cubicBezTo>
                    <a:pt x="2037" y="738"/>
                    <a:pt x="1958" y="483"/>
                    <a:pt x="1831" y="276"/>
                  </a:cubicBezTo>
                  <a:cubicBezTo>
                    <a:pt x="1732" y="107"/>
                    <a:pt x="1546" y="0"/>
                    <a:pt x="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69"/>
            <p:cNvSpPr/>
            <p:nvPr/>
          </p:nvSpPr>
          <p:spPr>
            <a:xfrm>
              <a:off x="2400141" y="2513668"/>
              <a:ext cx="70988" cy="129792"/>
            </a:xfrm>
            <a:custGeom>
              <a:avLst/>
              <a:gdLst/>
              <a:ahLst/>
              <a:cxnLst/>
              <a:rect l="l" t="t" r="r" b="b"/>
              <a:pathLst>
                <a:path w="845" h="1545" extrusionOk="0">
                  <a:moveTo>
                    <a:pt x="1" y="1545"/>
                  </a:moveTo>
                  <a:lnTo>
                    <a:pt x="1" y="1545"/>
                  </a:lnTo>
                  <a:lnTo>
                    <a:pt x="1" y="1545"/>
                  </a:lnTo>
                  <a:cubicBezTo>
                    <a:pt x="128" y="956"/>
                    <a:pt x="414" y="414"/>
                    <a:pt x="844" y="1"/>
                  </a:cubicBezTo>
                  <a:lnTo>
                    <a:pt x="844" y="1"/>
                  </a:lnTo>
                  <a:cubicBezTo>
                    <a:pt x="414" y="414"/>
                    <a:pt x="128" y="956"/>
                    <a:pt x="1" y="1545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69"/>
            <p:cNvSpPr/>
            <p:nvPr/>
          </p:nvSpPr>
          <p:spPr>
            <a:xfrm>
              <a:off x="2397452" y="2535091"/>
              <a:ext cx="18818" cy="108370"/>
            </a:xfrm>
            <a:custGeom>
              <a:avLst/>
              <a:gdLst/>
              <a:ahLst/>
              <a:cxnLst/>
              <a:rect l="l" t="t" r="r" b="b"/>
              <a:pathLst>
                <a:path w="224" h="1290" extrusionOk="0">
                  <a:moveTo>
                    <a:pt x="33" y="1290"/>
                  </a:moveTo>
                  <a:cubicBezTo>
                    <a:pt x="1" y="398"/>
                    <a:pt x="224" y="0"/>
                    <a:pt x="224" y="0"/>
                  </a:cubicBezTo>
                  <a:cubicBezTo>
                    <a:pt x="224" y="0"/>
                    <a:pt x="224" y="0"/>
                    <a:pt x="224" y="0"/>
                  </a:cubicBezTo>
                  <a:lnTo>
                    <a:pt x="224" y="0"/>
                  </a:lnTo>
                  <a:cubicBezTo>
                    <a:pt x="224" y="0"/>
                    <a:pt x="1" y="398"/>
                    <a:pt x="33" y="1290"/>
                  </a:cubicBezTo>
                  <a:lnTo>
                    <a:pt x="33" y="1290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69"/>
            <p:cNvSpPr/>
            <p:nvPr/>
          </p:nvSpPr>
          <p:spPr>
            <a:xfrm>
              <a:off x="3174402" y="3876164"/>
              <a:ext cx="169952" cy="57461"/>
            </a:xfrm>
            <a:custGeom>
              <a:avLst/>
              <a:gdLst/>
              <a:ahLst/>
              <a:cxnLst/>
              <a:rect l="l" t="t" r="r" b="b"/>
              <a:pathLst>
                <a:path w="2023" h="684" extrusionOk="0">
                  <a:moveTo>
                    <a:pt x="920" y="1"/>
                  </a:moveTo>
                  <a:cubicBezTo>
                    <a:pt x="764" y="1"/>
                    <a:pt x="610" y="15"/>
                    <a:pt x="462" y="34"/>
                  </a:cubicBezTo>
                  <a:cubicBezTo>
                    <a:pt x="383" y="50"/>
                    <a:pt x="287" y="82"/>
                    <a:pt x="208" y="114"/>
                  </a:cubicBezTo>
                  <a:lnTo>
                    <a:pt x="192" y="114"/>
                  </a:lnTo>
                  <a:cubicBezTo>
                    <a:pt x="144" y="146"/>
                    <a:pt x="96" y="162"/>
                    <a:pt x="64" y="193"/>
                  </a:cubicBezTo>
                  <a:cubicBezTo>
                    <a:pt x="33" y="225"/>
                    <a:pt x="17" y="273"/>
                    <a:pt x="1" y="305"/>
                  </a:cubicBezTo>
                  <a:cubicBezTo>
                    <a:pt x="1" y="321"/>
                    <a:pt x="1" y="337"/>
                    <a:pt x="1" y="353"/>
                  </a:cubicBezTo>
                  <a:cubicBezTo>
                    <a:pt x="1" y="384"/>
                    <a:pt x="1" y="400"/>
                    <a:pt x="1" y="432"/>
                  </a:cubicBezTo>
                  <a:cubicBezTo>
                    <a:pt x="17" y="432"/>
                    <a:pt x="17" y="448"/>
                    <a:pt x="17" y="448"/>
                  </a:cubicBezTo>
                  <a:cubicBezTo>
                    <a:pt x="80" y="512"/>
                    <a:pt x="144" y="544"/>
                    <a:pt x="224" y="560"/>
                  </a:cubicBezTo>
                  <a:lnTo>
                    <a:pt x="335" y="591"/>
                  </a:lnTo>
                  <a:cubicBezTo>
                    <a:pt x="630" y="650"/>
                    <a:pt x="925" y="683"/>
                    <a:pt x="1227" y="683"/>
                  </a:cubicBezTo>
                  <a:cubicBezTo>
                    <a:pt x="1332" y="683"/>
                    <a:pt x="1438" y="679"/>
                    <a:pt x="1545" y="671"/>
                  </a:cubicBezTo>
                  <a:cubicBezTo>
                    <a:pt x="1593" y="655"/>
                    <a:pt x="1640" y="655"/>
                    <a:pt x="1688" y="655"/>
                  </a:cubicBezTo>
                  <a:cubicBezTo>
                    <a:pt x="1784" y="655"/>
                    <a:pt x="1879" y="639"/>
                    <a:pt x="1959" y="591"/>
                  </a:cubicBezTo>
                  <a:cubicBezTo>
                    <a:pt x="1975" y="575"/>
                    <a:pt x="1990" y="560"/>
                    <a:pt x="2006" y="544"/>
                  </a:cubicBezTo>
                  <a:cubicBezTo>
                    <a:pt x="2022" y="512"/>
                    <a:pt x="2022" y="496"/>
                    <a:pt x="2006" y="464"/>
                  </a:cubicBezTo>
                  <a:cubicBezTo>
                    <a:pt x="1975" y="400"/>
                    <a:pt x="1927" y="353"/>
                    <a:pt x="1879" y="305"/>
                  </a:cubicBezTo>
                  <a:lnTo>
                    <a:pt x="1847" y="289"/>
                  </a:lnTo>
                  <a:cubicBezTo>
                    <a:pt x="1799" y="241"/>
                    <a:pt x="1736" y="209"/>
                    <a:pt x="1688" y="178"/>
                  </a:cubicBezTo>
                  <a:cubicBezTo>
                    <a:pt x="1529" y="98"/>
                    <a:pt x="1370" y="50"/>
                    <a:pt x="1210" y="18"/>
                  </a:cubicBezTo>
                  <a:cubicBezTo>
                    <a:pt x="1113" y="6"/>
                    <a:pt x="1016" y="1"/>
                    <a:pt x="920" y="1"/>
                  </a:cubicBezTo>
                  <a:close/>
                </a:path>
              </a:pathLst>
            </a:custGeom>
            <a:solidFill>
              <a:srgbClr val="50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69"/>
            <p:cNvSpPr/>
            <p:nvPr/>
          </p:nvSpPr>
          <p:spPr>
            <a:xfrm>
              <a:off x="3174402" y="3905736"/>
              <a:ext cx="171296" cy="16129"/>
            </a:xfrm>
            <a:custGeom>
              <a:avLst/>
              <a:gdLst/>
              <a:ahLst/>
              <a:cxnLst/>
              <a:rect l="l" t="t" r="r" b="b"/>
              <a:pathLst>
                <a:path w="2039" h="192" extrusionOk="0">
                  <a:moveTo>
                    <a:pt x="1" y="1"/>
                  </a:moveTo>
                  <a:cubicBezTo>
                    <a:pt x="1" y="32"/>
                    <a:pt x="1" y="48"/>
                    <a:pt x="17" y="80"/>
                  </a:cubicBezTo>
                  <a:cubicBezTo>
                    <a:pt x="17" y="80"/>
                    <a:pt x="17" y="96"/>
                    <a:pt x="33" y="96"/>
                  </a:cubicBezTo>
                  <a:cubicBezTo>
                    <a:pt x="240" y="112"/>
                    <a:pt x="478" y="112"/>
                    <a:pt x="637" y="112"/>
                  </a:cubicBezTo>
                  <a:lnTo>
                    <a:pt x="1688" y="176"/>
                  </a:lnTo>
                  <a:cubicBezTo>
                    <a:pt x="1799" y="192"/>
                    <a:pt x="1911" y="192"/>
                    <a:pt x="2022" y="192"/>
                  </a:cubicBezTo>
                  <a:cubicBezTo>
                    <a:pt x="2038" y="160"/>
                    <a:pt x="2038" y="128"/>
                    <a:pt x="2022" y="112"/>
                  </a:cubicBezTo>
                  <a:cubicBezTo>
                    <a:pt x="1608" y="64"/>
                    <a:pt x="1179" y="32"/>
                    <a:pt x="765" y="17"/>
                  </a:cubicBezTo>
                  <a:cubicBezTo>
                    <a:pt x="558" y="1"/>
                    <a:pt x="335" y="1"/>
                    <a:pt x="112" y="1"/>
                  </a:cubicBez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69"/>
            <p:cNvSpPr/>
            <p:nvPr/>
          </p:nvSpPr>
          <p:spPr>
            <a:xfrm>
              <a:off x="3181123" y="3885658"/>
              <a:ext cx="149874" cy="14785"/>
            </a:xfrm>
            <a:custGeom>
              <a:avLst/>
              <a:gdLst/>
              <a:ahLst/>
              <a:cxnLst/>
              <a:rect l="l" t="t" r="r" b="b"/>
              <a:pathLst>
                <a:path w="1784" h="176" extrusionOk="0">
                  <a:moveTo>
                    <a:pt x="128" y="1"/>
                  </a:moveTo>
                  <a:cubicBezTo>
                    <a:pt x="80" y="33"/>
                    <a:pt x="32" y="49"/>
                    <a:pt x="0" y="80"/>
                  </a:cubicBezTo>
                  <a:cubicBezTo>
                    <a:pt x="207" y="112"/>
                    <a:pt x="414" y="96"/>
                    <a:pt x="573" y="112"/>
                  </a:cubicBezTo>
                  <a:lnTo>
                    <a:pt x="1624" y="176"/>
                  </a:lnTo>
                  <a:lnTo>
                    <a:pt x="1783" y="176"/>
                  </a:lnTo>
                  <a:cubicBezTo>
                    <a:pt x="1735" y="128"/>
                    <a:pt x="1672" y="96"/>
                    <a:pt x="1624" y="65"/>
                  </a:cubicBezTo>
                  <a:cubicBezTo>
                    <a:pt x="1322" y="49"/>
                    <a:pt x="1003" y="17"/>
                    <a:pt x="701" y="17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69"/>
            <p:cNvSpPr/>
            <p:nvPr/>
          </p:nvSpPr>
          <p:spPr>
            <a:xfrm>
              <a:off x="3202546" y="3925815"/>
              <a:ext cx="115010" cy="7813"/>
            </a:xfrm>
            <a:custGeom>
              <a:avLst/>
              <a:gdLst/>
              <a:ahLst/>
              <a:cxnLst/>
              <a:rect l="l" t="t" r="r" b="b"/>
              <a:pathLst>
                <a:path w="1369" h="93" extrusionOk="0">
                  <a:moveTo>
                    <a:pt x="0" y="0"/>
                  </a:moveTo>
                  <a:cubicBezTo>
                    <a:pt x="295" y="59"/>
                    <a:pt x="599" y="92"/>
                    <a:pt x="905" y="92"/>
                  </a:cubicBezTo>
                  <a:cubicBezTo>
                    <a:pt x="1012" y="92"/>
                    <a:pt x="1119" y="88"/>
                    <a:pt x="1226" y="80"/>
                  </a:cubicBezTo>
                  <a:lnTo>
                    <a:pt x="1369" y="80"/>
                  </a:lnTo>
                  <a:cubicBezTo>
                    <a:pt x="1051" y="48"/>
                    <a:pt x="732" y="32"/>
                    <a:pt x="414" y="16"/>
                  </a:cubicBezTo>
                  <a:cubicBezTo>
                    <a:pt x="287" y="0"/>
                    <a:pt x="143" y="0"/>
                    <a:pt x="0" y="0"/>
                  </a:cubicBez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69"/>
            <p:cNvSpPr/>
            <p:nvPr/>
          </p:nvSpPr>
          <p:spPr>
            <a:xfrm>
              <a:off x="3274713" y="3913802"/>
              <a:ext cx="167264" cy="50825"/>
            </a:xfrm>
            <a:custGeom>
              <a:avLst/>
              <a:gdLst/>
              <a:ahLst/>
              <a:cxnLst/>
              <a:rect l="l" t="t" r="r" b="b"/>
              <a:pathLst>
                <a:path w="1991" h="605" extrusionOk="0">
                  <a:moveTo>
                    <a:pt x="1003" y="0"/>
                  </a:moveTo>
                  <a:cubicBezTo>
                    <a:pt x="446" y="0"/>
                    <a:pt x="1" y="143"/>
                    <a:pt x="1" y="303"/>
                  </a:cubicBezTo>
                  <a:cubicBezTo>
                    <a:pt x="1" y="478"/>
                    <a:pt x="446" y="605"/>
                    <a:pt x="1003" y="605"/>
                  </a:cubicBezTo>
                  <a:cubicBezTo>
                    <a:pt x="1545" y="605"/>
                    <a:pt x="1990" y="478"/>
                    <a:pt x="1990" y="303"/>
                  </a:cubicBezTo>
                  <a:cubicBezTo>
                    <a:pt x="1990" y="143"/>
                    <a:pt x="1545" y="0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69"/>
            <p:cNvSpPr/>
            <p:nvPr/>
          </p:nvSpPr>
          <p:spPr>
            <a:xfrm>
              <a:off x="3349569" y="3870956"/>
              <a:ext cx="129795" cy="40240"/>
            </a:xfrm>
            <a:custGeom>
              <a:avLst/>
              <a:gdLst/>
              <a:ahLst/>
              <a:cxnLst/>
              <a:rect l="l" t="t" r="r" b="b"/>
              <a:pathLst>
                <a:path w="1545" h="479" extrusionOk="0">
                  <a:moveTo>
                    <a:pt x="781" y="1"/>
                  </a:moveTo>
                  <a:cubicBezTo>
                    <a:pt x="351" y="1"/>
                    <a:pt x="1" y="112"/>
                    <a:pt x="1" y="240"/>
                  </a:cubicBezTo>
                  <a:cubicBezTo>
                    <a:pt x="1" y="367"/>
                    <a:pt x="351" y="478"/>
                    <a:pt x="781" y="478"/>
                  </a:cubicBezTo>
                  <a:cubicBezTo>
                    <a:pt x="1211" y="478"/>
                    <a:pt x="1545" y="367"/>
                    <a:pt x="1545" y="240"/>
                  </a:cubicBezTo>
                  <a:cubicBezTo>
                    <a:pt x="1545" y="112"/>
                    <a:pt x="1211" y="1"/>
                    <a:pt x="7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69"/>
            <p:cNvSpPr/>
            <p:nvPr/>
          </p:nvSpPr>
          <p:spPr>
            <a:xfrm>
              <a:off x="2075179" y="3875828"/>
              <a:ext cx="205993" cy="69642"/>
            </a:xfrm>
            <a:custGeom>
              <a:avLst/>
              <a:gdLst/>
              <a:ahLst/>
              <a:cxnLst/>
              <a:rect l="l" t="t" r="r" b="b"/>
              <a:pathLst>
                <a:path w="2452" h="829" extrusionOk="0">
                  <a:moveTo>
                    <a:pt x="1070" y="0"/>
                  </a:moveTo>
                  <a:cubicBezTo>
                    <a:pt x="907" y="0"/>
                    <a:pt x="740" y="12"/>
                    <a:pt x="574" y="38"/>
                  </a:cubicBezTo>
                  <a:cubicBezTo>
                    <a:pt x="462" y="54"/>
                    <a:pt x="351" y="86"/>
                    <a:pt x="255" y="134"/>
                  </a:cubicBezTo>
                  <a:lnTo>
                    <a:pt x="239" y="134"/>
                  </a:lnTo>
                  <a:cubicBezTo>
                    <a:pt x="176" y="150"/>
                    <a:pt x="128" y="182"/>
                    <a:pt x="96" y="229"/>
                  </a:cubicBezTo>
                  <a:cubicBezTo>
                    <a:pt x="48" y="261"/>
                    <a:pt x="17" y="309"/>
                    <a:pt x="1" y="357"/>
                  </a:cubicBezTo>
                  <a:cubicBezTo>
                    <a:pt x="1" y="373"/>
                    <a:pt x="1" y="404"/>
                    <a:pt x="1" y="420"/>
                  </a:cubicBezTo>
                  <a:cubicBezTo>
                    <a:pt x="1" y="452"/>
                    <a:pt x="17" y="484"/>
                    <a:pt x="17" y="500"/>
                  </a:cubicBezTo>
                  <a:cubicBezTo>
                    <a:pt x="32" y="516"/>
                    <a:pt x="32" y="532"/>
                    <a:pt x="32" y="532"/>
                  </a:cubicBezTo>
                  <a:cubicBezTo>
                    <a:pt x="96" y="595"/>
                    <a:pt x="176" y="643"/>
                    <a:pt x="271" y="675"/>
                  </a:cubicBezTo>
                  <a:lnTo>
                    <a:pt x="414" y="707"/>
                  </a:lnTo>
                  <a:cubicBezTo>
                    <a:pt x="792" y="782"/>
                    <a:pt x="1180" y="828"/>
                    <a:pt x="1570" y="828"/>
                  </a:cubicBezTo>
                  <a:cubicBezTo>
                    <a:pt x="1673" y="828"/>
                    <a:pt x="1776" y="825"/>
                    <a:pt x="1879" y="818"/>
                  </a:cubicBezTo>
                  <a:lnTo>
                    <a:pt x="2054" y="802"/>
                  </a:lnTo>
                  <a:cubicBezTo>
                    <a:pt x="2165" y="802"/>
                    <a:pt x="2277" y="770"/>
                    <a:pt x="2388" y="723"/>
                  </a:cubicBezTo>
                  <a:cubicBezTo>
                    <a:pt x="2404" y="707"/>
                    <a:pt x="2420" y="691"/>
                    <a:pt x="2436" y="659"/>
                  </a:cubicBezTo>
                  <a:cubicBezTo>
                    <a:pt x="2452" y="627"/>
                    <a:pt x="2452" y="595"/>
                    <a:pt x="2436" y="564"/>
                  </a:cubicBezTo>
                  <a:cubicBezTo>
                    <a:pt x="2404" y="484"/>
                    <a:pt x="2340" y="420"/>
                    <a:pt x="2277" y="357"/>
                  </a:cubicBezTo>
                  <a:lnTo>
                    <a:pt x="2245" y="341"/>
                  </a:lnTo>
                  <a:cubicBezTo>
                    <a:pt x="2181" y="293"/>
                    <a:pt x="2118" y="245"/>
                    <a:pt x="2054" y="213"/>
                  </a:cubicBezTo>
                  <a:cubicBezTo>
                    <a:pt x="1863" y="118"/>
                    <a:pt x="1672" y="54"/>
                    <a:pt x="1465" y="22"/>
                  </a:cubicBezTo>
                  <a:cubicBezTo>
                    <a:pt x="1336" y="8"/>
                    <a:pt x="1204" y="0"/>
                    <a:pt x="1070" y="0"/>
                  </a:cubicBezTo>
                  <a:close/>
                </a:path>
              </a:pathLst>
            </a:custGeom>
            <a:solidFill>
              <a:srgbClr val="50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69"/>
            <p:cNvSpPr/>
            <p:nvPr/>
          </p:nvSpPr>
          <p:spPr>
            <a:xfrm>
              <a:off x="2075179" y="3911113"/>
              <a:ext cx="207337" cy="18818"/>
            </a:xfrm>
            <a:custGeom>
              <a:avLst/>
              <a:gdLst/>
              <a:ahLst/>
              <a:cxnLst/>
              <a:rect l="l" t="t" r="r" b="b"/>
              <a:pathLst>
                <a:path w="2468" h="224" extrusionOk="0">
                  <a:moveTo>
                    <a:pt x="1" y="0"/>
                  </a:moveTo>
                  <a:cubicBezTo>
                    <a:pt x="1" y="32"/>
                    <a:pt x="17" y="64"/>
                    <a:pt x="17" y="80"/>
                  </a:cubicBezTo>
                  <a:cubicBezTo>
                    <a:pt x="32" y="96"/>
                    <a:pt x="32" y="112"/>
                    <a:pt x="32" y="112"/>
                  </a:cubicBezTo>
                  <a:cubicBezTo>
                    <a:pt x="160" y="120"/>
                    <a:pt x="295" y="120"/>
                    <a:pt x="424" y="120"/>
                  </a:cubicBezTo>
                  <a:cubicBezTo>
                    <a:pt x="554" y="120"/>
                    <a:pt x="677" y="120"/>
                    <a:pt x="781" y="128"/>
                  </a:cubicBezTo>
                  <a:lnTo>
                    <a:pt x="2054" y="207"/>
                  </a:lnTo>
                  <a:cubicBezTo>
                    <a:pt x="2181" y="207"/>
                    <a:pt x="2325" y="223"/>
                    <a:pt x="2452" y="223"/>
                  </a:cubicBezTo>
                  <a:cubicBezTo>
                    <a:pt x="2468" y="191"/>
                    <a:pt x="2468" y="144"/>
                    <a:pt x="2452" y="112"/>
                  </a:cubicBezTo>
                  <a:cubicBezTo>
                    <a:pt x="1958" y="64"/>
                    <a:pt x="1449" y="32"/>
                    <a:pt x="940" y="16"/>
                  </a:cubicBezTo>
                  <a:cubicBezTo>
                    <a:pt x="669" y="0"/>
                    <a:pt x="414" y="0"/>
                    <a:pt x="144" y="0"/>
                  </a:cubicBez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69"/>
            <p:cNvSpPr/>
            <p:nvPr/>
          </p:nvSpPr>
          <p:spPr>
            <a:xfrm>
              <a:off x="2083244" y="3885658"/>
              <a:ext cx="181882" cy="18818"/>
            </a:xfrm>
            <a:custGeom>
              <a:avLst/>
              <a:gdLst/>
              <a:ahLst/>
              <a:cxnLst/>
              <a:rect l="l" t="t" r="r" b="b"/>
              <a:pathLst>
                <a:path w="2165" h="224" extrusionOk="0">
                  <a:moveTo>
                    <a:pt x="143" y="1"/>
                  </a:moveTo>
                  <a:cubicBezTo>
                    <a:pt x="96" y="33"/>
                    <a:pt x="48" y="65"/>
                    <a:pt x="0" y="112"/>
                  </a:cubicBezTo>
                  <a:cubicBezTo>
                    <a:pt x="120" y="120"/>
                    <a:pt x="247" y="120"/>
                    <a:pt x="366" y="120"/>
                  </a:cubicBezTo>
                  <a:cubicBezTo>
                    <a:pt x="486" y="120"/>
                    <a:pt x="597" y="120"/>
                    <a:pt x="685" y="128"/>
                  </a:cubicBezTo>
                  <a:lnTo>
                    <a:pt x="1958" y="208"/>
                  </a:lnTo>
                  <a:lnTo>
                    <a:pt x="2165" y="224"/>
                  </a:lnTo>
                  <a:cubicBezTo>
                    <a:pt x="2101" y="176"/>
                    <a:pt x="2038" y="128"/>
                    <a:pt x="1958" y="80"/>
                  </a:cubicBezTo>
                  <a:cubicBezTo>
                    <a:pt x="1592" y="65"/>
                    <a:pt x="1226" y="33"/>
                    <a:pt x="860" y="17"/>
                  </a:cubicBezTo>
                  <a:cubicBezTo>
                    <a:pt x="621" y="1"/>
                    <a:pt x="398" y="1"/>
                    <a:pt x="175" y="1"/>
                  </a:cubicBez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69"/>
            <p:cNvSpPr/>
            <p:nvPr/>
          </p:nvSpPr>
          <p:spPr>
            <a:xfrm>
              <a:off x="2109961" y="3935140"/>
              <a:ext cx="139121" cy="9157"/>
            </a:xfrm>
            <a:custGeom>
              <a:avLst/>
              <a:gdLst/>
              <a:ahLst/>
              <a:cxnLst/>
              <a:rect l="l" t="t" r="r" b="b"/>
              <a:pathLst>
                <a:path w="1656" h="109" extrusionOk="0">
                  <a:moveTo>
                    <a:pt x="0" y="1"/>
                  </a:moveTo>
                  <a:cubicBezTo>
                    <a:pt x="359" y="72"/>
                    <a:pt x="726" y="108"/>
                    <a:pt x="1095" y="108"/>
                  </a:cubicBezTo>
                  <a:cubicBezTo>
                    <a:pt x="1218" y="108"/>
                    <a:pt x="1342" y="104"/>
                    <a:pt x="1465" y="96"/>
                  </a:cubicBezTo>
                  <a:lnTo>
                    <a:pt x="1656" y="80"/>
                  </a:lnTo>
                  <a:cubicBezTo>
                    <a:pt x="1274" y="49"/>
                    <a:pt x="892" y="33"/>
                    <a:pt x="494" y="17"/>
                  </a:cubicBezTo>
                  <a:cubicBezTo>
                    <a:pt x="335" y="1"/>
                    <a:pt x="160" y="1"/>
                    <a:pt x="0" y="1"/>
                  </a:cubicBez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69"/>
            <p:cNvSpPr/>
            <p:nvPr/>
          </p:nvSpPr>
          <p:spPr>
            <a:xfrm>
              <a:off x="2183472" y="3924471"/>
              <a:ext cx="129795" cy="40156"/>
            </a:xfrm>
            <a:custGeom>
              <a:avLst/>
              <a:gdLst/>
              <a:ahLst/>
              <a:cxnLst/>
              <a:rect l="l" t="t" r="r" b="b"/>
              <a:pathLst>
                <a:path w="1545" h="478" extrusionOk="0">
                  <a:moveTo>
                    <a:pt x="781" y="0"/>
                  </a:moveTo>
                  <a:cubicBezTo>
                    <a:pt x="351" y="0"/>
                    <a:pt x="1" y="112"/>
                    <a:pt x="1" y="239"/>
                  </a:cubicBezTo>
                  <a:cubicBezTo>
                    <a:pt x="1" y="367"/>
                    <a:pt x="351" y="478"/>
                    <a:pt x="781" y="478"/>
                  </a:cubicBezTo>
                  <a:cubicBezTo>
                    <a:pt x="1211" y="478"/>
                    <a:pt x="1545" y="367"/>
                    <a:pt x="1545" y="239"/>
                  </a:cubicBezTo>
                  <a:cubicBezTo>
                    <a:pt x="1545" y="96"/>
                    <a:pt x="1211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69"/>
            <p:cNvSpPr/>
            <p:nvPr/>
          </p:nvSpPr>
          <p:spPr>
            <a:xfrm>
              <a:off x="1980245" y="3924471"/>
              <a:ext cx="129795" cy="40156"/>
            </a:xfrm>
            <a:custGeom>
              <a:avLst/>
              <a:gdLst/>
              <a:ahLst/>
              <a:cxnLst/>
              <a:rect l="l" t="t" r="r" b="b"/>
              <a:pathLst>
                <a:path w="1545" h="478" extrusionOk="0">
                  <a:moveTo>
                    <a:pt x="765" y="0"/>
                  </a:moveTo>
                  <a:cubicBezTo>
                    <a:pt x="351" y="0"/>
                    <a:pt x="0" y="112"/>
                    <a:pt x="0" y="239"/>
                  </a:cubicBezTo>
                  <a:cubicBezTo>
                    <a:pt x="0" y="367"/>
                    <a:pt x="351" y="478"/>
                    <a:pt x="765" y="478"/>
                  </a:cubicBezTo>
                  <a:cubicBezTo>
                    <a:pt x="1194" y="478"/>
                    <a:pt x="1544" y="367"/>
                    <a:pt x="1544" y="239"/>
                  </a:cubicBezTo>
                  <a:cubicBezTo>
                    <a:pt x="1544" y="96"/>
                    <a:pt x="1194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69"/>
            <p:cNvSpPr/>
            <p:nvPr/>
          </p:nvSpPr>
          <p:spPr>
            <a:xfrm flipH="1">
              <a:off x="1574393" y="3306792"/>
              <a:ext cx="65528" cy="81907"/>
            </a:xfrm>
            <a:custGeom>
              <a:avLst/>
              <a:gdLst/>
              <a:ahLst/>
              <a:cxnLst/>
              <a:rect l="l" t="t" r="r" b="b"/>
              <a:pathLst>
                <a:path w="780" h="975" extrusionOk="0">
                  <a:moveTo>
                    <a:pt x="241" y="0"/>
                  </a:moveTo>
                  <a:cubicBezTo>
                    <a:pt x="212" y="0"/>
                    <a:pt x="184" y="7"/>
                    <a:pt x="159" y="21"/>
                  </a:cubicBezTo>
                  <a:cubicBezTo>
                    <a:pt x="16" y="84"/>
                    <a:pt x="0" y="355"/>
                    <a:pt x="127" y="610"/>
                  </a:cubicBezTo>
                  <a:cubicBezTo>
                    <a:pt x="234" y="837"/>
                    <a:pt x="409" y="975"/>
                    <a:pt x="547" y="975"/>
                  </a:cubicBezTo>
                  <a:cubicBezTo>
                    <a:pt x="573" y="975"/>
                    <a:pt x="598" y="970"/>
                    <a:pt x="621" y="960"/>
                  </a:cubicBezTo>
                  <a:cubicBezTo>
                    <a:pt x="764" y="880"/>
                    <a:pt x="780" y="625"/>
                    <a:pt x="653" y="355"/>
                  </a:cubicBezTo>
                  <a:cubicBezTo>
                    <a:pt x="548" y="145"/>
                    <a:pt x="378" y="0"/>
                    <a:pt x="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69"/>
            <p:cNvSpPr/>
            <p:nvPr/>
          </p:nvSpPr>
          <p:spPr>
            <a:xfrm flipH="1">
              <a:off x="1593042" y="3383411"/>
              <a:ext cx="6805" cy="116350"/>
            </a:xfrm>
            <a:custGeom>
              <a:avLst/>
              <a:gdLst/>
              <a:ahLst/>
              <a:cxnLst/>
              <a:rect l="l" t="t" r="r" b="b"/>
              <a:pathLst>
                <a:path w="81" h="1385" extrusionOk="0">
                  <a:moveTo>
                    <a:pt x="32" y="0"/>
                  </a:moveTo>
                  <a:lnTo>
                    <a:pt x="1" y="1385"/>
                  </a:lnTo>
                  <a:lnTo>
                    <a:pt x="32" y="1385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69"/>
            <p:cNvSpPr/>
            <p:nvPr/>
          </p:nvSpPr>
          <p:spPr>
            <a:xfrm flipH="1">
              <a:off x="1610435" y="3363332"/>
              <a:ext cx="72333" cy="85604"/>
            </a:xfrm>
            <a:custGeom>
              <a:avLst/>
              <a:gdLst/>
              <a:ahLst/>
              <a:cxnLst/>
              <a:rect l="l" t="t" r="r" b="b"/>
              <a:pathLst>
                <a:path w="861" h="1019" extrusionOk="0">
                  <a:moveTo>
                    <a:pt x="828" y="0"/>
                  </a:moveTo>
                  <a:lnTo>
                    <a:pt x="1" y="987"/>
                  </a:lnTo>
                  <a:lnTo>
                    <a:pt x="32" y="1019"/>
                  </a:lnTo>
                  <a:lnTo>
                    <a:pt x="860" y="16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69"/>
            <p:cNvSpPr/>
            <p:nvPr/>
          </p:nvSpPr>
          <p:spPr>
            <a:xfrm flipH="1">
              <a:off x="1627827" y="3324519"/>
              <a:ext cx="111061" cy="18818"/>
            </a:xfrm>
            <a:custGeom>
              <a:avLst/>
              <a:gdLst/>
              <a:ahLst/>
              <a:cxnLst/>
              <a:rect l="l" t="t" r="r" b="b"/>
              <a:pathLst>
                <a:path w="1322" h="224" extrusionOk="0">
                  <a:moveTo>
                    <a:pt x="0" y="1"/>
                  </a:moveTo>
                  <a:lnTo>
                    <a:pt x="0" y="32"/>
                  </a:lnTo>
                  <a:lnTo>
                    <a:pt x="1321" y="223"/>
                  </a:lnTo>
                  <a:lnTo>
                    <a:pt x="1321" y="1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69"/>
            <p:cNvSpPr/>
            <p:nvPr/>
          </p:nvSpPr>
          <p:spPr>
            <a:xfrm flipH="1">
              <a:off x="1621189" y="3224209"/>
              <a:ext cx="95015" cy="101733"/>
            </a:xfrm>
            <a:custGeom>
              <a:avLst/>
              <a:gdLst/>
              <a:ahLst/>
              <a:cxnLst/>
              <a:rect l="l" t="t" r="r" b="b"/>
              <a:pathLst>
                <a:path w="1131" h="1211" extrusionOk="0">
                  <a:moveTo>
                    <a:pt x="33" y="1"/>
                  </a:moveTo>
                  <a:lnTo>
                    <a:pt x="1" y="33"/>
                  </a:lnTo>
                  <a:lnTo>
                    <a:pt x="1099" y="1211"/>
                  </a:lnTo>
                  <a:lnTo>
                    <a:pt x="1131" y="1179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69"/>
            <p:cNvSpPr/>
            <p:nvPr/>
          </p:nvSpPr>
          <p:spPr>
            <a:xfrm flipH="1">
              <a:off x="1602451" y="3251009"/>
              <a:ext cx="5377" cy="73591"/>
            </a:xfrm>
            <a:custGeom>
              <a:avLst/>
              <a:gdLst/>
              <a:ahLst/>
              <a:cxnLst/>
              <a:rect l="l" t="t" r="r" b="b"/>
              <a:pathLst>
                <a:path w="64" h="876" extrusionOk="0">
                  <a:moveTo>
                    <a:pt x="32" y="0"/>
                  </a:moveTo>
                  <a:lnTo>
                    <a:pt x="0" y="876"/>
                  </a:lnTo>
                  <a:lnTo>
                    <a:pt x="32" y="8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69"/>
            <p:cNvSpPr/>
            <p:nvPr/>
          </p:nvSpPr>
          <p:spPr>
            <a:xfrm flipH="1">
              <a:off x="1547592" y="3331240"/>
              <a:ext cx="37552" cy="17474"/>
            </a:xfrm>
            <a:custGeom>
              <a:avLst/>
              <a:gdLst/>
              <a:ahLst/>
              <a:cxnLst/>
              <a:rect l="l" t="t" r="r" b="b"/>
              <a:pathLst>
                <a:path w="447" h="208" extrusionOk="0">
                  <a:moveTo>
                    <a:pt x="430" y="0"/>
                  </a:moveTo>
                  <a:lnTo>
                    <a:pt x="1" y="175"/>
                  </a:lnTo>
                  <a:lnTo>
                    <a:pt x="17" y="207"/>
                  </a:lnTo>
                  <a:lnTo>
                    <a:pt x="446" y="4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69"/>
            <p:cNvSpPr/>
            <p:nvPr/>
          </p:nvSpPr>
          <p:spPr>
            <a:xfrm flipH="1">
              <a:off x="1528858" y="3368625"/>
              <a:ext cx="62923" cy="61662"/>
            </a:xfrm>
            <a:custGeom>
              <a:avLst/>
              <a:gdLst/>
              <a:ahLst/>
              <a:cxnLst/>
              <a:rect l="l" t="t" r="r" b="b"/>
              <a:pathLst>
                <a:path w="749" h="734" extrusionOk="0">
                  <a:moveTo>
                    <a:pt x="16" y="1"/>
                  </a:moveTo>
                  <a:lnTo>
                    <a:pt x="0" y="33"/>
                  </a:lnTo>
                  <a:lnTo>
                    <a:pt x="716" y="733"/>
                  </a:lnTo>
                  <a:lnTo>
                    <a:pt x="748" y="701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6088" y="-5582"/>
            <a:ext cx="9178678" cy="5312169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38" y="223514"/>
            <a:ext cx="4463705" cy="470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109" y="1153953"/>
            <a:ext cx="925770" cy="92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55" y="-86747"/>
            <a:ext cx="1909953" cy="217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202" y="590367"/>
            <a:ext cx="1909953" cy="217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5379996" y="1763109"/>
            <a:ext cx="1909953" cy="217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309" y="2399928"/>
            <a:ext cx="1123403" cy="90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3655" y="2765763"/>
            <a:ext cx="1123403" cy="90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032" y="129371"/>
            <a:ext cx="2581851" cy="187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411" y="1646468"/>
            <a:ext cx="2669210" cy="1532081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706" b="1" dirty="0">
                <a:solidFill>
                  <a:srgbClr val="FFFF00"/>
                </a:solidFill>
                <a:latin typeface="Bubblegum Sans" panose="02000506000000020004" pitchFamily="2" charset="0"/>
              </a:rPr>
              <a:t>The golden star fruit tree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87645" y="2072754"/>
            <a:ext cx="458193" cy="458193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445" y="2850807"/>
            <a:ext cx="1862193" cy="214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03" y="3972579"/>
            <a:ext cx="1851625" cy="97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69" y="1610870"/>
            <a:ext cx="627628" cy="78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90" y="761983"/>
            <a:ext cx="632402" cy="78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290" y="1613256"/>
            <a:ext cx="632402" cy="78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697" y="1687753"/>
            <a:ext cx="632402" cy="78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khế 5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89" y="2283999"/>
            <a:ext cx="632402" cy="78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484" y="1484093"/>
            <a:ext cx="692358" cy="7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33" y="1082625"/>
            <a:ext cx="692358" cy="7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70" y="1132740"/>
            <a:ext cx="692358" cy="7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081" y="1156947"/>
            <a:ext cx="692358" cy="7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492" y="1456498"/>
            <a:ext cx="692358" cy="7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04" y="4274416"/>
            <a:ext cx="1850669" cy="682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405" y="2845519"/>
            <a:ext cx="1568532" cy="2217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73574" y="-2035821"/>
            <a:ext cx="4569993" cy="185121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257741" indent="-257741" defTabSz="914126">
              <a:buFont typeface="Arial" pitchFamily="34" charset="0"/>
              <a:buChar char="•"/>
            </a:pPr>
            <a:r>
              <a:rPr lang="en-US" sz="1429" dirty="0">
                <a:ea typeface="+mn-ea"/>
              </a:rPr>
              <a:t>Click </a:t>
            </a:r>
            <a:r>
              <a:rPr lang="en-US" sz="1429" dirty="0" err="1">
                <a:ea typeface="+mn-ea"/>
              </a:rPr>
              <a:t>vào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quả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khế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để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đi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đến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câu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hỏi</a:t>
            </a:r>
            <a:endParaRPr lang="en-US" sz="1429" dirty="0">
              <a:ea typeface="+mn-ea"/>
            </a:endParaRPr>
          </a:p>
          <a:p>
            <a:pPr marL="257741" indent="-257741" defTabSz="914126">
              <a:buFont typeface="Arial" pitchFamily="34" charset="0"/>
              <a:buChar char="•"/>
            </a:pPr>
            <a:r>
              <a:rPr lang="en-US" sz="1429" dirty="0" err="1">
                <a:ea typeface="+mn-ea"/>
              </a:rPr>
              <a:t>Tại</a:t>
            </a:r>
            <a:r>
              <a:rPr lang="en-US" sz="1429" dirty="0">
                <a:ea typeface="+mn-ea"/>
              </a:rPr>
              <a:t> slide </a:t>
            </a:r>
            <a:r>
              <a:rPr lang="en-US" sz="1429" dirty="0" err="1">
                <a:ea typeface="+mn-ea"/>
              </a:rPr>
              <a:t>câu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hỏi</a:t>
            </a:r>
            <a:r>
              <a:rPr lang="en-US" sz="1429" dirty="0">
                <a:ea typeface="+mn-ea"/>
              </a:rPr>
              <a:t>, click </a:t>
            </a:r>
            <a:r>
              <a:rPr lang="en-US" sz="1429" dirty="0" err="1">
                <a:ea typeface="+mn-ea"/>
              </a:rPr>
              <a:t>vào</a:t>
            </a:r>
            <a:r>
              <a:rPr lang="en-US" sz="1429" dirty="0">
                <a:ea typeface="+mn-ea"/>
              </a:rPr>
              <a:t> con </a:t>
            </a:r>
            <a:r>
              <a:rPr lang="en-US" sz="1429" dirty="0" err="1">
                <a:ea typeface="+mn-ea"/>
              </a:rPr>
              <a:t>chim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để</a:t>
            </a:r>
            <a:r>
              <a:rPr lang="en-US" sz="1429" dirty="0">
                <a:ea typeface="+mn-ea"/>
              </a:rPr>
              <a:t> quay </a:t>
            </a:r>
            <a:r>
              <a:rPr lang="en-US" sz="1429" dirty="0" err="1">
                <a:ea typeface="+mn-ea"/>
              </a:rPr>
              <a:t>về</a:t>
            </a:r>
            <a:r>
              <a:rPr lang="en-US" sz="1429" dirty="0">
                <a:ea typeface="+mn-ea"/>
              </a:rPr>
              <a:t> slide </a:t>
            </a:r>
            <a:r>
              <a:rPr lang="en-US" sz="1429" dirty="0" err="1">
                <a:ea typeface="+mn-ea"/>
              </a:rPr>
              <a:t>này</a:t>
            </a:r>
            <a:endParaRPr lang="en-US" sz="1429" dirty="0">
              <a:ea typeface="+mn-ea"/>
            </a:endParaRPr>
          </a:p>
          <a:p>
            <a:pPr marL="257741" indent="-257741" defTabSz="914126">
              <a:buFont typeface="Arial" pitchFamily="34" charset="0"/>
              <a:buChar char="•"/>
            </a:pPr>
            <a:r>
              <a:rPr lang="en-US" sz="1429" dirty="0" err="1">
                <a:ea typeface="+mn-ea"/>
              </a:rPr>
              <a:t>Chơi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xong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thì</a:t>
            </a:r>
            <a:r>
              <a:rPr lang="en-US" sz="1429" dirty="0">
                <a:ea typeface="+mn-ea"/>
              </a:rPr>
              <a:t> enter </a:t>
            </a:r>
            <a:r>
              <a:rPr lang="en-US" sz="1429" dirty="0" err="1">
                <a:ea typeface="+mn-ea"/>
              </a:rPr>
              <a:t>để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xuất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hiên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người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nông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dân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hạnh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phúc</a:t>
            </a:r>
            <a:endParaRPr lang="en-US" sz="1429" dirty="0">
              <a:ea typeface="+mn-ea"/>
            </a:endParaRPr>
          </a:p>
          <a:p>
            <a:pPr marL="257741" indent="-257741" defTabSz="914126">
              <a:buFont typeface="Arial" pitchFamily="34" charset="0"/>
              <a:buChar char="•"/>
            </a:pPr>
            <a:r>
              <a:rPr lang="en-US" sz="1429" dirty="0">
                <a:ea typeface="+mn-ea"/>
              </a:rPr>
              <a:t>Click </a:t>
            </a:r>
            <a:r>
              <a:rPr lang="en-US" sz="1429" dirty="0" err="1">
                <a:ea typeface="+mn-ea"/>
              </a:rPr>
              <a:t>vào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người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nông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dân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hạnh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phúc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để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đi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đến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bài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mới</a:t>
            </a:r>
            <a:endParaRPr lang="en-US" sz="1429" dirty="0">
              <a:ea typeface="+mn-ea"/>
            </a:endParaRPr>
          </a:p>
          <a:p>
            <a:pPr marL="257741" indent="-257741" defTabSz="914126">
              <a:buFont typeface="Arial" pitchFamily="34" charset="0"/>
              <a:buChar char="•"/>
            </a:pPr>
            <a:r>
              <a:rPr lang="en-US" sz="1429" dirty="0" err="1">
                <a:ea typeface="+mn-ea"/>
              </a:rPr>
              <a:t>Đọc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xong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mn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xoá</a:t>
            </a:r>
            <a:r>
              <a:rPr lang="en-US" sz="1429" dirty="0">
                <a:ea typeface="+mn-ea"/>
              </a:rPr>
              <a:t> ô </a:t>
            </a:r>
            <a:r>
              <a:rPr lang="en-US" sz="1429" dirty="0" err="1">
                <a:ea typeface="+mn-ea"/>
              </a:rPr>
              <a:t>này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đi</a:t>
            </a:r>
            <a:r>
              <a:rPr lang="en-US" sz="1429" dirty="0">
                <a:ea typeface="+mn-ea"/>
              </a:rPr>
              <a:t> </a:t>
            </a:r>
            <a:r>
              <a:rPr lang="en-US" sz="1429" dirty="0" err="1">
                <a:ea typeface="+mn-ea"/>
              </a:rPr>
              <a:t>nhé</a:t>
            </a:r>
            <a:r>
              <a:rPr lang="en-US" sz="1429" dirty="0">
                <a:ea typeface="+mn-ea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9221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2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72778" y="-656"/>
            <a:ext cx="9178678" cy="5312169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252" y="51692"/>
            <a:ext cx="1592338" cy="124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98340" y="441872"/>
            <a:ext cx="6346085" cy="1832769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/>
            <a:r>
              <a:rPr lang="en-US" sz="3999" dirty="0">
                <a:solidFill>
                  <a:srgbClr val="002060"/>
                </a:solidFill>
                <a:latin typeface="Arial "/>
              </a:rPr>
              <a:t>Look and</a:t>
            </a:r>
          </a:p>
          <a:p>
            <a:pPr defTabSz="914126"/>
            <a:r>
              <a:rPr lang="en-US" sz="3999" dirty="0">
                <a:solidFill>
                  <a:srgbClr val="002060"/>
                </a:solidFill>
                <a:latin typeface="Arial "/>
              </a:rPr>
              <a:t> choose</a:t>
            </a:r>
          </a:p>
        </p:txBody>
      </p:sp>
      <p:sp>
        <p:nvSpPr>
          <p:cNvPr id="5" name="Rectangle 4"/>
          <p:cNvSpPr/>
          <p:nvPr/>
        </p:nvSpPr>
        <p:spPr>
          <a:xfrm>
            <a:off x="216860" y="2823700"/>
            <a:ext cx="2447517" cy="91686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999">
                <a:solidFill>
                  <a:srgbClr val="002060"/>
                </a:solidFill>
                <a:latin typeface="Arial "/>
              </a:rPr>
              <a:t>dog</a:t>
            </a:r>
            <a:endParaRPr lang="en-US" sz="2999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55687" y="2823700"/>
            <a:ext cx="2663474" cy="931811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999">
                <a:solidFill>
                  <a:srgbClr val="002060"/>
                </a:solidFill>
                <a:latin typeface="Arial "/>
              </a:rPr>
              <a:t>parrot</a:t>
            </a:r>
            <a:endParaRPr lang="en-US" sz="2999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0263" y="2823701"/>
            <a:ext cx="2447517" cy="91686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999">
                <a:solidFill>
                  <a:srgbClr val="002060"/>
                </a:solidFill>
                <a:latin typeface="Arial "/>
              </a:rPr>
              <a:t>rabbit</a:t>
            </a:r>
            <a:endParaRPr lang="en-US" sz="2999" dirty="0">
              <a:solidFill>
                <a:srgbClr val="002060"/>
              </a:solidFill>
              <a:latin typeface="Arial 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ABEFC64C-7F15-4BDA-943B-CA193B9C589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97180" y="407280"/>
            <a:ext cx="1981200" cy="190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35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6088" y="-5582"/>
            <a:ext cx="9178678" cy="5312169"/>
          </a:xfrm>
          <a:prstGeom prst="rect">
            <a:avLst/>
          </a:prstGeom>
        </p:spPr>
      </p:pic>
      <p:pic>
        <p:nvPicPr>
          <p:cNvPr id="6" name="Picture 12" descr="Bird GIFs - Get the best GIF on GIPHY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330" y="10517"/>
            <a:ext cx="1592338" cy="124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12418" y="400697"/>
            <a:ext cx="6346085" cy="1487189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3999" dirty="0">
                <a:solidFill>
                  <a:srgbClr val="002060"/>
                </a:solidFill>
                <a:latin typeface="Arial "/>
              </a:rPr>
              <a:t>Listen and choose</a:t>
            </a:r>
          </a:p>
        </p:txBody>
      </p:sp>
      <p:sp>
        <p:nvSpPr>
          <p:cNvPr id="8" name="Rectangle 7"/>
          <p:cNvSpPr/>
          <p:nvPr/>
        </p:nvSpPr>
        <p:spPr>
          <a:xfrm>
            <a:off x="3276256" y="2639745"/>
            <a:ext cx="2591488" cy="1913205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5412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2853" y="2639745"/>
            <a:ext cx="2411524" cy="1913203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5412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51567" y="2639743"/>
            <a:ext cx="2567595" cy="1913205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5412" dirty="0">
              <a:solidFill>
                <a:srgbClr val="002060"/>
              </a:solidFill>
              <a:latin typeface="Arial "/>
            </a:endParaRPr>
          </a:p>
        </p:txBody>
      </p:sp>
      <p:pic>
        <p:nvPicPr>
          <p:cNvPr id="12" name="dog_cat_rabbit_bird_parrot_goldfish_some_many">
            <a:hlinkClick r:id="" action="ppaction://media"/>
            <a:extLst>
              <a:ext uri="{FF2B5EF4-FFF2-40B4-BE49-F238E27FC236}">
                <a16:creationId xmlns:a16="http://schemas.microsoft.com/office/drawing/2014/main" id="{5B4EFDB6-96E1-4F1D-83A8-1889740B61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3" end="436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05600" y="10566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34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1411" y="0"/>
            <a:ext cx="9178678" cy="5312169"/>
          </a:xfrm>
          <a:prstGeom prst="rect">
            <a:avLst/>
          </a:prstGeom>
        </p:spPr>
      </p:pic>
      <p:pic>
        <p:nvPicPr>
          <p:cNvPr id="6" name="Picture 12" descr="Bird GIFs - Get the best GIF on GIPHY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252" y="51692"/>
            <a:ext cx="1592338" cy="124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98340" y="441872"/>
            <a:ext cx="6346085" cy="1832769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3999">
                <a:solidFill>
                  <a:srgbClr val="002060"/>
                </a:solidFill>
                <a:latin typeface="Arial "/>
              </a:rPr>
              <a:t>GUESS:</a:t>
            </a:r>
          </a:p>
          <a:p>
            <a:pPr algn="ctr" defTabSz="914126"/>
            <a:r>
              <a:rPr lang="en-US" sz="3999">
                <a:solidFill>
                  <a:srgbClr val="002060"/>
                </a:solidFill>
                <a:latin typeface="Arial "/>
              </a:rPr>
              <a:t>I says" woof, woof" and has 4 legs.</a:t>
            </a:r>
            <a:endParaRPr lang="en-US" sz="3999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346" y="2693487"/>
            <a:ext cx="2627481" cy="2059531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5412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08008" y="2637478"/>
            <a:ext cx="2565483" cy="2059531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5412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5196" y="2604182"/>
            <a:ext cx="2678458" cy="2129878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5412" dirty="0">
              <a:solidFill>
                <a:srgbClr val="00206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4252053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6088" y="-5582"/>
            <a:ext cx="9178678" cy="5312169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330" y="10517"/>
            <a:ext cx="1592338" cy="124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12418" y="400697"/>
            <a:ext cx="6346085" cy="1832769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3999">
                <a:solidFill>
                  <a:srgbClr val="002060"/>
                </a:solidFill>
                <a:latin typeface="Arial "/>
              </a:rPr>
              <a:t>I-R-B-D</a:t>
            </a:r>
            <a:endParaRPr lang="en-US" sz="3999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882" y="2720549"/>
            <a:ext cx="2519502" cy="1151535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999">
                <a:solidFill>
                  <a:srgbClr val="002060"/>
                </a:solidFill>
                <a:latin typeface="Arial "/>
              </a:rPr>
              <a:t>BIDR</a:t>
            </a:r>
            <a:endParaRPr lang="en-US" sz="2999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27673" y="2728443"/>
            <a:ext cx="2676572" cy="1142086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999">
                <a:solidFill>
                  <a:srgbClr val="002060"/>
                </a:solidFill>
                <a:latin typeface="Arial "/>
              </a:rPr>
              <a:t>BIRD</a:t>
            </a:r>
            <a:endParaRPr lang="en-US" sz="2999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96292" y="2718994"/>
            <a:ext cx="2519502" cy="1151535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999">
                <a:solidFill>
                  <a:srgbClr val="002060"/>
                </a:solidFill>
                <a:latin typeface="Arial "/>
              </a:rPr>
              <a:t>BRID</a:t>
            </a:r>
            <a:endParaRPr lang="en-US" sz="2999" dirty="0">
              <a:solidFill>
                <a:srgbClr val="00206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485504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6088" y="-5582"/>
            <a:ext cx="9178678" cy="5312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6088" y="-5582"/>
            <a:ext cx="9178678" cy="5312169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252" y="51692"/>
            <a:ext cx="1592338" cy="124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5001" y="2972755"/>
            <a:ext cx="2602188" cy="1054066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999">
                <a:solidFill>
                  <a:srgbClr val="002060"/>
                </a:solidFill>
                <a:latin typeface="Arial "/>
              </a:rPr>
              <a:t>CATS</a:t>
            </a:r>
            <a:endParaRPr lang="en-US" sz="2999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68278" y="2971595"/>
            <a:ext cx="2634784" cy="1054066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999">
                <a:solidFill>
                  <a:srgbClr val="002060"/>
                </a:solidFill>
                <a:latin typeface="Arial "/>
              </a:rPr>
              <a:t>CAT</a:t>
            </a:r>
            <a:endParaRPr lang="en-US" sz="2999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2418" y="400697"/>
            <a:ext cx="6346085" cy="1832769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/>
            <a:r>
              <a:rPr lang="en-US" sz="3999" dirty="0">
                <a:solidFill>
                  <a:srgbClr val="002060"/>
                </a:solidFill>
                <a:latin typeface="Arial "/>
              </a:rPr>
              <a:t>Look and</a:t>
            </a:r>
          </a:p>
          <a:p>
            <a:pPr defTabSz="914126"/>
            <a:r>
              <a:rPr lang="en-US" sz="3999" dirty="0">
                <a:solidFill>
                  <a:srgbClr val="002060"/>
                </a:solidFill>
                <a:latin typeface="Arial "/>
              </a:rPr>
              <a:t> guess</a:t>
            </a:r>
          </a:p>
        </p:txBody>
      </p:sp>
      <p:pic>
        <p:nvPicPr>
          <p:cNvPr id="12" name="Google Shape;2212;p56"/>
          <p:cNvPicPr preferRelativeResize="0"/>
          <p:nvPr/>
        </p:nvPicPr>
        <p:blipFill>
          <a:blip r:embed="rId8"/>
          <a:srcRect/>
          <a:stretch/>
        </p:blipFill>
        <p:spPr>
          <a:xfrm>
            <a:off x="5482501" y="539724"/>
            <a:ext cx="967328" cy="1556137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ie 3"/>
          <p:cNvSpPr/>
          <p:nvPr/>
        </p:nvSpPr>
        <p:spPr>
          <a:xfrm>
            <a:off x="4796396" y="469814"/>
            <a:ext cx="2339538" cy="1763652"/>
          </a:xfrm>
          <a:prstGeom prst="pie">
            <a:avLst>
              <a:gd name="adj1" fmla="val 18303572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buClrTx/>
            </a:pPr>
            <a:endParaRPr lang="en-US" sz="1799" kern="1200">
              <a:solidFill>
                <a:srgbClr val="422C46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64508" y="2971079"/>
            <a:ext cx="2602188" cy="1054066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999">
                <a:solidFill>
                  <a:srgbClr val="002060"/>
                </a:solidFill>
                <a:latin typeface="Arial "/>
              </a:rPr>
              <a:t>CATES</a:t>
            </a:r>
            <a:endParaRPr lang="en-US" sz="2999" dirty="0">
              <a:solidFill>
                <a:srgbClr val="00206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1075460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D4309B-D2CA-4AF5-A46A-00C4A595C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61950"/>
            <a:ext cx="5648325" cy="457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49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7"/>
          <p:cNvSpPr txBox="1">
            <a:spLocks noGrp="1"/>
          </p:cNvSpPr>
          <p:nvPr>
            <p:ph type="title"/>
          </p:nvPr>
        </p:nvSpPr>
        <p:spPr>
          <a:xfrm>
            <a:off x="3223313" y="1853917"/>
            <a:ext cx="5513272" cy="16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SENTENCE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805" name="Google Shape;805;p47"/>
          <p:cNvSpPr txBox="1">
            <a:spLocks noGrp="1"/>
          </p:cNvSpPr>
          <p:nvPr>
            <p:ph type="title" idx="2"/>
          </p:nvPr>
        </p:nvSpPr>
        <p:spPr>
          <a:xfrm>
            <a:off x="715050" y="538275"/>
            <a:ext cx="2384464" cy="16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grpSp>
        <p:nvGrpSpPr>
          <p:cNvPr id="807" name="Google Shape;807;p47"/>
          <p:cNvGrpSpPr/>
          <p:nvPr/>
        </p:nvGrpSpPr>
        <p:grpSpPr>
          <a:xfrm flipH="1">
            <a:off x="715038" y="2645554"/>
            <a:ext cx="3287990" cy="1876635"/>
            <a:chOff x="996413" y="2676629"/>
            <a:chExt cx="3287990" cy="1876635"/>
          </a:xfrm>
        </p:grpSpPr>
        <p:sp>
          <p:nvSpPr>
            <p:cNvPr id="808" name="Google Shape;808;p47"/>
            <p:cNvSpPr/>
            <p:nvPr/>
          </p:nvSpPr>
          <p:spPr>
            <a:xfrm flipH="1">
              <a:off x="1392402" y="2676629"/>
              <a:ext cx="2681180" cy="1741627"/>
            </a:xfrm>
            <a:custGeom>
              <a:avLst/>
              <a:gdLst/>
              <a:ahLst/>
              <a:cxnLst/>
              <a:rect l="l" t="t" r="r" b="b"/>
              <a:pathLst>
                <a:path w="55855" h="36282" extrusionOk="0">
                  <a:moveTo>
                    <a:pt x="19652" y="1"/>
                  </a:moveTo>
                  <a:cubicBezTo>
                    <a:pt x="17688" y="1"/>
                    <a:pt x="15694" y="544"/>
                    <a:pt x="14135" y="1794"/>
                  </a:cubicBezTo>
                  <a:cubicBezTo>
                    <a:pt x="13148" y="2590"/>
                    <a:pt x="12384" y="3641"/>
                    <a:pt x="11525" y="4564"/>
                  </a:cubicBezTo>
                  <a:cubicBezTo>
                    <a:pt x="10283" y="5917"/>
                    <a:pt x="8851" y="7063"/>
                    <a:pt x="7259" y="7970"/>
                  </a:cubicBezTo>
                  <a:cubicBezTo>
                    <a:pt x="5715" y="8846"/>
                    <a:pt x="3996" y="9514"/>
                    <a:pt x="2706" y="10788"/>
                  </a:cubicBezTo>
                  <a:cubicBezTo>
                    <a:pt x="144" y="13319"/>
                    <a:pt x="0" y="17600"/>
                    <a:pt x="924" y="21182"/>
                  </a:cubicBezTo>
                  <a:cubicBezTo>
                    <a:pt x="2308" y="26594"/>
                    <a:pt x="5954" y="31560"/>
                    <a:pt x="10968" y="33486"/>
                  </a:cubicBezTo>
                  <a:cubicBezTo>
                    <a:pt x="13704" y="34537"/>
                    <a:pt x="16653" y="34657"/>
                    <a:pt x="19588" y="34657"/>
                  </a:cubicBezTo>
                  <a:cubicBezTo>
                    <a:pt x="20255" y="34657"/>
                    <a:pt x="20921" y="34651"/>
                    <a:pt x="21584" y="34648"/>
                  </a:cubicBezTo>
                  <a:cubicBezTo>
                    <a:pt x="21708" y="34648"/>
                    <a:pt x="21832" y="34647"/>
                    <a:pt x="21956" y="34647"/>
                  </a:cubicBezTo>
                  <a:cubicBezTo>
                    <a:pt x="29266" y="34647"/>
                    <a:pt x="36590" y="35110"/>
                    <a:pt x="43853" y="36064"/>
                  </a:cubicBezTo>
                  <a:cubicBezTo>
                    <a:pt x="44885" y="36198"/>
                    <a:pt x="45863" y="36281"/>
                    <a:pt x="46785" y="36281"/>
                  </a:cubicBezTo>
                  <a:cubicBezTo>
                    <a:pt x="50159" y="36281"/>
                    <a:pt x="52780" y="35165"/>
                    <a:pt x="54518" y="31289"/>
                  </a:cubicBezTo>
                  <a:cubicBezTo>
                    <a:pt x="55250" y="29698"/>
                    <a:pt x="55855" y="27931"/>
                    <a:pt x="55536" y="26196"/>
                  </a:cubicBezTo>
                  <a:cubicBezTo>
                    <a:pt x="55266" y="24652"/>
                    <a:pt x="54279" y="23378"/>
                    <a:pt x="53626" y="21962"/>
                  </a:cubicBezTo>
                  <a:cubicBezTo>
                    <a:pt x="52321" y="19176"/>
                    <a:pt x="52241" y="15961"/>
                    <a:pt x="51302" y="13016"/>
                  </a:cubicBezTo>
                  <a:cubicBezTo>
                    <a:pt x="49404" y="7183"/>
                    <a:pt x="43720" y="2984"/>
                    <a:pt x="37864" y="2984"/>
                  </a:cubicBezTo>
                  <a:cubicBezTo>
                    <a:pt x="37632" y="2984"/>
                    <a:pt x="37400" y="2991"/>
                    <a:pt x="37168" y="3004"/>
                  </a:cubicBezTo>
                  <a:cubicBezTo>
                    <a:pt x="35663" y="3097"/>
                    <a:pt x="34159" y="3447"/>
                    <a:pt x="32654" y="3447"/>
                  </a:cubicBezTo>
                  <a:cubicBezTo>
                    <a:pt x="32360" y="3447"/>
                    <a:pt x="32066" y="3433"/>
                    <a:pt x="31772" y="3402"/>
                  </a:cubicBezTo>
                  <a:cubicBezTo>
                    <a:pt x="29862" y="3227"/>
                    <a:pt x="28095" y="2352"/>
                    <a:pt x="26312" y="1603"/>
                  </a:cubicBezTo>
                  <a:cubicBezTo>
                    <a:pt x="24338" y="776"/>
                    <a:pt x="22269" y="107"/>
                    <a:pt x="20136" y="12"/>
                  </a:cubicBezTo>
                  <a:cubicBezTo>
                    <a:pt x="19975" y="4"/>
                    <a:pt x="19814" y="1"/>
                    <a:pt x="196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7"/>
            <p:cNvSpPr/>
            <p:nvPr/>
          </p:nvSpPr>
          <p:spPr>
            <a:xfrm flipH="1">
              <a:off x="1374840" y="4206734"/>
              <a:ext cx="2827107" cy="346530"/>
            </a:xfrm>
            <a:custGeom>
              <a:avLst/>
              <a:gdLst/>
              <a:ahLst/>
              <a:cxnLst/>
              <a:rect l="l" t="t" r="r" b="b"/>
              <a:pathLst>
                <a:path w="58895" h="7219" extrusionOk="0">
                  <a:moveTo>
                    <a:pt x="34340" y="0"/>
                  </a:moveTo>
                  <a:cubicBezTo>
                    <a:pt x="32723" y="0"/>
                    <a:pt x="31062" y="17"/>
                    <a:pt x="29368" y="52"/>
                  </a:cubicBezTo>
                  <a:cubicBezTo>
                    <a:pt x="13132" y="386"/>
                    <a:pt x="0" y="2249"/>
                    <a:pt x="32" y="4206"/>
                  </a:cubicBezTo>
                  <a:cubicBezTo>
                    <a:pt x="75" y="5974"/>
                    <a:pt x="10667" y="7219"/>
                    <a:pt x="24544" y="7219"/>
                  </a:cubicBezTo>
                  <a:cubicBezTo>
                    <a:pt x="26159" y="7219"/>
                    <a:pt x="27819" y="7202"/>
                    <a:pt x="29511" y="7167"/>
                  </a:cubicBezTo>
                  <a:cubicBezTo>
                    <a:pt x="45763" y="6833"/>
                    <a:pt x="58895" y="4986"/>
                    <a:pt x="58847" y="3013"/>
                  </a:cubicBezTo>
                  <a:cubicBezTo>
                    <a:pt x="58819" y="1245"/>
                    <a:pt x="48228" y="0"/>
                    <a:pt x="3434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7"/>
            <p:cNvSpPr/>
            <p:nvPr/>
          </p:nvSpPr>
          <p:spPr>
            <a:xfrm flipH="1">
              <a:off x="3660945" y="4209951"/>
              <a:ext cx="254461" cy="5424"/>
            </a:xfrm>
            <a:custGeom>
              <a:avLst/>
              <a:gdLst/>
              <a:ahLst/>
              <a:cxnLst/>
              <a:rect l="l" t="t" r="r" b="b"/>
              <a:pathLst>
                <a:path w="5301" h="113" extrusionOk="0">
                  <a:moveTo>
                    <a:pt x="64" y="1"/>
                  </a:moveTo>
                  <a:cubicBezTo>
                    <a:pt x="32" y="1"/>
                    <a:pt x="16" y="33"/>
                    <a:pt x="16" y="65"/>
                  </a:cubicBezTo>
                  <a:cubicBezTo>
                    <a:pt x="0" y="96"/>
                    <a:pt x="32" y="112"/>
                    <a:pt x="64" y="112"/>
                  </a:cubicBezTo>
                  <a:lnTo>
                    <a:pt x="5237" y="112"/>
                  </a:lnTo>
                  <a:cubicBezTo>
                    <a:pt x="5269" y="112"/>
                    <a:pt x="5301" y="96"/>
                    <a:pt x="5301" y="65"/>
                  </a:cubicBezTo>
                  <a:cubicBezTo>
                    <a:pt x="5285" y="33"/>
                    <a:pt x="5269" y="1"/>
                    <a:pt x="5237" y="1"/>
                  </a:cubicBezTo>
                  <a:close/>
                </a:path>
              </a:pathLst>
            </a:custGeom>
            <a:solidFill>
              <a:srgbClr val="805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7"/>
            <p:cNvSpPr/>
            <p:nvPr/>
          </p:nvSpPr>
          <p:spPr>
            <a:xfrm flipH="1">
              <a:off x="3761035" y="4279510"/>
              <a:ext cx="253693" cy="5376"/>
            </a:xfrm>
            <a:custGeom>
              <a:avLst/>
              <a:gdLst/>
              <a:ahLst/>
              <a:cxnLst/>
              <a:rect l="l" t="t" r="r" b="b"/>
              <a:pathLst>
                <a:path w="5285" h="112" extrusionOk="0">
                  <a:moveTo>
                    <a:pt x="64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112"/>
                    <a:pt x="64" y="112"/>
                  </a:cubicBezTo>
                  <a:lnTo>
                    <a:pt x="5237" y="112"/>
                  </a:lnTo>
                  <a:cubicBezTo>
                    <a:pt x="5269" y="112"/>
                    <a:pt x="5285" y="80"/>
                    <a:pt x="5285" y="48"/>
                  </a:cubicBezTo>
                  <a:cubicBezTo>
                    <a:pt x="5285" y="16"/>
                    <a:pt x="5269" y="0"/>
                    <a:pt x="5237" y="0"/>
                  </a:cubicBezTo>
                  <a:close/>
                </a:path>
              </a:pathLst>
            </a:custGeom>
            <a:solidFill>
              <a:srgbClr val="805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7"/>
            <p:cNvSpPr/>
            <p:nvPr/>
          </p:nvSpPr>
          <p:spPr>
            <a:xfrm flipH="1">
              <a:off x="3819121" y="4318489"/>
              <a:ext cx="255229" cy="5376"/>
            </a:xfrm>
            <a:custGeom>
              <a:avLst/>
              <a:gdLst/>
              <a:ahLst/>
              <a:cxnLst/>
              <a:rect l="l" t="t" r="r" b="b"/>
              <a:pathLst>
                <a:path w="5317" h="112" extrusionOk="0">
                  <a:moveTo>
                    <a:pt x="80" y="0"/>
                  </a:moveTo>
                  <a:cubicBezTo>
                    <a:pt x="0" y="0"/>
                    <a:pt x="0" y="112"/>
                    <a:pt x="80" y="112"/>
                  </a:cubicBezTo>
                  <a:lnTo>
                    <a:pt x="5253" y="112"/>
                  </a:lnTo>
                  <a:cubicBezTo>
                    <a:pt x="5317" y="112"/>
                    <a:pt x="5317" y="0"/>
                    <a:pt x="5253" y="0"/>
                  </a:cubicBezTo>
                  <a:close/>
                </a:path>
              </a:pathLst>
            </a:custGeom>
            <a:solidFill>
              <a:srgbClr val="805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7"/>
            <p:cNvSpPr/>
            <p:nvPr/>
          </p:nvSpPr>
          <p:spPr>
            <a:xfrm flipH="1">
              <a:off x="3710582" y="4242066"/>
              <a:ext cx="253741" cy="5376"/>
            </a:xfrm>
            <a:custGeom>
              <a:avLst/>
              <a:gdLst/>
              <a:ahLst/>
              <a:cxnLst/>
              <a:rect l="l" t="t" r="r" b="b"/>
              <a:pathLst>
                <a:path w="5286" h="112" extrusionOk="0">
                  <a:moveTo>
                    <a:pt x="64" y="0"/>
                  </a:moveTo>
                  <a:cubicBezTo>
                    <a:pt x="32" y="0"/>
                    <a:pt x="1" y="32"/>
                    <a:pt x="1" y="64"/>
                  </a:cubicBezTo>
                  <a:cubicBezTo>
                    <a:pt x="1" y="96"/>
                    <a:pt x="32" y="112"/>
                    <a:pt x="64" y="112"/>
                  </a:cubicBezTo>
                  <a:lnTo>
                    <a:pt x="5237" y="112"/>
                  </a:lnTo>
                  <a:cubicBezTo>
                    <a:pt x="5253" y="112"/>
                    <a:pt x="5285" y="96"/>
                    <a:pt x="5285" y="64"/>
                  </a:cubicBezTo>
                  <a:cubicBezTo>
                    <a:pt x="5285" y="32"/>
                    <a:pt x="5253" y="0"/>
                    <a:pt x="5237" y="0"/>
                  </a:cubicBezTo>
                  <a:close/>
                </a:path>
              </a:pathLst>
            </a:custGeom>
            <a:solidFill>
              <a:srgbClr val="805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4" name="Google Shape;814;p47"/>
            <p:cNvGrpSpPr/>
            <p:nvPr/>
          </p:nvGrpSpPr>
          <p:grpSpPr>
            <a:xfrm flipH="1">
              <a:off x="1339833" y="4191971"/>
              <a:ext cx="2928777" cy="275150"/>
              <a:chOff x="1831450" y="4457375"/>
              <a:chExt cx="1525325" cy="143300"/>
            </a:xfrm>
          </p:grpSpPr>
          <p:sp>
            <p:nvSpPr>
              <p:cNvPr id="815" name="Google Shape;815;p47"/>
              <p:cNvSpPr/>
              <p:nvPr/>
            </p:nvSpPr>
            <p:spPr>
              <a:xfrm>
                <a:off x="1896325" y="4545725"/>
                <a:ext cx="13212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112" extrusionOk="0">
                    <a:moveTo>
                      <a:pt x="64" y="0"/>
                    </a:moveTo>
                    <a:cubicBezTo>
                      <a:pt x="32" y="0"/>
                      <a:pt x="0" y="32"/>
                      <a:pt x="0" y="64"/>
                    </a:cubicBezTo>
                    <a:cubicBezTo>
                      <a:pt x="0" y="96"/>
                      <a:pt x="32" y="112"/>
                      <a:pt x="64" y="112"/>
                    </a:cubicBezTo>
                    <a:lnTo>
                      <a:pt x="5237" y="112"/>
                    </a:lnTo>
                    <a:cubicBezTo>
                      <a:pt x="5269" y="112"/>
                      <a:pt x="5285" y="96"/>
                      <a:pt x="5285" y="64"/>
                    </a:cubicBezTo>
                    <a:cubicBezTo>
                      <a:pt x="5285" y="32"/>
                      <a:pt x="5269" y="0"/>
                      <a:pt x="52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47"/>
              <p:cNvSpPr/>
              <p:nvPr/>
            </p:nvSpPr>
            <p:spPr>
              <a:xfrm>
                <a:off x="1831450" y="4587900"/>
                <a:ext cx="1325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113" extrusionOk="0">
                    <a:moveTo>
                      <a:pt x="64" y="1"/>
                    </a:moveTo>
                    <a:cubicBezTo>
                      <a:pt x="0" y="17"/>
                      <a:pt x="0" y="96"/>
                      <a:pt x="64" y="112"/>
                    </a:cubicBezTo>
                    <a:lnTo>
                      <a:pt x="5237" y="112"/>
                    </a:lnTo>
                    <a:cubicBezTo>
                      <a:pt x="5301" y="96"/>
                      <a:pt x="5301" y="17"/>
                      <a:pt x="5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47"/>
              <p:cNvSpPr/>
              <p:nvPr/>
            </p:nvSpPr>
            <p:spPr>
              <a:xfrm>
                <a:off x="1867675" y="4566775"/>
                <a:ext cx="133325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5333" h="114" extrusionOk="0">
                    <a:moveTo>
                      <a:pt x="65" y="1"/>
                    </a:moveTo>
                    <a:cubicBezTo>
                      <a:pt x="0" y="1"/>
                      <a:pt x="5" y="99"/>
                      <a:pt x="80" y="113"/>
                    </a:cubicBezTo>
                    <a:lnTo>
                      <a:pt x="5253" y="113"/>
                    </a:lnTo>
                    <a:cubicBezTo>
                      <a:pt x="5332" y="113"/>
                      <a:pt x="5332" y="2"/>
                      <a:pt x="5253" y="2"/>
                    </a:cubicBezTo>
                    <a:lnTo>
                      <a:pt x="80" y="2"/>
                    </a:lnTo>
                    <a:cubicBezTo>
                      <a:pt x="74" y="1"/>
                      <a:pt x="69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47"/>
              <p:cNvSpPr/>
              <p:nvPr/>
            </p:nvSpPr>
            <p:spPr>
              <a:xfrm>
                <a:off x="1919000" y="4457375"/>
                <a:ext cx="1323550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52942" h="5732" extrusionOk="0">
                    <a:moveTo>
                      <a:pt x="10522" y="1"/>
                    </a:moveTo>
                    <a:lnTo>
                      <a:pt x="5603" y="2691"/>
                    </a:lnTo>
                    <a:lnTo>
                      <a:pt x="3932" y="3598"/>
                    </a:lnTo>
                    <a:lnTo>
                      <a:pt x="2404" y="4426"/>
                    </a:lnTo>
                    <a:lnTo>
                      <a:pt x="828" y="5285"/>
                    </a:lnTo>
                    <a:lnTo>
                      <a:pt x="0" y="5731"/>
                    </a:lnTo>
                    <a:lnTo>
                      <a:pt x="44394" y="5731"/>
                    </a:lnTo>
                    <a:lnTo>
                      <a:pt x="45079" y="5285"/>
                    </a:lnTo>
                    <a:lnTo>
                      <a:pt x="47609" y="3598"/>
                    </a:lnTo>
                    <a:lnTo>
                      <a:pt x="50204" y="1863"/>
                    </a:lnTo>
                    <a:lnTo>
                      <a:pt x="51366" y="1099"/>
                    </a:lnTo>
                    <a:lnTo>
                      <a:pt x="52385" y="431"/>
                    </a:lnTo>
                    <a:lnTo>
                      <a:pt x="52942" y="49"/>
                    </a:lnTo>
                    <a:lnTo>
                      <a:pt x="41752" y="49"/>
                    </a:lnTo>
                    <a:lnTo>
                      <a:pt x="37963" y="33"/>
                    </a:lnTo>
                    <a:lnTo>
                      <a:pt x="29368" y="33"/>
                    </a:lnTo>
                    <a:lnTo>
                      <a:pt x="24290" y="17"/>
                    </a:lnTo>
                    <a:lnTo>
                      <a:pt x="15536" y="17"/>
                    </a:lnTo>
                    <a:lnTo>
                      <a:pt x="117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47"/>
              <p:cNvSpPr/>
              <p:nvPr/>
            </p:nvSpPr>
            <p:spPr>
              <a:xfrm>
                <a:off x="3224625" y="4466525"/>
                <a:ext cx="13215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113" extrusionOk="0">
                    <a:moveTo>
                      <a:pt x="64" y="1"/>
                    </a:moveTo>
                    <a:cubicBezTo>
                      <a:pt x="32" y="1"/>
                      <a:pt x="0" y="33"/>
                      <a:pt x="0" y="65"/>
                    </a:cubicBezTo>
                    <a:cubicBezTo>
                      <a:pt x="0" y="96"/>
                      <a:pt x="32" y="112"/>
                      <a:pt x="64" y="112"/>
                    </a:cubicBezTo>
                    <a:lnTo>
                      <a:pt x="5237" y="112"/>
                    </a:lnTo>
                    <a:cubicBezTo>
                      <a:pt x="5269" y="112"/>
                      <a:pt x="5285" y="96"/>
                      <a:pt x="5285" y="65"/>
                    </a:cubicBezTo>
                    <a:cubicBezTo>
                      <a:pt x="5285" y="33"/>
                      <a:pt x="5269" y="1"/>
                      <a:pt x="5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47"/>
              <p:cNvSpPr/>
              <p:nvPr/>
            </p:nvSpPr>
            <p:spPr>
              <a:xfrm>
                <a:off x="3172900" y="4502750"/>
                <a:ext cx="13212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112" extrusionOk="0">
                    <a:moveTo>
                      <a:pt x="64" y="0"/>
                    </a:moveTo>
                    <a:cubicBezTo>
                      <a:pt x="32" y="0"/>
                      <a:pt x="0" y="16"/>
                      <a:pt x="0" y="48"/>
                    </a:cubicBezTo>
                    <a:cubicBezTo>
                      <a:pt x="0" y="80"/>
                      <a:pt x="32" y="112"/>
                      <a:pt x="64" y="112"/>
                    </a:cubicBezTo>
                    <a:lnTo>
                      <a:pt x="5237" y="112"/>
                    </a:lnTo>
                    <a:cubicBezTo>
                      <a:pt x="5253" y="112"/>
                      <a:pt x="5285" y="80"/>
                      <a:pt x="5285" y="48"/>
                    </a:cubicBezTo>
                    <a:cubicBezTo>
                      <a:pt x="5285" y="16"/>
                      <a:pt x="5253" y="0"/>
                      <a:pt x="52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47"/>
              <p:cNvSpPr/>
              <p:nvPr/>
            </p:nvSpPr>
            <p:spPr>
              <a:xfrm>
                <a:off x="3105650" y="4545725"/>
                <a:ext cx="13212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112" extrusionOk="0">
                    <a:moveTo>
                      <a:pt x="64" y="0"/>
                    </a:moveTo>
                    <a:cubicBezTo>
                      <a:pt x="32" y="0"/>
                      <a:pt x="0" y="32"/>
                      <a:pt x="0" y="64"/>
                    </a:cubicBezTo>
                    <a:cubicBezTo>
                      <a:pt x="0" y="96"/>
                      <a:pt x="32" y="112"/>
                      <a:pt x="64" y="112"/>
                    </a:cubicBezTo>
                    <a:lnTo>
                      <a:pt x="5237" y="112"/>
                    </a:lnTo>
                    <a:cubicBezTo>
                      <a:pt x="5269" y="112"/>
                      <a:pt x="5285" y="96"/>
                      <a:pt x="5285" y="64"/>
                    </a:cubicBezTo>
                    <a:cubicBezTo>
                      <a:pt x="5285" y="32"/>
                      <a:pt x="5269" y="0"/>
                      <a:pt x="52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47"/>
              <p:cNvSpPr/>
              <p:nvPr/>
            </p:nvSpPr>
            <p:spPr>
              <a:xfrm>
                <a:off x="3040850" y="4587875"/>
                <a:ext cx="1324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115" extrusionOk="0">
                    <a:moveTo>
                      <a:pt x="52" y="0"/>
                    </a:moveTo>
                    <a:cubicBezTo>
                      <a:pt x="1" y="0"/>
                      <a:pt x="1" y="114"/>
                      <a:pt x="52" y="114"/>
                    </a:cubicBezTo>
                    <a:cubicBezTo>
                      <a:pt x="55" y="114"/>
                      <a:pt x="58" y="114"/>
                      <a:pt x="61" y="113"/>
                    </a:cubicBezTo>
                    <a:lnTo>
                      <a:pt x="5234" y="113"/>
                    </a:lnTo>
                    <a:cubicBezTo>
                      <a:pt x="5298" y="97"/>
                      <a:pt x="5298" y="18"/>
                      <a:pt x="5234" y="2"/>
                    </a:cubicBezTo>
                    <a:lnTo>
                      <a:pt x="61" y="2"/>
                    </a:lnTo>
                    <a:cubicBezTo>
                      <a:pt x="58" y="1"/>
                      <a:pt x="55" y="0"/>
                      <a:pt x="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47"/>
              <p:cNvSpPr/>
              <p:nvPr/>
            </p:nvSpPr>
            <p:spPr>
              <a:xfrm>
                <a:off x="3077375" y="4566825"/>
                <a:ext cx="1329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112" extrusionOk="0">
                    <a:moveTo>
                      <a:pt x="65" y="0"/>
                    </a:moveTo>
                    <a:cubicBezTo>
                      <a:pt x="1" y="0"/>
                      <a:pt x="1" y="111"/>
                      <a:pt x="65" y="111"/>
                    </a:cubicBezTo>
                    <a:lnTo>
                      <a:pt x="5238" y="111"/>
                    </a:lnTo>
                    <a:cubicBezTo>
                      <a:pt x="5317" y="111"/>
                      <a:pt x="5317" y="0"/>
                      <a:pt x="52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47"/>
              <p:cNvSpPr/>
              <p:nvPr/>
            </p:nvSpPr>
            <p:spPr>
              <a:xfrm>
                <a:off x="3141850" y="4523050"/>
                <a:ext cx="13332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333" h="112" extrusionOk="0">
                    <a:moveTo>
                      <a:pt x="80" y="0"/>
                    </a:moveTo>
                    <a:cubicBezTo>
                      <a:pt x="1" y="0"/>
                      <a:pt x="1" y="112"/>
                      <a:pt x="80" y="112"/>
                    </a:cubicBezTo>
                    <a:lnTo>
                      <a:pt x="5253" y="112"/>
                    </a:lnTo>
                    <a:cubicBezTo>
                      <a:pt x="5333" y="112"/>
                      <a:pt x="5333" y="0"/>
                      <a:pt x="52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47"/>
              <p:cNvSpPr/>
              <p:nvPr/>
            </p:nvSpPr>
            <p:spPr>
              <a:xfrm>
                <a:off x="3199150" y="4483250"/>
                <a:ext cx="1321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112" extrusionOk="0">
                    <a:moveTo>
                      <a:pt x="48" y="0"/>
                    </a:moveTo>
                    <a:cubicBezTo>
                      <a:pt x="17" y="0"/>
                      <a:pt x="1" y="32"/>
                      <a:pt x="1" y="64"/>
                    </a:cubicBezTo>
                    <a:cubicBezTo>
                      <a:pt x="1" y="96"/>
                      <a:pt x="17" y="112"/>
                      <a:pt x="48" y="112"/>
                    </a:cubicBezTo>
                    <a:lnTo>
                      <a:pt x="5222" y="112"/>
                    </a:lnTo>
                    <a:cubicBezTo>
                      <a:pt x="5253" y="112"/>
                      <a:pt x="5285" y="96"/>
                      <a:pt x="5285" y="64"/>
                    </a:cubicBezTo>
                    <a:cubicBezTo>
                      <a:pt x="5285" y="32"/>
                      <a:pt x="5253" y="0"/>
                      <a:pt x="52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47"/>
              <p:cNvSpPr/>
              <p:nvPr/>
            </p:nvSpPr>
            <p:spPr>
              <a:xfrm>
                <a:off x="2853350" y="4458575"/>
                <a:ext cx="314000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12560" h="5684" extrusionOk="0">
                    <a:moveTo>
                      <a:pt x="8787" y="1"/>
                    </a:moveTo>
                    <a:lnTo>
                      <a:pt x="0" y="5683"/>
                    </a:lnTo>
                    <a:lnTo>
                      <a:pt x="4585" y="5683"/>
                    </a:lnTo>
                    <a:lnTo>
                      <a:pt x="125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47"/>
              <p:cNvSpPr/>
              <p:nvPr/>
            </p:nvSpPr>
            <p:spPr>
              <a:xfrm>
                <a:off x="2648025" y="4458175"/>
                <a:ext cx="314775" cy="142500"/>
              </a:xfrm>
              <a:custGeom>
                <a:avLst/>
                <a:gdLst/>
                <a:ahLst/>
                <a:cxnLst/>
                <a:rect l="l" t="t" r="r" b="b"/>
                <a:pathLst>
                  <a:path w="12591" h="5700" extrusionOk="0">
                    <a:moveTo>
                      <a:pt x="8802" y="1"/>
                    </a:moveTo>
                    <a:lnTo>
                      <a:pt x="0" y="5699"/>
                    </a:lnTo>
                    <a:lnTo>
                      <a:pt x="4584" y="5699"/>
                    </a:lnTo>
                    <a:lnTo>
                      <a:pt x="12591" y="17"/>
                    </a:lnTo>
                    <a:lnTo>
                      <a:pt x="88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47"/>
              <p:cNvSpPr/>
              <p:nvPr/>
            </p:nvSpPr>
            <p:spPr>
              <a:xfrm>
                <a:off x="2432725" y="4458175"/>
                <a:ext cx="314800" cy="14250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5700" extrusionOk="0">
                    <a:moveTo>
                      <a:pt x="8819" y="1"/>
                    </a:moveTo>
                    <a:lnTo>
                      <a:pt x="1" y="5699"/>
                    </a:lnTo>
                    <a:lnTo>
                      <a:pt x="4585" y="5699"/>
                    </a:lnTo>
                    <a:lnTo>
                      <a:pt x="125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47"/>
              <p:cNvSpPr/>
              <p:nvPr/>
            </p:nvSpPr>
            <p:spPr>
              <a:xfrm>
                <a:off x="2211075" y="4457775"/>
                <a:ext cx="315200" cy="142900"/>
              </a:xfrm>
              <a:custGeom>
                <a:avLst/>
                <a:gdLst/>
                <a:ahLst/>
                <a:cxnLst/>
                <a:rect l="l" t="t" r="r" b="b"/>
                <a:pathLst>
                  <a:path w="12608" h="5716" extrusionOk="0">
                    <a:moveTo>
                      <a:pt x="8835" y="1"/>
                    </a:moveTo>
                    <a:lnTo>
                      <a:pt x="1" y="5715"/>
                    </a:lnTo>
                    <a:lnTo>
                      <a:pt x="4585" y="5715"/>
                    </a:lnTo>
                    <a:lnTo>
                      <a:pt x="1260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47"/>
              <p:cNvSpPr/>
              <p:nvPr/>
            </p:nvSpPr>
            <p:spPr>
              <a:xfrm>
                <a:off x="1991825" y="4457375"/>
                <a:ext cx="315575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12623" h="5732" extrusionOk="0">
                    <a:moveTo>
                      <a:pt x="8834" y="1"/>
                    </a:moveTo>
                    <a:lnTo>
                      <a:pt x="0" y="5731"/>
                    </a:lnTo>
                    <a:lnTo>
                      <a:pt x="4568" y="5731"/>
                    </a:lnTo>
                    <a:lnTo>
                      <a:pt x="12623" y="17"/>
                    </a:lnTo>
                    <a:lnTo>
                      <a:pt x="883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1" name="Google Shape;831;p47"/>
            <p:cNvSpPr/>
            <p:nvPr/>
          </p:nvSpPr>
          <p:spPr>
            <a:xfrm flipH="1">
              <a:off x="1711752" y="4187052"/>
              <a:ext cx="2144848" cy="227580"/>
            </a:xfrm>
            <a:custGeom>
              <a:avLst/>
              <a:gdLst/>
              <a:ahLst/>
              <a:cxnLst/>
              <a:rect l="l" t="t" r="r" b="b"/>
              <a:pathLst>
                <a:path w="44682" h="4741" extrusionOk="0">
                  <a:moveTo>
                    <a:pt x="41211" y="0"/>
                  </a:moveTo>
                  <a:cubicBezTo>
                    <a:pt x="39780" y="305"/>
                    <a:pt x="38316" y="383"/>
                    <a:pt x="36849" y="383"/>
                  </a:cubicBezTo>
                  <a:cubicBezTo>
                    <a:pt x="36016" y="383"/>
                    <a:pt x="35181" y="358"/>
                    <a:pt x="34351" y="335"/>
                  </a:cubicBezTo>
                  <a:cubicBezTo>
                    <a:pt x="30195" y="216"/>
                    <a:pt x="26041" y="156"/>
                    <a:pt x="21889" y="156"/>
                  </a:cubicBezTo>
                  <a:cubicBezTo>
                    <a:pt x="15466" y="156"/>
                    <a:pt x="9047" y="299"/>
                    <a:pt x="2627" y="589"/>
                  </a:cubicBezTo>
                  <a:cubicBezTo>
                    <a:pt x="2587" y="588"/>
                    <a:pt x="2547" y="588"/>
                    <a:pt x="2508" y="588"/>
                  </a:cubicBezTo>
                  <a:cubicBezTo>
                    <a:pt x="1993" y="588"/>
                    <a:pt x="1492" y="683"/>
                    <a:pt x="1020" y="860"/>
                  </a:cubicBezTo>
                  <a:cubicBezTo>
                    <a:pt x="510" y="1083"/>
                    <a:pt x="81" y="1497"/>
                    <a:pt x="33" y="2070"/>
                  </a:cubicBezTo>
                  <a:cubicBezTo>
                    <a:pt x="1" y="2643"/>
                    <a:pt x="399" y="3168"/>
                    <a:pt x="908" y="3439"/>
                  </a:cubicBezTo>
                  <a:cubicBezTo>
                    <a:pt x="1418" y="3709"/>
                    <a:pt x="2007" y="3757"/>
                    <a:pt x="2580" y="3789"/>
                  </a:cubicBezTo>
                  <a:cubicBezTo>
                    <a:pt x="2991" y="3808"/>
                    <a:pt x="3402" y="3817"/>
                    <a:pt x="3814" y="3817"/>
                  </a:cubicBezTo>
                  <a:cubicBezTo>
                    <a:pt x="6077" y="3817"/>
                    <a:pt x="8339" y="3555"/>
                    <a:pt x="10602" y="3407"/>
                  </a:cubicBezTo>
                  <a:cubicBezTo>
                    <a:pt x="12046" y="3317"/>
                    <a:pt x="13490" y="3278"/>
                    <a:pt x="14935" y="3278"/>
                  </a:cubicBezTo>
                  <a:cubicBezTo>
                    <a:pt x="22420" y="3278"/>
                    <a:pt x="29906" y="4322"/>
                    <a:pt x="37391" y="4696"/>
                  </a:cubicBezTo>
                  <a:cubicBezTo>
                    <a:pt x="37899" y="4721"/>
                    <a:pt x="38415" y="4741"/>
                    <a:pt x="38931" y="4741"/>
                  </a:cubicBezTo>
                  <a:cubicBezTo>
                    <a:pt x="40699" y="4741"/>
                    <a:pt x="42469" y="4512"/>
                    <a:pt x="43885" y="3502"/>
                  </a:cubicBezTo>
                  <a:cubicBezTo>
                    <a:pt x="44220" y="3248"/>
                    <a:pt x="44570" y="2929"/>
                    <a:pt x="44618" y="2499"/>
                  </a:cubicBezTo>
                  <a:cubicBezTo>
                    <a:pt x="44681" y="1974"/>
                    <a:pt x="44283" y="1513"/>
                    <a:pt x="43854" y="1194"/>
                  </a:cubicBezTo>
                  <a:cubicBezTo>
                    <a:pt x="43408" y="892"/>
                    <a:pt x="42914" y="669"/>
                    <a:pt x="42564" y="255"/>
                  </a:cubicBezTo>
                  <a:lnTo>
                    <a:pt x="41211" y="0"/>
                  </a:lnTo>
                  <a:close/>
                </a:path>
              </a:pathLst>
            </a:custGeom>
            <a:solidFill>
              <a:srgbClr val="262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2" name="Google Shape;832;p47"/>
            <p:cNvGrpSpPr/>
            <p:nvPr/>
          </p:nvGrpSpPr>
          <p:grpSpPr>
            <a:xfrm flipH="1">
              <a:off x="1245797" y="3048840"/>
              <a:ext cx="3038606" cy="1322757"/>
              <a:chOff x="1823225" y="3862025"/>
              <a:chExt cx="1582525" cy="688900"/>
            </a:xfrm>
          </p:grpSpPr>
          <p:sp>
            <p:nvSpPr>
              <p:cNvPr id="833" name="Google Shape;833;p47"/>
              <p:cNvSpPr/>
              <p:nvPr/>
            </p:nvSpPr>
            <p:spPr>
              <a:xfrm>
                <a:off x="1823225" y="3862025"/>
                <a:ext cx="1483000" cy="688350"/>
              </a:xfrm>
              <a:custGeom>
                <a:avLst/>
                <a:gdLst/>
                <a:ahLst/>
                <a:cxnLst/>
                <a:rect l="l" t="t" r="r" b="b"/>
                <a:pathLst>
                  <a:path w="59320" h="27534" extrusionOk="0">
                    <a:moveTo>
                      <a:pt x="48932" y="1"/>
                    </a:moveTo>
                    <a:cubicBezTo>
                      <a:pt x="48914" y="1"/>
                      <a:pt x="48896" y="1"/>
                      <a:pt x="48878" y="2"/>
                    </a:cubicBezTo>
                    <a:cubicBezTo>
                      <a:pt x="46920" y="130"/>
                      <a:pt x="45026" y="6147"/>
                      <a:pt x="45026" y="6147"/>
                    </a:cubicBezTo>
                    <a:cubicBezTo>
                      <a:pt x="44309" y="5971"/>
                      <a:pt x="44357" y="6051"/>
                      <a:pt x="43720" y="6003"/>
                    </a:cubicBezTo>
                    <a:lnTo>
                      <a:pt x="43243" y="5971"/>
                    </a:lnTo>
                    <a:cubicBezTo>
                      <a:pt x="43159" y="5969"/>
                      <a:pt x="43075" y="5968"/>
                      <a:pt x="42992" y="5968"/>
                    </a:cubicBezTo>
                    <a:cubicBezTo>
                      <a:pt x="41820" y="5968"/>
                      <a:pt x="40665" y="6176"/>
                      <a:pt x="39566" y="6592"/>
                    </a:cubicBezTo>
                    <a:cubicBezTo>
                      <a:pt x="38834" y="6847"/>
                      <a:pt x="38117" y="7181"/>
                      <a:pt x="37433" y="7579"/>
                    </a:cubicBezTo>
                    <a:cubicBezTo>
                      <a:pt x="36134" y="5447"/>
                      <a:pt x="32182" y="2868"/>
                      <a:pt x="30467" y="2868"/>
                    </a:cubicBezTo>
                    <a:cubicBezTo>
                      <a:pt x="30185" y="2868"/>
                      <a:pt x="29964" y="2938"/>
                      <a:pt x="29824" y="3090"/>
                    </a:cubicBezTo>
                    <a:cubicBezTo>
                      <a:pt x="28408" y="4618"/>
                      <a:pt x="30095" y="8534"/>
                      <a:pt x="31066" y="10444"/>
                    </a:cubicBezTo>
                    <a:cubicBezTo>
                      <a:pt x="31337" y="10985"/>
                      <a:pt x="31544" y="11367"/>
                      <a:pt x="31623" y="11495"/>
                    </a:cubicBezTo>
                    <a:lnTo>
                      <a:pt x="31639" y="11543"/>
                    </a:lnTo>
                    <a:cubicBezTo>
                      <a:pt x="31655" y="11543"/>
                      <a:pt x="31655" y="11558"/>
                      <a:pt x="31639" y="11558"/>
                    </a:cubicBezTo>
                    <a:cubicBezTo>
                      <a:pt x="31639" y="11558"/>
                      <a:pt x="31639" y="11590"/>
                      <a:pt x="31639" y="11606"/>
                    </a:cubicBezTo>
                    <a:cubicBezTo>
                      <a:pt x="31002" y="11320"/>
                      <a:pt x="29681" y="10747"/>
                      <a:pt x="28010" y="10174"/>
                    </a:cubicBezTo>
                    <a:cubicBezTo>
                      <a:pt x="25530" y="9323"/>
                      <a:pt x="22275" y="8463"/>
                      <a:pt x="19228" y="8463"/>
                    </a:cubicBezTo>
                    <a:cubicBezTo>
                      <a:pt x="18227" y="8463"/>
                      <a:pt x="17248" y="8556"/>
                      <a:pt x="16326" y="8773"/>
                    </a:cubicBezTo>
                    <a:cubicBezTo>
                      <a:pt x="15515" y="8964"/>
                      <a:pt x="14735" y="9266"/>
                      <a:pt x="14003" y="9696"/>
                    </a:cubicBezTo>
                    <a:cubicBezTo>
                      <a:pt x="9769" y="12211"/>
                      <a:pt x="8447" y="16684"/>
                      <a:pt x="8034" y="19294"/>
                    </a:cubicBezTo>
                    <a:cubicBezTo>
                      <a:pt x="6378" y="19390"/>
                      <a:pt x="3784" y="19692"/>
                      <a:pt x="3306" y="20775"/>
                    </a:cubicBezTo>
                    <a:cubicBezTo>
                      <a:pt x="3099" y="21220"/>
                      <a:pt x="2956" y="21714"/>
                      <a:pt x="2892" y="22207"/>
                    </a:cubicBezTo>
                    <a:cubicBezTo>
                      <a:pt x="2637" y="22319"/>
                      <a:pt x="2383" y="22446"/>
                      <a:pt x="2144" y="22605"/>
                    </a:cubicBezTo>
                    <a:cubicBezTo>
                      <a:pt x="1889" y="22764"/>
                      <a:pt x="1682" y="22971"/>
                      <a:pt x="1523" y="23226"/>
                    </a:cubicBezTo>
                    <a:cubicBezTo>
                      <a:pt x="790" y="24558"/>
                      <a:pt x="1" y="26916"/>
                      <a:pt x="7302" y="26916"/>
                    </a:cubicBezTo>
                    <a:cubicBezTo>
                      <a:pt x="7767" y="26916"/>
                      <a:pt x="8265" y="26907"/>
                      <a:pt x="8798" y="26887"/>
                    </a:cubicBezTo>
                    <a:cubicBezTo>
                      <a:pt x="8843" y="26886"/>
                      <a:pt x="8888" y="26885"/>
                      <a:pt x="8933" y="26885"/>
                    </a:cubicBezTo>
                    <a:cubicBezTo>
                      <a:pt x="9479" y="26885"/>
                      <a:pt x="10042" y="26968"/>
                      <a:pt x="10660" y="26982"/>
                    </a:cubicBezTo>
                    <a:cubicBezTo>
                      <a:pt x="11082" y="26990"/>
                      <a:pt x="11519" y="26994"/>
                      <a:pt x="11975" y="26994"/>
                    </a:cubicBezTo>
                    <a:cubicBezTo>
                      <a:pt x="12431" y="26994"/>
                      <a:pt x="12904" y="26990"/>
                      <a:pt x="13398" y="26982"/>
                    </a:cubicBezTo>
                    <a:cubicBezTo>
                      <a:pt x="19111" y="26814"/>
                      <a:pt x="23670" y="26607"/>
                      <a:pt x="27786" y="26607"/>
                    </a:cubicBezTo>
                    <a:cubicBezTo>
                      <a:pt x="30677" y="26607"/>
                      <a:pt x="33349" y="26709"/>
                      <a:pt x="36048" y="26998"/>
                    </a:cubicBezTo>
                    <a:cubicBezTo>
                      <a:pt x="38692" y="27281"/>
                      <a:pt x="42085" y="27533"/>
                      <a:pt x="45153" y="27533"/>
                    </a:cubicBezTo>
                    <a:cubicBezTo>
                      <a:pt x="49675" y="27533"/>
                      <a:pt x="53491" y="26986"/>
                      <a:pt x="53159" y="25184"/>
                    </a:cubicBezTo>
                    <a:cubicBezTo>
                      <a:pt x="53080" y="24834"/>
                      <a:pt x="52921" y="24531"/>
                      <a:pt x="52682" y="24276"/>
                    </a:cubicBezTo>
                    <a:cubicBezTo>
                      <a:pt x="55515" y="24276"/>
                      <a:pt x="59320" y="23958"/>
                      <a:pt x="59049" y="22334"/>
                    </a:cubicBezTo>
                    <a:cubicBezTo>
                      <a:pt x="58699" y="20297"/>
                      <a:pt x="54465" y="19342"/>
                      <a:pt x="52730" y="19040"/>
                    </a:cubicBezTo>
                    <a:lnTo>
                      <a:pt x="52555" y="19008"/>
                    </a:lnTo>
                    <a:cubicBezTo>
                      <a:pt x="52571" y="18976"/>
                      <a:pt x="52586" y="18944"/>
                      <a:pt x="52586" y="18912"/>
                    </a:cubicBezTo>
                    <a:cubicBezTo>
                      <a:pt x="52602" y="18880"/>
                      <a:pt x="52618" y="18849"/>
                      <a:pt x="52634" y="18833"/>
                    </a:cubicBezTo>
                    <a:cubicBezTo>
                      <a:pt x="52793" y="18435"/>
                      <a:pt x="52921" y="18037"/>
                      <a:pt x="53016" y="17639"/>
                    </a:cubicBezTo>
                    <a:cubicBezTo>
                      <a:pt x="54321" y="12163"/>
                      <a:pt x="51011" y="9648"/>
                      <a:pt x="51011" y="9648"/>
                    </a:cubicBezTo>
                    <a:cubicBezTo>
                      <a:pt x="52383" y="5879"/>
                      <a:pt x="50864" y="1"/>
                      <a:pt x="489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47"/>
              <p:cNvSpPr/>
              <p:nvPr/>
            </p:nvSpPr>
            <p:spPr>
              <a:xfrm>
                <a:off x="2037575" y="4145100"/>
                <a:ext cx="91150" cy="9775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3910" extrusionOk="0">
                    <a:moveTo>
                      <a:pt x="2422" y="0"/>
                    </a:moveTo>
                    <a:cubicBezTo>
                      <a:pt x="2050" y="0"/>
                      <a:pt x="1658" y="103"/>
                      <a:pt x="1417" y="235"/>
                    </a:cubicBezTo>
                    <a:cubicBezTo>
                      <a:pt x="860" y="570"/>
                      <a:pt x="430" y="1095"/>
                      <a:pt x="208" y="1716"/>
                    </a:cubicBezTo>
                    <a:cubicBezTo>
                      <a:pt x="64" y="2050"/>
                      <a:pt x="1" y="2416"/>
                      <a:pt x="17" y="2766"/>
                    </a:cubicBezTo>
                    <a:cubicBezTo>
                      <a:pt x="33" y="3132"/>
                      <a:pt x="208" y="3483"/>
                      <a:pt x="494" y="3705"/>
                    </a:cubicBezTo>
                    <a:cubicBezTo>
                      <a:pt x="685" y="3847"/>
                      <a:pt x="916" y="3909"/>
                      <a:pt x="1154" y="3909"/>
                    </a:cubicBezTo>
                    <a:cubicBezTo>
                      <a:pt x="1454" y="3909"/>
                      <a:pt x="1765" y="3810"/>
                      <a:pt x="2022" y="3642"/>
                    </a:cubicBezTo>
                    <a:cubicBezTo>
                      <a:pt x="2452" y="3307"/>
                      <a:pt x="2770" y="2862"/>
                      <a:pt x="2977" y="2352"/>
                    </a:cubicBezTo>
                    <a:cubicBezTo>
                      <a:pt x="3184" y="1891"/>
                      <a:pt x="3646" y="793"/>
                      <a:pt x="3264" y="315"/>
                    </a:cubicBezTo>
                    <a:cubicBezTo>
                      <a:pt x="3089" y="86"/>
                      <a:pt x="2764" y="0"/>
                      <a:pt x="24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47"/>
              <p:cNvSpPr/>
              <p:nvPr/>
            </p:nvSpPr>
            <p:spPr>
              <a:xfrm>
                <a:off x="2590700" y="4411475"/>
                <a:ext cx="563525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22541" h="5578" extrusionOk="0">
                    <a:moveTo>
                      <a:pt x="18318" y="0"/>
                    </a:moveTo>
                    <a:cubicBezTo>
                      <a:pt x="18185" y="0"/>
                      <a:pt x="18106" y="6"/>
                      <a:pt x="18099" y="6"/>
                    </a:cubicBezTo>
                    <a:cubicBezTo>
                      <a:pt x="18067" y="6"/>
                      <a:pt x="18035" y="38"/>
                      <a:pt x="18035" y="86"/>
                    </a:cubicBezTo>
                    <a:cubicBezTo>
                      <a:pt x="18035" y="118"/>
                      <a:pt x="18067" y="150"/>
                      <a:pt x="18115" y="150"/>
                    </a:cubicBezTo>
                    <a:cubicBezTo>
                      <a:pt x="18119" y="150"/>
                      <a:pt x="18185" y="145"/>
                      <a:pt x="18298" y="145"/>
                    </a:cubicBezTo>
                    <a:cubicBezTo>
                      <a:pt x="19022" y="145"/>
                      <a:pt x="21670" y="335"/>
                      <a:pt x="22317" y="3158"/>
                    </a:cubicBezTo>
                    <a:cubicBezTo>
                      <a:pt x="22397" y="3476"/>
                      <a:pt x="22301" y="3795"/>
                      <a:pt x="22094" y="4033"/>
                    </a:cubicBezTo>
                    <a:cubicBezTo>
                      <a:pt x="21116" y="5154"/>
                      <a:pt x="17516" y="5422"/>
                      <a:pt x="14302" y="5422"/>
                    </a:cubicBezTo>
                    <a:cubicBezTo>
                      <a:pt x="11398" y="5422"/>
                      <a:pt x="8808" y="5203"/>
                      <a:pt x="8756" y="5195"/>
                    </a:cubicBezTo>
                    <a:cubicBezTo>
                      <a:pt x="8712" y="5195"/>
                      <a:pt x="4590" y="4600"/>
                      <a:pt x="1820" y="4600"/>
                    </a:cubicBezTo>
                    <a:cubicBezTo>
                      <a:pt x="1519" y="4600"/>
                      <a:pt x="1234" y="4607"/>
                      <a:pt x="972" y="4622"/>
                    </a:cubicBezTo>
                    <a:cubicBezTo>
                      <a:pt x="765" y="4638"/>
                      <a:pt x="478" y="4638"/>
                      <a:pt x="81" y="4654"/>
                    </a:cubicBezTo>
                    <a:cubicBezTo>
                      <a:pt x="33" y="4654"/>
                      <a:pt x="1" y="4686"/>
                      <a:pt x="17" y="4734"/>
                    </a:cubicBezTo>
                    <a:cubicBezTo>
                      <a:pt x="1" y="4766"/>
                      <a:pt x="33" y="4797"/>
                      <a:pt x="81" y="4797"/>
                    </a:cubicBezTo>
                    <a:cubicBezTo>
                      <a:pt x="478" y="4797"/>
                      <a:pt x="765" y="4782"/>
                      <a:pt x="972" y="4766"/>
                    </a:cubicBezTo>
                    <a:cubicBezTo>
                      <a:pt x="1233" y="4750"/>
                      <a:pt x="1516" y="4743"/>
                      <a:pt x="1816" y="4743"/>
                    </a:cubicBezTo>
                    <a:cubicBezTo>
                      <a:pt x="4572" y="4743"/>
                      <a:pt x="8682" y="5339"/>
                      <a:pt x="8740" y="5339"/>
                    </a:cubicBezTo>
                    <a:cubicBezTo>
                      <a:pt x="8962" y="5370"/>
                      <a:pt x="11493" y="5577"/>
                      <a:pt x="14343" y="5577"/>
                    </a:cubicBezTo>
                    <a:cubicBezTo>
                      <a:pt x="17574" y="5577"/>
                      <a:pt x="21187" y="5307"/>
                      <a:pt x="22206" y="4129"/>
                    </a:cubicBezTo>
                    <a:cubicBezTo>
                      <a:pt x="22445" y="3858"/>
                      <a:pt x="22540" y="3476"/>
                      <a:pt x="22460" y="3126"/>
                    </a:cubicBezTo>
                    <a:cubicBezTo>
                      <a:pt x="21793" y="210"/>
                      <a:pt x="19107" y="0"/>
                      <a:pt x="18318" y="0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7"/>
              <p:cNvSpPr/>
              <p:nvPr/>
            </p:nvSpPr>
            <p:spPr>
              <a:xfrm>
                <a:off x="1846575" y="4348875"/>
                <a:ext cx="298875" cy="186125"/>
              </a:xfrm>
              <a:custGeom>
                <a:avLst/>
                <a:gdLst/>
                <a:ahLst/>
                <a:cxnLst/>
                <a:rect l="l" t="t" r="r" b="b"/>
                <a:pathLst>
                  <a:path w="11955" h="7445" extrusionOk="0">
                    <a:moveTo>
                      <a:pt x="11872" y="1"/>
                    </a:moveTo>
                    <a:cubicBezTo>
                      <a:pt x="11856" y="1"/>
                      <a:pt x="11840" y="5"/>
                      <a:pt x="11827" y="11"/>
                    </a:cubicBezTo>
                    <a:cubicBezTo>
                      <a:pt x="10251" y="1062"/>
                      <a:pt x="8484" y="1778"/>
                      <a:pt x="6622" y="2160"/>
                    </a:cubicBezTo>
                    <a:cubicBezTo>
                      <a:pt x="5715" y="2335"/>
                      <a:pt x="4791" y="2415"/>
                      <a:pt x="3868" y="2415"/>
                    </a:cubicBezTo>
                    <a:cubicBezTo>
                      <a:pt x="2277" y="2447"/>
                      <a:pt x="1130" y="2478"/>
                      <a:pt x="366" y="4022"/>
                    </a:cubicBezTo>
                    <a:cubicBezTo>
                      <a:pt x="32" y="4675"/>
                      <a:pt x="0" y="5264"/>
                      <a:pt x="239" y="5773"/>
                    </a:cubicBezTo>
                    <a:cubicBezTo>
                      <a:pt x="669" y="6712"/>
                      <a:pt x="1926" y="7031"/>
                      <a:pt x="1974" y="7047"/>
                    </a:cubicBezTo>
                    <a:cubicBezTo>
                      <a:pt x="2038" y="7063"/>
                      <a:pt x="3454" y="7445"/>
                      <a:pt x="7657" y="7445"/>
                    </a:cubicBezTo>
                    <a:cubicBezTo>
                      <a:pt x="7688" y="7445"/>
                      <a:pt x="7720" y="7413"/>
                      <a:pt x="7720" y="7365"/>
                    </a:cubicBezTo>
                    <a:cubicBezTo>
                      <a:pt x="7720" y="7333"/>
                      <a:pt x="7688" y="7301"/>
                      <a:pt x="7657" y="7301"/>
                    </a:cubicBezTo>
                    <a:cubicBezTo>
                      <a:pt x="3486" y="7301"/>
                      <a:pt x="2022" y="6903"/>
                      <a:pt x="2022" y="6903"/>
                    </a:cubicBezTo>
                    <a:cubicBezTo>
                      <a:pt x="2006" y="6903"/>
                      <a:pt x="780" y="6585"/>
                      <a:pt x="366" y="5710"/>
                    </a:cubicBezTo>
                    <a:cubicBezTo>
                      <a:pt x="144" y="5248"/>
                      <a:pt x="191" y="4691"/>
                      <a:pt x="494" y="4086"/>
                    </a:cubicBezTo>
                    <a:cubicBezTo>
                      <a:pt x="1226" y="2622"/>
                      <a:pt x="2277" y="2590"/>
                      <a:pt x="3868" y="2558"/>
                    </a:cubicBezTo>
                    <a:cubicBezTo>
                      <a:pt x="3920" y="2559"/>
                      <a:pt x="3971" y="2559"/>
                      <a:pt x="4022" y="2559"/>
                    </a:cubicBezTo>
                    <a:cubicBezTo>
                      <a:pt x="6833" y="2559"/>
                      <a:pt x="9578" y="1702"/>
                      <a:pt x="11922" y="139"/>
                    </a:cubicBezTo>
                    <a:cubicBezTo>
                      <a:pt x="11954" y="107"/>
                      <a:pt x="11954" y="59"/>
                      <a:pt x="11938" y="27"/>
                    </a:cubicBezTo>
                    <a:cubicBezTo>
                      <a:pt x="11920" y="9"/>
                      <a:pt x="11896" y="1"/>
                      <a:pt x="11872" y="1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7"/>
              <p:cNvSpPr/>
              <p:nvPr/>
            </p:nvSpPr>
            <p:spPr>
              <a:xfrm>
                <a:off x="2030825" y="4144400"/>
                <a:ext cx="86375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4020" extrusionOk="0">
                    <a:moveTo>
                      <a:pt x="2628" y="0"/>
                    </a:moveTo>
                    <a:cubicBezTo>
                      <a:pt x="2113" y="0"/>
                      <a:pt x="1437" y="161"/>
                      <a:pt x="907" y="852"/>
                    </a:cubicBezTo>
                    <a:cubicBezTo>
                      <a:pt x="32" y="1998"/>
                      <a:pt x="0" y="3033"/>
                      <a:pt x="844" y="3988"/>
                    </a:cubicBezTo>
                    <a:cubicBezTo>
                      <a:pt x="860" y="4004"/>
                      <a:pt x="876" y="4020"/>
                      <a:pt x="891" y="4020"/>
                    </a:cubicBezTo>
                    <a:cubicBezTo>
                      <a:pt x="923" y="4020"/>
                      <a:pt x="939" y="4004"/>
                      <a:pt x="955" y="3988"/>
                    </a:cubicBezTo>
                    <a:cubicBezTo>
                      <a:pt x="987" y="3972"/>
                      <a:pt x="987" y="3924"/>
                      <a:pt x="955" y="3893"/>
                    </a:cubicBezTo>
                    <a:cubicBezTo>
                      <a:pt x="159" y="2985"/>
                      <a:pt x="175" y="2046"/>
                      <a:pt x="1019" y="932"/>
                    </a:cubicBezTo>
                    <a:cubicBezTo>
                      <a:pt x="1516" y="289"/>
                      <a:pt x="2137" y="136"/>
                      <a:pt x="2615" y="136"/>
                    </a:cubicBezTo>
                    <a:cubicBezTo>
                      <a:pt x="3025" y="136"/>
                      <a:pt x="3329" y="249"/>
                      <a:pt x="3359" y="263"/>
                    </a:cubicBezTo>
                    <a:cubicBezTo>
                      <a:pt x="3365" y="266"/>
                      <a:pt x="3370" y="268"/>
                      <a:pt x="3376" y="268"/>
                    </a:cubicBezTo>
                    <a:cubicBezTo>
                      <a:pt x="3402" y="268"/>
                      <a:pt x="3425" y="242"/>
                      <a:pt x="3438" y="216"/>
                    </a:cubicBezTo>
                    <a:cubicBezTo>
                      <a:pt x="3454" y="184"/>
                      <a:pt x="3438" y="136"/>
                      <a:pt x="3406" y="120"/>
                    </a:cubicBezTo>
                    <a:cubicBezTo>
                      <a:pt x="3399" y="120"/>
                      <a:pt x="3074" y="0"/>
                      <a:pt x="2628" y="0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47"/>
              <p:cNvSpPr/>
              <p:nvPr/>
            </p:nvSpPr>
            <p:spPr>
              <a:xfrm>
                <a:off x="2018075" y="4070700"/>
                <a:ext cx="598925" cy="334175"/>
              </a:xfrm>
              <a:custGeom>
                <a:avLst/>
                <a:gdLst/>
                <a:ahLst/>
                <a:cxnLst/>
                <a:rect l="l" t="t" r="r" b="b"/>
                <a:pathLst>
                  <a:path w="23957" h="13367" extrusionOk="0">
                    <a:moveTo>
                      <a:pt x="11518" y="1"/>
                    </a:moveTo>
                    <a:cubicBezTo>
                      <a:pt x="10539" y="1"/>
                      <a:pt x="9603" y="99"/>
                      <a:pt x="8755" y="330"/>
                    </a:cubicBezTo>
                    <a:cubicBezTo>
                      <a:pt x="8708" y="346"/>
                      <a:pt x="3678" y="1413"/>
                      <a:pt x="1354" y="6872"/>
                    </a:cubicBezTo>
                    <a:cubicBezTo>
                      <a:pt x="1338" y="6888"/>
                      <a:pt x="303" y="9228"/>
                      <a:pt x="176" y="10900"/>
                    </a:cubicBezTo>
                    <a:lnTo>
                      <a:pt x="17" y="13287"/>
                    </a:lnTo>
                    <a:cubicBezTo>
                      <a:pt x="1" y="13335"/>
                      <a:pt x="33" y="13367"/>
                      <a:pt x="80" y="13367"/>
                    </a:cubicBezTo>
                    <a:cubicBezTo>
                      <a:pt x="112" y="13367"/>
                      <a:pt x="160" y="13335"/>
                      <a:pt x="160" y="13303"/>
                    </a:cubicBezTo>
                    <a:lnTo>
                      <a:pt x="319" y="10900"/>
                    </a:lnTo>
                    <a:cubicBezTo>
                      <a:pt x="446" y="9260"/>
                      <a:pt x="1465" y="6952"/>
                      <a:pt x="1481" y="6920"/>
                    </a:cubicBezTo>
                    <a:cubicBezTo>
                      <a:pt x="3773" y="1540"/>
                      <a:pt x="8739" y="474"/>
                      <a:pt x="8803" y="474"/>
                    </a:cubicBezTo>
                    <a:cubicBezTo>
                      <a:pt x="9644" y="242"/>
                      <a:pt x="10574" y="143"/>
                      <a:pt x="11546" y="143"/>
                    </a:cubicBezTo>
                    <a:cubicBezTo>
                      <a:pt x="16983" y="143"/>
                      <a:pt x="23764" y="3219"/>
                      <a:pt x="23845" y="3259"/>
                    </a:cubicBezTo>
                    <a:cubicBezTo>
                      <a:pt x="23853" y="3263"/>
                      <a:pt x="23862" y="3265"/>
                      <a:pt x="23871" y="3265"/>
                    </a:cubicBezTo>
                    <a:cubicBezTo>
                      <a:pt x="23899" y="3265"/>
                      <a:pt x="23929" y="3247"/>
                      <a:pt x="23941" y="3211"/>
                    </a:cubicBezTo>
                    <a:cubicBezTo>
                      <a:pt x="23956" y="3180"/>
                      <a:pt x="23941" y="3132"/>
                      <a:pt x="23909" y="3116"/>
                    </a:cubicBezTo>
                    <a:cubicBezTo>
                      <a:pt x="23828" y="3089"/>
                      <a:pt x="17006" y="1"/>
                      <a:pt x="11518" y="1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47"/>
              <p:cNvSpPr/>
              <p:nvPr/>
            </p:nvSpPr>
            <p:spPr>
              <a:xfrm>
                <a:off x="2204725" y="4072800"/>
                <a:ext cx="333475" cy="282225"/>
              </a:xfrm>
              <a:custGeom>
                <a:avLst/>
                <a:gdLst/>
                <a:ahLst/>
                <a:cxnLst/>
                <a:rect l="l" t="t" r="r" b="b"/>
                <a:pathLst>
                  <a:path w="13339" h="11289" extrusionOk="0">
                    <a:moveTo>
                      <a:pt x="3959" y="1"/>
                    </a:moveTo>
                    <a:cubicBezTo>
                      <a:pt x="2960" y="1"/>
                      <a:pt x="1984" y="93"/>
                      <a:pt x="1066" y="310"/>
                    </a:cubicBezTo>
                    <a:cubicBezTo>
                      <a:pt x="844" y="740"/>
                      <a:pt x="684" y="1170"/>
                      <a:pt x="573" y="1631"/>
                    </a:cubicBezTo>
                    <a:cubicBezTo>
                      <a:pt x="0" y="4035"/>
                      <a:pt x="223" y="6581"/>
                      <a:pt x="1242" y="8842"/>
                    </a:cubicBezTo>
                    <a:cubicBezTo>
                      <a:pt x="1671" y="9797"/>
                      <a:pt x="2292" y="10752"/>
                      <a:pt x="3263" y="11118"/>
                    </a:cubicBezTo>
                    <a:cubicBezTo>
                      <a:pt x="3568" y="11236"/>
                      <a:pt x="3887" y="11288"/>
                      <a:pt x="4209" y="11288"/>
                    </a:cubicBezTo>
                    <a:cubicBezTo>
                      <a:pt x="5012" y="11288"/>
                      <a:pt x="5838" y="10965"/>
                      <a:pt x="6542" y="10545"/>
                    </a:cubicBezTo>
                    <a:cubicBezTo>
                      <a:pt x="7529" y="9956"/>
                      <a:pt x="8389" y="9176"/>
                      <a:pt x="9439" y="8714"/>
                    </a:cubicBezTo>
                    <a:cubicBezTo>
                      <a:pt x="10092" y="8428"/>
                      <a:pt x="10808" y="8269"/>
                      <a:pt x="11477" y="7982"/>
                    </a:cubicBezTo>
                    <a:cubicBezTo>
                      <a:pt x="12145" y="7712"/>
                      <a:pt x="12782" y="7266"/>
                      <a:pt x="13068" y="6597"/>
                    </a:cubicBezTo>
                    <a:cubicBezTo>
                      <a:pt x="13212" y="6231"/>
                      <a:pt x="13291" y="5833"/>
                      <a:pt x="13291" y="5420"/>
                    </a:cubicBezTo>
                    <a:cubicBezTo>
                      <a:pt x="13339" y="4258"/>
                      <a:pt x="13227" y="2873"/>
                      <a:pt x="12718" y="1711"/>
                    </a:cubicBezTo>
                    <a:cubicBezTo>
                      <a:pt x="10250" y="860"/>
                      <a:pt x="6998" y="1"/>
                      <a:pt x="39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47"/>
              <p:cNvSpPr/>
              <p:nvPr/>
            </p:nvSpPr>
            <p:spPr>
              <a:xfrm>
                <a:off x="2118150" y="4143925"/>
                <a:ext cx="71475" cy="126725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5069" extrusionOk="0">
                    <a:moveTo>
                      <a:pt x="1392" y="0"/>
                    </a:moveTo>
                    <a:cubicBezTo>
                      <a:pt x="280" y="0"/>
                      <a:pt x="0" y="1675"/>
                      <a:pt x="57" y="2590"/>
                    </a:cubicBezTo>
                    <a:cubicBezTo>
                      <a:pt x="89" y="3243"/>
                      <a:pt x="168" y="3943"/>
                      <a:pt x="566" y="4469"/>
                    </a:cubicBezTo>
                    <a:cubicBezTo>
                      <a:pt x="835" y="4823"/>
                      <a:pt x="1292" y="5069"/>
                      <a:pt x="1722" y="5069"/>
                    </a:cubicBezTo>
                    <a:cubicBezTo>
                      <a:pt x="1929" y="5069"/>
                      <a:pt x="2130" y="5012"/>
                      <a:pt x="2301" y="4883"/>
                    </a:cubicBezTo>
                    <a:cubicBezTo>
                      <a:pt x="2699" y="4612"/>
                      <a:pt x="2810" y="4087"/>
                      <a:pt x="2810" y="3609"/>
                    </a:cubicBezTo>
                    <a:cubicBezTo>
                      <a:pt x="2794" y="2861"/>
                      <a:pt x="2858" y="1938"/>
                      <a:pt x="2731" y="1222"/>
                    </a:cubicBezTo>
                    <a:cubicBezTo>
                      <a:pt x="2667" y="712"/>
                      <a:pt x="2333" y="282"/>
                      <a:pt x="1871" y="91"/>
                    </a:cubicBezTo>
                    <a:cubicBezTo>
                      <a:pt x="1697" y="29"/>
                      <a:pt x="1537" y="0"/>
                      <a:pt x="1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47"/>
              <p:cNvSpPr/>
              <p:nvPr/>
            </p:nvSpPr>
            <p:spPr>
              <a:xfrm>
                <a:off x="2061450" y="4280700"/>
                <a:ext cx="360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638" extrusionOk="0">
                    <a:moveTo>
                      <a:pt x="112" y="0"/>
                    </a:moveTo>
                    <a:cubicBezTo>
                      <a:pt x="96" y="0"/>
                      <a:pt x="80" y="0"/>
                      <a:pt x="64" y="32"/>
                    </a:cubicBezTo>
                    <a:cubicBezTo>
                      <a:pt x="17" y="207"/>
                      <a:pt x="1" y="414"/>
                      <a:pt x="33" y="605"/>
                    </a:cubicBezTo>
                    <a:cubicBezTo>
                      <a:pt x="33" y="621"/>
                      <a:pt x="48" y="637"/>
                      <a:pt x="64" y="637"/>
                    </a:cubicBezTo>
                    <a:cubicBezTo>
                      <a:pt x="96" y="637"/>
                      <a:pt x="96" y="605"/>
                      <a:pt x="96" y="589"/>
                    </a:cubicBezTo>
                    <a:cubicBezTo>
                      <a:pt x="80" y="414"/>
                      <a:pt x="80" y="223"/>
                      <a:pt x="144" y="48"/>
                    </a:cubicBezTo>
                    <a:cubicBezTo>
                      <a:pt x="144" y="32"/>
                      <a:pt x="128" y="0"/>
                      <a:pt x="112" y="0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47"/>
              <p:cNvSpPr/>
              <p:nvPr/>
            </p:nvSpPr>
            <p:spPr>
              <a:xfrm>
                <a:off x="2055475" y="4261300"/>
                <a:ext cx="7600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681" extrusionOk="0">
                    <a:moveTo>
                      <a:pt x="258" y="1"/>
                    </a:moveTo>
                    <a:cubicBezTo>
                      <a:pt x="248" y="1"/>
                      <a:pt x="240" y="4"/>
                      <a:pt x="240" y="12"/>
                    </a:cubicBezTo>
                    <a:cubicBezTo>
                      <a:pt x="81" y="188"/>
                      <a:pt x="1" y="410"/>
                      <a:pt x="1" y="633"/>
                    </a:cubicBezTo>
                    <a:cubicBezTo>
                      <a:pt x="1" y="665"/>
                      <a:pt x="17" y="681"/>
                      <a:pt x="49" y="681"/>
                    </a:cubicBezTo>
                    <a:cubicBezTo>
                      <a:pt x="49" y="681"/>
                      <a:pt x="65" y="665"/>
                      <a:pt x="81" y="649"/>
                    </a:cubicBezTo>
                    <a:cubicBezTo>
                      <a:pt x="81" y="442"/>
                      <a:pt x="144" y="219"/>
                      <a:pt x="287" y="60"/>
                    </a:cubicBezTo>
                    <a:cubicBezTo>
                      <a:pt x="303" y="44"/>
                      <a:pt x="303" y="12"/>
                      <a:pt x="287" y="12"/>
                    </a:cubicBezTo>
                    <a:cubicBezTo>
                      <a:pt x="280" y="4"/>
                      <a:pt x="268" y="1"/>
                      <a:pt x="258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47"/>
              <p:cNvSpPr/>
              <p:nvPr/>
            </p:nvSpPr>
            <p:spPr>
              <a:xfrm>
                <a:off x="2051500" y="4286675"/>
                <a:ext cx="2825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44" extrusionOk="0">
                    <a:moveTo>
                      <a:pt x="64" y="0"/>
                    </a:moveTo>
                    <a:cubicBezTo>
                      <a:pt x="49" y="0"/>
                      <a:pt x="33" y="0"/>
                      <a:pt x="33" y="32"/>
                    </a:cubicBezTo>
                    <a:cubicBezTo>
                      <a:pt x="17" y="287"/>
                      <a:pt x="1" y="541"/>
                      <a:pt x="17" y="812"/>
                    </a:cubicBezTo>
                    <a:cubicBezTo>
                      <a:pt x="17" y="828"/>
                      <a:pt x="33" y="844"/>
                      <a:pt x="64" y="844"/>
                    </a:cubicBezTo>
                    <a:cubicBezTo>
                      <a:pt x="80" y="844"/>
                      <a:pt x="96" y="828"/>
                      <a:pt x="96" y="812"/>
                    </a:cubicBezTo>
                    <a:cubicBezTo>
                      <a:pt x="80" y="541"/>
                      <a:pt x="80" y="287"/>
                      <a:pt x="112" y="32"/>
                    </a:cubicBezTo>
                    <a:cubicBezTo>
                      <a:pt x="112" y="16"/>
                      <a:pt x="96" y="0"/>
                      <a:pt x="64" y="0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47"/>
              <p:cNvSpPr/>
              <p:nvPr/>
            </p:nvSpPr>
            <p:spPr>
              <a:xfrm>
                <a:off x="2565250" y="4158925"/>
                <a:ext cx="159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76" extrusionOk="0">
                    <a:moveTo>
                      <a:pt x="48" y="1"/>
                    </a:moveTo>
                    <a:cubicBezTo>
                      <a:pt x="16" y="1"/>
                      <a:pt x="0" y="17"/>
                      <a:pt x="16" y="49"/>
                    </a:cubicBezTo>
                    <a:cubicBezTo>
                      <a:pt x="16" y="64"/>
                      <a:pt x="32" y="80"/>
                      <a:pt x="48" y="80"/>
                    </a:cubicBezTo>
                    <a:cubicBezTo>
                      <a:pt x="223" y="80"/>
                      <a:pt x="414" y="112"/>
                      <a:pt x="589" y="176"/>
                    </a:cubicBezTo>
                    <a:cubicBezTo>
                      <a:pt x="605" y="176"/>
                      <a:pt x="621" y="176"/>
                      <a:pt x="637" y="160"/>
                    </a:cubicBezTo>
                    <a:cubicBezTo>
                      <a:pt x="637" y="144"/>
                      <a:pt x="621" y="128"/>
                      <a:pt x="605" y="112"/>
                    </a:cubicBezTo>
                    <a:cubicBezTo>
                      <a:pt x="430" y="49"/>
                      <a:pt x="255" y="1"/>
                      <a:pt x="64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47"/>
              <p:cNvSpPr/>
              <p:nvPr/>
            </p:nvSpPr>
            <p:spPr>
              <a:xfrm>
                <a:off x="2584350" y="4154550"/>
                <a:ext cx="1632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367" extrusionOk="0">
                    <a:moveTo>
                      <a:pt x="48" y="1"/>
                    </a:moveTo>
                    <a:cubicBezTo>
                      <a:pt x="32" y="1"/>
                      <a:pt x="0" y="17"/>
                      <a:pt x="0" y="33"/>
                    </a:cubicBezTo>
                    <a:cubicBezTo>
                      <a:pt x="0" y="48"/>
                      <a:pt x="16" y="80"/>
                      <a:pt x="32" y="80"/>
                    </a:cubicBezTo>
                    <a:cubicBezTo>
                      <a:pt x="255" y="112"/>
                      <a:pt x="446" y="208"/>
                      <a:pt x="589" y="367"/>
                    </a:cubicBezTo>
                    <a:lnTo>
                      <a:pt x="637" y="367"/>
                    </a:lnTo>
                    <a:cubicBezTo>
                      <a:pt x="653" y="351"/>
                      <a:pt x="653" y="319"/>
                      <a:pt x="637" y="303"/>
                    </a:cubicBezTo>
                    <a:cubicBezTo>
                      <a:pt x="478" y="144"/>
                      <a:pt x="271" y="33"/>
                      <a:pt x="48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47"/>
              <p:cNvSpPr/>
              <p:nvPr/>
            </p:nvSpPr>
            <p:spPr>
              <a:xfrm>
                <a:off x="2555700" y="4147625"/>
                <a:ext cx="211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844" h="183" extrusionOk="0">
                    <a:moveTo>
                      <a:pt x="20" y="1"/>
                    </a:moveTo>
                    <a:cubicBezTo>
                      <a:pt x="9" y="1"/>
                      <a:pt x="0" y="16"/>
                      <a:pt x="0" y="39"/>
                    </a:cubicBezTo>
                    <a:cubicBezTo>
                      <a:pt x="0" y="55"/>
                      <a:pt x="16" y="71"/>
                      <a:pt x="32" y="71"/>
                    </a:cubicBezTo>
                    <a:cubicBezTo>
                      <a:pt x="287" y="87"/>
                      <a:pt x="541" y="119"/>
                      <a:pt x="796" y="182"/>
                    </a:cubicBezTo>
                    <a:cubicBezTo>
                      <a:pt x="812" y="182"/>
                      <a:pt x="828" y="166"/>
                      <a:pt x="844" y="150"/>
                    </a:cubicBezTo>
                    <a:cubicBezTo>
                      <a:pt x="844" y="134"/>
                      <a:pt x="828" y="119"/>
                      <a:pt x="812" y="103"/>
                    </a:cubicBezTo>
                    <a:cubicBezTo>
                      <a:pt x="557" y="55"/>
                      <a:pt x="303" y="23"/>
                      <a:pt x="32" y="7"/>
                    </a:cubicBezTo>
                    <a:cubicBezTo>
                      <a:pt x="28" y="3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7"/>
              <p:cNvSpPr/>
              <p:nvPr/>
            </p:nvSpPr>
            <p:spPr>
              <a:xfrm>
                <a:off x="1890350" y="4420775"/>
                <a:ext cx="60500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797" extrusionOk="0">
                    <a:moveTo>
                      <a:pt x="1210" y="0"/>
                    </a:moveTo>
                    <a:cubicBezTo>
                      <a:pt x="541" y="0"/>
                      <a:pt x="0" y="191"/>
                      <a:pt x="0" y="398"/>
                    </a:cubicBezTo>
                    <a:cubicBezTo>
                      <a:pt x="0" y="621"/>
                      <a:pt x="541" y="796"/>
                      <a:pt x="1210" y="796"/>
                    </a:cubicBezTo>
                    <a:cubicBezTo>
                      <a:pt x="1879" y="796"/>
                      <a:pt x="2420" y="621"/>
                      <a:pt x="2420" y="398"/>
                    </a:cubicBezTo>
                    <a:cubicBezTo>
                      <a:pt x="2420" y="191"/>
                      <a:pt x="1879" y="0"/>
                      <a:pt x="1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7"/>
              <p:cNvSpPr/>
              <p:nvPr/>
            </p:nvSpPr>
            <p:spPr>
              <a:xfrm>
                <a:off x="1923375" y="4357925"/>
                <a:ext cx="617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891" extrusionOk="0">
                    <a:moveTo>
                      <a:pt x="1697" y="1"/>
                    </a:moveTo>
                    <a:cubicBezTo>
                      <a:pt x="1534" y="1"/>
                      <a:pt x="1353" y="15"/>
                      <a:pt x="1162" y="47"/>
                    </a:cubicBezTo>
                    <a:cubicBezTo>
                      <a:pt x="510" y="159"/>
                      <a:pt x="0" y="429"/>
                      <a:pt x="48" y="652"/>
                    </a:cubicBezTo>
                    <a:cubicBezTo>
                      <a:pt x="71" y="799"/>
                      <a:pt x="359" y="890"/>
                      <a:pt x="765" y="890"/>
                    </a:cubicBezTo>
                    <a:cubicBezTo>
                      <a:pt x="929" y="890"/>
                      <a:pt x="1113" y="875"/>
                      <a:pt x="1306" y="843"/>
                    </a:cubicBezTo>
                    <a:cubicBezTo>
                      <a:pt x="1958" y="748"/>
                      <a:pt x="2468" y="477"/>
                      <a:pt x="2420" y="254"/>
                    </a:cubicBezTo>
                    <a:cubicBezTo>
                      <a:pt x="2397" y="95"/>
                      <a:pt x="2106" y="1"/>
                      <a:pt x="16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7"/>
              <p:cNvSpPr/>
              <p:nvPr/>
            </p:nvSpPr>
            <p:spPr>
              <a:xfrm>
                <a:off x="2530625" y="3930625"/>
                <a:ext cx="363350" cy="516050"/>
              </a:xfrm>
              <a:custGeom>
                <a:avLst/>
                <a:gdLst/>
                <a:ahLst/>
                <a:cxnLst/>
                <a:rect l="l" t="t" r="r" b="b"/>
                <a:pathLst>
                  <a:path w="14534" h="20642" extrusionOk="0">
                    <a:moveTo>
                      <a:pt x="2105" y="1"/>
                    </a:moveTo>
                    <a:cubicBezTo>
                      <a:pt x="1814" y="1"/>
                      <a:pt x="1588" y="69"/>
                      <a:pt x="1449" y="219"/>
                    </a:cubicBezTo>
                    <a:cubicBezTo>
                      <a:pt x="0" y="1747"/>
                      <a:pt x="1719" y="5647"/>
                      <a:pt x="2690" y="7557"/>
                    </a:cubicBezTo>
                    <a:lnTo>
                      <a:pt x="3248" y="8607"/>
                    </a:lnTo>
                    <a:lnTo>
                      <a:pt x="3279" y="8639"/>
                    </a:lnTo>
                    <a:cubicBezTo>
                      <a:pt x="3279" y="8655"/>
                      <a:pt x="3279" y="8655"/>
                      <a:pt x="3279" y="8671"/>
                    </a:cubicBezTo>
                    <a:cubicBezTo>
                      <a:pt x="3279" y="8687"/>
                      <a:pt x="3279" y="8703"/>
                      <a:pt x="3279" y="8719"/>
                    </a:cubicBezTo>
                    <a:cubicBezTo>
                      <a:pt x="3232" y="9308"/>
                      <a:pt x="3248" y="9913"/>
                      <a:pt x="3327" y="10502"/>
                    </a:cubicBezTo>
                    <a:cubicBezTo>
                      <a:pt x="3232" y="11998"/>
                      <a:pt x="3216" y="14354"/>
                      <a:pt x="3932" y="16630"/>
                    </a:cubicBezTo>
                    <a:cubicBezTo>
                      <a:pt x="5094" y="20355"/>
                      <a:pt x="10442" y="20641"/>
                      <a:pt x="10442" y="20641"/>
                    </a:cubicBezTo>
                    <a:cubicBezTo>
                      <a:pt x="10442" y="20641"/>
                      <a:pt x="10808" y="17585"/>
                      <a:pt x="12273" y="16120"/>
                    </a:cubicBezTo>
                    <a:cubicBezTo>
                      <a:pt x="14533" y="13892"/>
                      <a:pt x="13880" y="12810"/>
                      <a:pt x="13467" y="10072"/>
                    </a:cubicBezTo>
                    <a:cubicBezTo>
                      <a:pt x="13244" y="8592"/>
                      <a:pt x="11970" y="5281"/>
                      <a:pt x="11350" y="3721"/>
                    </a:cubicBezTo>
                    <a:cubicBezTo>
                      <a:pt x="10570" y="3991"/>
                      <a:pt x="9821" y="4342"/>
                      <a:pt x="9121" y="4740"/>
                    </a:cubicBezTo>
                    <a:cubicBezTo>
                      <a:pt x="8054" y="2564"/>
                      <a:pt x="3882" y="1"/>
                      <a:pt x="21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7"/>
              <p:cNvSpPr/>
              <p:nvPr/>
            </p:nvSpPr>
            <p:spPr>
              <a:xfrm>
                <a:off x="2905875" y="3862025"/>
                <a:ext cx="284950" cy="525350"/>
              </a:xfrm>
              <a:custGeom>
                <a:avLst/>
                <a:gdLst/>
                <a:ahLst/>
                <a:cxnLst/>
                <a:rect l="l" t="t" r="r" b="b"/>
                <a:pathLst>
                  <a:path w="11398" h="21014" extrusionOk="0">
                    <a:moveTo>
                      <a:pt x="5657" y="1"/>
                    </a:moveTo>
                    <a:cubicBezTo>
                      <a:pt x="5639" y="1"/>
                      <a:pt x="5622" y="1"/>
                      <a:pt x="5604" y="2"/>
                    </a:cubicBezTo>
                    <a:cubicBezTo>
                      <a:pt x="3646" y="114"/>
                      <a:pt x="1751" y="6131"/>
                      <a:pt x="1751" y="6131"/>
                    </a:cubicBezTo>
                    <a:cubicBezTo>
                      <a:pt x="1051" y="5956"/>
                      <a:pt x="1083" y="6019"/>
                      <a:pt x="462" y="5987"/>
                    </a:cubicBezTo>
                    <a:lnTo>
                      <a:pt x="1" y="5956"/>
                    </a:lnTo>
                    <a:lnTo>
                      <a:pt x="1" y="5956"/>
                    </a:lnTo>
                    <a:cubicBezTo>
                      <a:pt x="160" y="7277"/>
                      <a:pt x="414" y="8566"/>
                      <a:pt x="765" y="9855"/>
                    </a:cubicBezTo>
                    <a:cubicBezTo>
                      <a:pt x="1194" y="11558"/>
                      <a:pt x="1592" y="13357"/>
                      <a:pt x="2420" y="14933"/>
                    </a:cubicBezTo>
                    <a:cubicBezTo>
                      <a:pt x="2818" y="15777"/>
                      <a:pt x="3455" y="16493"/>
                      <a:pt x="4235" y="17018"/>
                    </a:cubicBezTo>
                    <a:cubicBezTo>
                      <a:pt x="4792" y="17368"/>
                      <a:pt x="5381" y="17639"/>
                      <a:pt x="5874" y="18053"/>
                    </a:cubicBezTo>
                    <a:lnTo>
                      <a:pt x="7434" y="20599"/>
                    </a:lnTo>
                    <a:cubicBezTo>
                      <a:pt x="7514" y="20743"/>
                      <a:pt x="7593" y="20886"/>
                      <a:pt x="7705" y="21013"/>
                    </a:cubicBezTo>
                    <a:cubicBezTo>
                      <a:pt x="7705" y="21013"/>
                      <a:pt x="10029" y="20345"/>
                      <a:pt x="10824" y="16779"/>
                    </a:cubicBezTo>
                    <a:cubicBezTo>
                      <a:pt x="11397" y="14280"/>
                      <a:pt x="9662" y="11845"/>
                      <a:pt x="8612" y="10572"/>
                    </a:cubicBezTo>
                    <a:cubicBezTo>
                      <a:pt x="8373" y="10237"/>
                      <a:pt x="8087" y="9935"/>
                      <a:pt x="7784" y="9664"/>
                    </a:cubicBezTo>
                    <a:cubicBezTo>
                      <a:pt x="7768" y="9648"/>
                      <a:pt x="7752" y="9632"/>
                      <a:pt x="7736" y="9617"/>
                    </a:cubicBezTo>
                    <a:cubicBezTo>
                      <a:pt x="9108" y="5863"/>
                      <a:pt x="7574" y="1"/>
                      <a:pt x="56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7"/>
              <p:cNvSpPr/>
              <p:nvPr/>
            </p:nvSpPr>
            <p:spPr>
              <a:xfrm>
                <a:off x="2756250" y="4009800"/>
                <a:ext cx="1926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1716" extrusionOk="0">
                    <a:moveTo>
                      <a:pt x="5795" y="1"/>
                    </a:moveTo>
                    <a:cubicBezTo>
                      <a:pt x="5250" y="1"/>
                      <a:pt x="4600" y="32"/>
                      <a:pt x="3869" y="124"/>
                    </a:cubicBezTo>
                    <a:cubicBezTo>
                      <a:pt x="2484" y="299"/>
                      <a:pt x="1178" y="809"/>
                      <a:pt x="32" y="1588"/>
                    </a:cubicBezTo>
                    <a:cubicBezTo>
                      <a:pt x="1" y="1604"/>
                      <a:pt x="1" y="1652"/>
                      <a:pt x="17" y="1684"/>
                    </a:cubicBezTo>
                    <a:cubicBezTo>
                      <a:pt x="32" y="1700"/>
                      <a:pt x="48" y="1716"/>
                      <a:pt x="80" y="1716"/>
                    </a:cubicBezTo>
                    <a:cubicBezTo>
                      <a:pt x="96" y="1716"/>
                      <a:pt x="112" y="1716"/>
                      <a:pt x="128" y="1700"/>
                    </a:cubicBezTo>
                    <a:cubicBezTo>
                      <a:pt x="1242" y="936"/>
                      <a:pt x="2531" y="442"/>
                      <a:pt x="3884" y="267"/>
                    </a:cubicBezTo>
                    <a:cubicBezTo>
                      <a:pt x="4611" y="175"/>
                      <a:pt x="5255" y="144"/>
                      <a:pt x="5796" y="144"/>
                    </a:cubicBezTo>
                    <a:cubicBezTo>
                      <a:pt x="6936" y="144"/>
                      <a:pt x="7614" y="283"/>
                      <a:pt x="7625" y="283"/>
                    </a:cubicBezTo>
                    <a:cubicBezTo>
                      <a:pt x="7631" y="286"/>
                      <a:pt x="7637" y="288"/>
                      <a:pt x="7642" y="288"/>
                    </a:cubicBezTo>
                    <a:cubicBezTo>
                      <a:pt x="7668" y="288"/>
                      <a:pt x="7692" y="262"/>
                      <a:pt x="7705" y="236"/>
                    </a:cubicBezTo>
                    <a:cubicBezTo>
                      <a:pt x="7705" y="188"/>
                      <a:pt x="7689" y="156"/>
                      <a:pt x="7641" y="140"/>
                    </a:cubicBezTo>
                    <a:cubicBezTo>
                      <a:pt x="7630" y="140"/>
                      <a:pt x="6945" y="1"/>
                      <a:pt x="5795" y="1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7"/>
              <p:cNvSpPr/>
              <p:nvPr/>
            </p:nvSpPr>
            <p:spPr>
              <a:xfrm>
                <a:off x="2761550" y="4366225"/>
                <a:ext cx="368800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4752" h="3329" extrusionOk="0">
                    <a:moveTo>
                      <a:pt x="14653" y="0"/>
                    </a:moveTo>
                    <a:cubicBezTo>
                      <a:pt x="14638" y="0"/>
                      <a:pt x="14623" y="5"/>
                      <a:pt x="14608" y="18"/>
                    </a:cubicBezTo>
                    <a:cubicBezTo>
                      <a:pt x="14576" y="34"/>
                      <a:pt x="11090" y="2373"/>
                      <a:pt x="7413" y="2899"/>
                    </a:cubicBezTo>
                    <a:cubicBezTo>
                      <a:pt x="5943" y="3109"/>
                      <a:pt x="4665" y="3181"/>
                      <a:pt x="3606" y="3181"/>
                    </a:cubicBezTo>
                    <a:cubicBezTo>
                      <a:pt x="1385" y="3181"/>
                      <a:pt x="134" y="2867"/>
                      <a:pt x="123" y="2867"/>
                    </a:cubicBezTo>
                    <a:cubicBezTo>
                      <a:pt x="118" y="2866"/>
                      <a:pt x="113" y="2866"/>
                      <a:pt x="108" y="2866"/>
                    </a:cubicBezTo>
                    <a:cubicBezTo>
                      <a:pt x="24" y="2866"/>
                      <a:pt x="1" y="2995"/>
                      <a:pt x="91" y="3010"/>
                    </a:cubicBezTo>
                    <a:cubicBezTo>
                      <a:pt x="107" y="3026"/>
                      <a:pt x="1349" y="3328"/>
                      <a:pt x="3577" y="3328"/>
                    </a:cubicBezTo>
                    <a:cubicBezTo>
                      <a:pt x="4866" y="3328"/>
                      <a:pt x="6156" y="3233"/>
                      <a:pt x="7429" y="3042"/>
                    </a:cubicBezTo>
                    <a:cubicBezTo>
                      <a:pt x="11138" y="2517"/>
                      <a:pt x="14656" y="161"/>
                      <a:pt x="14687" y="129"/>
                    </a:cubicBezTo>
                    <a:cubicBezTo>
                      <a:pt x="14752" y="91"/>
                      <a:pt x="14712" y="0"/>
                      <a:pt x="14653" y="0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7"/>
              <p:cNvSpPr/>
              <p:nvPr/>
            </p:nvSpPr>
            <p:spPr>
              <a:xfrm>
                <a:off x="3050325" y="3905850"/>
                <a:ext cx="54950" cy="18625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7450" extrusionOk="0">
                    <a:moveTo>
                      <a:pt x="924" y="0"/>
                    </a:moveTo>
                    <a:lnTo>
                      <a:pt x="1" y="6288"/>
                    </a:lnTo>
                    <a:lnTo>
                      <a:pt x="1799" y="7450"/>
                    </a:lnTo>
                    <a:cubicBezTo>
                      <a:pt x="2197" y="1592"/>
                      <a:pt x="924" y="0"/>
                      <a:pt x="9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7"/>
              <p:cNvSpPr/>
              <p:nvPr/>
            </p:nvSpPr>
            <p:spPr>
              <a:xfrm>
                <a:off x="2572800" y="3979225"/>
                <a:ext cx="127775" cy="158250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6330" extrusionOk="0">
                    <a:moveTo>
                      <a:pt x="544" y="1"/>
                    </a:moveTo>
                    <a:cubicBezTo>
                      <a:pt x="462" y="1"/>
                      <a:pt x="386" y="56"/>
                      <a:pt x="351" y="137"/>
                    </a:cubicBezTo>
                    <a:cubicBezTo>
                      <a:pt x="192" y="583"/>
                      <a:pt x="1" y="1793"/>
                      <a:pt x="1179" y="4021"/>
                    </a:cubicBezTo>
                    <a:cubicBezTo>
                      <a:pt x="2358" y="6248"/>
                      <a:pt x="2404" y="6330"/>
                      <a:pt x="2404" y="6330"/>
                    </a:cubicBezTo>
                    <a:cubicBezTo>
                      <a:pt x="2404" y="6330"/>
                      <a:pt x="2404" y="6329"/>
                      <a:pt x="2404" y="6329"/>
                    </a:cubicBezTo>
                    <a:lnTo>
                      <a:pt x="5015" y="4594"/>
                    </a:lnTo>
                    <a:cubicBezTo>
                      <a:pt x="5094" y="4531"/>
                      <a:pt x="5110" y="4403"/>
                      <a:pt x="5046" y="4308"/>
                    </a:cubicBezTo>
                    <a:cubicBezTo>
                      <a:pt x="4537" y="3607"/>
                      <a:pt x="2372" y="758"/>
                      <a:pt x="637" y="26"/>
                    </a:cubicBezTo>
                    <a:cubicBezTo>
                      <a:pt x="607" y="9"/>
                      <a:pt x="575" y="1"/>
                      <a:pt x="5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7"/>
              <p:cNvSpPr/>
              <p:nvPr/>
            </p:nvSpPr>
            <p:spPr>
              <a:xfrm>
                <a:off x="2863875" y="4339050"/>
                <a:ext cx="11375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61" extrusionOk="0">
                    <a:moveTo>
                      <a:pt x="231" y="0"/>
                    </a:moveTo>
                    <a:cubicBezTo>
                      <a:pt x="169" y="0"/>
                      <a:pt x="106" y="36"/>
                      <a:pt x="73" y="102"/>
                    </a:cubicBezTo>
                    <a:cubicBezTo>
                      <a:pt x="0" y="218"/>
                      <a:pt x="100" y="361"/>
                      <a:pt x="239" y="361"/>
                    </a:cubicBezTo>
                    <a:cubicBezTo>
                      <a:pt x="252" y="361"/>
                      <a:pt x="266" y="359"/>
                      <a:pt x="280" y="357"/>
                    </a:cubicBezTo>
                    <a:cubicBezTo>
                      <a:pt x="423" y="309"/>
                      <a:pt x="455" y="102"/>
                      <a:pt x="312" y="22"/>
                    </a:cubicBezTo>
                    <a:cubicBezTo>
                      <a:pt x="287" y="7"/>
                      <a:pt x="259" y="0"/>
                      <a:pt x="231" y="0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7"/>
              <p:cNvSpPr/>
              <p:nvPr/>
            </p:nvSpPr>
            <p:spPr>
              <a:xfrm>
                <a:off x="2843225" y="4344825"/>
                <a:ext cx="1192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62" extrusionOk="0">
                    <a:moveTo>
                      <a:pt x="235" y="1"/>
                    </a:moveTo>
                    <a:cubicBezTo>
                      <a:pt x="178" y="1"/>
                      <a:pt x="122" y="28"/>
                      <a:pt x="87" y="94"/>
                    </a:cubicBezTo>
                    <a:cubicBezTo>
                      <a:pt x="0" y="235"/>
                      <a:pt x="121" y="362"/>
                      <a:pt x="242" y="362"/>
                    </a:cubicBezTo>
                    <a:cubicBezTo>
                      <a:pt x="298" y="362"/>
                      <a:pt x="354" y="334"/>
                      <a:pt x="390" y="269"/>
                    </a:cubicBezTo>
                    <a:cubicBezTo>
                      <a:pt x="477" y="127"/>
                      <a:pt x="356" y="1"/>
                      <a:pt x="235" y="1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7"/>
              <p:cNvSpPr/>
              <p:nvPr/>
            </p:nvSpPr>
            <p:spPr>
              <a:xfrm>
                <a:off x="2854725" y="4356150"/>
                <a:ext cx="1097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46" extrusionOk="0">
                    <a:moveTo>
                      <a:pt x="218" y="0"/>
                    </a:moveTo>
                    <a:cubicBezTo>
                      <a:pt x="153" y="0"/>
                      <a:pt x="94" y="32"/>
                      <a:pt x="73" y="86"/>
                    </a:cubicBezTo>
                    <a:cubicBezTo>
                      <a:pt x="0" y="203"/>
                      <a:pt x="100" y="345"/>
                      <a:pt x="227" y="345"/>
                    </a:cubicBezTo>
                    <a:cubicBezTo>
                      <a:pt x="239" y="345"/>
                      <a:pt x="251" y="344"/>
                      <a:pt x="264" y="341"/>
                    </a:cubicBezTo>
                    <a:cubicBezTo>
                      <a:pt x="423" y="293"/>
                      <a:pt x="439" y="86"/>
                      <a:pt x="312" y="23"/>
                    </a:cubicBezTo>
                    <a:cubicBezTo>
                      <a:pt x="281" y="7"/>
                      <a:pt x="249" y="0"/>
                      <a:pt x="218" y="0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7"/>
              <p:cNvSpPr/>
              <p:nvPr/>
            </p:nvSpPr>
            <p:spPr>
              <a:xfrm>
                <a:off x="3010325" y="4318725"/>
                <a:ext cx="121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62" extrusionOk="0">
                    <a:moveTo>
                      <a:pt x="236" y="0"/>
                    </a:moveTo>
                    <a:cubicBezTo>
                      <a:pt x="179" y="0"/>
                      <a:pt x="126" y="25"/>
                      <a:pt x="88" y="71"/>
                    </a:cubicBezTo>
                    <a:cubicBezTo>
                      <a:pt x="0" y="189"/>
                      <a:pt x="89" y="361"/>
                      <a:pt x="229" y="361"/>
                    </a:cubicBezTo>
                    <a:cubicBezTo>
                      <a:pt x="240" y="361"/>
                      <a:pt x="252" y="360"/>
                      <a:pt x="264" y="358"/>
                    </a:cubicBezTo>
                    <a:cubicBezTo>
                      <a:pt x="423" y="342"/>
                      <a:pt x="486" y="135"/>
                      <a:pt x="359" y="39"/>
                    </a:cubicBezTo>
                    <a:cubicBezTo>
                      <a:pt x="319" y="13"/>
                      <a:pt x="277" y="0"/>
                      <a:pt x="236" y="0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7"/>
              <p:cNvSpPr/>
              <p:nvPr/>
            </p:nvSpPr>
            <p:spPr>
              <a:xfrm>
                <a:off x="3031425" y="4315550"/>
                <a:ext cx="136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381" extrusionOk="0">
                    <a:moveTo>
                      <a:pt x="274" y="0"/>
                    </a:moveTo>
                    <a:cubicBezTo>
                      <a:pt x="114" y="0"/>
                      <a:pt x="0" y="213"/>
                      <a:pt x="168" y="341"/>
                    </a:cubicBezTo>
                    <a:cubicBezTo>
                      <a:pt x="204" y="369"/>
                      <a:pt x="241" y="380"/>
                      <a:pt x="277" y="380"/>
                    </a:cubicBezTo>
                    <a:cubicBezTo>
                      <a:pt x="428" y="380"/>
                      <a:pt x="545" y="168"/>
                      <a:pt x="390" y="39"/>
                    </a:cubicBezTo>
                    <a:cubicBezTo>
                      <a:pt x="351" y="12"/>
                      <a:pt x="311" y="0"/>
                      <a:pt x="274" y="0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7"/>
              <p:cNvSpPr/>
              <p:nvPr/>
            </p:nvSpPr>
            <p:spPr>
              <a:xfrm>
                <a:off x="3026250" y="4331050"/>
                <a:ext cx="121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62" extrusionOk="0">
                    <a:moveTo>
                      <a:pt x="243" y="1"/>
                    </a:moveTo>
                    <a:cubicBezTo>
                      <a:pt x="187" y="1"/>
                      <a:pt x="132" y="25"/>
                      <a:pt x="104" y="72"/>
                    </a:cubicBezTo>
                    <a:cubicBezTo>
                      <a:pt x="1" y="189"/>
                      <a:pt x="89" y="362"/>
                      <a:pt x="228" y="362"/>
                    </a:cubicBezTo>
                    <a:cubicBezTo>
                      <a:pt x="240" y="362"/>
                      <a:pt x="251" y="361"/>
                      <a:pt x="263" y="358"/>
                    </a:cubicBezTo>
                    <a:cubicBezTo>
                      <a:pt x="438" y="342"/>
                      <a:pt x="486" y="135"/>
                      <a:pt x="359" y="40"/>
                    </a:cubicBezTo>
                    <a:cubicBezTo>
                      <a:pt x="326" y="13"/>
                      <a:pt x="284" y="1"/>
                      <a:pt x="243" y="1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47"/>
              <p:cNvSpPr/>
              <p:nvPr/>
            </p:nvSpPr>
            <p:spPr>
              <a:xfrm>
                <a:off x="2876425" y="4261050"/>
                <a:ext cx="10547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2379" extrusionOk="0">
                    <a:moveTo>
                      <a:pt x="2533" y="0"/>
                    </a:moveTo>
                    <a:cubicBezTo>
                      <a:pt x="1792" y="0"/>
                      <a:pt x="1068" y="180"/>
                      <a:pt x="430" y="611"/>
                    </a:cubicBezTo>
                    <a:cubicBezTo>
                      <a:pt x="224" y="755"/>
                      <a:pt x="1" y="962"/>
                      <a:pt x="64" y="1200"/>
                    </a:cubicBezTo>
                    <a:cubicBezTo>
                      <a:pt x="128" y="1312"/>
                      <a:pt x="224" y="1423"/>
                      <a:pt x="335" y="1471"/>
                    </a:cubicBezTo>
                    <a:cubicBezTo>
                      <a:pt x="924" y="1837"/>
                      <a:pt x="1545" y="2124"/>
                      <a:pt x="2181" y="2346"/>
                    </a:cubicBezTo>
                    <a:cubicBezTo>
                      <a:pt x="2231" y="2368"/>
                      <a:pt x="2283" y="2379"/>
                      <a:pt x="2336" y="2379"/>
                    </a:cubicBezTo>
                    <a:cubicBezTo>
                      <a:pt x="2435" y="2379"/>
                      <a:pt x="2532" y="2340"/>
                      <a:pt x="2595" y="2267"/>
                    </a:cubicBezTo>
                    <a:cubicBezTo>
                      <a:pt x="3168" y="1821"/>
                      <a:pt x="3662" y="1328"/>
                      <a:pt x="4091" y="755"/>
                    </a:cubicBezTo>
                    <a:cubicBezTo>
                      <a:pt x="4155" y="691"/>
                      <a:pt x="4203" y="611"/>
                      <a:pt x="4219" y="516"/>
                    </a:cubicBezTo>
                    <a:cubicBezTo>
                      <a:pt x="4219" y="309"/>
                      <a:pt x="3964" y="198"/>
                      <a:pt x="3757" y="150"/>
                    </a:cubicBezTo>
                    <a:cubicBezTo>
                      <a:pt x="3351" y="54"/>
                      <a:pt x="2940" y="0"/>
                      <a:pt x="2533" y="0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7"/>
              <p:cNvSpPr/>
              <p:nvPr/>
            </p:nvSpPr>
            <p:spPr>
              <a:xfrm>
                <a:off x="2929350" y="4284275"/>
                <a:ext cx="1515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3010" extrusionOk="0">
                    <a:moveTo>
                      <a:pt x="64" y="1"/>
                    </a:moveTo>
                    <a:cubicBezTo>
                      <a:pt x="17" y="17"/>
                      <a:pt x="1" y="64"/>
                      <a:pt x="1" y="96"/>
                    </a:cubicBezTo>
                    <a:cubicBezTo>
                      <a:pt x="1" y="112"/>
                      <a:pt x="48" y="287"/>
                      <a:pt x="446" y="2945"/>
                    </a:cubicBezTo>
                    <a:cubicBezTo>
                      <a:pt x="462" y="2977"/>
                      <a:pt x="494" y="3009"/>
                      <a:pt x="526" y="3009"/>
                    </a:cubicBezTo>
                    <a:lnTo>
                      <a:pt x="542" y="3009"/>
                    </a:lnTo>
                    <a:cubicBezTo>
                      <a:pt x="574" y="3009"/>
                      <a:pt x="606" y="2961"/>
                      <a:pt x="606" y="2930"/>
                    </a:cubicBezTo>
                    <a:cubicBezTo>
                      <a:pt x="192" y="224"/>
                      <a:pt x="160" y="64"/>
                      <a:pt x="160" y="64"/>
                    </a:cubicBezTo>
                    <a:cubicBezTo>
                      <a:pt x="144" y="17"/>
                      <a:pt x="112" y="1"/>
                      <a:pt x="64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7"/>
              <p:cNvSpPr/>
              <p:nvPr/>
            </p:nvSpPr>
            <p:spPr>
              <a:xfrm>
                <a:off x="2892625" y="4340150"/>
                <a:ext cx="9685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1395" extrusionOk="0">
                    <a:moveTo>
                      <a:pt x="3747" y="0"/>
                    </a:moveTo>
                    <a:cubicBezTo>
                      <a:pt x="3702" y="0"/>
                      <a:pt x="3657" y="34"/>
                      <a:pt x="3666" y="90"/>
                    </a:cubicBezTo>
                    <a:cubicBezTo>
                      <a:pt x="3714" y="360"/>
                      <a:pt x="3619" y="631"/>
                      <a:pt x="3412" y="806"/>
                    </a:cubicBezTo>
                    <a:cubicBezTo>
                      <a:pt x="3279" y="890"/>
                      <a:pt x="3128" y="929"/>
                      <a:pt x="2973" y="929"/>
                    </a:cubicBezTo>
                    <a:cubicBezTo>
                      <a:pt x="2923" y="929"/>
                      <a:pt x="2873" y="925"/>
                      <a:pt x="2823" y="917"/>
                    </a:cubicBezTo>
                    <a:cubicBezTo>
                      <a:pt x="2536" y="901"/>
                      <a:pt x="2266" y="806"/>
                      <a:pt x="2043" y="631"/>
                    </a:cubicBezTo>
                    <a:cubicBezTo>
                      <a:pt x="2030" y="624"/>
                      <a:pt x="2014" y="620"/>
                      <a:pt x="1998" y="620"/>
                    </a:cubicBezTo>
                    <a:cubicBezTo>
                      <a:pt x="1977" y="620"/>
                      <a:pt x="1957" y="628"/>
                      <a:pt x="1947" y="647"/>
                    </a:cubicBezTo>
                    <a:cubicBezTo>
                      <a:pt x="1629" y="1045"/>
                      <a:pt x="1311" y="1252"/>
                      <a:pt x="976" y="1252"/>
                    </a:cubicBezTo>
                    <a:cubicBezTo>
                      <a:pt x="610" y="1252"/>
                      <a:pt x="292" y="1029"/>
                      <a:pt x="180" y="695"/>
                    </a:cubicBezTo>
                    <a:cubicBezTo>
                      <a:pt x="175" y="660"/>
                      <a:pt x="149" y="647"/>
                      <a:pt x="119" y="647"/>
                    </a:cubicBezTo>
                    <a:cubicBezTo>
                      <a:pt x="66" y="647"/>
                      <a:pt x="1" y="691"/>
                      <a:pt x="21" y="742"/>
                    </a:cubicBezTo>
                    <a:cubicBezTo>
                      <a:pt x="164" y="1140"/>
                      <a:pt x="531" y="1395"/>
                      <a:pt x="944" y="1395"/>
                    </a:cubicBezTo>
                    <a:lnTo>
                      <a:pt x="960" y="1395"/>
                    </a:lnTo>
                    <a:cubicBezTo>
                      <a:pt x="1342" y="1379"/>
                      <a:pt x="1677" y="1188"/>
                      <a:pt x="2011" y="806"/>
                    </a:cubicBezTo>
                    <a:cubicBezTo>
                      <a:pt x="2250" y="965"/>
                      <a:pt x="2520" y="1061"/>
                      <a:pt x="2807" y="1077"/>
                    </a:cubicBezTo>
                    <a:cubicBezTo>
                      <a:pt x="2854" y="1083"/>
                      <a:pt x="2900" y="1086"/>
                      <a:pt x="2947" y="1086"/>
                    </a:cubicBezTo>
                    <a:cubicBezTo>
                      <a:pt x="3138" y="1086"/>
                      <a:pt x="3325" y="1033"/>
                      <a:pt x="3491" y="917"/>
                    </a:cubicBezTo>
                    <a:cubicBezTo>
                      <a:pt x="3746" y="710"/>
                      <a:pt x="3873" y="392"/>
                      <a:pt x="3825" y="58"/>
                    </a:cubicBezTo>
                    <a:cubicBezTo>
                      <a:pt x="3812" y="18"/>
                      <a:pt x="3779" y="0"/>
                      <a:pt x="3747" y="0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7"/>
              <p:cNvSpPr/>
              <p:nvPr/>
            </p:nvSpPr>
            <p:spPr>
              <a:xfrm>
                <a:off x="2697750" y="4289850"/>
                <a:ext cx="1170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27" extrusionOk="0">
                    <a:moveTo>
                      <a:pt x="2006" y="1"/>
                    </a:moveTo>
                    <a:cubicBezTo>
                      <a:pt x="892" y="1"/>
                      <a:pt x="1" y="908"/>
                      <a:pt x="1" y="2006"/>
                    </a:cubicBezTo>
                    <a:cubicBezTo>
                      <a:pt x="1" y="3224"/>
                      <a:pt x="987" y="4027"/>
                      <a:pt x="2018" y="4027"/>
                    </a:cubicBezTo>
                    <a:cubicBezTo>
                      <a:pt x="2510" y="4027"/>
                      <a:pt x="3012" y="3844"/>
                      <a:pt x="3423" y="3439"/>
                    </a:cubicBezTo>
                    <a:cubicBezTo>
                      <a:pt x="4680" y="2165"/>
                      <a:pt x="3789" y="1"/>
                      <a:pt x="2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7"/>
              <p:cNvSpPr/>
              <p:nvPr/>
            </p:nvSpPr>
            <p:spPr>
              <a:xfrm>
                <a:off x="3058675" y="4226975"/>
                <a:ext cx="1174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4697" h="4027" extrusionOk="0">
                    <a:moveTo>
                      <a:pt x="2006" y="1"/>
                    </a:moveTo>
                    <a:cubicBezTo>
                      <a:pt x="908" y="1"/>
                      <a:pt x="1" y="908"/>
                      <a:pt x="1" y="2006"/>
                    </a:cubicBezTo>
                    <a:cubicBezTo>
                      <a:pt x="1" y="3225"/>
                      <a:pt x="994" y="4027"/>
                      <a:pt x="2026" y="4027"/>
                    </a:cubicBezTo>
                    <a:cubicBezTo>
                      <a:pt x="2517" y="4027"/>
                      <a:pt x="3017" y="3845"/>
                      <a:pt x="3423" y="3439"/>
                    </a:cubicBezTo>
                    <a:cubicBezTo>
                      <a:pt x="4697" y="2165"/>
                      <a:pt x="3805" y="1"/>
                      <a:pt x="2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7"/>
              <p:cNvSpPr/>
              <p:nvPr/>
            </p:nvSpPr>
            <p:spPr>
              <a:xfrm>
                <a:off x="3007750" y="4189575"/>
                <a:ext cx="57325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949" extrusionOk="0">
                    <a:moveTo>
                      <a:pt x="987" y="0"/>
                    </a:moveTo>
                    <a:cubicBezTo>
                      <a:pt x="446" y="0"/>
                      <a:pt x="0" y="430"/>
                      <a:pt x="0" y="971"/>
                    </a:cubicBezTo>
                    <a:cubicBezTo>
                      <a:pt x="0" y="1561"/>
                      <a:pt x="485" y="1949"/>
                      <a:pt x="986" y="1949"/>
                    </a:cubicBezTo>
                    <a:cubicBezTo>
                      <a:pt x="1228" y="1949"/>
                      <a:pt x="1475" y="1858"/>
                      <a:pt x="1672" y="1656"/>
                    </a:cubicBezTo>
                    <a:cubicBezTo>
                      <a:pt x="2293" y="1051"/>
                      <a:pt x="1863" y="0"/>
                      <a:pt x="9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7"/>
              <p:cNvSpPr/>
              <p:nvPr/>
            </p:nvSpPr>
            <p:spPr>
              <a:xfrm>
                <a:off x="2773375" y="4226975"/>
                <a:ext cx="5732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966" extrusionOk="0">
                    <a:moveTo>
                      <a:pt x="987" y="1"/>
                    </a:moveTo>
                    <a:cubicBezTo>
                      <a:pt x="446" y="1"/>
                      <a:pt x="0" y="446"/>
                      <a:pt x="0" y="988"/>
                    </a:cubicBezTo>
                    <a:cubicBezTo>
                      <a:pt x="0" y="1578"/>
                      <a:pt x="477" y="1965"/>
                      <a:pt x="978" y="1965"/>
                    </a:cubicBezTo>
                    <a:cubicBezTo>
                      <a:pt x="1221" y="1965"/>
                      <a:pt x="1469" y="1874"/>
                      <a:pt x="1671" y="1672"/>
                    </a:cubicBezTo>
                    <a:cubicBezTo>
                      <a:pt x="2292" y="1067"/>
                      <a:pt x="1862" y="1"/>
                      <a:pt x="9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47"/>
              <p:cNvSpPr/>
              <p:nvPr/>
            </p:nvSpPr>
            <p:spPr>
              <a:xfrm>
                <a:off x="3336450" y="3869925"/>
                <a:ext cx="6930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2395" extrusionOk="0">
                    <a:moveTo>
                      <a:pt x="1363" y="1"/>
                    </a:moveTo>
                    <a:cubicBezTo>
                      <a:pt x="935" y="1"/>
                      <a:pt x="505" y="221"/>
                      <a:pt x="287" y="673"/>
                    </a:cubicBezTo>
                    <a:cubicBezTo>
                      <a:pt x="0" y="1262"/>
                      <a:pt x="239" y="1979"/>
                      <a:pt x="844" y="2265"/>
                    </a:cubicBezTo>
                    <a:cubicBezTo>
                      <a:pt x="1022" y="2354"/>
                      <a:pt x="1203" y="2395"/>
                      <a:pt x="1378" y="2395"/>
                    </a:cubicBezTo>
                    <a:cubicBezTo>
                      <a:pt x="2138" y="2395"/>
                      <a:pt x="2771" y="1629"/>
                      <a:pt x="2499" y="801"/>
                    </a:cubicBezTo>
                    <a:cubicBezTo>
                      <a:pt x="2315" y="273"/>
                      <a:pt x="1840" y="1"/>
                      <a:pt x="13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9" name="Google Shape;869;p47"/>
            <p:cNvGrpSpPr/>
            <p:nvPr/>
          </p:nvGrpSpPr>
          <p:grpSpPr>
            <a:xfrm flipH="1">
              <a:off x="996413" y="3221026"/>
              <a:ext cx="350802" cy="345906"/>
              <a:chOff x="2995400" y="4463525"/>
              <a:chExt cx="182700" cy="180150"/>
            </a:xfrm>
          </p:grpSpPr>
          <p:sp>
            <p:nvSpPr>
              <p:cNvPr id="870" name="Google Shape;870;p47"/>
              <p:cNvSpPr/>
              <p:nvPr/>
            </p:nvSpPr>
            <p:spPr>
              <a:xfrm>
                <a:off x="2995400" y="4463550"/>
                <a:ext cx="182700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7205" extrusionOk="0">
                    <a:moveTo>
                      <a:pt x="3618" y="1"/>
                    </a:moveTo>
                    <a:cubicBezTo>
                      <a:pt x="1761" y="1"/>
                      <a:pt x="186" y="1440"/>
                      <a:pt x="33" y="3319"/>
                    </a:cubicBezTo>
                    <a:cubicBezTo>
                      <a:pt x="33" y="3399"/>
                      <a:pt x="17" y="3494"/>
                      <a:pt x="17" y="3574"/>
                    </a:cubicBezTo>
                    <a:cubicBezTo>
                      <a:pt x="1" y="5548"/>
                      <a:pt x="1577" y="7155"/>
                      <a:pt x="3535" y="7203"/>
                    </a:cubicBezTo>
                    <a:cubicBezTo>
                      <a:pt x="3564" y="7204"/>
                      <a:pt x="3594" y="7204"/>
                      <a:pt x="3624" y="7204"/>
                    </a:cubicBezTo>
                    <a:cubicBezTo>
                      <a:pt x="5542" y="7204"/>
                      <a:pt x="7133" y="5693"/>
                      <a:pt x="7228" y="3765"/>
                    </a:cubicBezTo>
                    <a:cubicBezTo>
                      <a:pt x="7307" y="1807"/>
                      <a:pt x="5811" y="136"/>
                      <a:pt x="3853" y="8"/>
                    </a:cubicBezTo>
                    <a:cubicBezTo>
                      <a:pt x="3774" y="3"/>
                      <a:pt x="3696" y="1"/>
                      <a:pt x="3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47"/>
              <p:cNvSpPr/>
              <p:nvPr/>
            </p:nvSpPr>
            <p:spPr>
              <a:xfrm>
                <a:off x="2996200" y="4463525"/>
                <a:ext cx="132150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3760" extrusionOk="0">
                    <a:moveTo>
                      <a:pt x="3584" y="0"/>
                    </a:moveTo>
                    <a:cubicBezTo>
                      <a:pt x="1805" y="0"/>
                      <a:pt x="158" y="1354"/>
                      <a:pt x="1" y="3320"/>
                    </a:cubicBezTo>
                    <a:cubicBezTo>
                      <a:pt x="552" y="3621"/>
                      <a:pt x="1135" y="3759"/>
                      <a:pt x="1705" y="3759"/>
                    </a:cubicBezTo>
                    <a:cubicBezTo>
                      <a:pt x="3488" y="3759"/>
                      <a:pt x="5141" y="2405"/>
                      <a:pt x="5285" y="439"/>
                    </a:cubicBezTo>
                    <a:cubicBezTo>
                      <a:pt x="4734" y="139"/>
                      <a:pt x="4152" y="0"/>
                      <a:pt x="35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47"/>
              <p:cNvSpPr/>
              <p:nvPr/>
            </p:nvSpPr>
            <p:spPr>
              <a:xfrm>
                <a:off x="3055100" y="4569825"/>
                <a:ext cx="117025" cy="72750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2910" extrusionOk="0">
                    <a:moveTo>
                      <a:pt x="3463" y="0"/>
                    </a:moveTo>
                    <a:cubicBezTo>
                      <a:pt x="1880" y="0"/>
                      <a:pt x="419" y="1061"/>
                      <a:pt x="1" y="2697"/>
                    </a:cubicBezTo>
                    <a:cubicBezTo>
                      <a:pt x="398" y="2842"/>
                      <a:pt x="805" y="2910"/>
                      <a:pt x="1204" y="2910"/>
                    </a:cubicBezTo>
                    <a:cubicBezTo>
                      <a:pt x="2786" y="2910"/>
                      <a:pt x="4261" y="1841"/>
                      <a:pt x="4680" y="214"/>
                    </a:cubicBezTo>
                    <a:cubicBezTo>
                      <a:pt x="4277" y="69"/>
                      <a:pt x="3866" y="0"/>
                      <a:pt x="34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47"/>
              <p:cNvSpPr/>
              <p:nvPr/>
            </p:nvSpPr>
            <p:spPr>
              <a:xfrm>
                <a:off x="3049125" y="4473300"/>
                <a:ext cx="67675" cy="163575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6543" fill="none" extrusionOk="0">
                    <a:moveTo>
                      <a:pt x="1" y="0"/>
                    </a:moveTo>
                    <a:cubicBezTo>
                      <a:pt x="733" y="2245"/>
                      <a:pt x="1640" y="4426"/>
                      <a:pt x="2707" y="6543"/>
                    </a:cubicBezTo>
                  </a:path>
                </a:pathLst>
              </a:custGeom>
              <a:noFill/>
              <a:ln w="9525" cap="flat" cmpd="sng">
                <a:solidFill>
                  <a:schemeClr val="lt2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7"/>
              <p:cNvSpPr/>
              <p:nvPr/>
            </p:nvSpPr>
            <p:spPr>
              <a:xfrm>
                <a:off x="3005750" y="4518675"/>
                <a:ext cx="162400" cy="75225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3009" fill="none" extrusionOk="0">
                    <a:moveTo>
                      <a:pt x="6495" y="0"/>
                    </a:moveTo>
                    <a:cubicBezTo>
                      <a:pt x="6495" y="0"/>
                      <a:pt x="4744" y="1560"/>
                      <a:pt x="1" y="3008"/>
                    </a:cubicBezTo>
                  </a:path>
                </a:pathLst>
              </a:custGeom>
              <a:noFill/>
              <a:ln w="9525" cap="flat" cmpd="sng">
                <a:solidFill>
                  <a:schemeClr val="lt2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51954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C2D232-59A7-4641-A365-740A883CC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381000" y="1333500"/>
            <a:ext cx="3810000" cy="3810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678671-FD77-455C-BAEE-FB33C6A20C64}"/>
              </a:ext>
            </a:extLst>
          </p:cNvPr>
          <p:cNvSpPr/>
          <p:nvPr/>
        </p:nvSpPr>
        <p:spPr>
          <a:xfrm>
            <a:off x="2362200" y="666750"/>
            <a:ext cx="5867400" cy="1066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50311C"/>
                </a:solidFill>
              </a:rPr>
              <a:t>Do you have any </a:t>
            </a:r>
            <a:r>
              <a:rPr lang="en-US" sz="2400" b="1" dirty="0" smtClean="0">
                <a:solidFill>
                  <a:srgbClr val="50311C"/>
                </a:solidFill>
              </a:rPr>
              <a:t>+ con </a:t>
            </a:r>
            <a:r>
              <a:rPr lang="en-US" sz="2400" b="1" dirty="0" err="1" smtClean="0">
                <a:solidFill>
                  <a:srgbClr val="50311C"/>
                </a:solidFill>
              </a:rPr>
              <a:t>vật</a:t>
            </a:r>
            <a:r>
              <a:rPr lang="en-US" sz="2400" b="1" dirty="0" smtClean="0">
                <a:solidFill>
                  <a:srgbClr val="50311C"/>
                </a:solidFill>
              </a:rPr>
              <a:t>(singular</a:t>
            </a:r>
            <a:r>
              <a:rPr lang="en-US" sz="2400" b="1" dirty="0">
                <a:solidFill>
                  <a:srgbClr val="50311C"/>
                </a:solidFill>
              </a:rPr>
              <a:t>)?</a:t>
            </a:r>
          </a:p>
          <a:p>
            <a:pPr algn="ctr"/>
            <a:r>
              <a:rPr lang="en-US" sz="2400" i="1" dirty="0">
                <a:solidFill>
                  <a:srgbClr val="50311C"/>
                </a:solidFill>
              </a:rPr>
              <a:t>Ex: Do you have any </a:t>
            </a:r>
            <a:r>
              <a:rPr lang="en-US" sz="2400" i="1" dirty="0">
                <a:solidFill>
                  <a:srgbClr val="FF0000"/>
                </a:solidFill>
              </a:rPr>
              <a:t>dog</a:t>
            </a:r>
            <a:r>
              <a:rPr lang="en-US" sz="2400" i="1" dirty="0">
                <a:solidFill>
                  <a:srgbClr val="50311C"/>
                </a:solidFill>
              </a:rPr>
              <a:t>?</a:t>
            </a:r>
          </a:p>
        </p:txBody>
      </p:sp>
      <p:pic>
        <p:nvPicPr>
          <p:cNvPr id="13" name="Graphic 12" descr="Close with solid fill">
            <a:extLst>
              <a:ext uri="{FF2B5EF4-FFF2-40B4-BE49-F238E27FC236}">
                <a16:creationId xmlns:a16="http://schemas.microsoft.com/office/drawing/2014/main" id="{C0F98357-59C8-4860-A413-278C53C38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962400" y="3507317"/>
            <a:ext cx="685800" cy="685800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4448B534-18F4-487A-8339-CA97EE554E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62400" y="2295525"/>
            <a:ext cx="685800" cy="6858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5294AA-FAF0-4637-8F82-9DF71B269B11}"/>
              </a:ext>
            </a:extLst>
          </p:cNvPr>
          <p:cNvSpPr/>
          <p:nvPr/>
        </p:nvSpPr>
        <p:spPr>
          <a:xfrm>
            <a:off x="4876800" y="2295525"/>
            <a:ext cx="2667000" cy="6572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25000"/>
                  </a:schemeClr>
                </a:solidFill>
              </a:rPr>
              <a:t>Yes, I do.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277A607-6F33-4EA3-AAAE-6815C7FF1C97}"/>
              </a:ext>
            </a:extLst>
          </p:cNvPr>
          <p:cNvSpPr/>
          <p:nvPr/>
        </p:nvSpPr>
        <p:spPr>
          <a:xfrm>
            <a:off x="4876800" y="3535892"/>
            <a:ext cx="2667000" cy="657225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20000"/>
                    <a:lumOff val="80000"/>
                  </a:schemeClr>
                </a:solidFill>
              </a:rPr>
              <a:t>No, I don't.</a:t>
            </a:r>
          </a:p>
        </p:txBody>
      </p:sp>
    </p:spTree>
    <p:extLst>
      <p:ext uri="{BB962C8B-B14F-4D97-AF65-F5344CB8AC3E}">
        <p14:creationId xmlns:p14="http://schemas.microsoft.com/office/powerpoint/2010/main" val="18184422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46"/>
          <p:cNvSpPr txBox="1">
            <a:spLocks noGrp="1"/>
          </p:cNvSpPr>
          <p:nvPr>
            <p:ph type="title"/>
          </p:nvPr>
        </p:nvSpPr>
        <p:spPr>
          <a:xfrm>
            <a:off x="1066800" y="2114550"/>
            <a:ext cx="7238999" cy="5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/>
              <a:t>WARM UP</a:t>
            </a:r>
            <a:endParaRPr sz="11500"/>
          </a:p>
        </p:txBody>
      </p:sp>
      <p:grpSp>
        <p:nvGrpSpPr>
          <p:cNvPr id="6" name="Google Shape;1186;p55">
            <a:extLst>
              <a:ext uri="{FF2B5EF4-FFF2-40B4-BE49-F238E27FC236}">
                <a16:creationId xmlns:a16="http://schemas.microsoft.com/office/drawing/2014/main" id="{AFFE3ABE-890C-40BE-BDDB-173018E24C1E}"/>
              </a:ext>
            </a:extLst>
          </p:cNvPr>
          <p:cNvGrpSpPr/>
          <p:nvPr/>
        </p:nvGrpSpPr>
        <p:grpSpPr>
          <a:xfrm>
            <a:off x="6629400" y="2922645"/>
            <a:ext cx="2163306" cy="2237771"/>
            <a:chOff x="3612748" y="2620856"/>
            <a:chExt cx="1918505" cy="1984367"/>
          </a:xfrm>
        </p:grpSpPr>
        <p:sp>
          <p:nvSpPr>
            <p:cNvPr id="7" name="Google Shape;1187;p55">
              <a:extLst>
                <a:ext uri="{FF2B5EF4-FFF2-40B4-BE49-F238E27FC236}">
                  <a16:creationId xmlns:a16="http://schemas.microsoft.com/office/drawing/2014/main" id="{A9C5ECBD-A89A-4141-8F99-4A35DB50532F}"/>
                </a:ext>
              </a:extLst>
            </p:cNvPr>
            <p:cNvSpPr/>
            <p:nvPr/>
          </p:nvSpPr>
          <p:spPr>
            <a:xfrm flipH="1">
              <a:off x="3612748" y="4258675"/>
              <a:ext cx="1918505" cy="346548"/>
            </a:xfrm>
            <a:custGeom>
              <a:avLst/>
              <a:gdLst/>
              <a:ahLst/>
              <a:cxnLst/>
              <a:rect l="l" t="t" r="r" b="b"/>
              <a:pathLst>
                <a:path w="58895" h="7219" extrusionOk="0">
                  <a:moveTo>
                    <a:pt x="34340" y="0"/>
                  </a:moveTo>
                  <a:cubicBezTo>
                    <a:pt x="32723" y="0"/>
                    <a:pt x="31062" y="17"/>
                    <a:pt x="29368" y="52"/>
                  </a:cubicBezTo>
                  <a:cubicBezTo>
                    <a:pt x="13132" y="386"/>
                    <a:pt x="0" y="2249"/>
                    <a:pt x="32" y="4206"/>
                  </a:cubicBezTo>
                  <a:cubicBezTo>
                    <a:pt x="75" y="5974"/>
                    <a:pt x="10667" y="7219"/>
                    <a:pt x="24544" y="7219"/>
                  </a:cubicBezTo>
                  <a:cubicBezTo>
                    <a:pt x="26159" y="7219"/>
                    <a:pt x="27819" y="7202"/>
                    <a:pt x="29511" y="7167"/>
                  </a:cubicBezTo>
                  <a:cubicBezTo>
                    <a:pt x="45763" y="6833"/>
                    <a:pt x="58895" y="4986"/>
                    <a:pt x="58847" y="3013"/>
                  </a:cubicBezTo>
                  <a:cubicBezTo>
                    <a:pt x="58819" y="1245"/>
                    <a:pt x="48228" y="0"/>
                    <a:pt x="3434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188;p55">
              <a:extLst>
                <a:ext uri="{FF2B5EF4-FFF2-40B4-BE49-F238E27FC236}">
                  <a16:creationId xmlns:a16="http://schemas.microsoft.com/office/drawing/2014/main" id="{B1DF8051-0EAF-4960-9D7F-4316930293C6}"/>
                </a:ext>
              </a:extLst>
            </p:cNvPr>
            <p:cNvGrpSpPr/>
            <p:nvPr/>
          </p:nvGrpSpPr>
          <p:grpSpPr>
            <a:xfrm>
              <a:off x="3804459" y="2620856"/>
              <a:ext cx="1535083" cy="1877287"/>
              <a:chOff x="1576375" y="1622000"/>
              <a:chExt cx="396775" cy="485200"/>
            </a:xfrm>
          </p:grpSpPr>
          <p:sp>
            <p:nvSpPr>
              <p:cNvPr id="9" name="Google Shape;1189;p55">
                <a:extLst>
                  <a:ext uri="{FF2B5EF4-FFF2-40B4-BE49-F238E27FC236}">
                    <a16:creationId xmlns:a16="http://schemas.microsoft.com/office/drawing/2014/main" id="{7E01C7E9-3FED-40CF-8DE8-3094F0394906}"/>
                  </a:ext>
                </a:extLst>
              </p:cNvPr>
              <p:cNvSpPr/>
              <p:nvPr/>
            </p:nvSpPr>
            <p:spPr>
              <a:xfrm>
                <a:off x="1746300" y="1695325"/>
                <a:ext cx="3502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199" extrusionOk="0">
                    <a:moveTo>
                      <a:pt x="796" y="0"/>
                    </a:moveTo>
                    <a:cubicBezTo>
                      <a:pt x="271" y="0"/>
                      <a:pt x="0" y="637"/>
                      <a:pt x="366" y="1019"/>
                    </a:cubicBezTo>
                    <a:cubicBezTo>
                      <a:pt x="490" y="1143"/>
                      <a:pt x="643" y="1198"/>
                      <a:pt x="793" y="1198"/>
                    </a:cubicBezTo>
                    <a:cubicBezTo>
                      <a:pt x="1103" y="1198"/>
                      <a:pt x="1401" y="960"/>
                      <a:pt x="1401" y="605"/>
                    </a:cubicBezTo>
                    <a:cubicBezTo>
                      <a:pt x="1401" y="271"/>
                      <a:pt x="1130" y="0"/>
                      <a:pt x="796" y="0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190;p55">
                <a:extLst>
                  <a:ext uri="{FF2B5EF4-FFF2-40B4-BE49-F238E27FC236}">
                    <a16:creationId xmlns:a16="http://schemas.microsoft.com/office/drawing/2014/main" id="{A44B58C4-7E47-4C6F-9FA3-7CAC8CC51927}"/>
                  </a:ext>
                </a:extLst>
              </p:cNvPr>
              <p:cNvSpPr/>
              <p:nvPr/>
            </p:nvSpPr>
            <p:spPr>
              <a:xfrm>
                <a:off x="1693375" y="1720800"/>
                <a:ext cx="3502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199" extrusionOk="0">
                    <a:moveTo>
                      <a:pt x="796" y="0"/>
                    </a:moveTo>
                    <a:cubicBezTo>
                      <a:pt x="271" y="0"/>
                      <a:pt x="0" y="653"/>
                      <a:pt x="382" y="1019"/>
                    </a:cubicBezTo>
                    <a:cubicBezTo>
                      <a:pt x="501" y="1143"/>
                      <a:pt x="650" y="1198"/>
                      <a:pt x="797" y="1198"/>
                    </a:cubicBezTo>
                    <a:cubicBezTo>
                      <a:pt x="1103" y="1198"/>
                      <a:pt x="1401" y="960"/>
                      <a:pt x="1401" y="605"/>
                    </a:cubicBezTo>
                    <a:cubicBezTo>
                      <a:pt x="1401" y="271"/>
                      <a:pt x="1130" y="0"/>
                      <a:pt x="796" y="0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91;p55">
                <a:extLst>
                  <a:ext uri="{FF2B5EF4-FFF2-40B4-BE49-F238E27FC236}">
                    <a16:creationId xmlns:a16="http://schemas.microsoft.com/office/drawing/2014/main" id="{BEEF875F-15BC-4022-AF72-0C9CA1E54C91}"/>
                  </a:ext>
                </a:extLst>
              </p:cNvPr>
              <p:cNvSpPr/>
              <p:nvPr/>
            </p:nvSpPr>
            <p:spPr>
              <a:xfrm>
                <a:off x="1802400" y="1699300"/>
                <a:ext cx="3505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199" extrusionOk="0">
                    <a:moveTo>
                      <a:pt x="796" y="0"/>
                    </a:moveTo>
                    <a:cubicBezTo>
                      <a:pt x="271" y="0"/>
                      <a:pt x="0" y="637"/>
                      <a:pt x="383" y="1019"/>
                    </a:cubicBezTo>
                    <a:cubicBezTo>
                      <a:pt x="501" y="1143"/>
                      <a:pt x="651" y="1199"/>
                      <a:pt x="798" y="1199"/>
                    </a:cubicBezTo>
                    <a:cubicBezTo>
                      <a:pt x="1104" y="1199"/>
                      <a:pt x="1401" y="960"/>
                      <a:pt x="1401" y="605"/>
                    </a:cubicBezTo>
                    <a:cubicBezTo>
                      <a:pt x="1401" y="271"/>
                      <a:pt x="1131" y="0"/>
                      <a:pt x="796" y="0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92;p55">
                <a:extLst>
                  <a:ext uri="{FF2B5EF4-FFF2-40B4-BE49-F238E27FC236}">
                    <a16:creationId xmlns:a16="http://schemas.microsoft.com/office/drawing/2014/main" id="{80366B9B-1855-41C7-BF8A-56243BC27581}"/>
                  </a:ext>
                </a:extLst>
              </p:cNvPr>
              <p:cNvSpPr/>
              <p:nvPr/>
            </p:nvSpPr>
            <p:spPr>
              <a:xfrm>
                <a:off x="1858500" y="1725175"/>
                <a:ext cx="3505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199" extrusionOk="0">
                    <a:moveTo>
                      <a:pt x="813" y="0"/>
                    </a:moveTo>
                    <a:cubicBezTo>
                      <a:pt x="271" y="0"/>
                      <a:pt x="1" y="637"/>
                      <a:pt x="383" y="1019"/>
                    </a:cubicBezTo>
                    <a:cubicBezTo>
                      <a:pt x="507" y="1143"/>
                      <a:pt x="658" y="1198"/>
                      <a:pt x="805" y="1198"/>
                    </a:cubicBezTo>
                    <a:cubicBezTo>
                      <a:pt x="1111" y="1198"/>
                      <a:pt x="1402" y="960"/>
                      <a:pt x="1402" y="605"/>
                    </a:cubicBezTo>
                    <a:cubicBezTo>
                      <a:pt x="1402" y="271"/>
                      <a:pt x="1131" y="0"/>
                      <a:pt x="813" y="0"/>
                    </a:cubicBezTo>
                    <a:close/>
                  </a:path>
                </a:pathLst>
              </a:custGeom>
              <a:solidFill>
                <a:srgbClr val="FFB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93;p55">
                <a:extLst>
                  <a:ext uri="{FF2B5EF4-FFF2-40B4-BE49-F238E27FC236}">
                    <a16:creationId xmlns:a16="http://schemas.microsoft.com/office/drawing/2014/main" id="{C400390B-A7D7-4367-A4A9-7CEB5B91CCFB}"/>
                  </a:ext>
                </a:extLst>
              </p:cNvPr>
              <p:cNvSpPr/>
              <p:nvPr/>
            </p:nvSpPr>
            <p:spPr>
              <a:xfrm>
                <a:off x="1765400" y="2083400"/>
                <a:ext cx="247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988" h="121" extrusionOk="0">
                    <a:moveTo>
                      <a:pt x="488" y="1"/>
                    </a:moveTo>
                    <a:cubicBezTo>
                      <a:pt x="322" y="1"/>
                      <a:pt x="159" y="21"/>
                      <a:pt x="0" y="60"/>
                    </a:cubicBezTo>
                    <a:cubicBezTo>
                      <a:pt x="159" y="100"/>
                      <a:pt x="322" y="120"/>
                      <a:pt x="488" y="120"/>
                    </a:cubicBezTo>
                    <a:cubicBezTo>
                      <a:pt x="653" y="120"/>
                      <a:pt x="820" y="100"/>
                      <a:pt x="987" y="60"/>
                    </a:cubicBezTo>
                    <a:cubicBezTo>
                      <a:pt x="820" y="21"/>
                      <a:pt x="653" y="1"/>
                      <a:pt x="488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94;p55">
                <a:extLst>
                  <a:ext uri="{FF2B5EF4-FFF2-40B4-BE49-F238E27FC236}">
                    <a16:creationId xmlns:a16="http://schemas.microsoft.com/office/drawing/2014/main" id="{AA2E7DEF-BFA0-41CC-ADDF-6412F5543E7F}"/>
                  </a:ext>
                </a:extLst>
              </p:cNvPr>
              <p:cNvSpPr/>
              <p:nvPr/>
            </p:nvSpPr>
            <p:spPr>
              <a:xfrm>
                <a:off x="1904675" y="2064050"/>
                <a:ext cx="25100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31" extrusionOk="0">
                    <a:moveTo>
                      <a:pt x="379" y="1"/>
                    </a:moveTo>
                    <a:cubicBezTo>
                      <a:pt x="253" y="1"/>
                      <a:pt x="122" y="22"/>
                      <a:pt x="0" y="70"/>
                    </a:cubicBezTo>
                    <a:cubicBezTo>
                      <a:pt x="115" y="105"/>
                      <a:pt x="238" y="131"/>
                      <a:pt x="357" y="131"/>
                    </a:cubicBezTo>
                    <a:cubicBezTo>
                      <a:pt x="404" y="131"/>
                      <a:pt x="449" y="127"/>
                      <a:pt x="494" y="118"/>
                    </a:cubicBezTo>
                    <a:cubicBezTo>
                      <a:pt x="543" y="127"/>
                      <a:pt x="591" y="131"/>
                      <a:pt x="640" y="131"/>
                    </a:cubicBezTo>
                    <a:cubicBezTo>
                      <a:pt x="765" y="131"/>
                      <a:pt x="888" y="105"/>
                      <a:pt x="1003" y="70"/>
                    </a:cubicBezTo>
                    <a:cubicBezTo>
                      <a:pt x="881" y="22"/>
                      <a:pt x="751" y="1"/>
                      <a:pt x="618" y="1"/>
                    </a:cubicBezTo>
                    <a:cubicBezTo>
                      <a:pt x="576" y="1"/>
                      <a:pt x="535" y="3"/>
                      <a:pt x="494" y="7"/>
                    </a:cubicBezTo>
                    <a:cubicBezTo>
                      <a:pt x="456" y="3"/>
                      <a:pt x="418" y="1"/>
                      <a:pt x="379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95;p55">
                <a:extLst>
                  <a:ext uri="{FF2B5EF4-FFF2-40B4-BE49-F238E27FC236}">
                    <a16:creationId xmlns:a16="http://schemas.microsoft.com/office/drawing/2014/main" id="{428FD9AD-3E38-41EC-BF70-78ABF1BD90DA}"/>
                  </a:ext>
                </a:extLst>
              </p:cNvPr>
              <p:cNvSpPr/>
              <p:nvPr/>
            </p:nvSpPr>
            <p:spPr>
              <a:xfrm>
                <a:off x="1627300" y="2065900"/>
                <a:ext cx="247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988" h="120" extrusionOk="0">
                    <a:moveTo>
                      <a:pt x="488" y="0"/>
                    </a:moveTo>
                    <a:cubicBezTo>
                      <a:pt x="323" y="0"/>
                      <a:pt x="160" y="20"/>
                      <a:pt x="1" y="60"/>
                    </a:cubicBezTo>
                    <a:cubicBezTo>
                      <a:pt x="160" y="100"/>
                      <a:pt x="323" y="120"/>
                      <a:pt x="488" y="120"/>
                    </a:cubicBezTo>
                    <a:cubicBezTo>
                      <a:pt x="653" y="120"/>
                      <a:pt x="821" y="100"/>
                      <a:pt x="988" y="60"/>
                    </a:cubicBezTo>
                    <a:cubicBezTo>
                      <a:pt x="821" y="20"/>
                      <a:pt x="653" y="0"/>
                      <a:pt x="488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96;p55">
                <a:extLst>
                  <a:ext uri="{FF2B5EF4-FFF2-40B4-BE49-F238E27FC236}">
                    <a16:creationId xmlns:a16="http://schemas.microsoft.com/office/drawing/2014/main" id="{2E6C529D-0C0A-4134-AD77-34C98B19C419}"/>
                  </a:ext>
                </a:extLst>
              </p:cNvPr>
              <p:cNvSpPr/>
              <p:nvPr/>
            </p:nvSpPr>
            <p:spPr>
              <a:xfrm>
                <a:off x="1779725" y="2025775"/>
                <a:ext cx="7642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2846" extrusionOk="0">
                    <a:moveTo>
                      <a:pt x="1901" y="1"/>
                    </a:moveTo>
                    <a:cubicBezTo>
                      <a:pt x="1845" y="1"/>
                      <a:pt x="1790" y="9"/>
                      <a:pt x="1735" y="26"/>
                    </a:cubicBezTo>
                    <a:cubicBezTo>
                      <a:pt x="1512" y="89"/>
                      <a:pt x="1321" y="185"/>
                      <a:pt x="1162" y="328"/>
                    </a:cubicBezTo>
                    <a:cubicBezTo>
                      <a:pt x="907" y="535"/>
                      <a:pt x="669" y="790"/>
                      <a:pt x="478" y="1060"/>
                    </a:cubicBezTo>
                    <a:cubicBezTo>
                      <a:pt x="287" y="1331"/>
                      <a:pt x="0" y="1967"/>
                      <a:pt x="112" y="2365"/>
                    </a:cubicBezTo>
                    <a:cubicBezTo>
                      <a:pt x="159" y="2541"/>
                      <a:pt x="287" y="2668"/>
                      <a:pt x="462" y="2700"/>
                    </a:cubicBezTo>
                    <a:cubicBezTo>
                      <a:pt x="963" y="2797"/>
                      <a:pt x="1477" y="2846"/>
                      <a:pt x="1992" y="2846"/>
                    </a:cubicBezTo>
                    <a:cubicBezTo>
                      <a:pt x="2065" y="2846"/>
                      <a:pt x="2139" y="2845"/>
                      <a:pt x="2213" y="2843"/>
                    </a:cubicBezTo>
                    <a:lnTo>
                      <a:pt x="2945" y="2843"/>
                    </a:lnTo>
                    <a:cubicBezTo>
                      <a:pt x="2977" y="2843"/>
                      <a:pt x="3009" y="2843"/>
                      <a:pt x="3025" y="2827"/>
                    </a:cubicBezTo>
                    <a:cubicBezTo>
                      <a:pt x="3040" y="2795"/>
                      <a:pt x="3056" y="2763"/>
                      <a:pt x="3040" y="2732"/>
                    </a:cubicBezTo>
                    <a:cubicBezTo>
                      <a:pt x="2993" y="2413"/>
                      <a:pt x="2929" y="2063"/>
                      <a:pt x="2674" y="1872"/>
                    </a:cubicBezTo>
                    <a:cubicBezTo>
                      <a:pt x="2595" y="1824"/>
                      <a:pt x="2515" y="1776"/>
                      <a:pt x="2483" y="1697"/>
                    </a:cubicBezTo>
                    <a:cubicBezTo>
                      <a:pt x="2467" y="1665"/>
                      <a:pt x="2467" y="1617"/>
                      <a:pt x="2483" y="1585"/>
                    </a:cubicBezTo>
                    <a:lnTo>
                      <a:pt x="2483" y="1490"/>
                    </a:lnTo>
                    <a:cubicBezTo>
                      <a:pt x="2499" y="1347"/>
                      <a:pt x="2515" y="1188"/>
                      <a:pt x="2515" y="1044"/>
                    </a:cubicBezTo>
                    <a:cubicBezTo>
                      <a:pt x="2547" y="742"/>
                      <a:pt x="2563" y="376"/>
                      <a:pt x="2340" y="169"/>
                    </a:cubicBezTo>
                    <a:cubicBezTo>
                      <a:pt x="2211" y="63"/>
                      <a:pt x="2056" y="1"/>
                      <a:pt x="1901" y="1"/>
                    </a:cubicBezTo>
                    <a:close/>
                  </a:path>
                </a:pathLst>
              </a:custGeom>
              <a:solidFill>
                <a:srgbClr val="FF76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97;p55">
                <a:extLst>
                  <a:ext uri="{FF2B5EF4-FFF2-40B4-BE49-F238E27FC236}">
                    <a16:creationId xmlns:a16="http://schemas.microsoft.com/office/drawing/2014/main" id="{C7B2C286-C670-4929-8145-C12818435D4C}"/>
                  </a:ext>
                </a:extLst>
              </p:cNvPr>
              <p:cNvSpPr/>
              <p:nvPr/>
            </p:nvSpPr>
            <p:spPr>
              <a:xfrm>
                <a:off x="1782500" y="2062625"/>
                <a:ext cx="73650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372" extrusionOk="0">
                    <a:moveTo>
                      <a:pt x="2356" y="0"/>
                    </a:moveTo>
                    <a:cubicBezTo>
                      <a:pt x="2309" y="32"/>
                      <a:pt x="2261" y="64"/>
                      <a:pt x="2213" y="80"/>
                    </a:cubicBezTo>
                    <a:cubicBezTo>
                      <a:pt x="2118" y="175"/>
                      <a:pt x="1990" y="239"/>
                      <a:pt x="1863" y="287"/>
                    </a:cubicBezTo>
                    <a:cubicBezTo>
                      <a:pt x="1810" y="293"/>
                      <a:pt x="1755" y="297"/>
                      <a:pt x="1699" y="297"/>
                    </a:cubicBezTo>
                    <a:cubicBezTo>
                      <a:pt x="1620" y="297"/>
                      <a:pt x="1540" y="289"/>
                      <a:pt x="1465" y="271"/>
                    </a:cubicBezTo>
                    <a:cubicBezTo>
                      <a:pt x="1440" y="269"/>
                      <a:pt x="1414" y="268"/>
                      <a:pt x="1389" y="268"/>
                    </a:cubicBezTo>
                    <a:cubicBezTo>
                      <a:pt x="1160" y="268"/>
                      <a:pt x="935" y="333"/>
                      <a:pt x="749" y="462"/>
                    </a:cubicBezTo>
                    <a:lnTo>
                      <a:pt x="510" y="398"/>
                    </a:lnTo>
                    <a:cubicBezTo>
                      <a:pt x="287" y="493"/>
                      <a:pt x="112" y="685"/>
                      <a:pt x="1" y="891"/>
                    </a:cubicBezTo>
                    <a:cubicBezTo>
                      <a:pt x="48" y="1067"/>
                      <a:pt x="176" y="1194"/>
                      <a:pt x="351" y="1226"/>
                    </a:cubicBezTo>
                    <a:cubicBezTo>
                      <a:pt x="852" y="1323"/>
                      <a:pt x="1366" y="1372"/>
                      <a:pt x="1881" y="1372"/>
                    </a:cubicBezTo>
                    <a:cubicBezTo>
                      <a:pt x="1954" y="1372"/>
                      <a:pt x="2028" y="1371"/>
                      <a:pt x="2102" y="1369"/>
                    </a:cubicBezTo>
                    <a:lnTo>
                      <a:pt x="2834" y="1369"/>
                    </a:lnTo>
                    <a:cubicBezTo>
                      <a:pt x="2866" y="1369"/>
                      <a:pt x="2898" y="1369"/>
                      <a:pt x="2914" y="1353"/>
                    </a:cubicBezTo>
                    <a:cubicBezTo>
                      <a:pt x="2929" y="1321"/>
                      <a:pt x="2945" y="1289"/>
                      <a:pt x="2929" y="1258"/>
                    </a:cubicBezTo>
                    <a:cubicBezTo>
                      <a:pt x="2882" y="939"/>
                      <a:pt x="2818" y="573"/>
                      <a:pt x="2547" y="382"/>
                    </a:cubicBezTo>
                    <a:cubicBezTo>
                      <a:pt x="2484" y="334"/>
                      <a:pt x="2388" y="302"/>
                      <a:pt x="2356" y="207"/>
                    </a:cubicBezTo>
                    <a:cubicBezTo>
                      <a:pt x="2356" y="175"/>
                      <a:pt x="2356" y="127"/>
                      <a:pt x="2356" y="96"/>
                    </a:cubicBezTo>
                    <a:lnTo>
                      <a:pt x="23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98;p55">
                <a:extLst>
                  <a:ext uri="{FF2B5EF4-FFF2-40B4-BE49-F238E27FC236}">
                    <a16:creationId xmlns:a16="http://schemas.microsoft.com/office/drawing/2014/main" id="{263BF606-5750-4EC5-BD5C-B79EDB26E2DF}"/>
                  </a:ext>
                </a:extLst>
              </p:cNvPr>
              <p:cNvSpPr/>
              <p:nvPr/>
            </p:nvSpPr>
            <p:spPr>
              <a:xfrm>
                <a:off x="1831050" y="2084325"/>
                <a:ext cx="440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501" extrusionOk="0">
                    <a:moveTo>
                      <a:pt x="21" y="0"/>
                    </a:moveTo>
                    <a:cubicBezTo>
                      <a:pt x="18" y="0"/>
                      <a:pt x="16" y="2"/>
                      <a:pt x="16" y="8"/>
                    </a:cubicBezTo>
                    <a:cubicBezTo>
                      <a:pt x="1" y="8"/>
                      <a:pt x="1" y="8"/>
                      <a:pt x="1" y="23"/>
                    </a:cubicBezTo>
                    <a:cubicBezTo>
                      <a:pt x="64" y="183"/>
                      <a:pt x="112" y="342"/>
                      <a:pt x="160" y="501"/>
                    </a:cubicBezTo>
                    <a:lnTo>
                      <a:pt x="176" y="501"/>
                    </a:lnTo>
                    <a:cubicBezTo>
                      <a:pt x="144" y="326"/>
                      <a:pt x="96" y="167"/>
                      <a:pt x="32" y="8"/>
                    </a:cubicBezTo>
                    <a:cubicBezTo>
                      <a:pt x="32" y="8"/>
                      <a:pt x="25" y="0"/>
                      <a:pt x="21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99;p55">
                <a:extLst>
                  <a:ext uri="{FF2B5EF4-FFF2-40B4-BE49-F238E27FC236}">
                    <a16:creationId xmlns:a16="http://schemas.microsoft.com/office/drawing/2014/main" id="{E1E20DFC-FACA-43EF-9152-2F183317F90B}"/>
                  </a:ext>
                </a:extLst>
              </p:cNvPr>
              <p:cNvSpPr/>
              <p:nvPr/>
            </p:nvSpPr>
            <p:spPr>
              <a:xfrm>
                <a:off x="1843000" y="2083300"/>
                <a:ext cx="5975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542" extrusionOk="0">
                    <a:moveTo>
                      <a:pt x="0" y="1"/>
                    </a:moveTo>
                    <a:cubicBezTo>
                      <a:pt x="0" y="1"/>
                      <a:pt x="0" y="17"/>
                      <a:pt x="0" y="33"/>
                    </a:cubicBezTo>
                    <a:cubicBezTo>
                      <a:pt x="96" y="192"/>
                      <a:pt x="159" y="367"/>
                      <a:pt x="207" y="542"/>
                    </a:cubicBezTo>
                    <a:lnTo>
                      <a:pt x="239" y="542"/>
                    </a:lnTo>
                    <a:cubicBezTo>
                      <a:pt x="191" y="351"/>
                      <a:pt x="127" y="176"/>
                      <a:pt x="32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00;p55">
                <a:extLst>
                  <a:ext uri="{FF2B5EF4-FFF2-40B4-BE49-F238E27FC236}">
                    <a16:creationId xmlns:a16="http://schemas.microsoft.com/office/drawing/2014/main" id="{EA1D24CB-9B7E-4E0D-88B6-0D78FABC5002}"/>
                  </a:ext>
                </a:extLst>
              </p:cNvPr>
              <p:cNvSpPr/>
              <p:nvPr/>
            </p:nvSpPr>
            <p:spPr>
              <a:xfrm>
                <a:off x="1576375" y="1622400"/>
                <a:ext cx="396775" cy="483625"/>
              </a:xfrm>
              <a:custGeom>
                <a:avLst/>
                <a:gdLst/>
                <a:ahLst/>
                <a:cxnLst/>
                <a:rect l="l" t="t" r="r" b="b"/>
                <a:pathLst>
                  <a:path w="15871" h="19345" extrusionOk="0">
                    <a:moveTo>
                      <a:pt x="3725" y="1"/>
                    </a:moveTo>
                    <a:cubicBezTo>
                      <a:pt x="3586" y="1"/>
                      <a:pt x="3457" y="89"/>
                      <a:pt x="3407" y="227"/>
                    </a:cubicBezTo>
                    <a:cubicBezTo>
                      <a:pt x="3343" y="450"/>
                      <a:pt x="3279" y="673"/>
                      <a:pt x="3248" y="896"/>
                    </a:cubicBezTo>
                    <a:cubicBezTo>
                      <a:pt x="3248" y="928"/>
                      <a:pt x="3232" y="959"/>
                      <a:pt x="3232" y="991"/>
                    </a:cubicBezTo>
                    <a:cubicBezTo>
                      <a:pt x="3232" y="1007"/>
                      <a:pt x="3232" y="1023"/>
                      <a:pt x="3232" y="1039"/>
                    </a:cubicBezTo>
                    <a:lnTo>
                      <a:pt x="3216" y="1135"/>
                    </a:lnTo>
                    <a:cubicBezTo>
                      <a:pt x="3216" y="1198"/>
                      <a:pt x="3200" y="1278"/>
                      <a:pt x="3200" y="1357"/>
                    </a:cubicBezTo>
                    <a:lnTo>
                      <a:pt x="3200" y="1437"/>
                    </a:lnTo>
                    <a:cubicBezTo>
                      <a:pt x="3184" y="1755"/>
                      <a:pt x="3184" y="2058"/>
                      <a:pt x="3216" y="2360"/>
                    </a:cubicBezTo>
                    <a:cubicBezTo>
                      <a:pt x="3216" y="2392"/>
                      <a:pt x="3216" y="2440"/>
                      <a:pt x="3216" y="2456"/>
                    </a:cubicBezTo>
                    <a:lnTo>
                      <a:pt x="3216" y="2535"/>
                    </a:lnTo>
                    <a:lnTo>
                      <a:pt x="3232" y="2631"/>
                    </a:lnTo>
                    <a:lnTo>
                      <a:pt x="3232" y="2647"/>
                    </a:lnTo>
                    <a:cubicBezTo>
                      <a:pt x="3232" y="2694"/>
                      <a:pt x="3248" y="2774"/>
                      <a:pt x="3248" y="2790"/>
                    </a:cubicBezTo>
                    <a:cubicBezTo>
                      <a:pt x="3263" y="2806"/>
                      <a:pt x="3248" y="2822"/>
                      <a:pt x="3263" y="2854"/>
                    </a:cubicBezTo>
                    <a:cubicBezTo>
                      <a:pt x="3263" y="2885"/>
                      <a:pt x="3279" y="2917"/>
                      <a:pt x="3279" y="2949"/>
                    </a:cubicBezTo>
                    <a:cubicBezTo>
                      <a:pt x="3375" y="3459"/>
                      <a:pt x="3534" y="3952"/>
                      <a:pt x="3741" y="4414"/>
                    </a:cubicBezTo>
                    <a:lnTo>
                      <a:pt x="3789" y="4525"/>
                    </a:lnTo>
                    <a:cubicBezTo>
                      <a:pt x="3884" y="4716"/>
                      <a:pt x="3980" y="4923"/>
                      <a:pt x="4091" y="5114"/>
                    </a:cubicBezTo>
                    <a:lnTo>
                      <a:pt x="4139" y="5225"/>
                    </a:lnTo>
                    <a:cubicBezTo>
                      <a:pt x="4139" y="5225"/>
                      <a:pt x="4043" y="5942"/>
                      <a:pt x="3900" y="6817"/>
                    </a:cubicBezTo>
                    <a:cubicBezTo>
                      <a:pt x="3789" y="7470"/>
                      <a:pt x="3645" y="8234"/>
                      <a:pt x="3502" y="8807"/>
                    </a:cubicBezTo>
                    <a:cubicBezTo>
                      <a:pt x="3439" y="9109"/>
                      <a:pt x="3343" y="9412"/>
                      <a:pt x="3184" y="9682"/>
                    </a:cubicBezTo>
                    <a:cubicBezTo>
                      <a:pt x="2754" y="10160"/>
                      <a:pt x="0" y="12802"/>
                      <a:pt x="653" y="15253"/>
                    </a:cubicBezTo>
                    <a:cubicBezTo>
                      <a:pt x="1322" y="17720"/>
                      <a:pt x="2977" y="18755"/>
                      <a:pt x="2977" y="18755"/>
                    </a:cubicBezTo>
                    <a:cubicBezTo>
                      <a:pt x="2706" y="18771"/>
                      <a:pt x="2452" y="18882"/>
                      <a:pt x="2245" y="19058"/>
                    </a:cubicBezTo>
                    <a:cubicBezTo>
                      <a:pt x="2101" y="19201"/>
                      <a:pt x="3598" y="19264"/>
                      <a:pt x="5014" y="19312"/>
                    </a:cubicBezTo>
                    <a:cubicBezTo>
                      <a:pt x="6192" y="19344"/>
                      <a:pt x="7322" y="19344"/>
                      <a:pt x="7386" y="19344"/>
                    </a:cubicBezTo>
                    <a:cubicBezTo>
                      <a:pt x="7482" y="19328"/>
                      <a:pt x="7577" y="19280"/>
                      <a:pt x="7657" y="19233"/>
                    </a:cubicBezTo>
                    <a:cubicBezTo>
                      <a:pt x="7736" y="19201"/>
                      <a:pt x="7848" y="19137"/>
                      <a:pt x="7959" y="19073"/>
                    </a:cubicBezTo>
                    <a:cubicBezTo>
                      <a:pt x="8962" y="18485"/>
                      <a:pt x="9853" y="17736"/>
                      <a:pt x="10601" y="16845"/>
                    </a:cubicBezTo>
                    <a:cubicBezTo>
                      <a:pt x="10649" y="16797"/>
                      <a:pt x="10697" y="16750"/>
                      <a:pt x="10729" y="16686"/>
                    </a:cubicBezTo>
                    <a:lnTo>
                      <a:pt x="10761" y="16670"/>
                    </a:lnTo>
                    <a:cubicBezTo>
                      <a:pt x="10808" y="17227"/>
                      <a:pt x="11047" y="19042"/>
                      <a:pt x="11318" y="19073"/>
                    </a:cubicBezTo>
                    <a:cubicBezTo>
                      <a:pt x="11528" y="19104"/>
                      <a:pt x="12394" y="19184"/>
                      <a:pt x="13071" y="19184"/>
                    </a:cubicBezTo>
                    <a:cubicBezTo>
                      <a:pt x="13469" y="19184"/>
                      <a:pt x="13802" y="19156"/>
                      <a:pt x="13896" y="19073"/>
                    </a:cubicBezTo>
                    <a:cubicBezTo>
                      <a:pt x="14167" y="18851"/>
                      <a:pt x="14851" y="13041"/>
                      <a:pt x="14565" y="11290"/>
                    </a:cubicBezTo>
                    <a:cubicBezTo>
                      <a:pt x="14438" y="10414"/>
                      <a:pt x="14358" y="9523"/>
                      <a:pt x="14326" y="8616"/>
                    </a:cubicBezTo>
                    <a:cubicBezTo>
                      <a:pt x="14310" y="8250"/>
                      <a:pt x="14310" y="7868"/>
                      <a:pt x="14294" y="7533"/>
                    </a:cubicBezTo>
                    <a:lnTo>
                      <a:pt x="14294" y="7263"/>
                    </a:lnTo>
                    <a:cubicBezTo>
                      <a:pt x="14262" y="6276"/>
                      <a:pt x="14262" y="5512"/>
                      <a:pt x="14262" y="5512"/>
                    </a:cubicBezTo>
                    <a:cubicBezTo>
                      <a:pt x="14262" y="5512"/>
                      <a:pt x="14294" y="5480"/>
                      <a:pt x="14310" y="5416"/>
                    </a:cubicBezTo>
                    <a:cubicBezTo>
                      <a:pt x="14326" y="5400"/>
                      <a:pt x="14342" y="5385"/>
                      <a:pt x="14342" y="5369"/>
                    </a:cubicBezTo>
                    <a:cubicBezTo>
                      <a:pt x="14358" y="5337"/>
                      <a:pt x="14358" y="5305"/>
                      <a:pt x="14374" y="5289"/>
                    </a:cubicBezTo>
                    <a:cubicBezTo>
                      <a:pt x="14390" y="5257"/>
                      <a:pt x="14406" y="5225"/>
                      <a:pt x="14422" y="5194"/>
                    </a:cubicBezTo>
                    <a:cubicBezTo>
                      <a:pt x="14533" y="4923"/>
                      <a:pt x="14708" y="4525"/>
                      <a:pt x="14883" y="4063"/>
                    </a:cubicBezTo>
                    <a:cubicBezTo>
                      <a:pt x="14899" y="4047"/>
                      <a:pt x="14915" y="4016"/>
                      <a:pt x="14931" y="3984"/>
                    </a:cubicBezTo>
                    <a:cubicBezTo>
                      <a:pt x="14963" y="3904"/>
                      <a:pt x="14995" y="3809"/>
                      <a:pt x="15011" y="3761"/>
                    </a:cubicBezTo>
                    <a:cubicBezTo>
                      <a:pt x="15042" y="3713"/>
                      <a:pt x="15058" y="3650"/>
                      <a:pt x="15074" y="3602"/>
                    </a:cubicBezTo>
                    <a:lnTo>
                      <a:pt x="15138" y="3443"/>
                    </a:lnTo>
                    <a:cubicBezTo>
                      <a:pt x="15170" y="3363"/>
                      <a:pt x="15202" y="3268"/>
                      <a:pt x="15233" y="3188"/>
                    </a:cubicBezTo>
                    <a:cubicBezTo>
                      <a:pt x="15472" y="2535"/>
                      <a:pt x="15663" y="1867"/>
                      <a:pt x="15822" y="1198"/>
                    </a:cubicBezTo>
                    <a:cubicBezTo>
                      <a:pt x="15822" y="1150"/>
                      <a:pt x="15838" y="1119"/>
                      <a:pt x="15838" y="1071"/>
                    </a:cubicBezTo>
                    <a:cubicBezTo>
                      <a:pt x="15838" y="1071"/>
                      <a:pt x="15838" y="1055"/>
                      <a:pt x="15838" y="1055"/>
                    </a:cubicBezTo>
                    <a:cubicBezTo>
                      <a:pt x="15854" y="975"/>
                      <a:pt x="15870" y="896"/>
                      <a:pt x="15870" y="816"/>
                    </a:cubicBezTo>
                    <a:cubicBezTo>
                      <a:pt x="15870" y="784"/>
                      <a:pt x="15870" y="768"/>
                      <a:pt x="15870" y="753"/>
                    </a:cubicBezTo>
                    <a:cubicBezTo>
                      <a:pt x="15854" y="609"/>
                      <a:pt x="15743" y="514"/>
                      <a:pt x="15599" y="514"/>
                    </a:cubicBezTo>
                    <a:lnTo>
                      <a:pt x="15584" y="514"/>
                    </a:lnTo>
                    <a:lnTo>
                      <a:pt x="15408" y="530"/>
                    </a:lnTo>
                    <a:cubicBezTo>
                      <a:pt x="15313" y="546"/>
                      <a:pt x="15217" y="562"/>
                      <a:pt x="15122" y="577"/>
                    </a:cubicBezTo>
                    <a:lnTo>
                      <a:pt x="15042" y="593"/>
                    </a:lnTo>
                    <a:lnTo>
                      <a:pt x="14979" y="609"/>
                    </a:lnTo>
                    <a:lnTo>
                      <a:pt x="14899" y="625"/>
                    </a:lnTo>
                    <a:cubicBezTo>
                      <a:pt x="14453" y="753"/>
                      <a:pt x="14040" y="928"/>
                      <a:pt x="13658" y="1182"/>
                    </a:cubicBezTo>
                    <a:cubicBezTo>
                      <a:pt x="13610" y="1198"/>
                      <a:pt x="13578" y="1230"/>
                      <a:pt x="13530" y="1262"/>
                    </a:cubicBezTo>
                    <a:lnTo>
                      <a:pt x="13451" y="1326"/>
                    </a:lnTo>
                    <a:lnTo>
                      <a:pt x="13339" y="1405"/>
                    </a:lnTo>
                    <a:lnTo>
                      <a:pt x="13212" y="1485"/>
                    </a:lnTo>
                    <a:lnTo>
                      <a:pt x="13085" y="1596"/>
                    </a:lnTo>
                    <a:cubicBezTo>
                      <a:pt x="12814" y="1819"/>
                      <a:pt x="12559" y="2058"/>
                      <a:pt x="12336" y="2328"/>
                    </a:cubicBezTo>
                    <a:cubicBezTo>
                      <a:pt x="11843" y="2217"/>
                      <a:pt x="11350" y="2137"/>
                      <a:pt x="10856" y="2090"/>
                    </a:cubicBezTo>
                    <a:cubicBezTo>
                      <a:pt x="10761" y="2074"/>
                      <a:pt x="10665" y="2058"/>
                      <a:pt x="10554" y="2058"/>
                    </a:cubicBezTo>
                    <a:cubicBezTo>
                      <a:pt x="10321" y="2034"/>
                      <a:pt x="10079" y="2020"/>
                      <a:pt x="9841" y="2020"/>
                    </a:cubicBezTo>
                    <a:cubicBezTo>
                      <a:pt x="9754" y="2020"/>
                      <a:pt x="9668" y="2022"/>
                      <a:pt x="9583" y="2026"/>
                    </a:cubicBezTo>
                    <a:cubicBezTo>
                      <a:pt x="9408" y="2026"/>
                      <a:pt x="9248" y="2042"/>
                      <a:pt x="9073" y="2058"/>
                    </a:cubicBezTo>
                    <a:cubicBezTo>
                      <a:pt x="8437" y="2090"/>
                      <a:pt x="7816" y="2185"/>
                      <a:pt x="7195" y="2328"/>
                    </a:cubicBezTo>
                    <a:lnTo>
                      <a:pt x="6972" y="2137"/>
                    </a:lnTo>
                    <a:lnTo>
                      <a:pt x="6877" y="2074"/>
                    </a:lnTo>
                    <a:cubicBezTo>
                      <a:pt x="6877" y="2058"/>
                      <a:pt x="6877" y="2058"/>
                      <a:pt x="6861" y="2058"/>
                    </a:cubicBezTo>
                    <a:lnTo>
                      <a:pt x="6829" y="2026"/>
                    </a:lnTo>
                    <a:cubicBezTo>
                      <a:pt x="6622" y="1851"/>
                      <a:pt x="6351" y="1644"/>
                      <a:pt x="6049" y="1405"/>
                    </a:cubicBezTo>
                    <a:lnTo>
                      <a:pt x="5969" y="1357"/>
                    </a:lnTo>
                    <a:cubicBezTo>
                      <a:pt x="5874" y="1278"/>
                      <a:pt x="5778" y="1198"/>
                      <a:pt x="5683" y="1135"/>
                    </a:cubicBezTo>
                    <a:lnTo>
                      <a:pt x="5524" y="1023"/>
                    </a:lnTo>
                    <a:cubicBezTo>
                      <a:pt x="5380" y="912"/>
                      <a:pt x="5221" y="800"/>
                      <a:pt x="5062" y="689"/>
                    </a:cubicBezTo>
                    <a:cubicBezTo>
                      <a:pt x="4951" y="625"/>
                      <a:pt x="4855" y="562"/>
                      <a:pt x="4760" y="498"/>
                    </a:cubicBezTo>
                    <a:lnTo>
                      <a:pt x="4680" y="450"/>
                    </a:lnTo>
                    <a:cubicBezTo>
                      <a:pt x="4569" y="371"/>
                      <a:pt x="4473" y="307"/>
                      <a:pt x="4378" y="259"/>
                    </a:cubicBezTo>
                    <a:lnTo>
                      <a:pt x="4250" y="195"/>
                    </a:lnTo>
                    <a:lnTo>
                      <a:pt x="4107" y="116"/>
                    </a:lnTo>
                    <a:lnTo>
                      <a:pt x="4043" y="100"/>
                    </a:lnTo>
                    <a:cubicBezTo>
                      <a:pt x="3996" y="68"/>
                      <a:pt x="3932" y="36"/>
                      <a:pt x="3868" y="20"/>
                    </a:cubicBezTo>
                    <a:lnTo>
                      <a:pt x="3836" y="20"/>
                    </a:lnTo>
                    <a:cubicBezTo>
                      <a:pt x="3800" y="7"/>
                      <a:pt x="3762" y="1"/>
                      <a:pt x="37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01;p55">
                <a:extLst>
                  <a:ext uri="{FF2B5EF4-FFF2-40B4-BE49-F238E27FC236}">
                    <a16:creationId xmlns:a16="http://schemas.microsoft.com/office/drawing/2014/main" id="{2C87FF4D-E584-4775-ADAA-38DC48447855}"/>
                  </a:ext>
                </a:extLst>
              </p:cNvPr>
              <p:cNvSpPr/>
              <p:nvPr/>
            </p:nvSpPr>
            <p:spPr>
              <a:xfrm>
                <a:off x="1576375" y="1842550"/>
                <a:ext cx="208950" cy="263475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10539" extrusionOk="0">
                    <a:moveTo>
                      <a:pt x="3502" y="1"/>
                    </a:moveTo>
                    <a:cubicBezTo>
                      <a:pt x="3454" y="303"/>
                      <a:pt x="3343" y="606"/>
                      <a:pt x="3184" y="876"/>
                    </a:cubicBezTo>
                    <a:cubicBezTo>
                      <a:pt x="2754" y="1354"/>
                      <a:pt x="0" y="3996"/>
                      <a:pt x="669" y="6447"/>
                    </a:cubicBezTo>
                    <a:cubicBezTo>
                      <a:pt x="1003" y="7753"/>
                      <a:pt x="1719" y="8914"/>
                      <a:pt x="2738" y="9774"/>
                    </a:cubicBezTo>
                    <a:cubicBezTo>
                      <a:pt x="2818" y="9838"/>
                      <a:pt x="2897" y="9901"/>
                      <a:pt x="2977" y="9949"/>
                    </a:cubicBezTo>
                    <a:cubicBezTo>
                      <a:pt x="2706" y="9981"/>
                      <a:pt x="2452" y="10076"/>
                      <a:pt x="2245" y="10252"/>
                    </a:cubicBezTo>
                    <a:cubicBezTo>
                      <a:pt x="2101" y="10395"/>
                      <a:pt x="3598" y="10458"/>
                      <a:pt x="5014" y="10506"/>
                    </a:cubicBezTo>
                    <a:lnTo>
                      <a:pt x="5078" y="10506"/>
                    </a:lnTo>
                    <a:cubicBezTo>
                      <a:pt x="6240" y="10538"/>
                      <a:pt x="7322" y="10538"/>
                      <a:pt x="7386" y="10538"/>
                    </a:cubicBezTo>
                    <a:cubicBezTo>
                      <a:pt x="7482" y="10522"/>
                      <a:pt x="7577" y="10474"/>
                      <a:pt x="7673" y="10427"/>
                    </a:cubicBezTo>
                    <a:lnTo>
                      <a:pt x="7673" y="10411"/>
                    </a:lnTo>
                    <a:cubicBezTo>
                      <a:pt x="7720" y="9726"/>
                      <a:pt x="7768" y="9058"/>
                      <a:pt x="7848" y="8389"/>
                    </a:cubicBezTo>
                    <a:cubicBezTo>
                      <a:pt x="7959" y="7355"/>
                      <a:pt x="8086" y="6336"/>
                      <a:pt x="8230" y="5317"/>
                    </a:cubicBezTo>
                    <a:cubicBezTo>
                      <a:pt x="8293" y="4840"/>
                      <a:pt x="8357" y="4330"/>
                      <a:pt x="8134" y="3916"/>
                    </a:cubicBezTo>
                    <a:cubicBezTo>
                      <a:pt x="7991" y="3694"/>
                      <a:pt x="7800" y="3503"/>
                      <a:pt x="7593" y="3359"/>
                    </a:cubicBezTo>
                    <a:cubicBezTo>
                      <a:pt x="6733" y="2691"/>
                      <a:pt x="5858" y="2054"/>
                      <a:pt x="4967" y="1433"/>
                    </a:cubicBezTo>
                    <a:cubicBezTo>
                      <a:pt x="4569" y="1179"/>
                      <a:pt x="4203" y="892"/>
                      <a:pt x="3868" y="558"/>
                    </a:cubicBezTo>
                    <a:cubicBezTo>
                      <a:pt x="3725" y="399"/>
                      <a:pt x="3598" y="208"/>
                      <a:pt x="35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02;p55">
                <a:extLst>
                  <a:ext uri="{FF2B5EF4-FFF2-40B4-BE49-F238E27FC236}">
                    <a16:creationId xmlns:a16="http://schemas.microsoft.com/office/drawing/2014/main" id="{97C7B1C0-7B51-439E-91F4-D849D647375E}"/>
                  </a:ext>
                </a:extLst>
              </p:cNvPr>
              <p:cNvSpPr/>
              <p:nvPr/>
            </p:nvSpPr>
            <p:spPr>
              <a:xfrm>
                <a:off x="1841400" y="1838175"/>
                <a:ext cx="102300" cy="26412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10565" extrusionOk="0">
                    <a:moveTo>
                      <a:pt x="3741" y="1"/>
                    </a:moveTo>
                    <a:cubicBezTo>
                      <a:pt x="3152" y="940"/>
                      <a:pt x="2675" y="1927"/>
                      <a:pt x="2308" y="2945"/>
                    </a:cubicBezTo>
                    <a:cubicBezTo>
                      <a:pt x="2086" y="3550"/>
                      <a:pt x="1910" y="4139"/>
                      <a:pt x="1704" y="4744"/>
                    </a:cubicBezTo>
                    <a:cubicBezTo>
                      <a:pt x="1353" y="5810"/>
                      <a:pt x="987" y="6957"/>
                      <a:pt x="303" y="7848"/>
                    </a:cubicBezTo>
                    <a:cubicBezTo>
                      <a:pt x="191" y="7975"/>
                      <a:pt x="112" y="8087"/>
                      <a:pt x="0" y="8230"/>
                    </a:cubicBezTo>
                    <a:cubicBezTo>
                      <a:pt x="48" y="8182"/>
                      <a:pt x="96" y="8119"/>
                      <a:pt x="128" y="8071"/>
                    </a:cubicBezTo>
                    <a:lnTo>
                      <a:pt x="160" y="8055"/>
                    </a:lnTo>
                    <a:cubicBezTo>
                      <a:pt x="175" y="8246"/>
                      <a:pt x="223" y="8612"/>
                      <a:pt x="271" y="8994"/>
                    </a:cubicBezTo>
                    <a:cubicBezTo>
                      <a:pt x="382" y="9678"/>
                      <a:pt x="542" y="10442"/>
                      <a:pt x="717" y="10458"/>
                    </a:cubicBezTo>
                    <a:cubicBezTo>
                      <a:pt x="931" y="10479"/>
                      <a:pt x="1828" y="10565"/>
                      <a:pt x="2511" y="10565"/>
                    </a:cubicBezTo>
                    <a:cubicBezTo>
                      <a:pt x="2891" y="10565"/>
                      <a:pt x="3204" y="10538"/>
                      <a:pt x="3295" y="10458"/>
                    </a:cubicBezTo>
                    <a:cubicBezTo>
                      <a:pt x="3439" y="10347"/>
                      <a:pt x="3693" y="8596"/>
                      <a:pt x="3868" y="6734"/>
                    </a:cubicBezTo>
                    <a:cubicBezTo>
                      <a:pt x="4012" y="5158"/>
                      <a:pt x="4091" y="3487"/>
                      <a:pt x="3964" y="2691"/>
                    </a:cubicBezTo>
                    <a:cubicBezTo>
                      <a:pt x="3837" y="1799"/>
                      <a:pt x="3757" y="908"/>
                      <a:pt x="37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03;p55">
                <a:extLst>
                  <a:ext uri="{FF2B5EF4-FFF2-40B4-BE49-F238E27FC236}">
                    <a16:creationId xmlns:a16="http://schemas.microsoft.com/office/drawing/2014/main" id="{98236A49-3E51-47FE-B85C-6B1F209FAE6D}"/>
                  </a:ext>
                </a:extLst>
              </p:cNvPr>
              <p:cNvSpPr/>
              <p:nvPr/>
            </p:nvSpPr>
            <p:spPr>
              <a:xfrm>
                <a:off x="1655950" y="1622000"/>
                <a:ext cx="148075" cy="195075"/>
              </a:xfrm>
              <a:custGeom>
                <a:avLst/>
                <a:gdLst/>
                <a:ahLst/>
                <a:cxnLst/>
                <a:rect l="l" t="t" r="r" b="b"/>
                <a:pathLst>
                  <a:path w="5923" h="7803" extrusionOk="0">
                    <a:moveTo>
                      <a:pt x="557" y="1"/>
                    </a:moveTo>
                    <a:cubicBezTo>
                      <a:pt x="415" y="1"/>
                      <a:pt x="277" y="92"/>
                      <a:pt x="240" y="243"/>
                    </a:cubicBezTo>
                    <a:cubicBezTo>
                      <a:pt x="160" y="450"/>
                      <a:pt x="112" y="673"/>
                      <a:pt x="80" y="896"/>
                    </a:cubicBezTo>
                    <a:cubicBezTo>
                      <a:pt x="65" y="928"/>
                      <a:pt x="65" y="960"/>
                      <a:pt x="65" y="1007"/>
                    </a:cubicBezTo>
                    <a:cubicBezTo>
                      <a:pt x="65" y="1007"/>
                      <a:pt x="65" y="1039"/>
                      <a:pt x="65" y="1055"/>
                    </a:cubicBezTo>
                    <a:lnTo>
                      <a:pt x="49" y="1135"/>
                    </a:lnTo>
                    <a:cubicBezTo>
                      <a:pt x="33" y="1214"/>
                      <a:pt x="33" y="1278"/>
                      <a:pt x="33" y="1358"/>
                    </a:cubicBezTo>
                    <a:lnTo>
                      <a:pt x="33" y="1453"/>
                    </a:lnTo>
                    <a:cubicBezTo>
                      <a:pt x="1" y="1755"/>
                      <a:pt x="17" y="2074"/>
                      <a:pt x="33" y="2376"/>
                    </a:cubicBezTo>
                    <a:cubicBezTo>
                      <a:pt x="49" y="2408"/>
                      <a:pt x="49" y="2440"/>
                      <a:pt x="49" y="2472"/>
                    </a:cubicBezTo>
                    <a:lnTo>
                      <a:pt x="49" y="2535"/>
                    </a:lnTo>
                    <a:lnTo>
                      <a:pt x="65" y="2631"/>
                    </a:lnTo>
                    <a:lnTo>
                      <a:pt x="65" y="2663"/>
                    </a:lnTo>
                    <a:cubicBezTo>
                      <a:pt x="65" y="2710"/>
                      <a:pt x="65" y="2774"/>
                      <a:pt x="80" y="2806"/>
                    </a:cubicBezTo>
                    <a:cubicBezTo>
                      <a:pt x="96" y="2822"/>
                      <a:pt x="80" y="2822"/>
                      <a:pt x="96" y="2854"/>
                    </a:cubicBezTo>
                    <a:cubicBezTo>
                      <a:pt x="96" y="2901"/>
                      <a:pt x="112" y="2933"/>
                      <a:pt x="112" y="2965"/>
                    </a:cubicBezTo>
                    <a:cubicBezTo>
                      <a:pt x="208" y="3459"/>
                      <a:pt x="367" y="3952"/>
                      <a:pt x="574" y="4430"/>
                    </a:cubicBezTo>
                    <a:lnTo>
                      <a:pt x="622" y="4541"/>
                    </a:lnTo>
                    <a:cubicBezTo>
                      <a:pt x="701" y="4732"/>
                      <a:pt x="813" y="4923"/>
                      <a:pt x="908" y="5130"/>
                    </a:cubicBezTo>
                    <a:lnTo>
                      <a:pt x="972" y="5225"/>
                    </a:lnTo>
                    <a:cubicBezTo>
                      <a:pt x="972" y="5225"/>
                      <a:pt x="876" y="5958"/>
                      <a:pt x="733" y="6817"/>
                    </a:cubicBezTo>
                    <a:cubicBezTo>
                      <a:pt x="923" y="6761"/>
                      <a:pt x="1105" y="6698"/>
                      <a:pt x="1290" y="6698"/>
                    </a:cubicBezTo>
                    <a:cubicBezTo>
                      <a:pt x="1369" y="6698"/>
                      <a:pt x="1448" y="6709"/>
                      <a:pt x="1529" y="6738"/>
                    </a:cubicBezTo>
                    <a:cubicBezTo>
                      <a:pt x="1720" y="6817"/>
                      <a:pt x="1879" y="6945"/>
                      <a:pt x="2022" y="7104"/>
                    </a:cubicBezTo>
                    <a:cubicBezTo>
                      <a:pt x="2512" y="7552"/>
                      <a:pt x="3150" y="7802"/>
                      <a:pt x="3794" y="7802"/>
                    </a:cubicBezTo>
                    <a:cubicBezTo>
                      <a:pt x="3883" y="7802"/>
                      <a:pt x="3971" y="7798"/>
                      <a:pt x="4060" y="7788"/>
                    </a:cubicBezTo>
                    <a:cubicBezTo>
                      <a:pt x="4824" y="7677"/>
                      <a:pt x="5445" y="7167"/>
                      <a:pt x="5699" y="6451"/>
                    </a:cubicBezTo>
                    <a:cubicBezTo>
                      <a:pt x="5779" y="6133"/>
                      <a:pt x="5827" y="5798"/>
                      <a:pt x="5827" y="5464"/>
                    </a:cubicBezTo>
                    <a:cubicBezTo>
                      <a:pt x="5858" y="4477"/>
                      <a:pt x="5874" y="3490"/>
                      <a:pt x="5922" y="2504"/>
                    </a:cubicBezTo>
                    <a:cubicBezTo>
                      <a:pt x="5922" y="2360"/>
                      <a:pt x="5922" y="2201"/>
                      <a:pt x="5906" y="2058"/>
                    </a:cubicBezTo>
                    <a:cubicBezTo>
                      <a:pt x="5270" y="2106"/>
                      <a:pt x="4633" y="2201"/>
                      <a:pt x="4012" y="2344"/>
                    </a:cubicBezTo>
                    <a:lnTo>
                      <a:pt x="3789" y="2137"/>
                    </a:lnTo>
                    <a:lnTo>
                      <a:pt x="3710" y="2074"/>
                    </a:lnTo>
                    <a:cubicBezTo>
                      <a:pt x="3710" y="2074"/>
                      <a:pt x="3694" y="2074"/>
                      <a:pt x="3694" y="2058"/>
                    </a:cubicBezTo>
                    <a:lnTo>
                      <a:pt x="3646" y="2026"/>
                    </a:lnTo>
                    <a:cubicBezTo>
                      <a:pt x="3455" y="1867"/>
                      <a:pt x="3184" y="1644"/>
                      <a:pt x="2882" y="1421"/>
                    </a:cubicBezTo>
                    <a:lnTo>
                      <a:pt x="2802" y="1358"/>
                    </a:lnTo>
                    <a:cubicBezTo>
                      <a:pt x="2707" y="1278"/>
                      <a:pt x="2611" y="1214"/>
                      <a:pt x="2516" y="1135"/>
                    </a:cubicBezTo>
                    <a:lnTo>
                      <a:pt x="2357" y="1023"/>
                    </a:lnTo>
                    <a:cubicBezTo>
                      <a:pt x="2197" y="912"/>
                      <a:pt x="2054" y="800"/>
                      <a:pt x="1895" y="705"/>
                    </a:cubicBezTo>
                    <a:cubicBezTo>
                      <a:pt x="1784" y="625"/>
                      <a:pt x="1688" y="562"/>
                      <a:pt x="1593" y="498"/>
                    </a:cubicBezTo>
                    <a:lnTo>
                      <a:pt x="1513" y="450"/>
                    </a:lnTo>
                    <a:cubicBezTo>
                      <a:pt x="1402" y="387"/>
                      <a:pt x="1306" y="323"/>
                      <a:pt x="1195" y="259"/>
                    </a:cubicBezTo>
                    <a:lnTo>
                      <a:pt x="1083" y="196"/>
                    </a:lnTo>
                    <a:lnTo>
                      <a:pt x="940" y="132"/>
                    </a:lnTo>
                    <a:lnTo>
                      <a:pt x="876" y="100"/>
                    </a:lnTo>
                    <a:cubicBezTo>
                      <a:pt x="813" y="68"/>
                      <a:pt x="765" y="36"/>
                      <a:pt x="701" y="20"/>
                    </a:cubicBezTo>
                    <a:lnTo>
                      <a:pt x="669" y="20"/>
                    </a:lnTo>
                    <a:cubicBezTo>
                      <a:pt x="633" y="7"/>
                      <a:pt x="595" y="1"/>
                      <a:pt x="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04;p55">
                <a:extLst>
                  <a:ext uri="{FF2B5EF4-FFF2-40B4-BE49-F238E27FC236}">
                    <a16:creationId xmlns:a16="http://schemas.microsoft.com/office/drawing/2014/main" id="{6972F985-7A27-4C55-B38C-55CF88EDA313}"/>
                  </a:ext>
                </a:extLst>
              </p:cNvPr>
              <p:cNvSpPr/>
              <p:nvPr/>
            </p:nvSpPr>
            <p:spPr>
              <a:xfrm>
                <a:off x="1848550" y="1634825"/>
                <a:ext cx="124600" cy="170800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6832" extrusionOk="0">
                    <a:moveTo>
                      <a:pt x="4553" y="1"/>
                    </a:moveTo>
                    <a:cubicBezTo>
                      <a:pt x="4458" y="17"/>
                      <a:pt x="4362" y="33"/>
                      <a:pt x="4267" y="49"/>
                    </a:cubicBezTo>
                    <a:lnTo>
                      <a:pt x="4171" y="65"/>
                    </a:lnTo>
                    <a:lnTo>
                      <a:pt x="4124" y="80"/>
                    </a:lnTo>
                    <a:lnTo>
                      <a:pt x="4044" y="96"/>
                    </a:lnTo>
                    <a:cubicBezTo>
                      <a:pt x="3598" y="224"/>
                      <a:pt x="3184" y="399"/>
                      <a:pt x="2802" y="653"/>
                    </a:cubicBezTo>
                    <a:cubicBezTo>
                      <a:pt x="2755" y="669"/>
                      <a:pt x="2707" y="701"/>
                      <a:pt x="2675" y="733"/>
                    </a:cubicBezTo>
                    <a:lnTo>
                      <a:pt x="2580" y="797"/>
                    </a:lnTo>
                    <a:lnTo>
                      <a:pt x="2468" y="876"/>
                    </a:lnTo>
                    <a:lnTo>
                      <a:pt x="2357" y="972"/>
                    </a:lnTo>
                    <a:lnTo>
                      <a:pt x="2229" y="1067"/>
                    </a:lnTo>
                    <a:cubicBezTo>
                      <a:pt x="1959" y="1290"/>
                      <a:pt x="1704" y="1545"/>
                      <a:pt x="1481" y="1815"/>
                    </a:cubicBezTo>
                    <a:cubicBezTo>
                      <a:pt x="988" y="1704"/>
                      <a:pt x="494" y="1609"/>
                      <a:pt x="1" y="1561"/>
                    </a:cubicBezTo>
                    <a:lnTo>
                      <a:pt x="1" y="1561"/>
                    </a:lnTo>
                    <a:cubicBezTo>
                      <a:pt x="33" y="2118"/>
                      <a:pt x="112" y="2691"/>
                      <a:pt x="192" y="3232"/>
                    </a:cubicBezTo>
                    <a:cubicBezTo>
                      <a:pt x="287" y="3917"/>
                      <a:pt x="415" y="4601"/>
                      <a:pt x="542" y="5270"/>
                    </a:cubicBezTo>
                    <a:cubicBezTo>
                      <a:pt x="590" y="5620"/>
                      <a:pt x="717" y="5954"/>
                      <a:pt x="940" y="6240"/>
                    </a:cubicBezTo>
                    <a:cubicBezTo>
                      <a:pt x="1211" y="6479"/>
                      <a:pt x="1545" y="6638"/>
                      <a:pt x="1911" y="6686"/>
                    </a:cubicBezTo>
                    <a:cubicBezTo>
                      <a:pt x="2219" y="6781"/>
                      <a:pt x="2545" y="6832"/>
                      <a:pt x="2869" y="6832"/>
                    </a:cubicBezTo>
                    <a:cubicBezTo>
                      <a:pt x="2980" y="6832"/>
                      <a:pt x="3091" y="6826"/>
                      <a:pt x="3200" y="6814"/>
                    </a:cubicBezTo>
                    <a:cubicBezTo>
                      <a:pt x="3280" y="6798"/>
                      <a:pt x="3344" y="6798"/>
                      <a:pt x="3407" y="6766"/>
                    </a:cubicBezTo>
                    <a:cubicBezTo>
                      <a:pt x="3375" y="5779"/>
                      <a:pt x="3375" y="5015"/>
                      <a:pt x="3375" y="5015"/>
                    </a:cubicBezTo>
                    <a:cubicBezTo>
                      <a:pt x="3375" y="5015"/>
                      <a:pt x="3407" y="4983"/>
                      <a:pt x="3423" y="4919"/>
                    </a:cubicBezTo>
                    <a:cubicBezTo>
                      <a:pt x="3439" y="4903"/>
                      <a:pt x="3455" y="4888"/>
                      <a:pt x="3455" y="4872"/>
                    </a:cubicBezTo>
                    <a:cubicBezTo>
                      <a:pt x="3471" y="4840"/>
                      <a:pt x="3471" y="4808"/>
                      <a:pt x="3487" y="4792"/>
                    </a:cubicBezTo>
                    <a:cubicBezTo>
                      <a:pt x="3503" y="4760"/>
                      <a:pt x="3519" y="4728"/>
                      <a:pt x="3535" y="4697"/>
                    </a:cubicBezTo>
                    <a:cubicBezTo>
                      <a:pt x="3646" y="4426"/>
                      <a:pt x="3821" y="4028"/>
                      <a:pt x="3996" y="3566"/>
                    </a:cubicBezTo>
                    <a:cubicBezTo>
                      <a:pt x="4012" y="3550"/>
                      <a:pt x="4028" y="3519"/>
                      <a:pt x="4044" y="3487"/>
                    </a:cubicBezTo>
                    <a:cubicBezTo>
                      <a:pt x="4076" y="3407"/>
                      <a:pt x="4108" y="3312"/>
                      <a:pt x="4124" y="3264"/>
                    </a:cubicBezTo>
                    <a:cubicBezTo>
                      <a:pt x="4155" y="3216"/>
                      <a:pt x="4171" y="3153"/>
                      <a:pt x="4187" y="3105"/>
                    </a:cubicBezTo>
                    <a:lnTo>
                      <a:pt x="4251" y="2946"/>
                    </a:lnTo>
                    <a:cubicBezTo>
                      <a:pt x="4283" y="2866"/>
                      <a:pt x="4315" y="2771"/>
                      <a:pt x="4346" y="2691"/>
                    </a:cubicBezTo>
                    <a:cubicBezTo>
                      <a:pt x="4585" y="2038"/>
                      <a:pt x="4776" y="1370"/>
                      <a:pt x="4935" y="701"/>
                    </a:cubicBezTo>
                    <a:cubicBezTo>
                      <a:pt x="4935" y="653"/>
                      <a:pt x="4951" y="622"/>
                      <a:pt x="4951" y="574"/>
                    </a:cubicBezTo>
                    <a:cubicBezTo>
                      <a:pt x="4951" y="574"/>
                      <a:pt x="4951" y="558"/>
                      <a:pt x="4951" y="558"/>
                    </a:cubicBezTo>
                    <a:cubicBezTo>
                      <a:pt x="4967" y="478"/>
                      <a:pt x="4983" y="399"/>
                      <a:pt x="4983" y="319"/>
                    </a:cubicBezTo>
                    <a:lnTo>
                      <a:pt x="4983" y="287"/>
                    </a:lnTo>
                    <a:cubicBezTo>
                      <a:pt x="4983" y="271"/>
                      <a:pt x="4983" y="271"/>
                      <a:pt x="4983" y="256"/>
                    </a:cubicBezTo>
                    <a:cubicBezTo>
                      <a:pt x="4983" y="112"/>
                      <a:pt x="4888" y="1"/>
                      <a:pt x="4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05;p55">
                <a:extLst>
                  <a:ext uri="{FF2B5EF4-FFF2-40B4-BE49-F238E27FC236}">
                    <a16:creationId xmlns:a16="http://schemas.microsoft.com/office/drawing/2014/main" id="{AABFB90D-08E3-414B-A583-6CC2F37C60AD}"/>
                  </a:ext>
                </a:extLst>
              </p:cNvPr>
              <p:cNvSpPr/>
              <p:nvPr/>
            </p:nvSpPr>
            <p:spPr>
              <a:xfrm>
                <a:off x="1687400" y="2046050"/>
                <a:ext cx="8797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3519" h="2399" extrusionOk="0">
                    <a:moveTo>
                      <a:pt x="3264" y="1"/>
                    </a:moveTo>
                    <a:cubicBezTo>
                      <a:pt x="3244" y="1"/>
                      <a:pt x="3223" y="5"/>
                      <a:pt x="3200" y="10"/>
                    </a:cubicBezTo>
                    <a:cubicBezTo>
                      <a:pt x="2706" y="122"/>
                      <a:pt x="2404" y="663"/>
                      <a:pt x="1926" y="806"/>
                    </a:cubicBezTo>
                    <a:cubicBezTo>
                      <a:pt x="1843" y="832"/>
                      <a:pt x="1757" y="845"/>
                      <a:pt x="1671" y="845"/>
                    </a:cubicBezTo>
                    <a:cubicBezTo>
                      <a:pt x="1492" y="845"/>
                      <a:pt x="1313" y="791"/>
                      <a:pt x="1162" y="695"/>
                    </a:cubicBezTo>
                    <a:cubicBezTo>
                      <a:pt x="992" y="585"/>
                      <a:pt x="634" y="130"/>
                      <a:pt x="369" y="130"/>
                    </a:cubicBezTo>
                    <a:cubicBezTo>
                      <a:pt x="288" y="130"/>
                      <a:pt x="215" y="173"/>
                      <a:pt x="160" y="281"/>
                    </a:cubicBezTo>
                    <a:cubicBezTo>
                      <a:pt x="0" y="615"/>
                      <a:pt x="366" y="1379"/>
                      <a:pt x="494" y="1682"/>
                    </a:cubicBezTo>
                    <a:cubicBezTo>
                      <a:pt x="557" y="1793"/>
                      <a:pt x="589" y="1905"/>
                      <a:pt x="605" y="2032"/>
                    </a:cubicBezTo>
                    <a:cubicBezTo>
                      <a:pt x="605" y="2112"/>
                      <a:pt x="573" y="2207"/>
                      <a:pt x="573" y="2287"/>
                    </a:cubicBezTo>
                    <a:cubicBezTo>
                      <a:pt x="573" y="2318"/>
                      <a:pt x="573" y="2334"/>
                      <a:pt x="573" y="2366"/>
                    </a:cubicBezTo>
                    <a:cubicBezTo>
                      <a:pt x="1751" y="2398"/>
                      <a:pt x="2881" y="2398"/>
                      <a:pt x="2945" y="2398"/>
                    </a:cubicBezTo>
                    <a:cubicBezTo>
                      <a:pt x="3041" y="2382"/>
                      <a:pt x="3136" y="2334"/>
                      <a:pt x="3232" y="2287"/>
                    </a:cubicBezTo>
                    <a:cubicBezTo>
                      <a:pt x="3311" y="2255"/>
                      <a:pt x="3407" y="2191"/>
                      <a:pt x="3518" y="2127"/>
                    </a:cubicBezTo>
                    <a:lnTo>
                      <a:pt x="3518" y="1889"/>
                    </a:lnTo>
                    <a:cubicBezTo>
                      <a:pt x="3518" y="1332"/>
                      <a:pt x="3470" y="790"/>
                      <a:pt x="3423" y="249"/>
                    </a:cubicBezTo>
                    <a:cubicBezTo>
                      <a:pt x="3407" y="217"/>
                      <a:pt x="3407" y="186"/>
                      <a:pt x="3407" y="154"/>
                    </a:cubicBezTo>
                    <a:cubicBezTo>
                      <a:pt x="3407" y="106"/>
                      <a:pt x="3391" y="74"/>
                      <a:pt x="3359" y="42"/>
                    </a:cubicBezTo>
                    <a:cubicBezTo>
                      <a:pt x="3329" y="12"/>
                      <a:pt x="3298" y="1"/>
                      <a:pt x="32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06;p55">
                <a:extLst>
                  <a:ext uri="{FF2B5EF4-FFF2-40B4-BE49-F238E27FC236}">
                    <a16:creationId xmlns:a16="http://schemas.microsoft.com/office/drawing/2014/main" id="{EAB393B9-5DDC-4FEC-ABF0-C7C3E3311AF3}"/>
                  </a:ext>
                </a:extLst>
              </p:cNvPr>
              <p:cNvSpPr/>
              <p:nvPr/>
            </p:nvSpPr>
            <p:spPr>
              <a:xfrm>
                <a:off x="1628900" y="2080675"/>
                <a:ext cx="7445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982" extrusionOk="0">
                    <a:moveTo>
                      <a:pt x="1342" y="1"/>
                    </a:moveTo>
                    <a:cubicBezTo>
                      <a:pt x="1297" y="1"/>
                      <a:pt x="1251" y="12"/>
                      <a:pt x="1210" y="42"/>
                    </a:cubicBezTo>
                    <a:cubicBezTo>
                      <a:pt x="1115" y="74"/>
                      <a:pt x="876" y="154"/>
                      <a:pt x="637" y="249"/>
                    </a:cubicBezTo>
                    <a:cubicBezTo>
                      <a:pt x="717" y="313"/>
                      <a:pt x="796" y="376"/>
                      <a:pt x="876" y="424"/>
                    </a:cubicBezTo>
                    <a:cubicBezTo>
                      <a:pt x="605" y="456"/>
                      <a:pt x="351" y="551"/>
                      <a:pt x="144" y="727"/>
                    </a:cubicBezTo>
                    <a:cubicBezTo>
                      <a:pt x="0" y="870"/>
                      <a:pt x="1497" y="949"/>
                      <a:pt x="2913" y="981"/>
                    </a:cubicBezTo>
                    <a:lnTo>
                      <a:pt x="2977" y="981"/>
                    </a:lnTo>
                    <a:cubicBezTo>
                      <a:pt x="2945" y="663"/>
                      <a:pt x="2754" y="392"/>
                      <a:pt x="2468" y="233"/>
                    </a:cubicBezTo>
                    <a:cubicBezTo>
                      <a:pt x="2341" y="170"/>
                      <a:pt x="2205" y="139"/>
                      <a:pt x="2069" y="139"/>
                    </a:cubicBezTo>
                    <a:cubicBezTo>
                      <a:pt x="1861" y="139"/>
                      <a:pt x="1654" y="210"/>
                      <a:pt x="1481" y="345"/>
                    </a:cubicBezTo>
                    <a:cubicBezTo>
                      <a:pt x="1513" y="233"/>
                      <a:pt x="1529" y="58"/>
                      <a:pt x="1417" y="10"/>
                    </a:cubicBezTo>
                    <a:cubicBezTo>
                      <a:pt x="1394" y="4"/>
                      <a:pt x="1368" y="1"/>
                      <a:pt x="13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07;p55">
                <a:extLst>
                  <a:ext uri="{FF2B5EF4-FFF2-40B4-BE49-F238E27FC236}">
                    <a16:creationId xmlns:a16="http://schemas.microsoft.com/office/drawing/2014/main" id="{4ECA65A3-A082-4FC4-ACB6-0BAE592392CC}"/>
                  </a:ext>
                </a:extLst>
              </p:cNvPr>
              <p:cNvSpPr/>
              <p:nvPr/>
            </p:nvSpPr>
            <p:spPr>
              <a:xfrm>
                <a:off x="1848150" y="2006500"/>
                <a:ext cx="89975" cy="95625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3825" extrusionOk="0">
                    <a:moveTo>
                      <a:pt x="3598" y="1"/>
                    </a:moveTo>
                    <a:lnTo>
                      <a:pt x="3598" y="1"/>
                    </a:lnTo>
                    <a:cubicBezTo>
                      <a:pt x="3487" y="64"/>
                      <a:pt x="3407" y="128"/>
                      <a:pt x="3328" y="239"/>
                    </a:cubicBezTo>
                    <a:cubicBezTo>
                      <a:pt x="3121" y="510"/>
                      <a:pt x="2993" y="860"/>
                      <a:pt x="2771" y="1131"/>
                    </a:cubicBezTo>
                    <a:cubicBezTo>
                      <a:pt x="2532" y="1433"/>
                      <a:pt x="2198" y="1656"/>
                      <a:pt x="1816" y="1736"/>
                    </a:cubicBezTo>
                    <a:cubicBezTo>
                      <a:pt x="1290" y="1863"/>
                      <a:pt x="670" y="1736"/>
                      <a:pt x="256" y="2086"/>
                    </a:cubicBezTo>
                    <a:cubicBezTo>
                      <a:pt x="176" y="2150"/>
                      <a:pt x="96" y="2197"/>
                      <a:pt x="1" y="2261"/>
                    </a:cubicBezTo>
                    <a:cubicBezTo>
                      <a:pt x="112" y="2945"/>
                      <a:pt x="272" y="3709"/>
                      <a:pt x="447" y="3725"/>
                    </a:cubicBezTo>
                    <a:cubicBezTo>
                      <a:pt x="1030" y="3792"/>
                      <a:pt x="1603" y="3825"/>
                      <a:pt x="2183" y="3825"/>
                    </a:cubicBezTo>
                    <a:cubicBezTo>
                      <a:pt x="2299" y="3825"/>
                      <a:pt x="2415" y="3824"/>
                      <a:pt x="2532" y="3821"/>
                    </a:cubicBezTo>
                    <a:lnTo>
                      <a:pt x="3073" y="3821"/>
                    </a:lnTo>
                    <a:cubicBezTo>
                      <a:pt x="3200" y="3821"/>
                      <a:pt x="3296" y="3725"/>
                      <a:pt x="3312" y="3614"/>
                    </a:cubicBezTo>
                    <a:cubicBezTo>
                      <a:pt x="3312" y="3439"/>
                      <a:pt x="3312" y="3280"/>
                      <a:pt x="3296" y="3105"/>
                    </a:cubicBezTo>
                    <a:cubicBezTo>
                      <a:pt x="3296" y="2738"/>
                      <a:pt x="3328" y="2356"/>
                      <a:pt x="3375" y="1990"/>
                    </a:cubicBezTo>
                    <a:cubicBezTo>
                      <a:pt x="3407" y="1783"/>
                      <a:pt x="3439" y="1545"/>
                      <a:pt x="3471" y="1306"/>
                    </a:cubicBezTo>
                    <a:cubicBezTo>
                      <a:pt x="3519" y="892"/>
                      <a:pt x="3567" y="446"/>
                      <a:pt x="35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08;p55">
                <a:extLst>
                  <a:ext uri="{FF2B5EF4-FFF2-40B4-BE49-F238E27FC236}">
                    <a16:creationId xmlns:a16="http://schemas.microsoft.com/office/drawing/2014/main" id="{7C4388C9-0F90-40A0-B230-4BD1A69735A2}"/>
                  </a:ext>
                </a:extLst>
              </p:cNvPr>
              <p:cNvSpPr/>
              <p:nvPr/>
            </p:nvSpPr>
            <p:spPr>
              <a:xfrm>
                <a:off x="1795450" y="1785875"/>
                <a:ext cx="690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1816" extrusionOk="0">
                    <a:moveTo>
                      <a:pt x="1495" y="0"/>
                    </a:moveTo>
                    <a:cubicBezTo>
                      <a:pt x="799" y="0"/>
                      <a:pt x="1" y="66"/>
                      <a:pt x="40" y="358"/>
                    </a:cubicBezTo>
                    <a:cubicBezTo>
                      <a:pt x="56" y="374"/>
                      <a:pt x="56" y="390"/>
                      <a:pt x="72" y="421"/>
                    </a:cubicBezTo>
                    <a:cubicBezTo>
                      <a:pt x="72" y="437"/>
                      <a:pt x="87" y="453"/>
                      <a:pt x="87" y="469"/>
                    </a:cubicBezTo>
                    <a:cubicBezTo>
                      <a:pt x="406" y="883"/>
                      <a:pt x="740" y="1281"/>
                      <a:pt x="1122" y="1647"/>
                    </a:cubicBezTo>
                    <a:cubicBezTo>
                      <a:pt x="1186" y="1711"/>
                      <a:pt x="1281" y="1774"/>
                      <a:pt x="1377" y="1806"/>
                    </a:cubicBezTo>
                    <a:cubicBezTo>
                      <a:pt x="1404" y="1812"/>
                      <a:pt x="1431" y="1815"/>
                      <a:pt x="1457" y="1815"/>
                    </a:cubicBezTo>
                    <a:cubicBezTo>
                      <a:pt x="1771" y="1815"/>
                      <a:pt x="2026" y="1404"/>
                      <a:pt x="2173" y="1169"/>
                    </a:cubicBezTo>
                    <a:cubicBezTo>
                      <a:pt x="2284" y="994"/>
                      <a:pt x="2411" y="819"/>
                      <a:pt x="2507" y="644"/>
                    </a:cubicBezTo>
                    <a:cubicBezTo>
                      <a:pt x="2587" y="533"/>
                      <a:pt x="2762" y="326"/>
                      <a:pt x="2746" y="183"/>
                    </a:cubicBezTo>
                    <a:cubicBezTo>
                      <a:pt x="2746" y="119"/>
                      <a:pt x="2698" y="87"/>
                      <a:pt x="2650" y="55"/>
                    </a:cubicBezTo>
                    <a:cubicBezTo>
                      <a:pt x="2587" y="39"/>
                      <a:pt x="2523" y="39"/>
                      <a:pt x="2459" y="39"/>
                    </a:cubicBezTo>
                    <a:cubicBezTo>
                      <a:pt x="2341" y="27"/>
                      <a:pt x="1939" y="0"/>
                      <a:pt x="14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09;p55">
                <a:extLst>
                  <a:ext uri="{FF2B5EF4-FFF2-40B4-BE49-F238E27FC236}">
                    <a16:creationId xmlns:a16="http://schemas.microsoft.com/office/drawing/2014/main" id="{54DF99B3-8BD0-46A4-8EF8-A38E69122E44}"/>
                  </a:ext>
                </a:extLst>
              </p:cNvPr>
              <p:cNvSpPr/>
              <p:nvPr/>
            </p:nvSpPr>
            <p:spPr>
              <a:xfrm>
                <a:off x="1831450" y="1829025"/>
                <a:ext cx="12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49" h="558" extrusionOk="0">
                    <a:moveTo>
                      <a:pt x="16" y="1"/>
                    </a:moveTo>
                    <a:cubicBezTo>
                      <a:pt x="0" y="1"/>
                      <a:pt x="0" y="16"/>
                      <a:pt x="0" y="32"/>
                    </a:cubicBezTo>
                    <a:lnTo>
                      <a:pt x="0" y="542"/>
                    </a:lnTo>
                    <a:cubicBezTo>
                      <a:pt x="0" y="542"/>
                      <a:pt x="0" y="558"/>
                      <a:pt x="16" y="558"/>
                    </a:cubicBezTo>
                    <a:cubicBezTo>
                      <a:pt x="32" y="558"/>
                      <a:pt x="32" y="542"/>
                      <a:pt x="48" y="542"/>
                    </a:cubicBezTo>
                    <a:lnTo>
                      <a:pt x="48" y="32"/>
                    </a:lnTo>
                    <a:cubicBezTo>
                      <a:pt x="48" y="16"/>
                      <a:pt x="32" y="1"/>
                      <a:pt x="16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10;p55">
                <a:extLst>
                  <a:ext uri="{FF2B5EF4-FFF2-40B4-BE49-F238E27FC236}">
                    <a16:creationId xmlns:a16="http://schemas.microsoft.com/office/drawing/2014/main" id="{9C19E1D5-0818-4660-A5AE-06EEF5FA9201}"/>
                  </a:ext>
                </a:extLst>
              </p:cNvPr>
              <p:cNvSpPr/>
              <p:nvPr/>
            </p:nvSpPr>
            <p:spPr>
              <a:xfrm>
                <a:off x="1809950" y="1836400"/>
                <a:ext cx="225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438" extrusionOk="0">
                    <a:moveTo>
                      <a:pt x="33" y="0"/>
                    </a:moveTo>
                    <a:cubicBezTo>
                      <a:pt x="25" y="0"/>
                      <a:pt x="17" y="8"/>
                      <a:pt x="17" y="24"/>
                    </a:cubicBezTo>
                    <a:cubicBezTo>
                      <a:pt x="1" y="151"/>
                      <a:pt x="65" y="279"/>
                      <a:pt x="192" y="358"/>
                    </a:cubicBezTo>
                    <a:cubicBezTo>
                      <a:pt x="287" y="406"/>
                      <a:pt x="415" y="438"/>
                      <a:pt x="542" y="438"/>
                    </a:cubicBezTo>
                    <a:lnTo>
                      <a:pt x="574" y="422"/>
                    </a:lnTo>
                    <a:cubicBezTo>
                      <a:pt x="654" y="422"/>
                      <a:pt x="717" y="406"/>
                      <a:pt x="781" y="374"/>
                    </a:cubicBezTo>
                    <a:cubicBezTo>
                      <a:pt x="845" y="358"/>
                      <a:pt x="892" y="295"/>
                      <a:pt x="892" y="231"/>
                    </a:cubicBezTo>
                    <a:cubicBezTo>
                      <a:pt x="900" y="223"/>
                      <a:pt x="888" y="219"/>
                      <a:pt x="876" y="219"/>
                    </a:cubicBezTo>
                    <a:cubicBezTo>
                      <a:pt x="864" y="219"/>
                      <a:pt x="853" y="223"/>
                      <a:pt x="860" y="231"/>
                    </a:cubicBezTo>
                    <a:cubicBezTo>
                      <a:pt x="845" y="279"/>
                      <a:pt x="813" y="326"/>
                      <a:pt x="765" y="358"/>
                    </a:cubicBezTo>
                    <a:cubicBezTo>
                      <a:pt x="701" y="374"/>
                      <a:pt x="638" y="390"/>
                      <a:pt x="590" y="390"/>
                    </a:cubicBezTo>
                    <a:cubicBezTo>
                      <a:pt x="565" y="393"/>
                      <a:pt x="541" y="394"/>
                      <a:pt x="518" y="394"/>
                    </a:cubicBezTo>
                    <a:cubicBezTo>
                      <a:pt x="403" y="394"/>
                      <a:pt x="300" y="363"/>
                      <a:pt x="208" y="310"/>
                    </a:cubicBezTo>
                    <a:cubicBezTo>
                      <a:pt x="112" y="247"/>
                      <a:pt x="49" y="135"/>
                      <a:pt x="49" y="24"/>
                    </a:cubicBezTo>
                    <a:cubicBezTo>
                      <a:pt x="49" y="8"/>
                      <a:pt x="41" y="0"/>
                      <a:pt x="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11;p55">
                <a:extLst>
                  <a:ext uri="{FF2B5EF4-FFF2-40B4-BE49-F238E27FC236}">
                    <a16:creationId xmlns:a16="http://schemas.microsoft.com/office/drawing/2014/main" id="{2F208F33-FBD6-425F-8CD6-CFB60715B571}"/>
                  </a:ext>
                </a:extLst>
              </p:cNvPr>
              <p:cNvSpPr/>
              <p:nvPr/>
            </p:nvSpPr>
            <p:spPr>
              <a:xfrm>
                <a:off x="1831450" y="1835625"/>
                <a:ext cx="195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26" extrusionOk="0">
                    <a:moveTo>
                      <a:pt x="738" y="1"/>
                    </a:moveTo>
                    <a:cubicBezTo>
                      <a:pt x="733" y="1"/>
                      <a:pt x="733" y="12"/>
                      <a:pt x="733" y="23"/>
                    </a:cubicBezTo>
                    <a:cubicBezTo>
                      <a:pt x="749" y="134"/>
                      <a:pt x="685" y="246"/>
                      <a:pt x="605" y="310"/>
                    </a:cubicBezTo>
                    <a:cubicBezTo>
                      <a:pt x="526" y="362"/>
                      <a:pt x="425" y="393"/>
                      <a:pt x="330" y="393"/>
                    </a:cubicBezTo>
                    <a:cubicBezTo>
                      <a:pt x="310" y="393"/>
                      <a:pt x="290" y="392"/>
                      <a:pt x="271" y="389"/>
                    </a:cubicBezTo>
                    <a:cubicBezTo>
                      <a:pt x="223" y="389"/>
                      <a:pt x="176" y="373"/>
                      <a:pt x="128" y="357"/>
                    </a:cubicBezTo>
                    <a:cubicBezTo>
                      <a:pt x="80" y="326"/>
                      <a:pt x="48" y="278"/>
                      <a:pt x="32" y="230"/>
                    </a:cubicBezTo>
                    <a:cubicBezTo>
                      <a:pt x="32" y="214"/>
                      <a:pt x="32" y="214"/>
                      <a:pt x="16" y="214"/>
                    </a:cubicBezTo>
                    <a:cubicBezTo>
                      <a:pt x="0" y="214"/>
                      <a:pt x="0" y="230"/>
                      <a:pt x="0" y="230"/>
                    </a:cubicBezTo>
                    <a:cubicBezTo>
                      <a:pt x="16" y="294"/>
                      <a:pt x="48" y="357"/>
                      <a:pt x="96" y="389"/>
                    </a:cubicBezTo>
                    <a:cubicBezTo>
                      <a:pt x="160" y="405"/>
                      <a:pt x="207" y="421"/>
                      <a:pt x="271" y="421"/>
                    </a:cubicBezTo>
                    <a:lnTo>
                      <a:pt x="319" y="421"/>
                    </a:lnTo>
                    <a:cubicBezTo>
                      <a:pt x="338" y="424"/>
                      <a:pt x="357" y="425"/>
                      <a:pt x="375" y="425"/>
                    </a:cubicBezTo>
                    <a:cubicBezTo>
                      <a:pt x="463" y="425"/>
                      <a:pt x="542" y="394"/>
                      <a:pt x="621" y="341"/>
                    </a:cubicBezTo>
                    <a:cubicBezTo>
                      <a:pt x="717" y="262"/>
                      <a:pt x="780" y="150"/>
                      <a:pt x="764" y="23"/>
                    </a:cubicBezTo>
                    <a:cubicBezTo>
                      <a:pt x="764" y="12"/>
                      <a:pt x="764" y="1"/>
                      <a:pt x="759" y="1"/>
                    </a:cubicBezTo>
                    <a:cubicBezTo>
                      <a:pt x="757" y="1"/>
                      <a:pt x="753" y="2"/>
                      <a:pt x="749" y="7"/>
                    </a:cubicBezTo>
                    <a:cubicBezTo>
                      <a:pt x="744" y="2"/>
                      <a:pt x="741" y="1"/>
                      <a:pt x="7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12;p55">
                <a:extLst>
                  <a:ext uri="{FF2B5EF4-FFF2-40B4-BE49-F238E27FC236}">
                    <a16:creationId xmlns:a16="http://schemas.microsoft.com/office/drawing/2014/main" id="{4AE01A5B-6A21-44B9-98AB-473505DD15FD}"/>
                  </a:ext>
                </a:extLst>
              </p:cNvPr>
              <p:cNvSpPr/>
              <p:nvPr/>
            </p:nvSpPr>
            <p:spPr>
              <a:xfrm>
                <a:off x="1753050" y="1749850"/>
                <a:ext cx="27875" cy="239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956" extrusionOk="0">
                    <a:moveTo>
                      <a:pt x="637" y="0"/>
                    </a:moveTo>
                    <a:cubicBezTo>
                      <a:pt x="208" y="0"/>
                      <a:pt x="1" y="509"/>
                      <a:pt x="287" y="812"/>
                    </a:cubicBezTo>
                    <a:cubicBezTo>
                      <a:pt x="387" y="911"/>
                      <a:pt x="509" y="956"/>
                      <a:pt x="628" y="956"/>
                    </a:cubicBezTo>
                    <a:cubicBezTo>
                      <a:pt x="871" y="956"/>
                      <a:pt x="1104" y="771"/>
                      <a:pt x="1115" y="493"/>
                    </a:cubicBezTo>
                    <a:cubicBezTo>
                      <a:pt x="1115" y="223"/>
                      <a:pt x="892" y="0"/>
                      <a:pt x="6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13;p55">
                <a:extLst>
                  <a:ext uri="{FF2B5EF4-FFF2-40B4-BE49-F238E27FC236}">
                    <a16:creationId xmlns:a16="http://schemas.microsoft.com/office/drawing/2014/main" id="{774B4208-F4E4-41B2-B5BB-A6B5E10BD095}"/>
                  </a:ext>
                </a:extLst>
              </p:cNvPr>
              <p:cNvSpPr/>
              <p:nvPr/>
            </p:nvSpPr>
            <p:spPr>
              <a:xfrm>
                <a:off x="1864075" y="1752225"/>
                <a:ext cx="2550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860" extrusionOk="0">
                    <a:moveTo>
                      <a:pt x="590" y="1"/>
                    </a:moveTo>
                    <a:cubicBezTo>
                      <a:pt x="208" y="1"/>
                      <a:pt x="1" y="462"/>
                      <a:pt x="271" y="733"/>
                    </a:cubicBezTo>
                    <a:cubicBezTo>
                      <a:pt x="359" y="820"/>
                      <a:pt x="468" y="860"/>
                      <a:pt x="576" y="860"/>
                    </a:cubicBezTo>
                    <a:cubicBezTo>
                      <a:pt x="801" y="860"/>
                      <a:pt x="1019" y="689"/>
                      <a:pt x="1019" y="430"/>
                    </a:cubicBezTo>
                    <a:cubicBezTo>
                      <a:pt x="1019" y="192"/>
                      <a:pt x="828" y="1"/>
                      <a:pt x="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14;p55">
                <a:extLst>
                  <a:ext uri="{FF2B5EF4-FFF2-40B4-BE49-F238E27FC236}">
                    <a16:creationId xmlns:a16="http://schemas.microsoft.com/office/drawing/2014/main" id="{C32A1AFA-F7E9-4659-97FE-F81DD0FBE945}"/>
                  </a:ext>
                </a:extLst>
              </p:cNvPr>
              <p:cNvSpPr/>
              <p:nvPr/>
            </p:nvSpPr>
            <p:spPr>
              <a:xfrm>
                <a:off x="1701325" y="1764950"/>
                <a:ext cx="44600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531" extrusionOk="0">
                    <a:moveTo>
                      <a:pt x="1019" y="1"/>
                    </a:moveTo>
                    <a:cubicBezTo>
                      <a:pt x="335" y="1"/>
                      <a:pt x="0" y="829"/>
                      <a:pt x="478" y="1306"/>
                    </a:cubicBezTo>
                    <a:cubicBezTo>
                      <a:pt x="633" y="1461"/>
                      <a:pt x="824" y="1531"/>
                      <a:pt x="1011" y="1531"/>
                    </a:cubicBezTo>
                    <a:cubicBezTo>
                      <a:pt x="1399" y="1531"/>
                      <a:pt x="1772" y="1232"/>
                      <a:pt x="1783" y="781"/>
                    </a:cubicBezTo>
                    <a:cubicBezTo>
                      <a:pt x="1783" y="351"/>
                      <a:pt x="1433" y="1"/>
                      <a:pt x="1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15;p55">
                <a:extLst>
                  <a:ext uri="{FF2B5EF4-FFF2-40B4-BE49-F238E27FC236}">
                    <a16:creationId xmlns:a16="http://schemas.microsoft.com/office/drawing/2014/main" id="{FBF1514A-4259-4683-8757-81910C1923A4}"/>
                  </a:ext>
                </a:extLst>
              </p:cNvPr>
              <p:cNvSpPr/>
              <p:nvPr/>
            </p:nvSpPr>
            <p:spPr>
              <a:xfrm>
                <a:off x="1887950" y="1773725"/>
                <a:ext cx="43000" cy="36775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1471" extrusionOk="0">
                    <a:moveTo>
                      <a:pt x="988" y="0"/>
                    </a:moveTo>
                    <a:cubicBezTo>
                      <a:pt x="319" y="0"/>
                      <a:pt x="1" y="780"/>
                      <a:pt x="462" y="1242"/>
                    </a:cubicBezTo>
                    <a:cubicBezTo>
                      <a:pt x="615" y="1399"/>
                      <a:pt x="804" y="1470"/>
                      <a:pt x="989" y="1470"/>
                    </a:cubicBezTo>
                    <a:cubicBezTo>
                      <a:pt x="1363" y="1470"/>
                      <a:pt x="1720" y="1180"/>
                      <a:pt x="1720" y="732"/>
                    </a:cubicBezTo>
                    <a:cubicBezTo>
                      <a:pt x="1720" y="334"/>
                      <a:pt x="1386" y="0"/>
                      <a:pt x="9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16;p55">
                <a:extLst>
                  <a:ext uri="{FF2B5EF4-FFF2-40B4-BE49-F238E27FC236}">
                    <a16:creationId xmlns:a16="http://schemas.microsoft.com/office/drawing/2014/main" id="{C00F38AA-1364-4185-A7FD-08A68E3E9BE8}"/>
                  </a:ext>
                </a:extLst>
              </p:cNvPr>
              <p:cNvSpPr/>
              <p:nvPr/>
            </p:nvSpPr>
            <p:spPr>
              <a:xfrm>
                <a:off x="1653975" y="1643425"/>
                <a:ext cx="75625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4257" extrusionOk="0">
                    <a:moveTo>
                      <a:pt x="346" y="1"/>
                    </a:moveTo>
                    <a:cubicBezTo>
                      <a:pt x="279" y="1"/>
                      <a:pt x="216" y="12"/>
                      <a:pt x="159" y="39"/>
                    </a:cubicBezTo>
                    <a:cubicBezTo>
                      <a:pt x="0" y="962"/>
                      <a:pt x="0" y="2490"/>
                      <a:pt x="987" y="4257"/>
                    </a:cubicBezTo>
                    <a:lnTo>
                      <a:pt x="1306" y="4050"/>
                    </a:lnTo>
                    <a:cubicBezTo>
                      <a:pt x="1926" y="3652"/>
                      <a:pt x="2499" y="3175"/>
                      <a:pt x="3009" y="2633"/>
                    </a:cubicBezTo>
                    <a:lnTo>
                      <a:pt x="2483" y="2586"/>
                    </a:lnTo>
                    <a:cubicBezTo>
                      <a:pt x="2471" y="2590"/>
                      <a:pt x="2457" y="2592"/>
                      <a:pt x="2442" y="2592"/>
                    </a:cubicBezTo>
                    <a:cubicBezTo>
                      <a:pt x="2402" y="2592"/>
                      <a:pt x="2355" y="2577"/>
                      <a:pt x="2308" y="2554"/>
                    </a:cubicBezTo>
                    <a:cubicBezTo>
                      <a:pt x="2245" y="2490"/>
                      <a:pt x="2229" y="2395"/>
                      <a:pt x="2276" y="2315"/>
                    </a:cubicBezTo>
                    <a:cubicBezTo>
                      <a:pt x="2308" y="2235"/>
                      <a:pt x="2372" y="2172"/>
                      <a:pt x="2436" y="2124"/>
                    </a:cubicBezTo>
                    <a:cubicBezTo>
                      <a:pt x="2627" y="1981"/>
                      <a:pt x="2818" y="1869"/>
                      <a:pt x="3025" y="1774"/>
                    </a:cubicBezTo>
                    <a:lnTo>
                      <a:pt x="2292" y="1710"/>
                    </a:lnTo>
                    <a:cubicBezTo>
                      <a:pt x="2213" y="1710"/>
                      <a:pt x="2117" y="1694"/>
                      <a:pt x="2101" y="1615"/>
                    </a:cubicBezTo>
                    <a:cubicBezTo>
                      <a:pt x="2085" y="1535"/>
                      <a:pt x="2181" y="1456"/>
                      <a:pt x="2261" y="1424"/>
                    </a:cubicBezTo>
                    <a:cubicBezTo>
                      <a:pt x="2436" y="1360"/>
                      <a:pt x="2627" y="1280"/>
                      <a:pt x="2818" y="1233"/>
                    </a:cubicBezTo>
                    <a:cubicBezTo>
                      <a:pt x="2595" y="994"/>
                      <a:pt x="2324" y="803"/>
                      <a:pt x="2022" y="660"/>
                    </a:cubicBezTo>
                    <a:cubicBezTo>
                      <a:pt x="1815" y="548"/>
                      <a:pt x="1576" y="453"/>
                      <a:pt x="1353" y="373"/>
                    </a:cubicBezTo>
                    <a:cubicBezTo>
                      <a:pt x="1115" y="280"/>
                      <a:pt x="678" y="1"/>
                      <a:pt x="3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17;p55">
                <a:extLst>
                  <a:ext uri="{FF2B5EF4-FFF2-40B4-BE49-F238E27FC236}">
                    <a16:creationId xmlns:a16="http://schemas.microsoft.com/office/drawing/2014/main" id="{635F8961-6755-4BC1-B4FC-24158FD97CE1}"/>
                  </a:ext>
                </a:extLst>
              </p:cNvPr>
              <p:cNvSpPr/>
              <p:nvPr/>
            </p:nvSpPr>
            <p:spPr>
              <a:xfrm>
                <a:off x="1901875" y="1648750"/>
                <a:ext cx="70475" cy="109475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4379" extrusionOk="0">
                    <a:moveTo>
                      <a:pt x="2818" y="1"/>
                    </a:moveTo>
                    <a:lnTo>
                      <a:pt x="2802" y="17"/>
                    </a:lnTo>
                    <a:cubicBezTo>
                      <a:pt x="2388" y="176"/>
                      <a:pt x="1991" y="367"/>
                      <a:pt x="1609" y="622"/>
                    </a:cubicBezTo>
                    <a:cubicBezTo>
                      <a:pt x="1195" y="861"/>
                      <a:pt x="797" y="1147"/>
                      <a:pt x="415" y="1465"/>
                    </a:cubicBezTo>
                    <a:cubicBezTo>
                      <a:pt x="367" y="1497"/>
                      <a:pt x="303" y="1577"/>
                      <a:pt x="335" y="1640"/>
                    </a:cubicBezTo>
                    <a:cubicBezTo>
                      <a:pt x="351" y="1688"/>
                      <a:pt x="431" y="1704"/>
                      <a:pt x="494" y="1704"/>
                    </a:cubicBezTo>
                    <a:lnTo>
                      <a:pt x="860" y="1704"/>
                    </a:lnTo>
                    <a:cubicBezTo>
                      <a:pt x="574" y="1911"/>
                      <a:pt x="335" y="2150"/>
                      <a:pt x="112" y="2420"/>
                    </a:cubicBezTo>
                    <a:cubicBezTo>
                      <a:pt x="65" y="2468"/>
                      <a:pt x="1" y="2564"/>
                      <a:pt x="65" y="2627"/>
                    </a:cubicBezTo>
                    <a:cubicBezTo>
                      <a:pt x="88" y="2651"/>
                      <a:pt x="120" y="2665"/>
                      <a:pt x="154" y="2665"/>
                    </a:cubicBezTo>
                    <a:cubicBezTo>
                      <a:pt x="166" y="2665"/>
                      <a:pt x="179" y="2663"/>
                      <a:pt x="192" y="2659"/>
                    </a:cubicBezTo>
                    <a:cubicBezTo>
                      <a:pt x="335" y="2659"/>
                      <a:pt x="478" y="2643"/>
                      <a:pt x="622" y="2596"/>
                    </a:cubicBezTo>
                    <a:lnTo>
                      <a:pt x="622" y="2596"/>
                    </a:lnTo>
                    <a:cubicBezTo>
                      <a:pt x="462" y="2691"/>
                      <a:pt x="335" y="2834"/>
                      <a:pt x="271" y="3009"/>
                    </a:cubicBezTo>
                    <a:cubicBezTo>
                      <a:pt x="733" y="3248"/>
                      <a:pt x="1004" y="3742"/>
                      <a:pt x="1211" y="4219"/>
                    </a:cubicBezTo>
                    <a:cubicBezTo>
                      <a:pt x="1226" y="4283"/>
                      <a:pt x="1258" y="4331"/>
                      <a:pt x="1290" y="4378"/>
                    </a:cubicBezTo>
                    <a:cubicBezTo>
                      <a:pt x="1529" y="3853"/>
                      <a:pt x="2564" y="1513"/>
                      <a:pt x="28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18;p55">
                <a:extLst>
                  <a:ext uri="{FF2B5EF4-FFF2-40B4-BE49-F238E27FC236}">
                    <a16:creationId xmlns:a16="http://schemas.microsoft.com/office/drawing/2014/main" id="{B3F71F3B-AEA9-4C14-8512-4B0FB3197F3C}"/>
                  </a:ext>
                </a:extLst>
              </p:cNvPr>
              <p:cNvSpPr/>
              <p:nvPr/>
            </p:nvSpPr>
            <p:spPr>
              <a:xfrm>
                <a:off x="1678250" y="1686825"/>
                <a:ext cx="513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553" extrusionOk="0">
                    <a:moveTo>
                      <a:pt x="1673" y="0"/>
                    </a:moveTo>
                    <a:cubicBezTo>
                      <a:pt x="1631" y="0"/>
                      <a:pt x="1588" y="2"/>
                      <a:pt x="1544" y="6"/>
                    </a:cubicBezTo>
                    <a:lnTo>
                      <a:pt x="1544" y="22"/>
                    </a:lnTo>
                    <a:cubicBezTo>
                      <a:pt x="1587" y="18"/>
                      <a:pt x="1630" y="16"/>
                      <a:pt x="1672" y="16"/>
                    </a:cubicBezTo>
                    <a:cubicBezTo>
                      <a:pt x="1789" y="16"/>
                      <a:pt x="1905" y="31"/>
                      <a:pt x="2022" y="54"/>
                    </a:cubicBezTo>
                    <a:cubicBezTo>
                      <a:pt x="1815" y="149"/>
                      <a:pt x="1624" y="277"/>
                      <a:pt x="1433" y="420"/>
                    </a:cubicBezTo>
                    <a:cubicBezTo>
                      <a:pt x="1337" y="499"/>
                      <a:pt x="1210" y="595"/>
                      <a:pt x="1258" y="722"/>
                    </a:cubicBezTo>
                    <a:cubicBezTo>
                      <a:pt x="1290" y="818"/>
                      <a:pt x="1417" y="850"/>
                      <a:pt x="1512" y="882"/>
                    </a:cubicBezTo>
                    <a:cubicBezTo>
                      <a:pt x="1624" y="897"/>
                      <a:pt x="1751" y="913"/>
                      <a:pt x="1863" y="913"/>
                    </a:cubicBezTo>
                    <a:lnTo>
                      <a:pt x="2022" y="913"/>
                    </a:lnTo>
                    <a:cubicBezTo>
                      <a:pt x="1449" y="1566"/>
                      <a:pt x="764" y="2123"/>
                      <a:pt x="0" y="2537"/>
                    </a:cubicBezTo>
                    <a:cubicBezTo>
                      <a:pt x="0" y="2553"/>
                      <a:pt x="0" y="2553"/>
                      <a:pt x="0" y="2553"/>
                    </a:cubicBezTo>
                    <a:lnTo>
                      <a:pt x="16" y="2553"/>
                    </a:lnTo>
                    <a:lnTo>
                      <a:pt x="16" y="2537"/>
                    </a:lnTo>
                    <a:cubicBezTo>
                      <a:pt x="780" y="2123"/>
                      <a:pt x="1481" y="1566"/>
                      <a:pt x="2038" y="897"/>
                    </a:cubicBezTo>
                    <a:lnTo>
                      <a:pt x="1879" y="897"/>
                    </a:lnTo>
                    <a:cubicBezTo>
                      <a:pt x="1751" y="897"/>
                      <a:pt x="1640" y="882"/>
                      <a:pt x="1528" y="866"/>
                    </a:cubicBezTo>
                    <a:cubicBezTo>
                      <a:pt x="1433" y="834"/>
                      <a:pt x="1321" y="802"/>
                      <a:pt x="1290" y="722"/>
                    </a:cubicBezTo>
                    <a:cubicBezTo>
                      <a:pt x="1258" y="611"/>
                      <a:pt x="1337" y="531"/>
                      <a:pt x="1449" y="436"/>
                    </a:cubicBezTo>
                    <a:cubicBezTo>
                      <a:pt x="1640" y="293"/>
                      <a:pt x="1831" y="165"/>
                      <a:pt x="2054" y="54"/>
                    </a:cubicBezTo>
                    <a:cubicBezTo>
                      <a:pt x="1922" y="18"/>
                      <a:pt x="1800" y="0"/>
                      <a:pt x="1673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19;p55">
                <a:extLst>
                  <a:ext uri="{FF2B5EF4-FFF2-40B4-BE49-F238E27FC236}">
                    <a16:creationId xmlns:a16="http://schemas.microsoft.com/office/drawing/2014/main" id="{D9D29EFB-08D1-441E-ADB4-8803979DE8BE}"/>
                  </a:ext>
                </a:extLst>
              </p:cNvPr>
              <p:cNvSpPr/>
              <p:nvPr/>
            </p:nvSpPr>
            <p:spPr>
              <a:xfrm>
                <a:off x="1899900" y="1690950"/>
                <a:ext cx="34650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2691" extrusionOk="0">
                    <a:moveTo>
                      <a:pt x="939" y="0"/>
                    </a:moveTo>
                    <a:cubicBezTo>
                      <a:pt x="908" y="32"/>
                      <a:pt x="0" y="653"/>
                      <a:pt x="144" y="939"/>
                    </a:cubicBezTo>
                    <a:cubicBezTo>
                      <a:pt x="144" y="939"/>
                      <a:pt x="186" y="989"/>
                      <a:pt x="332" y="989"/>
                    </a:cubicBezTo>
                    <a:cubicBezTo>
                      <a:pt x="405" y="989"/>
                      <a:pt x="504" y="976"/>
                      <a:pt x="637" y="939"/>
                    </a:cubicBezTo>
                    <a:lnTo>
                      <a:pt x="637" y="939"/>
                    </a:lnTo>
                    <a:cubicBezTo>
                      <a:pt x="510" y="1019"/>
                      <a:pt x="398" y="1162"/>
                      <a:pt x="350" y="1321"/>
                    </a:cubicBezTo>
                    <a:lnTo>
                      <a:pt x="350" y="1337"/>
                    </a:lnTo>
                    <a:cubicBezTo>
                      <a:pt x="637" y="1465"/>
                      <a:pt x="892" y="1703"/>
                      <a:pt x="1019" y="2006"/>
                    </a:cubicBezTo>
                    <a:cubicBezTo>
                      <a:pt x="1290" y="2531"/>
                      <a:pt x="1385" y="2690"/>
                      <a:pt x="1385" y="2690"/>
                    </a:cubicBezTo>
                    <a:lnTo>
                      <a:pt x="1385" y="2674"/>
                    </a:lnTo>
                    <a:cubicBezTo>
                      <a:pt x="1385" y="2674"/>
                      <a:pt x="1290" y="2515"/>
                      <a:pt x="1019" y="1974"/>
                    </a:cubicBezTo>
                    <a:cubicBezTo>
                      <a:pt x="892" y="1687"/>
                      <a:pt x="653" y="1449"/>
                      <a:pt x="366" y="1305"/>
                    </a:cubicBezTo>
                    <a:cubicBezTo>
                      <a:pt x="430" y="1130"/>
                      <a:pt x="557" y="1003"/>
                      <a:pt x="701" y="908"/>
                    </a:cubicBezTo>
                    <a:lnTo>
                      <a:pt x="701" y="892"/>
                    </a:lnTo>
                    <a:cubicBezTo>
                      <a:pt x="517" y="946"/>
                      <a:pt x="392" y="963"/>
                      <a:pt x="307" y="963"/>
                    </a:cubicBezTo>
                    <a:cubicBezTo>
                      <a:pt x="193" y="963"/>
                      <a:pt x="153" y="933"/>
                      <a:pt x="144" y="923"/>
                    </a:cubicBezTo>
                    <a:cubicBezTo>
                      <a:pt x="16" y="653"/>
                      <a:pt x="939" y="16"/>
                      <a:pt x="939" y="16"/>
                    </a:cubicBezTo>
                    <a:cubicBezTo>
                      <a:pt x="955" y="16"/>
                      <a:pt x="939" y="0"/>
                      <a:pt x="939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20;p55">
                <a:extLst>
                  <a:ext uri="{FF2B5EF4-FFF2-40B4-BE49-F238E27FC236}">
                    <a16:creationId xmlns:a16="http://schemas.microsoft.com/office/drawing/2014/main" id="{80DA569C-5292-46FC-822B-8D7634D12DB5}"/>
                  </a:ext>
                </a:extLst>
              </p:cNvPr>
              <p:cNvSpPr/>
              <p:nvPr/>
            </p:nvSpPr>
            <p:spPr>
              <a:xfrm>
                <a:off x="1656450" y="1807425"/>
                <a:ext cx="288050" cy="176025"/>
              </a:xfrm>
              <a:custGeom>
                <a:avLst/>
                <a:gdLst/>
                <a:ahLst/>
                <a:cxnLst/>
                <a:rect l="l" t="t" r="r" b="b"/>
                <a:pathLst>
                  <a:path w="11522" h="7041" extrusionOk="0">
                    <a:moveTo>
                      <a:pt x="474" y="0"/>
                    </a:moveTo>
                    <a:cubicBezTo>
                      <a:pt x="463" y="0"/>
                      <a:pt x="453" y="2"/>
                      <a:pt x="442" y="5"/>
                    </a:cubicBezTo>
                    <a:cubicBezTo>
                      <a:pt x="331" y="37"/>
                      <a:pt x="315" y="180"/>
                      <a:pt x="315" y="276"/>
                    </a:cubicBezTo>
                    <a:cubicBezTo>
                      <a:pt x="331" y="467"/>
                      <a:pt x="395" y="642"/>
                      <a:pt x="490" y="817"/>
                    </a:cubicBezTo>
                    <a:cubicBezTo>
                      <a:pt x="441" y="760"/>
                      <a:pt x="385" y="736"/>
                      <a:pt x="329" y="736"/>
                    </a:cubicBezTo>
                    <a:cubicBezTo>
                      <a:pt x="165" y="736"/>
                      <a:pt x="1" y="937"/>
                      <a:pt x="13" y="1103"/>
                    </a:cubicBezTo>
                    <a:cubicBezTo>
                      <a:pt x="29" y="1326"/>
                      <a:pt x="315" y="1549"/>
                      <a:pt x="427" y="1724"/>
                    </a:cubicBezTo>
                    <a:cubicBezTo>
                      <a:pt x="602" y="2058"/>
                      <a:pt x="809" y="2377"/>
                      <a:pt x="1047" y="2679"/>
                    </a:cubicBezTo>
                    <a:cubicBezTo>
                      <a:pt x="1318" y="2982"/>
                      <a:pt x="1620" y="3252"/>
                      <a:pt x="1955" y="3507"/>
                    </a:cubicBezTo>
                    <a:cubicBezTo>
                      <a:pt x="2384" y="3857"/>
                      <a:pt x="2862" y="4191"/>
                      <a:pt x="3339" y="4494"/>
                    </a:cubicBezTo>
                    <a:cubicBezTo>
                      <a:pt x="4677" y="5321"/>
                      <a:pt x="6316" y="5783"/>
                      <a:pt x="7271" y="7040"/>
                    </a:cubicBezTo>
                    <a:cubicBezTo>
                      <a:pt x="8640" y="6101"/>
                      <a:pt x="9738" y="4828"/>
                      <a:pt x="10455" y="3332"/>
                    </a:cubicBezTo>
                    <a:cubicBezTo>
                      <a:pt x="10709" y="2822"/>
                      <a:pt x="10900" y="2281"/>
                      <a:pt x="11298" y="1867"/>
                    </a:cubicBezTo>
                    <a:cubicBezTo>
                      <a:pt x="11410" y="1756"/>
                      <a:pt x="11521" y="1645"/>
                      <a:pt x="11521" y="1501"/>
                    </a:cubicBezTo>
                    <a:cubicBezTo>
                      <a:pt x="11521" y="1405"/>
                      <a:pt x="11413" y="1330"/>
                      <a:pt x="11328" y="1330"/>
                    </a:cubicBezTo>
                    <a:cubicBezTo>
                      <a:pt x="11290" y="1330"/>
                      <a:pt x="11256" y="1345"/>
                      <a:pt x="11239" y="1380"/>
                    </a:cubicBezTo>
                    <a:lnTo>
                      <a:pt x="11239" y="1380"/>
                    </a:lnTo>
                    <a:cubicBezTo>
                      <a:pt x="11298" y="1239"/>
                      <a:pt x="11297" y="1068"/>
                      <a:pt x="11250" y="912"/>
                    </a:cubicBezTo>
                    <a:lnTo>
                      <a:pt x="11250" y="912"/>
                    </a:lnTo>
                    <a:cubicBezTo>
                      <a:pt x="10996" y="1071"/>
                      <a:pt x="10805" y="1310"/>
                      <a:pt x="10566" y="1517"/>
                    </a:cubicBezTo>
                    <a:cubicBezTo>
                      <a:pt x="10359" y="1676"/>
                      <a:pt x="10120" y="1788"/>
                      <a:pt x="9866" y="1883"/>
                    </a:cubicBezTo>
                    <a:cubicBezTo>
                      <a:pt x="8783" y="2301"/>
                      <a:pt x="7646" y="2508"/>
                      <a:pt x="6512" y="2508"/>
                    </a:cubicBezTo>
                    <a:cubicBezTo>
                      <a:pt x="5096" y="2508"/>
                      <a:pt x="3684" y="2185"/>
                      <a:pt x="2384" y="1549"/>
                    </a:cubicBezTo>
                    <a:cubicBezTo>
                      <a:pt x="1748" y="1231"/>
                      <a:pt x="1111" y="817"/>
                      <a:pt x="729" y="196"/>
                    </a:cubicBezTo>
                    <a:cubicBezTo>
                      <a:pt x="672" y="111"/>
                      <a:pt x="564" y="0"/>
                      <a:pt x="4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21;p55">
                <a:extLst>
                  <a:ext uri="{FF2B5EF4-FFF2-40B4-BE49-F238E27FC236}">
                    <a16:creationId xmlns:a16="http://schemas.microsoft.com/office/drawing/2014/main" id="{B74A158F-8DA8-45A5-BDAC-D43DF5137FE7}"/>
                  </a:ext>
                </a:extLst>
              </p:cNvPr>
              <p:cNvSpPr/>
              <p:nvPr/>
            </p:nvSpPr>
            <p:spPr>
              <a:xfrm>
                <a:off x="1666700" y="1825450"/>
                <a:ext cx="1544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2365" extrusionOk="0">
                    <a:moveTo>
                      <a:pt x="1" y="0"/>
                    </a:moveTo>
                    <a:cubicBezTo>
                      <a:pt x="685" y="860"/>
                      <a:pt x="1752" y="1306"/>
                      <a:pt x="2786" y="1688"/>
                    </a:cubicBezTo>
                    <a:cubicBezTo>
                      <a:pt x="3665" y="2037"/>
                      <a:pt x="4597" y="2365"/>
                      <a:pt x="5530" y="2365"/>
                    </a:cubicBezTo>
                    <a:cubicBezTo>
                      <a:pt x="5746" y="2365"/>
                      <a:pt x="5961" y="2347"/>
                      <a:pt x="6177" y="2308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22;p55">
                <a:extLst>
                  <a:ext uri="{FF2B5EF4-FFF2-40B4-BE49-F238E27FC236}">
                    <a16:creationId xmlns:a16="http://schemas.microsoft.com/office/drawing/2014/main" id="{D3794B88-F3C8-4B61-8C47-A5934D38ACD1}"/>
                  </a:ext>
                </a:extLst>
              </p:cNvPr>
              <p:cNvSpPr/>
              <p:nvPr/>
            </p:nvSpPr>
            <p:spPr>
              <a:xfrm>
                <a:off x="1666300" y="1825050"/>
                <a:ext cx="154425" cy="59700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2388" extrusionOk="0">
                    <a:moveTo>
                      <a:pt x="17" y="0"/>
                    </a:moveTo>
                    <a:cubicBezTo>
                      <a:pt x="1" y="0"/>
                      <a:pt x="1" y="16"/>
                      <a:pt x="17" y="16"/>
                    </a:cubicBezTo>
                    <a:cubicBezTo>
                      <a:pt x="685" y="860"/>
                      <a:pt x="1704" y="1306"/>
                      <a:pt x="2802" y="1719"/>
                    </a:cubicBezTo>
                    <a:cubicBezTo>
                      <a:pt x="3725" y="2070"/>
                      <a:pt x="4633" y="2388"/>
                      <a:pt x="5524" y="2388"/>
                    </a:cubicBezTo>
                    <a:cubicBezTo>
                      <a:pt x="5747" y="2388"/>
                      <a:pt x="5970" y="2356"/>
                      <a:pt x="6177" y="2324"/>
                    </a:cubicBezTo>
                    <a:lnTo>
                      <a:pt x="6177" y="2308"/>
                    </a:lnTo>
                    <a:cubicBezTo>
                      <a:pt x="5962" y="2348"/>
                      <a:pt x="5747" y="2366"/>
                      <a:pt x="5532" y="2366"/>
                    </a:cubicBezTo>
                    <a:cubicBezTo>
                      <a:pt x="4632" y="2366"/>
                      <a:pt x="3727" y="2050"/>
                      <a:pt x="2802" y="1704"/>
                    </a:cubicBezTo>
                    <a:cubicBezTo>
                      <a:pt x="1720" y="1290"/>
                      <a:pt x="685" y="844"/>
                      <a:pt x="33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23;p55">
                <a:extLst>
                  <a:ext uri="{FF2B5EF4-FFF2-40B4-BE49-F238E27FC236}">
                    <a16:creationId xmlns:a16="http://schemas.microsoft.com/office/drawing/2014/main" id="{0B9F1CDD-4242-4230-B0CB-12C69478BE78}"/>
                  </a:ext>
                </a:extLst>
              </p:cNvPr>
              <p:cNvSpPr/>
              <p:nvPr/>
            </p:nvSpPr>
            <p:spPr>
              <a:xfrm>
                <a:off x="1872825" y="1840175"/>
                <a:ext cx="6370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1573" extrusionOk="0">
                    <a:moveTo>
                      <a:pt x="2548" y="0"/>
                    </a:moveTo>
                    <a:lnTo>
                      <a:pt x="2548" y="0"/>
                    </a:lnTo>
                    <a:cubicBezTo>
                      <a:pt x="1879" y="541"/>
                      <a:pt x="1115" y="987"/>
                      <a:pt x="287" y="1290"/>
                    </a:cubicBezTo>
                    <a:cubicBezTo>
                      <a:pt x="160" y="1321"/>
                      <a:pt x="1" y="1401"/>
                      <a:pt x="1" y="1528"/>
                    </a:cubicBezTo>
                    <a:cubicBezTo>
                      <a:pt x="29" y="1560"/>
                      <a:pt x="67" y="1573"/>
                      <a:pt x="110" y="1573"/>
                    </a:cubicBezTo>
                    <a:cubicBezTo>
                      <a:pt x="264" y="1573"/>
                      <a:pt x="492" y="1412"/>
                      <a:pt x="653" y="1337"/>
                    </a:cubicBezTo>
                    <a:cubicBezTo>
                      <a:pt x="1004" y="1162"/>
                      <a:pt x="1338" y="971"/>
                      <a:pt x="1656" y="748"/>
                    </a:cubicBezTo>
                    <a:cubicBezTo>
                      <a:pt x="1943" y="557"/>
                      <a:pt x="2373" y="287"/>
                      <a:pt x="2548" y="0"/>
                    </a:cubicBez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24;p55">
                <a:extLst>
                  <a:ext uri="{FF2B5EF4-FFF2-40B4-BE49-F238E27FC236}">
                    <a16:creationId xmlns:a16="http://schemas.microsoft.com/office/drawing/2014/main" id="{D4E1AAF4-8C29-4F9F-AE64-80CCF3141BD6}"/>
                  </a:ext>
                </a:extLst>
              </p:cNvPr>
              <p:cNvSpPr/>
              <p:nvPr/>
            </p:nvSpPr>
            <p:spPr>
              <a:xfrm>
                <a:off x="1872425" y="1840175"/>
                <a:ext cx="64500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577" extrusionOk="0">
                    <a:moveTo>
                      <a:pt x="2564" y="0"/>
                    </a:moveTo>
                    <a:cubicBezTo>
                      <a:pt x="1895" y="557"/>
                      <a:pt x="1131" y="987"/>
                      <a:pt x="303" y="1290"/>
                    </a:cubicBezTo>
                    <a:cubicBezTo>
                      <a:pt x="1115" y="1003"/>
                      <a:pt x="1863" y="573"/>
                      <a:pt x="2532" y="48"/>
                    </a:cubicBezTo>
                    <a:lnTo>
                      <a:pt x="2532" y="48"/>
                    </a:lnTo>
                    <a:cubicBezTo>
                      <a:pt x="2309" y="287"/>
                      <a:pt x="2054" y="510"/>
                      <a:pt x="1784" y="669"/>
                    </a:cubicBezTo>
                    <a:lnTo>
                      <a:pt x="1672" y="748"/>
                    </a:lnTo>
                    <a:cubicBezTo>
                      <a:pt x="1354" y="971"/>
                      <a:pt x="1020" y="1162"/>
                      <a:pt x="654" y="1321"/>
                    </a:cubicBezTo>
                    <a:lnTo>
                      <a:pt x="494" y="1401"/>
                    </a:lnTo>
                    <a:cubicBezTo>
                      <a:pt x="366" y="1483"/>
                      <a:pt x="220" y="1564"/>
                      <a:pt x="114" y="1564"/>
                    </a:cubicBezTo>
                    <a:cubicBezTo>
                      <a:pt x="76" y="1564"/>
                      <a:pt x="42" y="1554"/>
                      <a:pt x="17" y="1528"/>
                    </a:cubicBezTo>
                    <a:cubicBezTo>
                      <a:pt x="33" y="1401"/>
                      <a:pt x="176" y="1337"/>
                      <a:pt x="303" y="1290"/>
                    </a:cubicBezTo>
                    <a:lnTo>
                      <a:pt x="303" y="1290"/>
                    </a:lnTo>
                    <a:cubicBezTo>
                      <a:pt x="176" y="1321"/>
                      <a:pt x="17" y="1401"/>
                      <a:pt x="1" y="1544"/>
                    </a:cubicBezTo>
                    <a:cubicBezTo>
                      <a:pt x="33" y="1560"/>
                      <a:pt x="81" y="1576"/>
                      <a:pt x="112" y="1576"/>
                    </a:cubicBezTo>
                    <a:cubicBezTo>
                      <a:pt x="256" y="1560"/>
                      <a:pt x="383" y="1512"/>
                      <a:pt x="510" y="1433"/>
                    </a:cubicBezTo>
                    <a:cubicBezTo>
                      <a:pt x="558" y="1401"/>
                      <a:pt x="606" y="1369"/>
                      <a:pt x="669" y="1353"/>
                    </a:cubicBezTo>
                    <a:cubicBezTo>
                      <a:pt x="1020" y="1194"/>
                      <a:pt x="1354" y="1003"/>
                      <a:pt x="1672" y="780"/>
                    </a:cubicBezTo>
                    <a:lnTo>
                      <a:pt x="1784" y="701"/>
                    </a:lnTo>
                    <a:cubicBezTo>
                      <a:pt x="2086" y="526"/>
                      <a:pt x="2357" y="287"/>
                      <a:pt x="2580" y="16"/>
                    </a:cubicBezTo>
                    <a:lnTo>
                      <a:pt x="2580" y="0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25;p55">
                <a:extLst>
                  <a:ext uri="{FF2B5EF4-FFF2-40B4-BE49-F238E27FC236}">
                    <a16:creationId xmlns:a16="http://schemas.microsoft.com/office/drawing/2014/main" id="{D9E667F2-E9B7-40D9-886E-F5C1A33D2B9B}"/>
                  </a:ext>
                </a:extLst>
              </p:cNvPr>
              <p:cNvSpPr/>
              <p:nvPr/>
            </p:nvSpPr>
            <p:spPr>
              <a:xfrm>
                <a:off x="1835425" y="1855300"/>
                <a:ext cx="101100" cy="68450"/>
              </a:xfrm>
              <a:custGeom>
                <a:avLst/>
                <a:gdLst/>
                <a:ahLst/>
                <a:cxnLst/>
                <a:rect l="l" t="t" r="r" b="b"/>
                <a:pathLst>
                  <a:path w="4044" h="2738" extrusionOk="0">
                    <a:moveTo>
                      <a:pt x="4044" y="0"/>
                    </a:moveTo>
                    <a:lnTo>
                      <a:pt x="4044" y="0"/>
                    </a:lnTo>
                    <a:cubicBezTo>
                      <a:pt x="3232" y="907"/>
                      <a:pt x="2340" y="1862"/>
                      <a:pt x="1" y="2738"/>
                    </a:cubicBezTo>
                    <a:lnTo>
                      <a:pt x="2070" y="2388"/>
                    </a:lnTo>
                    <a:cubicBezTo>
                      <a:pt x="2754" y="1608"/>
                      <a:pt x="3423" y="812"/>
                      <a:pt x="4044" y="0"/>
                    </a:cubicBez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26;p55">
                <a:extLst>
                  <a:ext uri="{FF2B5EF4-FFF2-40B4-BE49-F238E27FC236}">
                    <a16:creationId xmlns:a16="http://schemas.microsoft.com/office/drawing/2014/main" id="{F1B323D5-6669-4197-95BE-8DE3C88960F3}"/>
                  </a:ext>
                </a:extLst>
              </p:cNvPr>
              <p:cNvSpPr/>
              <p:nvPr/>
            </p:nvSpPr>
            <p:spPr>
              <a:xfrm>
                <a:off x="1835425" y="1855300"/>
                <a:ext cx="101100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4044" h="2754" extrusionOk="0">
                    <a:moveTo>
                      <a:pt x="4028" y="0"/>
                    </a:moveTo>
                    <a:cubicBezTo>
                      <a:pt x="3248" y="876"/>
                      <a:pt x="2340" y="1862"/>
                      <a:pt x="1" y="2738"/>
                    </a:cubicBezTo>
                    <a:lnTo>
                      <a:pt x="1" y="2754"/>
                    </a:lnTo>
                    <a:cubicBezTo>
                      <a:pt x="2213" y="1926"/>
                      <a:pt x="3136" y="1003"/>
                      <a:pt x="3900" y="175"/>
                    </a:cubicBezTo>
                    <a:lnTo>
                      <a:pt x="3900" y="175"/>
                    </a:lnTo>
                    <a:cubicBezTo>
                      <a:pt x="3375" y="860"/>
                      <a:pt x="2770" y="1592"/>
                      <a:pt x="2070" y="2388"/>
                    </a:cubicBezTo>
                    <a:cubicBezTo>
                      <a:pt x="2850" y="1528"/>
                      <a:pt x="3502" y="748"/>
                      <a:pt x="4044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27;p55">
                <a:extLst>
                  <a:ext uri="{FF2B5EF4-FFF2-40B4-BE49-F238E27FC236}">
                    <a16:creationId xmlns:a16="http://schemas.microsoft.com/office/drawing/2014/main" id="{2303A953-164A-4BBC-95EF-000DC21310C6}"/>
                  </a:ext>
                </a:extLst>
              </p:cNvPr>
              <p:cNvSpPr/>
              <p:nvPr/>
            </p:nvSpPr>
            <p:spPr>
              <a:xfrm>
                <a:off x="1661925" y="1842550"/>
                <a:ext cx="94725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2405" extrusionOk="0">
                    <a:moveTo>
                      <a:pt x="1" y="1"/>
                    </a:moveTo>
                    <a:cubicBezTo>
                      <a:pt x="972" y="1195"/>
                      <a:pt x="2293" y="2038"/>
                      <a:pt x="3789" y="240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28;p55">
                <a:extLst>
                  <a:ext uri="{FF2B5EF4-FFF2-40B4-BE49-F238E27FC236}">
                    <a16:creationId xmlns:a16="http://schemas.microsoft.com/office/drawing/2014/main" id="{10166A0D-6D65-404B-94C3-CC495B7EA1DA}"/>
                  </a:ext>
                </a:extLst>
              </p:cNvPr>
              <p:cNvSpPr/>
              <p:nvPr/>
            </p:nvSpPr>
            <p:spPr>
              <a:xfrm>
                <a:off x="1661925" y="1842550"/>
                <a:ext cx="94725" cy="60925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2437" extrusionOk="0">
                    <a:moveTo>
                      <a:pt x="1" y="1"/>
                    </a:moveTo>
                    <a:lnTo>
                      <a:pt x="1" y="17"/>
                    </a:lnTo>
                    <a:cubicBezTo>
                      <a:pt x="956" y="1210"/>
                      <a:pt x="2293" y="2054"/>
                      <a:pt x="3789" y="2436"/>
                    </a:cubicBezTo>
                    <a:cubicBezTo>
                      <a:pt x="3789" y="2420"/>
                      <a:pt x="3789" y="2420"/>
                      <a:pt x="3789" y="2420"/>
                    </a:cubicBezTo>
                    <a:cubicBezTo>
                      <a:pt x="3789" y="2420"/>
                      <a:pt x="3789" y="2404"/>
                      <a:pt x="3789" y="2404"/>
                    </a:cubicBezTo>
                    <a:cubicBezTo>
                      <a:pt x="2293" y="2038"/>
                      <a:pt x="972" y="1195"/>
                      <a:pt x="1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29;p55">
                <a:extLst>
                  <a:ext uri="{FF2B5EF4-FFF2-40B4-BE49-F238E27FC236}">
                    <a16:creationId xmlns:a16="http://schemas.microsoft.com/office/drawing/2014/main" id="{6EBA80A7-8D92-49C6-8951-9A134D3EC1BE}"/>
                  </a:ext>
                </a:extLst>
              </p:cNvPr>
              <p:cNvSpPr/>
              <p:nvPr/>
            </p:nvSpPr>
            <p:spPr>
              <a:xfrm>
                <a:off x="1924575" y="1651150"/>
                <a:ext cx="677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44" extrusionOk="0">
                    <a:moveTo>
                      <a:pt x="271" y="0"/>
                    </a:moveTo>
                    <a:cubicBezTo>
                      <a:pt x="159" y="16"/>
                      <a:pt x="64" y="64"/>
                      <a:pt x="0" y="144"/>
                    </a:cubicBezTo>
                    <a:cubicBezTo>
                      <a:pt x="80" y="80"/>
                      <a:pt x="175" y="16"/>
                      <a:pt x="271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30;p55">
                <a:extLst>
                  <a:ext uri="{FF2B5EF4-FFF2-40B4-BE49-F238E27FC236}">
                    <a16:creationId xmlns:a16="http://schemas.microsoft.com/office/drawing/2014/main" id="{E327D954-69D5-4515-9B46-2F42768FEB15}"/>
                  </a:ext>
                </a:extLst>
              </p:cNvPr>
              <p:cNvSpPr/>
              <p:nvPr/>
            </p:nvSpPr>
            <p:spPr>
              <a:xfrm>
                <a:off x="1919400" y="1658325"/>
                <a:ext cx="520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0" extrusionOk="0">
                    <a:moveTo>
                      <a:pt x="207" y="0"/>
                    </a:moveTo>
                    <a:cubicBezTo>
                      <a:pt x="128" y="32"/>
                      <a:pt x="64" y="80"/>
                      <a:pt x="0" y="143"/>
                    </a:cubicBezTo>
                    <a:lnTo>
                      <a:pt x="0" y="159"/>
                    </a:lnTo>
                    <a:cubicBezTo>
                      <a:pt x="64" y="96"/>
                      <a:pt x="128" y="48"/>
                      <a:pt x="207" y="16"/>
                    </a:cubicBez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31;p55">
                <a:extLst>
                  <a:ext uri="{FF2B5EF4-FFF2-40B4-BE49-F238E27FC236}">
                    <a16:creationId xmlns:a16="http://schemas.microsoft.com/office/drawing/2014/main" id="{29F3842E-ACEF-409F-A75C-E17C833AC6D2}"/>
                  </a:ext>
                </a:extLst>
              </p:cNvPr>
              <p:cNvSpPr/>
              <p:nvPr/>
            </p:nvSpPr>
            <p:spPr>
              <a:xfrm>
                <a:off x="1928550" y="1654725"/>
                <a:ext cx="5600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97" extrusionOk="0">
                    <a:moveTo>
                      <a:pt x="223" y="1"/>
                    </a:moveTo>
                    <a:cubicBezTo>
                      <a:pt x="144" y="1"/>
                      <a:pt x="64" y="33"/>
                      <a:pt x="0" y="80"/>
                    </a:cubicBezTo>
                    <a:lnTo>
                      <a:pt x="0" y="96"/>
                    </a:lnTo>
                    <a:lnTo>
                      <a:pt x="16" y="80"/>
                    </a:lnTo>
                    <a:cubicBezTo>
                      <a:pt x="80" y="33"/>
                      <a:pt x="144" y="1"/>
                      <a:pt x="223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32;p55">
                <a:extLst>
                  <a:ext uri="{FF2B5EF4-FFF2-40B4-BE49-F238E27FC236}">
                    <a16:creationId xmlns:a16="http://schemas.microsoft.com/office/drawing/2014/main" id="{C1E4B786-8A5F-4779-A725-D050A476208C}"/>
                  </a:ext>
                </a:extLst>
              </p:cNvPr>
              <p:cNvSpPr/>
              <p:nvPr/>
            </p:nvSpPr>
            <p:spPr>
              <a:xfrm>
                <a:off x="1860100" y="2022025"/>
                <a:ext cx="44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56" extrusionOk="0">
                    <a:moveTo>
                      <a:pt x="160" y="0"/>
                    </a:moveTo>
                    <a:cubicBezTo>
                      <a:pt x="128" y="80"/>
                      <a:pt x="64" y="160"/>
                      <a:pt x="1" y="239"/>
                    </a:cubicBezTo>
                    <a:lnTo>
                      <a:pt x="16" y="255"/>
                    </a:lnTo>
                    <a:cubicBezTo>
                      <a:pt x="80" y="176"/>
                      <a:pt x="128" y="96"/>
                      <a:pt x="176" y="16"/>
                    </a:cubicBez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33;p55">
                <a:extLst>
                  <a:ext uri="{FF2B5EF4-FFF2-40B4-BE49-F238E27FC236}">
                    <a16:creationId xmlns:a16="http://schemas.microsoft.com/office/drawing/2014/main" id="{8CEF80BF-A2F9-4B6E-BD1B-129EC42D1ED5}"/>
                  </a:ext>
                </a:extLst>
              </p:cNvPr>
              <p:cNvSpPr/>
              <p:nvPr/>
            </p:nvSpPr>
            <p:spPr>
              <a:xfrm>
                <a:off x="1866875" y="2011675"/>
                <a:ext cx="2000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80" h="208" extrusionOk="0">
                    <a:moveTo>
                      <a:pt x="80" y="1"/>
                    </a:moveTo>
                    <a:cubicBezTo>
                      <a:pt x="48" y="64"/>
                      <a:pt x="32" y="128"/>
                      <a:pt x="16" y="192"/>
                    </a:cubicBezTo>
                    <a:cubicBezTo>
                      <a:pt x="0" y="192"/>
                      <a:pt x="0" y="208"/>
                      <a:pt x="16" y="208"/>
                    </a:cubicBezTo>
                    <a:lnTo>
                      <a:pt x="80" y="17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34;p55">
                <a:extLst>
                  <a:ext uri="{FF2B5EF4-FFF2-40B4-BE49-F238E27FC236}">
                    <a16:creationId xmlns:a16="http://schemas.microsoft.com/office/drawing/2014/main" id="{AD4E31E4-F303-48F8-94D4-8F98325506E7}"/>
                  </a:ext>
                </a:extLst>
              </p:cNvPr>
              <p:cNvSpPr/>
              <p:nvPr/>
            </p:nvSpPr>
            <p:spPr>
              <a:xfrm>
                <a:off x="1867275" y="2019250"/>
                <a:ext cx="28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112" h="207" extrusionOk="0">
                    <a:moveTo>
                      <a:pt x="96" y="0"/>
                    </a:moveTo>
                    <a:cubicBezTo>
                      <a:pt x="64" y="64"/>
                      <a:pt x="32" y="127"/>
                      <a:pt x="0" y="191"/>
                    </a:cubicBezTo>
                    <a:lnTo>
                      <a:pt x="16" y="207"/>
                    </a:lnTo>
                    <a:lnTo>
                      <a:pt x="111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35;p55">
                <a:extLst>
                  <a:ext uri="{FF2B5EF4-FFF2-40B4-BE49-F238E27FC236}">
                    <a16:creationId xmlns:a16="http://schemas.microsoft.com/office/drawing/2014/main" id="{9BD3F25D-81B9-48E2-8B42-588B04CC3A9A}"/>
                  </a:ext>
                </a:extLst>
              </p:cNvPr>
              <p:cNvSpPr/>
              <p:nvPr/>
            </p:nvSpPr>
            <p:spPr>
              <a:xfrm>
                <a:off x="1853725" y="1928500"/>
                <a:ext cx="89175" cy="174725"/>
              </a:xfrm>
              <a:custGeom>
                <a:avLst/>
                <a:gdLst/>
                <a:ahLst/>
                <a:cxnLst/>
                <a:rect l="l" t="t" r="r" b="b"/>
                <a:pathLst>
                  <a:path w="3567" h="6989" extrusionOk="0">
                    <a:moveTo>
                      <a:pt x="1" y="6416"/>
                    </a:moveTo>
                    <a:lnTo>
                      <a:pt x="1" y="6416"/>
                    </a:lnTo>
                    <a:cubicBezTo>
                      <a:pt x="6" y="6451"/>
                      <a:pt x="14" y="6485"/>
                      <a:pt x="25" y="6518"/>
                    </a:cubicBezTo>
                    <a:lnTo>
                      <a:pt x="25" y="6518"/>
                    </a:lnTo>
                    <a:cubicBezTo>
                      <a:pt x="14" y="6484"/>
                      <a:pt x="7" y="6450"/>
                      <a:pt x="1" y="6416"/>
                    </a:cubicBezTo>
                    <a:close/>
                    <a:moveTo>
                      <a:pt x="25" y="6518"/>
                    </a:moveTo>
                    <a:cubicBezTo>
                      <a:pt x="33" y="6543"/>
                      <a:pt x="43" y="6568"/>
                      <a:pt x="54" y="6593"/>
                    </a:cubicBezTo>
                    <a:lnTo>
                      <a:pt x="54" y="6593"/>
                    </a:lnTo>
                    <a:cubicBezTo>
                      <a:pt x="43" y="6569"/>
                      <a:pt x="33" y="6544"/>
                      <a:pt x="25" y="6518"/>
                    </a:cubicBezTo>
                    <a:close/>
                    <a:moveTo>
                      <a:pt x="3503" y="1"/>
                    </a:moveTo>
                    <a:cubicBezTo>
                      <a:pt x="3550" y="1036"/>
                      <a:pt x="3264" y="3789"/>
                      <a:pt x="3121" y="5110"/>
                    </a:cubicBezTo>
                    <a:cubicBezTo>
                      <a:pt x="3089" y="5492"/>
                      <a:pt x="3057" y="5763"/>
                      <a:pt x="3057" y="5843"/>
                    </a:cubicBezTo>
                    <a:cubicBezTo>
                      <a:pt x="3041" y="5986"/>
                      <a:pt x="3041" y="6145"/>
                      <a:pt x="3057" y="6288"/>
                    </a:cubicBezTo>
                    <a:cubicBezTo>
                      <a:pt x="3073" y="6463"/>
                      <a:pt x="3057" y="6638"/>
                      <a:pt x="3025" y="6814"/>
                    </a:cubicBezTo>
                    <a:cubicBezTo>
                      <a:pt x="3005" y="6923"/>
                      <a:pt x="2676" y="6962"/>
                      <a:pt x="2236" y="6962"/>
                    </a:cubicBezTo>
                    <a:cubicBezTo>
                      <a:pt x="1651" y="6962"/>
                      <a:pt x="869" y="6893"/>
                      <a:pt x="351" y="6829"/>
                    </a:cubicBezTo>
                    <a:cubicBezTo>
                      <a:pt x="240" y="6829"/>
                      <a:pt x="160" y="6766"/>
                      <a:pt x="112" y="6686"/>
                    </a:cubicBezTo>
                    <a:cubicBezTo>
                      <a:pt x="89" y="6657"/>
                      <a:pt x="70" y="6626"/>
                      <a:pt x="54" y="6593"/>
                    </a:cubicBezTo>
                    <a:lnTo>
                      <a:pt x="54" y="6593"/>
                    </a:lnTo>
                    <a:cubicBezTo>
                      <a:pt x="72" y="6632"/>
                      <a:pt x="92" y="6668"/>
                      <a:pt x="112" y="6702"/>
                    </a:cubicBezTo>
                    <a:cubicBezTo>
                      <a:pt x="160" y="6798"/>
                      <a:pt x="256" y="6845"/>
                      <a:pt x="367" y="6861"/>
                    </a:cubicBezTo>
                    <a:cubicBezTo>
                      <a:pt x="431" y="6861"/>
                      <a:pt x="1481" y="6989"/>
                      <a:pt x="2261" y="6989"/>
                    </a:cubicBezTo>
                    <a:cubicBezTo>
                      <a:pt x="2691" y="6989"/>
                      <a:pt x="3041" y="6957"/>
                      <a:pt x="3057" y="6814"/>
                    </a:cubicBezTo>
                    <a:cubicBezTo>
                      <a:pt x="3073" y="6638"/>
                      <a:pt x="3089" y="6463"/>
                      <a:pt x="3073" y="6288"/>
                    </a:cubicBezTo>
                    <a:cubicBezTo>
                      <a:pt x="3057" y="6145"/>
                      <a:pt x="3057" y="5986"/>
                      <a:pt x="3073" y="5843"/>
                    </a:cubicBezTo>
                    <a:cubicBezTo>
                      <a:pt x="3073" y="5763"/>
                      <a:pt x="3105" y="5492"/>
                      <a:pt x="3152" y="5110"/>
                    </a:cubicBezTo>
                    <a:cubicBezTo>
                      <a:pt x="3280" y="3789"/>
                      <a:pt x="3566" y="1036"/>
                      <a:pt x="3519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36;p55">
                <a:extLst>
                  <a:ext uri="{FF2B5EF4-FFF2-40B4-BE49-F238E27FC236}">
                    <a16:creationId xmlns:a16="http://schemas.microsoft.com/office/drawing/2014/main" id="{D4424535-0B4C-421A-AFB8-6987B791A32F}"/>
                  </a:ext>
                </a:extLst>
              </p:cNvPr>
              <p:cNvSpPr/>
              <p:nvPr/>
            </p:nvSpPr>
            <p:spPr>
              <a:xfrm>
                <a:off x="1907850" y="2086900"/>
                <a:ext cx="2025" cy="159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637" extrusionOk="0">
                    <a:moveTo>
                      <a:pt x="1" y="0"/>
                    </a:moveTo>
                    <a:lnTo>
                      <a:pt x="1" y="16"/>
                    </a:lnTo>
                    <a:cubicBezTo>
                      <a:pt x="60" y="193"/>
                      <a:pt x="64" y="398"/>
                      <a:pt x="39" y="592"/>
                    </a:cubicBezTo>
                    <a:lnTo>
                      <a:pt x="39" y="592"/>
                    </a:lnTo>
                    <a:cubicBezTo>
                      <a:pt x="80" y="395"/>
                      <a:pt x="77" y="197"/>
                      <a:pt x="17" y="0"/>
                    </a:cubicBezTo>
                    <a:close/>
                    <a:moveTo>
                      <a:pt x="39" y="592"/>
                    </a:moveTo>
                    <a:cubicBezTo>
                      <a:pt x="37" y="602"/>
                      <a:pt x="35" y="611"/>
                      <a:pt x="32" y="621"/>
                    </a:cubicBezTo>
                    <a:cubicBezTo>
                      <a:pt x="32" y="637"/>
                      <a:pt x="32" y="637"/>
                      <a:pt x="32" y="637"/>
                    </a:cubicBezTo>
                    <a:cubicBezTo>
                      <a:pt x="35" y="622"/>
                      <a:pt x="37" y="607"/>
                      <a:pt x="39" y="592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37;p55">
                <a:extLst>
                  <a:ext uri="{FF2B5EF4-FFF2-40B4-BE49-F238E27FC236}">
                    <a16:creationId xmlns:a16="http://schemas.microsoft.com/office/drawing/2014/main" id="{0D8DAF69-EB73-45F6-81AF-6576FBFD2111}"/>
                  </a:ext>
                </a:extLst>
              </p:cNvPr>
              <p:cNvSpPr/>
              <p:nvPr/>
            </p:nvSpPr>
            <p:spPr>
              <a:xfrm>
                <a:off x="1923375" y="2086900"/>
                <a:ext cx="1625" cy="15925"/>
              </a:xfrm>
              <a:custGeom>
                <a:avLst/>
                <a:gdLst/>
                <a:ahLst/>
                <a:cxnLst/>
                <a:rect l="l" t="t" r="r" b="b"/>
                <a:pathLst>
                  <a:path w="65" h="637" extrusionOk="0">
                    <a:moveTo>
                      <a:pt x="0" y="0"/>
                    </a:moveTo>
                    <a:lnTo>
                      <a:pt x="0" y="16"/>
                    </a:lnTo>
                    <a:cubicBezTo>
                      <a:pt x="0" y="80"/>
                      <a:pt x="0" y="159"/>
                      <a:pt x="16" y="239"/>
                    </a:cubicBezTo>
                    <a:cubicBezTo>
                      <a:pt x="32" y="366"/>
                      <a:pt x="32" y="493"/>
                      <a:pt x="16" y="637"/>
                    </a:cubicBezTo>
                    <a:lnTo>
                      <a:pt x="32" y="637"/>
                    </a:lnTo>
                    <a:cubicBezTo>
                      <a:pt x="64" y="493"/>
                      <a:pt x="64" y="366"/>
                      <a:pt x="32" y="239"/>
                    </a:cubicBezTo>
                    <a:cubicBezTo>
                      <a:pt x="32" y="159"/>
                      <a:pt x="16" y="80"/>
                      <a:pt x="16" y="16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38;p55">
                <a:extLst>
                  <a:ext uri="{FF2B5EF4-FFF2-40B4-BE49-F238E27FC236}">
                    <a16:creationId xmlns:a16="http://schemas.microsoft.com/office/drawing/2014/main" id="{7E3693EE-4F8A-4731-8FCE-379C8DF2B59D}"/>
                  </a:ext>
                </a:extLst>
              </p:cNvPr>
              <p:cNvSpPr/>
              <p:nvPr/>
            </p:nvSpPr>
            <p:spPr>
              <a:xfrm>
                <a:off x="1632075" y="2088875"/>
                <a:ext cx="7047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638" extrusionOk="0">
                    <a:moveTo>
                      <a:pt x="1322" y="1"/>
                    </a:moveTo>
                    <a:cubicBezTo>
                      <a:pt x="924" y="17"/>
                      <a:pt x="526" y="112"/>
                      <a:pt x="160" y="255"/>
                    </a:cubicBezTo>
                    <a:cubicBezTo>
                      <a:pt x="112" y="271"/>
                      <a:pt x="80" y="303"/>
                      <a:pt x="49" y="319"/>
                    </a:cubicBezTo>
                    <a:cubicBezTo>
                      <a:pt x="17" y="367"/>
                      <a:pt x="1" y="414"/>
                      <a:pt x="33" y="446"/>
                    </a:cubicBezTo>
                    <a:cubicBezTo>
                      <a:pt x="49" y="478"/>
                      <a:pt x="80" y="494"/>
                      <a:pt x="112" y="494"/>
                    </a:cubicBezTo>
                    <a:cubicBezTo>
                      <a:pt x="335" y="558"/>
                      <a:pt x="574" y="590"/>
                      <a:pt x="829" y="590"/>
                    </a:cubicBezTo>
                    <a:lnTo>
                      <a:pt x="1449" y="605"/>
                    </a:lnTo>
                    <a:lnTo>
                      <a:pt x="2802" y="637"/>
                    </a:lnTo>
                    <a:lnTo>
                      <a:pt x="2818" y="605"/>
                    </a:lnTo>
                    <a:lnTo>
                      <a:pt x="2802" y="605"/>
                    </a:lnTo>
                    <a:lnTo>
                      <a:pt x="1465" y="574"/>
                    </a:lnTo>
                    <a:lnTo>
                      <a:pt x="829" y="558"/>
                    </a:lnTo>
                    <a:cubicBezTo>
                      <a:pt x="590" y="558"/>
                      <a:pt x="351" y="542"/>
                      <a:pt x="128" y="478"/>
                    </a:cubicBezTo>
                    <a:cubicBezTo>
                      <a:pt x="96" y="462"/>
                      <a:pt x="64" y="446"/>
                      <a:pt x="49" y="430"/>
                    </a:cubicBezTo>
                    <a:cubicBezTo>
                      <a:pt x="33" y="399"/>
                      <a:pt x="33" y="351"/>
                      <a:pt x="64" y="335"/>
                    </a:cubicBezTo>
                    <a:cubicBezTo>
                      <a:pt x="96" y="303"/>
                      <a:pt x="128" y="287"/>
                      <a:pt x="176" y="271"/>
                    </a:cubicBezTo>
                    <a:cubicBezTo>
                      <a:pt x="542" y="128"/>
                      <a:pt x="940" y="32"/>
                      <a:pt x="1338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39;p55">
                <a:extLst>
                  <a:ext uri="{FF2B5EF4-FFF2-40B4-BE49-F238E27FC236}">
                    <a16:creationId xmlns:a16="http://schemas.microsoft.com/office/drawing/2014/main" id="{4D96DDFC-08B9-462B-8A14-3E115517CD2A}"/>
                  </a:ext>
                </a:extLst>
              </p:cNvPr>
              <p:cNvSpPr/>
              <p:nvPr/>
            </p:nvSpPr>
            <p:spPr>
              <a:xfrm>
                <a:off x="1650400" y="2082600"/>
                <a:ext cx="123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348" extrusionOk="0">
                    <a:moveTo>
                      <a:pt x="486" y="1"/>
                    </a:moveTo>
                    <a:cubicBezTo>
                      <a:pt x="482" y="1"/>
                      <a:pt x="478" y="5"/>
                      <a:pt x="478" y="13"/>
                    </a:cubicBezTo>
                    <a:cubicBezTo>
                      <a:pt x="318" y="108"/>
                      <a:pt x="159" y="204"/>
                      <a:pt x="0" y="331"/>
                    </a:cubicBezTo>
                    <a:lnTo>
                      <a:pt x="0" y="347"/>
                    </a:lnTo>
                    <a:lnTo>
                      <a:pt x="16" y="347"/>
                    </a:lnTo>
                    <a:cubicBezTo>
                      <a:pt x="159" y="220"/>
                      <a:pt x="318" y="108"/>
                      <a:pt x="493" y="13"/>
                    </a:cubicBezTo>
                    <a:cubicBezTo>
                      <a:pt x="493" y="5"/>
                      <a:pt x="489" y="1"/>
                      <a:pt x="486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40;p55">
                <a:extLst>
                  <a:ext uri="{FF2B5EF4-FFF2-40B4-BE49-F238E27FC236}">
                    <a16:creationId xmlns:a16="http://schemas.microsoft.com/office/drawing/2014/main" id="{BF74F3A6-3184-4A6E-B372-B26198C8AE90}"/>
                  </a:ext>
                </a:extLst>
              </p:cNvPr>
              <p:cNvSpPr/>
              <p:nvPr/>
            </p:nvSpPr>
            <p:spPr>
              <a:xfrm>
                <a:off x="1643625" y="1845350"/>
                <a:ext cx="19925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4330" extrusionOk="0">
                    <a:moveTo>
                      <a:pt x="780" y="0"/>
                    </a:moveTo>
                    <a:cubicBezTo>
                      <a:pt x="526" y="764"/>
                      <a:pt x="367" y="1544"/>
                      <a:pt x="303" y="2340"/>
                    </a:cubicBezTo>
                    <a:cubicBezTo>
                      <a:pt x="382" y="1560"/>
                      <a:pt x="542" y="780"/>
                      <a:pt x="796" y="16"/>
                    </a:cubicBezTo>
                    <a:cubicBezTo>
                      <a:pt x="796" y="16"/>
                      <a:pt x="796" y="16"/>
                      <a:pt x="796" y="0"/>
                    </a:cubicBezTo>
                    <a:close/>
                    <a:moveTo>
                      <a:pt x="303" y="2340"/>
                    </a:moveTo>
                    <a:lnTo>
                      <a:pt x="303" y="2340"/>
                    </a:lnTo>
                    <a:cubicBezTo>
                      <a:pt x="287" y="2451"/>
                      <a:pt x="271" y="2579"/>
                      <a:pt x="271" y="2706"/>
                    </a:cubicBezTo>
                    <a:cubicBezTo>
                      <a:pt x="239" y="3247"/>
                      <a:pt x="223" y="3820"/>
                      <a:pt x="0" y="4314"/>
                    </a:cubicBezTo>
                    <a:lnTo>
                      <a:pt x="0" y="4330"/>
                    </a:lnTo>
                    <a:lnTo>
                      <a:pt x="16" y="4330"/>
                    </a:lnTo>
                    <a:cubicBezTo>
                      <a:pt x="239" y="3820"/>
                      <a:pt x="255" y="3263"/>
                      <a:pt x="287" y="2722"/>
                    </a:cubicBezTo>
                    <a:cubicBezTo>
                      <a:pt x="287" y="2595"/>
                      <a:pt x="303" y="2467"/>
                      <a:pt x="303" y="234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41;p55">
                <a:extLst>
                  <a:ext uri="{FF2B5EF4-FFF2-40B4-BE49-F238E27FC236}">
                    <a16:creationId xmlns:a16="http://schemas.microsoft.com/office/drawing/2014/main" id="{721771ED-87B9-477E-8DC0-5019B4C92168}"/>
                  </a:ext>
                </a:extLst>
              </p:cNvPr>
              <p:cNvSpPr/>
              <p:nvPr/>
            </p:nvSpPr>
            <p:spPr>
              <a:xfrm>
                <a:off x="1640850" y="1892300"/>
                <a:ext cx="11550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831" extrusionOk="0">
                    <a:moveTo>
                      <a:pt x="446" y="0"/>
                    </a:moveTo>
                    <a:cubicBezTo>
                      <a:pt x="350" y="621"/>
                      <a:pt x="191" y="1226"/>
                      <a:pt x="0" y="1831"/>
                    </a:cubicBezTo>
                    <a:cubicBezTo>
                      <a:pt x="191" y="1242"/>
                      <a:pt x="350" y="637"/>
                      <a:pt x="462" y="16"/>
                    </a:cubicBez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42;p55">
                <a:extLst>
                  <a:ext uri="{FF2B5EF4-FFF2-40B4-BE49-F238E27FC236}">
                    <a16:creationId xmlns:a16="http://schemas.microsoft.com/office/drawing/2014/main" id="{C28B2F76-3AC0-4CF7-A777-9471FE9B8C2E}"/>
                  </a:ext>
                </a:extLst>
              </p:cNvPr>
              <p:cNvSpPr/>
              <p:nvPr/>
            </p:nvSpPr>
            <p:spPr>
              <a:xfrm>
                <a:off x="1668300" y="1890700"/>
                <a:ext cx="35425" cy="21492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8597" extrusionOk="0">
                    <a:moveTo>
                      <a:pt x="669" y="1"/>
                    </a:moveTo>
                    <a:cubicBezTo>
                      <a:pt x="382" y="749"/>
                      <a:pt x="159" y="1513"/>
                      <a:pt x="32" y="2293"/>
                    </a:cubicBezTo>
                    <a:cubicBezTo>
                      <a:pt x="16" y="2341"/>
                      <a:pt x="0" y="2468"/>
                      <a:pt x="96" y="2500"/>
                    </a:cubicBezTo>
                    <a:lnTo>
                      <a:pt x="175" y="2436"/>
                    </a:lnTo>
                    <a:lnTo>
                      <a:pt x="175" y="2436"/>
                    </a:lnTo>
                    <a:cubicBezTo>
                      <a:pt x="80" y="2675"/>
                      <a:pt x="32" y="2930"/>
                      <a:pt x="32" y="3200"/>
                    </a:cubicBezTo>
                    <a:cubicBezTo>
                      <a:pt x="96" y="3200"/>
                      <a:pt x="175" y="3200"/>
                      <a:pt x="239" y="3152"/>
                    </a:cubicBezTo>
                    <a:lnTo>
                      <a:pt x="239" y="3200"/>
                    </a:lnTo>
                    <a:cubicBezTo>
                      <a:pt x="430" y="5015"/>
                      <a:pt x="526" y="5922"/>
                      <a:pt x="1099" y="7657"/>
                    </a:cubicBezTo>
                    <a:cubicBezTo>
                      <a:pt x="1130" y="7721"/>
                      <a:pt x="1162" y="7784"/>
                      <a:pt x="1194" y="7864"/>
                    </a:cubicBezTo>
                    <a:cubicBezTo>
                      <a:pt x="1290" y="8023"/>
                      <a:pt x="1337" y="8214"/>
                      <a:pt x="1337" y="8405"/>
                    </a:cubicBezTo>
                    <a:cubicBezTo>
                      <a:pt x="1337" y="8469"/>
                      <a:pt x="1353" y="8532"/>
                      <a:pt x="1385" y="8596"/>
                    </a:cubicBezTo>
                    <a:lnTo>
                      <a:pt x="1401" y="8596"/>
                    </a:lnTo>
                    <a:lnTo>
                      <a:pt x="1417" y="8580"/>
                    </a:lnTo>
                    <a:cubicBezTo>
                      <a:pt x="1417" y="8580"/>
                      <a:pt x="1417" y="8580"/>
                      <a:pt x="1417" y="8564"/>
                    </a:cubicBezTo>
                    <a:cubicBezTo>
                      <a:pt x="1385" y="8517"/>
                      <a:pt x="1369" y="8453"/>
                      <a:pt x="1369" y="8389"/>
                    </a:cubicBezTo>
                    <a:cubicBezTo>
                      <a:pt x="1369" y="8198"/>
                      <a:pt x="1321" y="8007"/>
                      <a:pt x="1226" y="7848"/>
                    </a:cubicBezTo>
                    <a:cubicBezTo>
                      <a:pt x="1178" y="7784"/>
                      <a:pt x="1162" y="7705"/>
                      <a:pt x="1130" y="7641"/>
                    </a:cubicBezTo>
                    <a:cubicBezTo>
                      <a:pt x="541" y="5922"/>
                      <a:pt x="446" y="5015"/>
                      <a:pt x="255" y="3200"/>
                    </a:cubicBezTo>
                    <a:lnTo>
                      <a:pt x="255" y="3136"/>
                    </a:lnTo>
                    <a:cubicBezTo>
                      <a:pt x="207" y="3172"/>
                      <a:pt x="159" y="3190"/>
                      <a:pt x="105" y="3190"/>
                    </a:cubicBezTo>
                    <a:cubicBezTo>
                      <a:pt x="87" y="3190"/>
                      <a:pt x="68" y="3188"/>
                      <a:pt x="48" y="3184"/>
                    </a:cubicBezTo>
                    <a:cubicBezTo>
                      <a:pt x="64" y="2914"/>
                      <a:pt x="112" y="2659"/>
                      <a:pt x="207" y="2404"/>
                    </a:cubicBezTo>
                    <a:lnTo>
                      <a:pt x="191" y="2404"/>
                    </a:lnTo>
                    <a:lnTo>
                      <a:pt x="96" y="2484"/>
                    </a:lnTo>
                    <a:cubicBezTo>
                      <a:pt x="16" y="2452"/>
                      <a:pt x="48" y="2341"/>
                      <a:pt x="48" y="2309"/>
                    </a:cubicBezTo>
                    <a:cubicBezTo>
                      <a:pt x="175" y="1529"/>
                      <a:pt x="398" y="765"/>
                      <a:pt x="685" y="17"/>
                    </a:cubicBezTo>
                    <a:lnTo>
                      <a:pt x="685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43;p55">
                <a:extLst>
                  <a:ext uri="{FF2B5EF4-FFF2-40B4-BE49-F238E27FC236}">
                    <a16:creationId xmlns:a16="http://schemas.microsoft.com/office/drawing/2014/main" id="{163209A6-5E81-408F-8C55-EB61A10DD363}"/>
                  </a:ext>
                </a:extLst>
              </p:cNvPr>
              <p:cNvSpPr/>
              <p:nvPr/>
            </p:nvSpPr>
            <p:spPr>
              <a:xfrm>
                <a:off x="1709275" y="2092850"/>
                <a:ext cx="4000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160" h="495" extrusionOk="0">
                    <a:moveTo>
                      <a:pt x="144" y="1"/>
                    </a:moveTo>
                    <a:cubicBezTo>
                      <a:pt x="49" y="144"/>
                      <a:pt x="1" y="319"/>
                      <a:pt x="17" y="494"/>
                    </a:cubicBezTo>
                    <a:lnTo>
                      <a:pt x="33" y="494"/>
                    </a:lnTo>
                    <a:cubicBezTo>
                      <a:pt x="17" y="319"/>
                      <a:pt x="64" y="144"/>
                      <a:pt x="160" y="17"/>
                    </a:cubicBezTo>
                    <a:lnTo>
                      <a:pt x="160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44;p55">
                <a:extLst>
                  <a:ext uri="{FF2B5EF4-FFF2-40B4-BE49-F238E27FC236}">
                    <a16:creationId xmlns:a16="http://schemas.microsoft.com/office/drawing/2014/main" id="{F5A4A518-351C-42F0-8FB8-5FDFCB44D75F}"/>
                  </a:ext>
                </a:extLst>
              </p:cNvPr>
              <p:cNvSpPr/>
              <p:nvPr/>
            </p:nvSpPr>
            <p:spPr>
              <a:xfrm>
                <a:off x="1725600" y="2092050"/>
                <a:ext cx="4000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574" extrusionOk="0">
                    <a:moveTo>
                      <a:pt x="144" y="1"/>
                    </a:moveTo>
                    <a:cubicBezTo>
                      <a:pt x="48" y="176"/>
                      <a:pt x="0" y="383"/>
                      <a:pt x="48" y="574"/>
                    </a:cubicBezTo>
                    <a:lnTo>
                      <a:pt x="64" y="574"/>
                    </a:lnTo>
                    <a:cubicBezTo>
                      <a:pt x="32" y="383"/>
                      <a:pt x="64" y="176"/>
                      <a:pt x="160" y="17"/>
                    </a:cubicBezTo>
                    <a:lnTo>
                      <a:pt x="160" y="1"/>
                    </a:ln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45;p55">
                <a:extLst>
                  <a:ext uri="{FF2B5EF4-FFF2-40B4-BE49-F238E27FC236}">
                    <a16:creationId xmlns:a16="http://schemas.microsoft.com/office/drawing/2014/main" id="{944316D1-CBEC-41C2-B7C6-97CE20A9C4EB}"/>
                  </a:ext>
                </a:extLst>
              </p:cNvPr>
              <p:cNvSpPr/>
              <p:nvPr/>
            </p:nvSpPr>
            <p:spPr>
              <a:xfrm>
                <a:off x="1702925" y="2008900"/>
                <a:ext cx="74025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3932" extrusionOk="0">
                    <a:moveTo>
                      <a:pt x="2961" y="0"/>
                    </a:moveTo>
                    <a:lnTo>
                      <a:pt x="2945" y="16"/>
                    </a:lnTo>
                    <a:cubicBezTo>
                      <a:pt x="2865" y="1194"/>
                      <a:pt x="2690" y="2388"/>
                      <a:pt x="2451" y="3550"/>
                    </a:cubicBezTo>
                    <a:cubicBezTo>
                      <a:pt x="2451" y="3677"/>
                      <a:pt x="2388" y="3804"/>
                      <a:pt x="2276" y="3884"/>
                    </a:cubicBezTo>
                    <a:cubicBezTo>
                      <a:pt x="2213" y="3916"/>
                      <a:pt x="2149" y="3916"/>
                      <a:pt x="2069" y="3916"/>
                    </a:cubicBezTo>
                    <a:lnTo>
                      <a:pt x="907" y="3884"/>
                    </a:lnTo>
                    <a:lnTo>
                      <a:pt x="96" y="3852"/>
                    </a:lnTo>
                    <a:lnTo>
                      <a:pt x="0" y="3852"/>
                    </a:lnTo>
                    <a:cubicBezTo>
                      <a:pt x="0" y="3868"/>
                      <a:pt x="0" y="3868"/>
                      <a:pt x="0" y="3868"/>
                    </a:cubicBezTo>
                    <a:lnTo>
                      <a:pt x="80" y="3868"/>
                    </a:lnTo>
                    <a:lnTo>
                      <a:pt x="907" y="3900"/>
                    </a:lnTo>
                    <a:lnTo>
                      <a:pt x="2069" y="3932"/>
                    </a:lnTo>
                    <a:lnTo>
                      <a:pt x="2117" y="3932"/>
                    </a:lnTo>
                    <a:cubicBezTo>
                      <a:pt x="2181" y="3932"/>
                      <a:pt x="2229" y="3916"/>
                      <a:pt x="2292" y="3900"/>
                    </a:cubicBezTo>
                    <a:cubicBezTo>
                      <a:pt x="2388" y="3820"/>
                      <a:pt x="2451" y="3693"/>
                      <a:pt x="2467" y="3566"/>
                    </a:cubicBezTo>
                    <a:cubicBezTo>
                      <a:pt x="2706" y="2388"/>
                      <a:pt x="2865" y="1194"/>
                      <a:pt x="2961" y="16"/>
                    </a:cubicBezTo>
                    <a:cubicBezTo>
                      <a:pt x="2961" y="0"/>
                      <a:pt x="2961" y="0"/>
                      <a:pt x="2961" y="0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46;p55">
                <a:extLst>
                  <a:ext uri="{FF2B5EF4-FFF2-40B4-BE49-F238E27FC236}">
                    <a16:creationId xmlns:a16="http://schemas.microsoft.com/office/drawing/2014/main" id="{2DEA62C4-E91D-4CBE-97A8-CBEFDE3FBFB7}"/>
                  </a:ext>
                </a:extLst>
              </p:cNvPr>
              <p:cNvSpPr/>
              <p:nvPr/>
            </p:nvSpPr>
            <p:spPr>
              <a:xfrm>
                <a:off x="1760225" y="1947600"/>
                <a:ext cx="127350" cy="15880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6352" extrusionOk="0">
                    <a:moveTo>
                      <a:pt x="5062" y="1"/>
                    </a:moveTo>
                    <a:cubicBezTo>
                      <a:pt x="4791" y="1258"/>
                      <a:pt x="4266" y="2452"/>
                      <a:pt x="3518" y="3503"/>
                    </a:cubicBezTo>
                    <a:cubicBezTo>
                      <a:pt x="2643" y="4744"/>
                      <a:pt x="1417" y="5731"/>
                      <a:pt x="0" y="6336"/>
                    </a:cubicBezTo>
                    <a:lnTo>
                      <a:pt x="0" y="6352"/>
                    </a:lnTo>
                    <a:cubicBezTo>
                      <a:pt x="1417" y="5747"/>
                      <a:pt x="2643" y="4776"/>
                      <a:pt x="3534" y="3519"/>
                    </a:cubicBezTo>
                    <a:cubicBezTo>
                      <a:pt x="4282" y="2468"/>
                      <a:pt x="4807" y="1274"/>
                      <a:pt x="5078" y="17"/>
                    </a:cubicBezTo>
                    <a:cubicBezTo>
                      <a:pt x="5078" y="1"/>
                      <a:pt x="5094" y="1"/>
                      <a:pt x="5078" y="1"/>
                    </a:cubicBezTo>
                    <a:close/>
                  </a:path>
                </a:pathLst>
              </a:custGeom>
              <a:solidFill>
                <a:srgbClr val="1913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242796" y="112126"/>
            <a:ext cx="1746650" cy="12248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66749" y="3796469"/>
            <a:ext cx="1269887" cy="13159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651714" y="139700"/>
            <a:ext cx="1685070" cy="12438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3998" y="82590"/>
            <a:ext cx="2061675" cy="11184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8200" y="3335748"/>
            <a:ext cx="1121163" cy="16987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705600" y="3555426"/>
            <a:ext cx="1692764" cy="147905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D24FEA-40A5-41EC-BFE5-3808D9E3061F}"/>
              </a:ext>
            </a:extLst>
          </p:cNvPr>
          <p:cNvSpPr/>
          <p:nvPr/>
        </p:nvSpPr>
        <p:spPr>
          <a:xfrm>
            <a:off x="1959363" y="1885950"/>
            <a:ext cx="5562600" cy="1066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50311C"/>
                </a:solidFill>
              </a:rPr>
              <a:t>Do you have </a:t>
            </a:r>
            <a:r>
              <a:rPr lang="en-US" sz="2400" b="1">
                <a:solidFill>
                  <a:srgbClr val="50311C"/>
                </a:solidFill>
              </a:rPr>
              <a:t>any </a:t>
            </a:r>
            <a:r>
              <a:rPr lang="en-US" sz="2400" b="1" smtClean="0">
                <a:solidFill>
                  <a:srgbClr val="50311C"/>
                </a:solidFill>
              </a:rPr>
              <a:t>……….?</a:t>
            </a:r>
            <a:endParaRPr lang="en-US" sz="2400" b="1" dirty="0">
              <a:solidFill>
                <a:srgbClr val="50311C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07E210E-F00F-4145-9A1C-366E9A2D2B33}"/>
              </a:ext>
            </a:extLst>
          </p:cNvPr>
          <p:cNvSpPr/>
          <p:nvPr/>
        </p:nvSpPr>
        <p:spPr>
          <a:xfrm>
            <a:off x="266700" y="2427179"/>
            <a:ext cx="1975250" cy="65722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2">
                    <a:lumMod val="25000"/>
                  </a:schemeClr>
                </a:solidFill>
              </a:rPr>
              <a:t>Yes, I do.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3ACB3E-2512-43F8-AE3B-E2FBB03B49AD}"/>
              </a:ext>
            </a:extLst>
          </p:cNvPr>
          <p:cNvSpPr/>
          <p:nvPr/>
        </p:nvSpPr>
        <p:spPr>
          <a:xfrm>
            <a:off x="6934200" y="2440122"/>
            <a:ext cx="2133600" cy="657225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20000"/>
                    <a:lumOff val="80000"/>
                  </a:schemeClr>
                </a:solidFill>
              </a:rPr>
              <a:t>No, I don't.</a:t>
            </a:r>
          </a:p>
        </p:txBody>
      </p:sp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62EDC530-8590-4CF0-8EFE-F47ED78D79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915016" y="473687"/>
            <a:ext cx="685800" cy="685800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1AF1D648-8E1C-48C8-B3DA-9D81ADE648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019202" y="3952052"/>
            <a:ext cx="685800" cy="685800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37C23A59-0136-4887-B1A0-30C8735B89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229600" y="1040688"/>
            <a:ext cx="685800" cy="685800"/>
          </a:xfrm>
          <a:prstGeom prst="rect">
            <a:avLst/>
          </a:prstGeom>
        </p:spPr>
      </p:pic>
      <p:pic>
        <p:nvPicPr>
          <p:cNvPr id="18" name="Graphic 17" descr="Close with solid fill">
            <a:extLst>
              <a:ext uri="{FF2B5EF4-FFF2-40B4-BE49-F238E27FC236}">
                <a16:creationId xmlns:a16="http://schemas.microsoft.com/office/drawing/2014/main" id="{01CE5F61-6837-4D54-8F4A-3BFFF031DF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627350" y="4294952"/>
            <a:ext cx="685800" cy="685800"/>
          </a:xfrm>
          <a:prstGeom prst="rect">
            <a:avLst/>
          </a:prstGeom>
        </p:spPr>
      </p:pic>
      <p:pic>
        <p:nvPicPr>
          <p:cNvPr id="19" name="Graphic 18" descr="Close with solid fill">
            <a:extLst>
              <a:ext uri="{FF2B5EF4-FFF2-40B4-BE49-F238E27FC236}">
                <a16:creationId xmlns:a16="http://schemas.microsoft.com/office/drawing/2014/main" id="{2A3B57D0-F6B5-4F8F-BAC6-36F6124499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348733" y="4153881"/>
            <a:ext cx="685800" cy="685800"/>
          </a:xfrm>
          <a:prstGeom prst="rect">
            <a:avLst/>
          </a:prstGeom>
        </p:spPr>
      </p:pic>
      <p:pic>
        <p:nvPicPr>
          <p:cNvPr id="20" name="Graphic 19" descr="Close with solid fill">
            <a:extLst>
              <a:ext uri="{FF2B5EF4-FFF2-40B4-BE49-F238E27FC236}">
                <a16:creationId xmlns:a16="http://schemas.microsoft.com/office/drawing/2014/main" id="{6A907904-7F30-4887-A2AF-5C180E0029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900831" y="427627"/>
            <a:ext cx="685800" cy="68580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4F859A-9A24-4DBF-8717-5D83C97F8D5F}"/>
              </a:ext>
            </a:extLst>
          </p:cNvPr>
          <p:cNvCxnSpPr>
            <a:cxnSpLocks/>
          </p:cNvCxnSpPr>
          <p:nvPr/>
        </p:nvCxnSpPr>
        <p:spPr>
          <a:xfrm>
            <a:off x="4355932" y="2941217"/>
            <a:ext cx="0" cy="6802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C956CD2-84D8-4569-AE47-F1A5F138F16A}"/>
              </a:ext>
            </a:extLst>
          </p:cNvPr>
          <p:cNvCxnSpPr>
            <a:cxnSpLocks/>
          </p:cNvCxnSpPr>
          <p:nvPr/>
        </p:nvCxnSpPr>
        <p:spPr>
          <a:xfrm>
            <a:off x="6019800" y="2941217"/>
            <a:ext cx="1295400" cy="101083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FE19973-1309-4F45-9804-FF8F57A176D1}"/>
              </a:ext>
            </a:extLst>
          </p:cNvPr>
          <p:cNvCxnSpPr>
            <a:cxnSpLocks/>
          </p:cNvCxnSpPr>
          <p:nvPr/>
        </p:nvCxnSpPr>
        <p:spPr>
          <a:xfrm flipH="1">
            <a:off x="2187963" y="2956044"/>
            <a:ext cx="838379" cy="119783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1663C58-9B23-4684-8731-32E0A72947A5}"/>
              </a:ext>
            </a:extLst>
          </p:cNvPr>
          <p:cNvCxnSpPr>
            <a:cxnSpLocks/>
          </p:cNvCxnSpPr>
          <p:nvPr/>
        </p:nvCxnSpPr>
        <p:spPr>
          <a:xfrm flipV="1">
            <a:off x="4347465" y="1091270"/>
            <a:ext cx="0" cy="79468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24BBC0B-BF0A-4965-8FA6-795619E79A46}"/>
              </a:ext>
            </a:extLst>
          </p:cNvPr>
          <p:cNvCxnSpPr>
            <a:cxnSpLocks/>
          </p:cNvCxnSpPr>
          <p:nvPr/>
        </p:nvCxnSpPr>
        <p:spPr>
          <a:xfrm flipV="1">
            <a:off x="5959219" y="1037246"/>
            <a:ext cx="495554" cy="84482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4EC30E2-9FE5-453A-823C-508025238E39}"/>
              </a:ext>
            </a:extLst>
          </p:cNvPr>
          <p:cNvCxnSpPr>
            <a:cxnSpLocks/>
          </p:cNvCxnSpPr>
          <p:nvPr/>
        </p:nvCxnSpPr>
        <p:spPr>
          <a:xfrm flipH="1" flipV="1">
            <a:off x="2014021" y="1193138"/>
            <a:ext cx="597185" cy="69528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0591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69"/>
          <p:cNvSpPr txBox="1">
            <a:spLocks noGrp="1"/>
          </p:cNvSpPr>
          <p:nvPr>
            <p:ph type="subTitle" idx="1"/>
          </p:nvPr>
        </p:nvSpPr>
        <p:spPr>
          <a:xfrm>
            <a:off x="4568700" y="2284475"/>
            <a:ext cx="38538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REVIEW GAME</a:t>
            </a:r>
            <a:endParaRPr sz="4800" dirty="0"/>
          </a:p>
        </p:txBody>
      </p:sp>
      <p:grpSp>
        <p:nvGrpSpPr>
          <p:cNvPr id="1697" name="Google Shape;1697;p69"/>
          <p:cNvGrpSpPr/>
          <p:nvPr/>
        </p:nvGrpSpPr>
        <p:grpSpPr>
          <a:xfrm>
            <a:off x="1267060" y="1605443"/>
            <a:ext cx="2793443" cy="2434394"/>
            <a:chOff x="1353214" y="1680527"/>
            <a:chExt cx="2620982" cy="2284100"/>
          </a:xfrm>
        </p:grpSpPr>
        <p:sp>
          <p:nvSpPr>
            <p:cNvPr id="1698" name="Google Shape;1698;p69"/>
            <p:cNvSpPr/>
            <p:nvPr/>
          </p:nvSpPr>
          <p:spPr>
            <a:xfrm>
              <a:off x="1863887" y="2600620"/>
              <a:ext cx="1951132" cy="1182154"/>
            </a:xfrm>
            <a:custGeom>
              <a:avLst/>
              <a:gdLst/>
              <a:ahLst/>
              <a:cxnLst/>
              <a:rect l="l" t="t" r="r" b="b"/>
              <a:pathLst>
                <a:path w="23225" h="14072" extrusionOk="0">
                  <a:moveTo>
                    <a:pt x="11302" y="0"/>
                  </a:moveTo>
                  <a:lnTo>
                    <a:pt x="11254" y="48"/>
                  </a:lnTo>
                  <a:lnTo>
                    <a:pt x="21999" y="10760"/>
                  </a:lnTo>
                  <a:cubicBezTo>
                    <a:pt x="23129" y="12002"/>
                    <a:pt x="22237" y="14008"/>
                    <a:pt x="20566" y="14008"/>
                  </a:cubicBezTo>
                  <a:lnTo>
                    <a:pt x="1" y="14008"/>
                  </a:lnTo>
                  <a:lnTo>
                    <a:pt x="1" y="14071"/>
                  </a:lnTo>
                  <a:lnTo>
                    <a:pt x="20566" y="14071"/>
                  </a:lnTo>
                  <a:cubicBezTo>
                    <a:pt x="22301" y="14071"/>
                    <a:pt x="23224" y="12002"/>
                    <a:pt x="22046" y="10713"/>
                  </a:cubicBezTo>
                  <a:lnTo>
                    <a:pt x="11302" y="0"/>
                  </a:lnTo>
                  <a:close/>
                </a:path>
              </a:pathLst>
            </a:custGeom>
            <a:solidFill>
              <a:srgbClr val="805EFE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69"/>
            <p:cNvSpPr/>
            <p:nvPr/>
          </p:nvSpPr>
          <p:spPr>
            <a:xfrm>
              <a:off x="1830450" y="2401344"/>
              <a:ext cx="53598" cy="4116"/>
            </a:xfrm>
            <a:custGeom>
              <a:avLst/>
              <a:gdLst/>
              <a:ahLst/>
              <a:cxnLst/>
              <a:rect l="l" t="t" r="r" b="b"/>
              <a:pathLst>
                <a:path w="638" h="49" extrusionOk="0">
                  <a:moveTo>
                    <a:pt x="1" y="1"/>
                  </a:moveTo>
                  <a:lnTo>
                    <a:pt x="1" y="48"/>
                  </a:lnTo>
                  <a:lnTo>
                    <a:pt x="637" y="48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69"/>
            <p:cNvSpPr/>
            <p:nvPr/>
          </p:nvSpPr>
          <p:spPr>
            <a:xfrm>
              <a:off x="1797013" y="2589866"/>
              <a:ext cx="68300" cy="14785"/>
            </a:xfrm>
            <a:custGeom>
              <a:avLst/>
              <a:gdLst/>
              <a:ahLst/>
              <a:cxnLst/>
              <a:rect l="l" t="t" r="r" b="b"/>
              <a:pathLst>
                <a:path w="813" h="176" extrusionOk="0">
                  <a:moveTo>
                    <a:pt x="813" y="1"/>
                  </a:moveTo>
                  <a:lnTo>
                    <a:pt x="1" y="128"/>
                  </a:lnTo>
                  <a:lnTo>
                    <a:pt x="1" y="176"/>
                  </a:lnTo>
                  <a:lnTo>
                    <a:pt x="813" y="65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9"/>
            <p:cNvSpPr/>
            <p:nvPr/>
          </p:nvSpPr>
          <p:spPr>
            <a:xfrm>
              <a:off x="1807767" y="2775783"/>
              <a:ext cx="80314" cy="26798"/>
            </a:xfrm>
            <a:custGeom>
              <a:avLst/>
              <a:gdLst/>
              <a:ahLst/>
              <a:cxnLst/>
              <a:rect l="l" t="t" r="r" b="b"/>
              <a:pathLst>
                <a:path w="956" h="319" extrusionOk="0">
                  <a:moveTo>
                    <a:pt x="939" y="0"/>
                  </a:moveTo>
                  <a:lnTo>
                    <a:pt x="0" y="255"/>
                  </a:lnTo>
                  <a:lnTo>
                    <a:pt x="16" y="319"/>
                  </a:lnTo>
                  <a:lnTo>
                    <a:pt x="955" y="64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9"/>
            <p:cNvSpPr/>
            <p:nvPr/>
          </p:nvSpPr>
          <p:spPr>
            <a:xfrm>
              <a:off x="1719469" y="1680527"/>
              <a:ext cx="2021953" cy="1944354"/>
            </a:xfrm>
            <a:custGeom>
              <a:avLst/>
              <a:gdLst/>
              <a:ahLst/>
              <a:cxnLst/>
              <a:rect l="l" t="t" r="r" b="b"/>
              <a:pathLst>
                <a:path w="24068" h="23145" extrusionOk="0">
                  <a:moveTo>
                    <a:pt x="12480" y="65"/>
                  </a:moveTo>
                  <a:cubicBezTo>
                    <a:pt x="18847" y="65"/>
                    <a:pt x="24004" y="5222"/>
                    <a:pt x="24004" y="11573"/>
                  </a:cubicBezTo>
                  <a:cubicBezTo>
                    <a:pt x="24004" y="16237"/>
                    <a:pt x="21203" y="20439"/>
                    <a:pt x="16889" y="22222"/>
                  </a:cubicBezTo>
                  <a:cubicBezTo>
                    <a:pt x="15467" y="22812"/>
                    <a:pt x="13973" y="23098"/>
                    <a:pt x="12491" y="23098"/>
                  </a:cubicBezTo>
                  <a:cubicBezTo>
                    <a:pt x="9496" y="23098"/>
                    <a:pt x="6550" y="21927"/>
                    <a:pt x="4346" y="19723"/>
                  </a:cubicBezTo>
                  <a:cubicBezTo>
                    <a:pt x="1051" y="16428"/>
                    <a:pt x="64" y="11478"/>
                    <a:pt x="1847" y="7164"/>
                  </a:cubicBezTo>
                  <a:cubicBezTo>
                    <a:pt x="3630" y="2866"/>
                    <a:pt x="7832" y="65"/>
                    <a:pt x="12480" y="65"/>
                  </a:cubicBezTo>
                  <a:close/>
                  <a:moveTo>
                    <a:pt x="12500" y="0"/>
                  </a:moveTo>
                  <a:cubicBezTo>
                    <a:pt x="9488" y="0"/>
                    <a:pt x="6530" y="1175"/>
                    <a:pt x="4314" y="3391"/>
                  </a:cubicBezTo>
                  <a:cubicBezTo>
                    <a:pt x="1003" y="6702"/>
                    <a:pt x="1" y="11669"/>
                    <a:pt x="1799" y="15998"/>
                  </a:cubicBezTo>
                  <a:cubicBezTo>
                    <a:pt x="3582" y="20328"/>
                    <a:pt x="7800" y="23145"/>
                    <a:pt x="12480" y="23145"/>
                  </a:cubicBezTo>
                  <a:cubicBezTo>
                    <a:pt x="18879" y="23145"/>
                    <a:pt x="24068" y="17972"/>
                    <a:pt x="24068" y="11573"/>
                  </a:cubicBezTo>
                  <a:cubicBezTo>
                    <a:pt x="24068" y="6893"/>
                    <a:pt x="21250" y="2675"/>
                    <a:pt x="16921" y="877"/>
                  </a:cubicBezTo>
                  <a:cubicBezTo>
                    <a:pt x="15489" y="287"/>
                    <a:pt x="13988" y="0"/>
                    <a:pt x="12500" y="0"/>
                  </a:cubicBezTo>
                  <a:close/>
                </a:path>
              </a:pathLst>
            </a:custGeom>
            <a:solidFill>
              <a:srgbClr val="A48A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9"/>
            <p:cNvSpPr/>
            <p:nvPr/>
          </p:nvSpPr>
          <p:spPr>
            <a:xfrm>
              <a:off x="1862543" y="1695313"/>
              <a:ext cx="1832090" cy="1777179"/>
            </a:xfrm>
            <a:custGeom>
              <a:avLst/>
              <a:gdLst/>
              <a:ahLst/>
              <a:cxnLst/>
              <a:rect l="l" t="t" r="r" b="b"/>
              <a:pathLst>
                <a:path w="21808" h="21155" extrusionOk="0">
                  <a:moveTo>
                    <a:pt x="10904" y="64"/>
                  </a:moveTo>
                  <a:cubicBezTo>
                    <a:pt x="16873" y="64"/>
                    <a:pt x="21744" y="4791"/>
                    <a:pt x="21744" y="10585"/>
                  </a:cubicBezTo>
                  <a:cubicBezTo>
                    <a:pt x="21744" y="16395"/>
                    <a:pt x="16873" y="21107"/>
                    <a:pt x="10904" y="21107"/>
                  </a:cubicBezTo>
                  <a:cubicBezTo>
                    <a:pt x="4919" y="21107"/>
                    <a:pt x="49" y="16395"/>
                    <a:pt x="49" y="10585"/>
                  </a:cubicBezTo>
                  <a:cubicBezTo>
                    <a:pt x="49" y="4791"/>
                    <a:pt x="4919" y="64"/>
                    <a:pt x="10904" y="64"/>
                  </a:cubicBezTo>
                  <a:close/>
                  <a:moveTo>
                    <a:pt x="10904" y="0"/>
                  </a:moveTo>
                  <a:cubicBezTo>
                    <a:pt x="4887" y="0"/>
                    <a:pt x="1" y="4744"/>
                    <a:pt x="1" y="10569"/>
                  </a:cubicBezTo>
                  <a:cubicBezTo>
                    <a:pt x="1" y="16411"/>
                    <a:pt x="4887" y="21154"/>
                    <a:pt x="10904" y="21154"/>
                  </a:cubicBezTo>
                  <a:cubicBezTo>
                    <a:pt x="16905" y="21154"/>
                    <a:pt x="21808" y="16411"/>
                    <a:pt x="21808" y="10569"/>
                  </a:cubicBezTo>
                  <a:cubicBezTo>
                    <a:pt x="21808" y="4744"/>
                    <a:pt x="16905" y="0"/>
                    <a:pt x="1090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69"/>
            <p:cNvSpPr/>
            <p:nvPr/>
          </p:nvSpPr>
          <p:spPr>
            <a:xfrm>
              <a:off x="1855906" y="2922887"/>
              <a:ext cx="80314" cy="44188"/>
            </a:xfrm>
            <a:custGeom>
              <a:avLst/>
              <a:gdLst/>
              <a:ahLst/>
              <a:cxnLst/>
              <a:rect l="l" t="t" r="r" b="b"/>
              <a:pathLst>
                <a:path w="956" h="526" extrusionOk="0">
                  <a:moveTo>
                    <a:pt x="923" y="0"/>
                  </a:moveTo>
                  <a:lnTo>
                    <a:pt x="0" y="462"/>
                  </a:lnTo>
                  <a:lnTo>
                    <a:pt x="32" y="526"/>
                  </a:lnTo>
                  <a:lnTo>
                    <a:pt x="955" y="64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rgbClr val="A48A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69"/>
            <p:cNvSpPr/>
            <p:nvPr/>
          </p:nvSpPr>
          <p:spPr>
            <a:xfrm>
              <a:off x="2053756" y="3215751"/>
              <a:ext cx="87034" cy="96357"/>
            </a:xfrm>
            <a:custGeom>
              <a:avLst/>
              <a:gdLst/>
              <a:ahLst/>
              <a:cxnLst/>
              <a:rect l="l" t="t" r="r" b="b"/>
              <a:pathLst>
                <a:path w="1036" h="1147" extrusionOk="0">
                  <a:moveTo>
                    <a:pt x="988" y="0"/>
                  </a:moveTo>
                  <a:lnTo>
                    <a:pt x="1" y="1114"/>
                  </a:lnTo>
                  <a:lnTo>
                    <a:pt x="49" y="1146"/>
                  </a:lnTo>
                  <a:lnTo>
                    <a:pt x="1036" y="3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69"/>
            <p:cNvSpPr/>
            <p:nvPr/>
          </p:nvSpPr>
          <p:spPr>
            <a:xfrm>
              <a:off x="2429545" y="3428384"/>
              <a:ext cx="73677" cy="135084"/>
            </a:xfrm>
            <a:custGeom>
              <a:avLst/>
              <a:gdLst/>
              <a:ahLst/>
              <a:cxnLst/>
              <a:rect l="l" t="t" r="r" b="b"/>
              <a:pathLst>
                <a:path w="877" h="1608" extrusionOk="0">
                  <a:moveTo>
                    <a:pt x="828" y="0"/>
                  </a:moveTo>
                  <a:lnTo>
                    <a:pt x="1" y="1592"/>
                  </a:lnTo>
                  <a:lnTo>
                    <a:pt x="49" y="1608"/>
                  </a:lnTo>
                  <a:lnTo>
                    <a:pt x="876" y="16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9"/>
            <p:cNvSpPr/>
            <p:nvPr/>
          </p:nvSpPr>
          <p:spPr>
            <a:xfrm>
              <a:off x="2951096" y="3453755"/>
              <a:ext cx="5461" cy="151214"/>
            </a:xfrm>
            <a:custGeom>
              <a:avLst/>
              <a:gdLst/>
              <a:ahLst/>
              <a:cxnLst/>
              <a:rect l="l" t="t" r="r" b="b"/>
              <a:pathLst>
                <a:path w="65" h="1800" extrusionOk="0">
                  <a:moveTo>
                    <a:pt x="1" y="1"/>
                  </a:moveTo>
                  <a:lnTo>
                    <a:pt x="1" y="1799"/>
                  </a:lnTo>
                  <a:lnTo>
                    <a:pt x="64" y="1799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9"/>
            <p:cNvSpPr/>
            <p:nvPr/>
          </p:nvSpPr>
          <p:spPr>
            <a:xfrm>
              <a:off x="3377713" y="3250532"/>
              <a:ext cx="83002" cy="85604"/>
            </a:xfrm>
            <a:custGeom>
              <a:avLst/>
              <a:gdLst/>
              <a:ahLst/>
              <a:cxnLst/>
              <a:rect l="l" t="t" r="r" b="b"/>
              <a:pathLst>
                <a:path w="988" h="1019" extrusionOk="0">
                  <a:moveTo>
                    <a:pt x="32" y="0"/>
                  </a:moveTo>
                  <a:lnTo>
                    <a:pt x="0" y="32"/>
                  </a:lnTo>
                  <a:lnTo>
                    <a:pt x="939" y="1019"/>
                  </a:lnTo>
                  <a:lnTo>
                    <a:pt x="987" y="97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48A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9"/>
            <p:cNvSpPr/>
            <p:nvPr/>
          </p:nvSpPr>
          <p:spPr>
            <a:xfrm>
              <a:off x="3643781" y="2850637"/>
              <a:ext cx="70988" cy="21506"/>
            </a:xfrm>
            <a:custGeom>
              <a:avLst/>
              <a:gdLst/>
              <a:ahLst/>
              <a:cxnLst/>
              <a:rect l="l" t="t" r="r" b="b"/>
              <a:pathLst>
                <a:path w="845" h="256" extrusionOk="0">
                  <a:moveTo>
                    <a:pt x="17" y="1"/>
                  </a:moveTo>
                  <a:lnTo>
                    <a:pt x="1" y="49"/>
                  </a:lnTo>
                  <a:lnTo>
                    <a:pt x="829" y="255"/>
                  </a:lnTo>
                  <a:lnTo>
                    <a:pt x="844" y="208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A48A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69"/>
            <p:cNvSpPr/>
            <p:nvPr/>
          </p:nvSpPr>
          <p:spPr>
            <a:xfrm>
              <a:off x="3690576" y="2593899"/>
              <a:ext cx="46962" cy="13441"/>
            </a:xfrm>
            <a:custGeom>
              <a:avLst/>
              <a:gdLst/>
              <a:ahLst/>
              <a:cxnLst/>
              <a:rect l="l" t="t" r="r" b="b"/>
              <a:pathLst>
                <a:path w="559" h="160" extrusionOk="0">
                  <a:moveTo>
                    <a:pt x="542" y="1"/>
                  </a:moveTo>
                  <a:lnTo>
                    <a:pt x="1" y="96"/>
                  </a:lnTo>
                  <a:lnTo>
                    <a:pt x="17" y="160"/>
                  </a:lnTo>
                  <a:lnTo>
                    <a:pt x="558" y="64"/>
                  </a:lnTo>
                  <a:lnTo>
                    <a:pt x="542" y="1"/>
                  </a:ln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69"/>
            <p:cNvSpPr/>
            <p:nvPr/>
          </p:nvSpPr>
          <p:spPr>
            <a:xfrm>
              <a:off x="2694353" y="2513668"/>
              <a:ext cx="145841" cy="125339"/>
            </a:xfrm>
            <a:custGeom>
              <a:avLst/>
              <a:gdLst/>
              <a:ahLst/>
              <a:cxnLst/>
              <a:rect l="l" t="t" r="r" b="b"/>
              <a:pathLst>
                <a:path w="1736" h="1492" extrusionOk="0">
                  <a:moveTo>
                    <a:pt x="1003" y="1"/>
                  </a:moveTo>
                  <a:cubicBezTo>
                    <a:pt x="335" y="1"/>
                    <a:pt x="0" y="796"/>
                    <a:pt x="462" y="1274"/>
                  </a:cubicBezTo>
                  <a:cubicBezTo>
                    <a:pt x="617" y="1424"/>
                    <a:pt x="806" y="1492"/>
                    <a:pt x="990" y="1492"/>
                  </a:cubicBezTo>
                  <a:cubicBezTo>
                    <a:pt x="1373" y="1492"/>
                    <a:pt x="1735" y="1200"/>
                    <a:pt x="1735" y="749"/>
                  </a:cubicBezTo>
                  <a:cubicBezTo>
                    <a:pt x="1735" y="335"/>
                    <a:pt x="1401" y="1"/>
                    <a:pt x="1003" y="1"/>
                  </a:cubicBez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69"/>
            <p:cNvSpPr/>
            <p:nvPr/>
          </p:nvSpPr>
          <p:spPr>
            <a:xfrm>
              <a:off x="2777274" y="1683215"/>
              <a:ext cx="5377" cy="1786588"/>
            </a:xfrm>
            <a:custGeom>
              <a:avLst/>
              <a:gdLst/>
              <a:ahLst/>
              <a:cxnLst/>
              <a:rect l="l" t="t" r="r" b="b"/>
              <a:pathLst>
                <a:path w="64" h="21267" extrusionOk="0">
                  <a:moveTo>
                    <a:pt x="0" y="1"/>
                  </a:moveTo>
                  <a:lnTo>
                    <a:pt x="0" y="21267"/>
                  </a:lnTo>
                  <a:lnTo>
                    <a:pt x="64" y="2126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9"/>
            <p:cNvSpPr/>
            <p:nvPr/>
          </p:nvSpPr>
          <p:spPr>
            <a:xfrm>
              <a:off x="2777274" y="1683215"/>
              <a:ext cx="5377" cy="1786588"/>
            </a:xfrm>
            <a:custGeom>
              <a:avLst/>
              <a:gdLst/>
              <a:ahLst/>
              <a:cxnLst/>
              <a:rect l="l" t="t" r="r" b="b"/>
              <a:pathLst>
                <a:path w="64" h="21267" extrusionOk="0">
                  <a:moveTo>
                    <a:pt x="0" y="1"/>
                  </a:moveTo>
                  <a:lnTo>
                    <a:pt x="0" y="21267"/>
                  </a:lnTo>
                  <a:lnTo>
                    <a:pt x="64" y="2126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A48A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9"/>
            <p:cNvSpPr/>
            <p:nvPr/>
          </p:nvSpPr>
          <p:spPr>
            <a:xfrm>
              <a:off x="2136677" y="1942642"/>
              <a:ext cx="1277120" cy="1277082"/>
            </a:xfrm>
            <a:custGeom>
              <a:avLst/>
              <a:gdLst/>
              <a:ahLst/>
              <a:cxnLst/>
              <a:rect l="l" t="t" r="r" b="b"/>
              <a:pathLst>
                <a:path w="15202" h="15202" extrusionOk="0">
                  <a:moveTo>
                    <a:pt x="15154" y="1"/>
                  </a:moveTo>
                  <a:lnTo>
                    <a:pt x="1" y="15154"/>
                  </a:lnTo>
                  <a:lnTo>
                    <a:pt x="49" y="15202"/>
                  </a:lnTo>
                  <a:lnTo>
                    <a:pt x="15202" y="49"/>
                  </a:lnTo>
                  <a:lnTo>
                    <a:pt x="15154" y="1"/>
                  </a:lnTo>
                  <a:close/>
                </a:path>
              </a:pathLst>
            </a:custGeom>
            <a:solidFill>
              <a:srgbClr val="A48A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69"/>
            <p:cNvSpPr/>
            <p:nvPr/>
          </p:nvSpPr>
          <p:spPr>
            <a:xfrm>
              <a:off x="1863887" y="2573820"/>
              <a:ext cx="1828058" cy="5460"/>
            </a:xfrm>
            <a:custGeom>
              <a:avLst/>
              <a:gdLst/>
              <a:ahLst/>
              <a:cxnLst/>
              <a:rect l="l" t="t" r="r" b="b"/>
              <a:pathLst>
                <a:path w="21760" h="65" extrusionOk="0">
                  <a:moveTo>
                    <a:pt x="1" y="1"/>
                  </a:moveTo>
                  <a:lnTo>
                    <a:pt x="1" y="65"/>
                  </a:lnTo>
                  <a:lnTo>
                    <a:pt x="21760" y="65"/>
                  </a:lnTo>
                  <a:lnTo>
                    <a:pt x="217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69"/>
            <p:cNvSpPr/>
            <p:nvPr/>
          </p:nvSpPr>
          <p:spPr>
            <a:xfrm>
              <a:off x="2146086" y="1942642"/>
              <a:ext cx="1274432" cy="1274478"/>
            </a:xfrm>
            <a:custGeom>
              <a:avLst/>
              <a:gdLst/>
              <a:ahLst/>
              <a:cxnLst/>
              <a:rect l="l" t="t" r="r" b="b"/>
              <a:pathLst>
                <a:path w="15170" h="15171" extrusionOk="0">
                  <a:moveTo>
                    <a:pt x="48" y="1"/>
                  </a:moveTo>
                  <a:lnTo>
                    <a:pt x="0" y="49"/>
                  </a:lnTo>
                  <a:lnTo>
                    <a:pt x="15138" y="15170"/>
                  </a:lnTo>
                  <a:lnTo>
                    <a:pt x="15170" y="15138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A48A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69"/>
            <p:cNvSpPr/>
            <p:nvPr/>
          </p:nvSpPr>
          <p:spPr>
            <a:xfrm>
              <a:off x="3551535" y="3051257"/>
              <a:ext cx="76281" cy="58889"/>
            </a:xfrm>
            <a:custGeom>
              <a:avLst/>
              <a:gdLst/>
              <a:ahLst/>
              <a:cxnLst/>
              <a:rect l="l" t="t" r="r" b="b"/>
              <a:pathLst>
                <a:path w="908" h="701" extrusionOk="0">
                  <a:moveTo>
                    <a:pt x="32" y="0"/>
                  </a:moveTo>
                  <a:lnTo>
                    <a:pt x="0" y="48"/>
                  </a:lnTo>
                  <a:lnTo>
                    <a:pt x="860" y="701"/>
                  </a:lnTo>
                  <a:lnTo>
                    <a:pt x="908" y="65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69"/>
            <p:cNvSpPr/>
            <p:nvPr/>
          </p:nvSpPr>
          <p:spPr>
            <a:xfrm>
              <a:off x="3173058" y="3381505"/>
              <a:ext cx="36208" cy="137856"/>
            </a:xfrm>
            <a:custGeom>
              <a:avLst/>
              <a:gdLst/>
              <a:ahLst/>
              <a:cxnLst/>
              <a:rect l="l" t="t" r="r" b="b"/>
              <a:pathLst>
                <a:path w="431" h="1641" extrusionOk="0">
                  <a:moveTo>
                    <a:pt x="65" y="1"/>
                  </a:moveTo>
                  <a:lnTo>
                    <a:pt x="1" y="17"/>
                  </a:lnTo>
                  <a:lnTo>
                    <a:pt x="367" y="1640"/>
                  </a:lnTo>
                  <a:lnTo>
                    <a:pt x="431" y="162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69"/>
            <p:cNvSpPr/>
            <p:nvPr/>
          </p:nvSpPr>
          <p:spPr>
            <a:xfrm>
              <a:off x="2703679" y="3469801"/>
              <a:ext cx="32176" cy="151214"/>
            </a:xfrm>
            <a:custGeom>
              <a:avLst/>
              <a:gdLst/>
              <a:ahLst/>
              <a:cxnLst/>
              <a:rect l="l" t="t" r="r" b="b"/>
              <a:pathLst>
                <a:path w="383" h="1800" extrusionOk="0">
                  <a:moveTo>
                    <a:pt x="319" y="1"/>
                  </a:moveTo>
                  <a:lnTo>
                    <a:pt x="1" y="1783"/>
                  </a:lnTo>
                  <a:lnTo>
                    <a:pt x="65" y="1799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69"/>
            <p:cNvSpPr/>
            <p:nvPr/>
          </p:nvSpPr>
          <p:spPr>
            <a:xfrm>
              <a:off x="2250346" y="3352101"/>
              <a:ext cx="76365" cy="119123"/>
            </a:xfrm>
            <a:custGeom>
              <a:avLst/>
              <a:gdLst/>
              <a:ahLst/>
              <a:cxnLst/>
              <a:rect l="l" t="t" r="r" b="b"/>
              <a:pathLst>
                <a:path w="909" h="1418" extrusionOk="0">
                  <a:moveTo>
                    <a:pt x="844" y="1"/>
                  </a:moveTo>
                  <a:lnTo>
                    <a:pt x="1" y="1386"/>
                  </a:lnTo>
                  <a:lnTo>
                    <a:pt x="49" y="1417"/>
                  </a:lnTo>
                  <a:lnTo>
                    <a:pt x="908" y="3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rgbClr val="A48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69"/>
            <p:cNvSpPr/>
            <p:nvPr/>
          </p:nvSpPr>
          <p:spPr>
            <a:xfrm>
              <a:off x="1945464" y="3094018"/>
              <a:ext cx="88379" cy="76363"/>
            </a:xfrm>
            <a:custGeom>
              <a:avLst/>
              <a:gdLst/>
              <a:ahLst/>
              <a:cxnLst/>
              <a:rect l="l" t="t" r="r" b="b"/>
              <a:pathLst>
                <a:path w="1052" h="909" extrusionOk="0">
                  <a:moveTo>
                    <a:pt x="1019" y="1"/>
                  </a:moveTo>
                  <a:lnTo>
                    <a:pt x="1" y="860"/>
                  </a:lnTo>
                  <a:lnTo>
                    <a:pt x="32" y="908"/>
                  </a:lnTo>
                  <a:lnTo>
                    <a:pt x="1051" y="49"/>
                  </a:lnTo>
                  <a:lnTo>
                    <a:pt x="1019" y="1"/>
                  </a:lnTo>
                  <a:close/>
                </a:path>
              </a:pathLst>
            </a:custGeom>
            <a:solidFill>
              <a:srgbClr val="A48A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69"/>
            <p:cNvSpPr/>
            <p:nvPr/>
          </p:nvSpPr>
          <p:spPr>
            <a:xfrm>
              <a:off x="3813655" y="2690176"/>
              <a:ext cx="105685" cy="105765"/>
            </a:xfrm>
            <a:custGeom>
              <a:avLst/>
              <a:gdLst/>
              <a:ahLst/>
              <a:cxnLst/>
              <a:rect l="l" t="t" r="r" b="b"/>
              <a:pathLst>
                <a:path w="1258" h="1259" extrusionOk="0">
                  <a:moveTo>
                    <a:pt x="621" y="1"/>
                  </a:moveTo>
                  <a:lnTo>
                    <a:pt x="0" y="637"/>
                  </a:lnTo>
                  <a:lnTo>
                    <a:pt x="621" y="1258"/>
                  </a:lnTo>
                  <a:lnTo>
                    <a:pt x="1258" y="637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rgbClr val="FFEB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69"/>
            <p:cNvSpPr/>
            <p:nvPr/>
          </p:nvSpPr>
          <p:spPr>
            <a:xfrm>
              <a:off x="1353214" y="2165442"/>
              <a:ext cx="68216" cy="58301"/>
            </a:xfrm>
            <a:custGeom>
              <a:avLst/>
              <a:gdLst/>
              <a:ahLst/>
              <a:cxnLst/>
              <a:rect l="l" t="t" r="r" b="b"/>
              <a:pathLst>
                <a:path w="812" h="694" extrusionOk="0">
                  <a:moveTo>
                    <a:pt x="350" y="0"/>
                  </a:moveTo>
                  <a:cubicBezTo>
                    <a:pt x="159" y="0"/>
                    <a:pt x="0" y="159"/>
                    <a:pt x="0" y="350"/>
                  </a:cubicBezTo>
                  <a:cubicBezTo>
                    <a:pt x="0" y="555"/>
                    <a:pt x="174" y="694"/>
                    <a:pt x="351" y="694"/>
                  </a:cubicBezTo>
                  <a:cubicBezTo>
                    <a:pt x="436" y="694"/>
                    <a:pt x="522" y="662"/>
                    <a:pt x="589" y="589"/>
                  </a:cubicBezTo>
                  <a:cubicBezTo>
                    <a:pt x="812" y="366"/>
                    <a:pt x="653" y="0"/>
                    <a:pt x="350" y="0"/>
                  </a:cubicBezTo>
                  <a:close/>
                </a:path>
              </a:pathLst>
            </a:custGeom>
            <a:solidFill>
              <a:srgbClr val="F79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69"/>
            <p:cNvSpPr/>
            <p:nvPr/>
          </p:nvSpPr>
          <p:spPr>
            <a:xfrm>
              <a:off x="3498019" y="3019164"/>
              <a:ext cx="198012" cy="621824"/>
            </a:xfrm>
            <a:custGeom>
              <a:avLst/>
              <a:gdLst/>
              <a:ahLst/>
              <a:cxnLst/>
              <a:rect l="l" t="t" r="r" b="b"/>
              <a:pathLst>
                <a:path w="2357" h="7402" extrusionOk="0">
                  <a:moveTo>
                    <a:pt x="2293" y="0"/>
                  </a:moveTo>
                  <a:lnTo>
                    <a:pt x="1" y="7386"/>
                  </a:lnTo>
                  <a:lnTo>
                    <a:pt x="64" y="7402"/>
                  </a:lnTo>
                  <a:lnTo>
                    <a:pt x="2357" y="16"/>
                  </a:lnTo>
                  <a:lnTo>
                    <a:pt x="22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69"/>
            <p:cNvSpPr/>
            <p:nvPr/>
          </p:nvSpPr>
          <p:spPr>
            <a:xfrm>
              <a:off x="3495331" y="2982451"/>
              <a:ext cx="349146" cy="252191"/>
            </a:xfrm>
            <a:custGeom>
              <a:avLst/>
              <a:gdLst/>
              <a:ahLst/>
              <a:cxnLst/>
              <a:rect l="l" t="t" r="r" b="b"/>
              <a:pathLst>
                <a:path w="4156" h="3002" extrusionOk="0">
                  <a:moveTo>
                    <a:pt x="1223" y="1"/>
                  </a:moveTo>
                  <a:cubicBezTo>
                    <a:pt x="840" y="1"/>
                    <a:pt x="528" y="125"/>
                    <a:pt x="367" y="374"/>
                  </a:cubicBezTo>
                  <a:cubicBezTo>
                    <a:pt x="1" y="931"/>
                    <a:pt x="478" y="1870"/>
                    <a:pt x="1434" y="2491"/>
                  </a:cubicBezTo>
                  <a:cubicBezTo>
                    <a:pt x="1945" y="2829"/>
                    <a:pt x="2494" y="3002"/>
                    <a:pt x="2947" y="3002"/>
                  </a:cubicBezTo>
                  <a:cubicBezTo>
                    <a:pt x="3326" y="3002"/>
                    <a:pt x="3638" y="2881"/>
                    <a:pt x="3805" y="2634"/>
                  </a:cubicBezTo>
                  <a:cubicBezTo>
                    <a:pt x="4155" y="2077"/>
                    <a:pt x="3678" y="1138"/>
                    <a:pt x="2739" y="517"/>
                  </a:cubicBezTo>
                  <a:cubicBezTo>
                    <a:pt x="2223" y="173"/>
                    <a:pt x="1674" y="1"/>
                    <a:pt x="1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69"/>
            <p:cNvSpPr/>
            <p:nvPr/>
          </p:nvSpPr>
          <p:spPr>
            <a:xfrm>
              <a:off x="3642437" y="3046552"/>
              <a:ext cx="99048" cy="70986"/>
            </a:xfrm>
            <a:custGeom>
              <a:avLst/>
              <a:gdLst/>
              <a:ahLst/>
              <a:cxnLst/>
              <a:rect l="l" t="t" r="r" b="b"/>
              <a:pathLst>
                <a:path w="1179" h="845" extrusionOk="0">
                  <a:moveTo>
                    <a:pt x="323" y="1"/>
                  </a:moveTo>
                  <a:cubicBezTo>
                    <a:pt x="221" y="1"/>
                    <a:pt x="138" y="34"/>
                    <a:pt x="96" y="104"/>
                  </a:cubicBezTo>
                  <a:cubicBezTo>
                    <a:pt x="1" y="247"/>
                    <a:pt x="144" y="518"/>
                    <a:pt x="415" y="693"/>
                  </a:cubicBezTo>
                  <a:cubicBezTo>
                    <a:pt x="566" y="791"/>
                    <a:pt x="727" y="844"/>
                    <a:pt x="857" y="844"/>
                  </a:cubicBezTo>
                  <a:cubicBezTo>
                    <a:pt x="959" y="844"/>
                    <a:pt x="1041" y="811"/>
                    <a:pt x="1083" y="741"/>
                  </a:cubicBezTo>
                  <a:cubicBezTo>
                    <a:pt x="1179" y="582"/>
                    <a:pt x="1036" y="327"/>
                    <a:pt x="765" y="152"/>
                  </a:cubicBezTo>
                  <a:cubicBezTo>
                    <a:pt x="614" y="54"/>
                    <a:pt x="452" y="1"/>
                    <a:pt x="3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69"/>
            <p:cNvSpPr/>
            <p:nvPr/>
          </p:nvSpPr>
          <p:spPr>
            <a:xfrm>
              <a:off x="3722669" y="3108720"/>
              <a:ext cx="68300" cy="117779"/>
            </a:xfrm>
            <a:custGeom>
              <a:avLst/>
              <a:gdLst/>
              <a:ahLst/>
              <a:cxnLst/>
              <a:rect l="l" t="t" r="r" b="b"/>
              <a:pathLst>
                <a:path w="813" h="1402" extrusionOk="0">
                  <a:moveTo>
                    <a:pt x="49" y="1"/>
                  </a:moveTo>
                  <a:lnTo>
                    <a:pt x="1" y="33"/>
                  </a:lnTo>
                  <a:lnTo>
                    <a:pt x="765" y="1402"/>
                  </a:lnTo>
                  <a:lnTo>
                    <a:pt x="813" y="1370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69"/>
            <p:cNvSpPr/>
            <p:nvPr/>
          </p:nvSpPr>
          <p:spPr>
            <a:xfrm>
              <a:off x="3677218" y="3100739"/>
              <a:ext cx="21507" cy="121727"/>
            </a:xfrm>
            <a:custGeom>
              <a:avLst/>
              <a:gdLst/>
              <a:ahLst/>
              <a:cxnLst/>
              <a:rect l="l" t="t" r="r" b="b"/>
              <a:pathLst>
                <a:path w="256" h="1449" extrusionOk="0">
                  <a:moveTo>
                    <a:pt x="208" y="0"/>
                  </a:moveTo>
                  <a:lnTo>
                    <a:pt x="1" y="1449"/>
                  </a:lnTo>
                  <a:lnTo>
                    <a:pt x="48" y="1449"/>
                  </a:lnTo>
                  <a:lnTo>
                    <a:pt x="255" y="16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69"/>
            <p:cNvSpPr/>
            <p:nvPr/>
          </p:nvSpPr>
          <p:spPr>
            <a:xfrm>
              <a:off x="3554224" y="3086037"/>
              <a:ext cx="115094" cy="53513"/>
            </a:xfrm>
            <a:custGeom>
              <a:avLst/>
              <a:gdLst/>
              <a:ahLst/>
              <a:cxnLst/>
              <a:rect l="l" t="t" r="r" b="b"/>
              <a:pathLst>
                <a:path w="1370" h="637" extrusionOk="0">
                  <a:moveTo>
                    <a:pt x="1353" y="0"/>
                  </a:moveTo>
                  <a:lnTo>
                    <a:pt x="0" y="589"/>
                  </a:lnTo>
                  <a:lnTo>
                    <a:pt x="16" y="637"/>
                  </a:lnTo>
                  <a:lnTo>
                    <a:pt x="1369" y="48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69"/>
            <p:cNvSpPr/>
            <p:nvPr/>
          </p:nvSpPr>
          <p:spPr>
            <a:xfrm>
              <a:off x="3519442" y="3025801"/>
              <a:ext cx="145841" cy="45616"/>
            </a:xfrm>
            <a:custGeom>
              <a:avLst/>
              <a:gdLst/>
              <a:ahLst/>
              <a:cxnLst/>
              <a:rect l="l" t="t" r="r" b="b"/>
              <a:pathLst>
                <a:path w="1736" h="543" extrusionOk="0">
                  <a:moveTo>
                    <a:pt x="16" y="1"/>
                  </a:moveTo>
                  <a:lnTo>
                    <a:pt x="0" y="49"/>
                  </a:lnTo>
                  <a:lnTo>
                    <a:pt x="1720" y="542"/>
                  </a:lnTo>
                  <a:lnTo>
                    <a:pt x="1735" y="494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69"/>
            <p:cNvSpPr/>
            <p:nvPr/>
          </p:nvSpPr>
          <p:spPr>
            <a:xfrm>
              <a:off x="3637144" y="2987072"/>
              <a:ext cx="44189" cy="73591"/>
            </a:xfrm>
            <a:custGeom>
              <a:avLst/>
              <a:gdLst/>
              <a:ahLst/>
              <a:cxnLst/>
              <a:rect l="l" t="t" r="r" b="b"/>
              <a:pathLst>
                <a:path w="526" h="876" extrusionOk="0">
                  <a:moveTo>
                    <a:pt x="48" y="0"/>
                  </a:moveTo>
                  <a:lnTo>
                    <a:pt x="0" y="16"/>
                  </a:lnTo>
                  <a:lnTo>
                    <a:pt x="478" y="876"/>
                  </a:lnTo>
                  <a:lnTo>
                    <a:pt x="525" y="86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9"/>
            <p:cNvSpPr/>
            <p:nvPr/>
          </p:nvSpPr>
          <p:spPr>
            <a:xfrm>
              <a:off x="3712000" y="3032522"/>
              <a:ext cx="29488" cy="37551"/>
            </a:xfrm>
            <a:custGeom>
              <a:avLst/>
              <a:gdLst/>
              <a:ahLst/>
              <a:cxnLst/>
              <a:rect l="l" t="t" r="r" b="b"/>
              <a:pathLst>
                <a:path w="351" h="447" extrusionOk="0">
                  <a:moveTo>
                    <a:pt x="303" y="1"/>
                  </a:moveTo>
                  <a:lnTo>
                    <a:pt x="1" y="414"/>
                  </a:lnTo>
                  <a:lnTo>
                    <a:pt x="32" y="446"/>
                  </a:lnTo>
                  <a:lnTo>
                    <a:pt x="351" y="32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69"/>
            <p:cNvSpPr/>
            <p:nvPr/>
          </p:nvSpPr>
          <p:spPr>
            <a:xfrm>
              <a:off x="3720065" y="3092674"/>
              <a:ext cx="90983" cy="25538"/>
            </a:xfrm>
            <a:custGeom>
              <a:avLst/>
              <a:gdLst/>
              <a:ahLst/>
              <a:cxnLst/>
              <a:rect l="l" t="t" r="r" b="b"/>
              <a:pathLst>
                <a:path w="1083" h="304" extrusionOk="0">
                  <a:moveTo>
                    <a:pt x="0" y="1"/>
                  </a:moveTo>
                  <a:lnTo>
                    <a:pt x="0" y="49"/>
                  </a:lnTo>
                  <a:lnTo>
                    <a:pt x="1082" y="303"/>
                  </a:lnTo>
                  <a:lnTo>
                    <a:pt x="1082" y="2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69"/>
            <p:cNvSpPr/>
            <p:nvPr/>
          </p:nvSpPr>
          <p:spPr>
            <a:xfrm>
              <a:off x="3475336" y="3313372"/>
              <a:ext cx="440044" cy="381142"/>
            </a:xfrm>
            <a:custGeom>
              <a:avLst/>
              <a:gdLst/>
              <a:ahLst/>
              <a:cxnLst/>
              <a:rect l="l" t="t" r="r" b="b"/>
              <a:pathLst>
                <a:path w="5238" h="4537" extrusionOk="0">
                  <a:moveTo>
                    <a:pt x="5205" y="0"/>
                  </a:moveTo>
                  <a:lnTo>
                    <a:pt x="0" y="4489"/>
                  </a:lnTo>
                  <a:lnTo>
                    <a:pt x="32" y="4537"/>
                  </a:lnTo>
                  <a:lnTo>
                    <a:pt x="5237" y="48"/>
                  </a:lnTo>
                  <a:lnTo>
                    <a:pt x="5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69"/>
            <p:cNvSpPr/>
            <p:nvPr/>
          </p:nvSpPr>
          <p:spPr>
            <a:xfrm>
              <a:off x="3737455" y="3228269"/>
              <a:ext cx="236740" cy="286550"/>
            </a:xfrm>
            <a:custGeom>
              <a:avLst/>
              <a:gdLst/>
              <a:ahLst/>
              <a:cxnLst/>
              <a:rect l="l" t="t" r="r" b="b"/>
              <a:pathLst>
                <a:path w="2818" h="3411" extrusionOk="0">
                  <a:moveTo>
                    <a:pt x="870" y="1"/>
                  </a:moveTo>
                  <a:cubicBezTo>
                    <a:pt x="772" y="1"/>
                    <a:pt x="677" y="19"/>
                    <a:pt x="589" y="58"/>
                  </a:cubicBezTo>
                  <a:cubicBezTo>
                    <a:pt x="64" y="313"/>
                    <a:pt x="0" y="1252"/>
                    <a:pt x="446" y="2159"/>
                  </a:cubicBezTo>
                  <a:cubicBezTo>
                    <a:pt x="819" y="2919"/>
                    <a:pt x="1437" y="3411"/>
                    <a:pt x="1937" y="3411"/>
                  </a:cubicBezTo>
                  <a:cubicBezTo>
                    <a:pt x="2034" y="3411"/>
                    <a:pt x="2127" y="3392"/>
                    <a:pt x="2213" y="3353"/>
                  </a:cubicBezTo>
                  <a:cubicBezTo>
                    <a:pt x="2738" y="3098"/>
                    <a:pt x="2817" y="2159"/>
                    <a:pt x="2372" y="1252"/>
                  </a:cubicBezTo>
                  <a:cubicBezTo>
                    <a:pt x="1985" y="492"/>
                    <a:pt x="1376" y="1"/>
                    <a:pt x="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69"/>
            <p:cNvSpPr/>
            <p:nvPr/>
          </p:nvSpPr>
          <p:spPr>
            <a:xfrm>
              <a:off x="3851125" y="3321017"/>
              <a:ext cx="65528" cy="81907"/>
            </a:xfrm>
            <a:custGeom>
              <a:avLst/>
              <a:gdLst/>
              <a:ahLst/>
              <a:cxnLst/>
              <a:rect l="l" t="t" r="r" b="b"/>
              <a:pathLst>
                <a:path w="780" h="975" extrusionOk="0">
                  <a:moveTo>
                    <a:pt x="241" y="0"/>
                  </a:moveTo>
                  <a:cubicBezTo>
                    <a:pt x="212" y="0"/>
                    <a:pt x="184" y="7"/>
                    <a:pt x="159" y="21"/>
                  </a:cubicBezTo>
                  <a:cubicBezTo>
                    <a:pt x="16" y="84"/>
                    <a:pt x="0" y="355"/>
                    <a:pt x="127" y="610"/>
                  </a:cubicBezTo>
                  <a:cubicBezTo>
                    <a:pt x="234" y="837"/>
                    <a:pt x="409" y="975"/>
                    <a:pt x="547" y="975"/>
                  </a:cubicBezTo>
                  <a:cubicBezTo>
                    <a:pt x="573" y="975"/>
                    <a:pt x="598" y="970"/>
                    <a:pt x="621" y="960"/>
                  </a:cubicBezTo>
                  <a:cubicBezTo>
                    <a:pt x="764" y="880"/>
                    <a:pt x="780" y="625"/>
                    <a:pt x="653" y="355"/>
                  </a:cubicBezTo>
                  <a:cubicBezTo>
                    <a:pt x="548" y="145"/>
                    <a:pt x="378" y="0"/>
                    <a:pt x="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69"/>
            <p:cNvSpPr/>
            <p:nvPr/>
          </p:nvSpPr>
          <p:spPr>
            <a:xfrm>
              <a:off x="3891199" y="3397636"/>
              <a:ext cx="6805" cy="116350"/>
            </a:xfrm>
            <a:custGeom>
              <a:avLst/>
              <a:gdLst/>
              <a:ahLst/>
              <a:cxnLst/>
              <a:rect l="l" t="t" r="r" b="b"/>
              <a:pathLst>
                <a:path w="81" h="1385" extrusionOk="0">
                  <a:moveTo>
                    <a:pt x="32" y="0"/>
                  </a:moveTo>
                  <a:lnTo>
                    <a:pt x="1" y="1385"/>
                  </a:lnTo>
                  <a:lnTo>
                    <a:pt x="32" y="1385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69"/>
            <p:cNvSpPr/>
            <p:nvPr/>
          </p:nvSpPr>
          <p:spPr>
            <a:xfrm>
              <a:off x="3808278" y="3377557"/>
              <a:ext cx="72333" cy="85604"/>
            </a:xfrm>
            <a:custGeom>
              <a:avLst/>
              <a:gdLst/>
              <a:ahLst/>
              <a:cxnLst/>
              <a:rect l="l" t="t" r="r" b="b"/>
              <a:pathLst>
                <a:path w="861" h="1019" extrusionOk="0">
                  <a:moveTo>
                    <a:pt x="828" y="0"/>
                  </a:moveTo>
                  <a:lnTo>
                    <a:pt x="1" y="987"/>
                  </a:lnTo>
                  <a:lnTo>
                    <a:pt x="32" y="1019"/>
                  </a:lnTo>
                  <a:lnTo>
                    <a:pt x="860" y="16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69"/>
            <p:cNvSpPr/>
            <p:nvPr/>
          </p:nvSpPr>
          <p:spPr>
            <a:xfrm>
              <a:off x="3752158" y="3338744"/>
              <a:ext cx="111061" cy="18818"/>
            </a:xfrm>
            <a:custGeom>
              <a:avLst/>
              <a:gdLst/>
              <a:ahLst/>
              <a:cxnLst/>
              <a:rect l="l" t="t" r="r" b="b"/>
              <a:pathLst>
                <a:path w="1322" h="224" extrusionOk="0">
                  <a:moveTo>
                    <a:pt x="0" y="1"/>
                  </a:moveTo>
                  <a:lnTo>
                    <a:pt x="0" y="32"/>
                  </a:lnTo>
                  <a:lnTo>
                    <a:pt x="1321" y="223"/>
                  </a:lnTo>
                  <a:lnTo>
                    <a:pt x="1321" y="1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69"/>
            <p:cNvSpPr/>
            <p:nvPr/>
          </p:nvSpPr>
          <p:spPr>
            <a:xfrm>
              <a:off x="3774841" y="3238434"/>
              <a:ext cx="95015" cy="101733"/>
            </a:xfrm>
            <a:custGeom>
              <a:avLst/>
              <a:gdLst/>
              <a:ahLst/>
              <a:cxnLst/>
              <a:rect l="l" t="t" r="r" b="b"/>
              <a:pathLst>
                <a:path w="1131" h="1211" extrusionOk="0">
                  <a:moveTo>
                    <a:pt x="33" y="1"/>
                  </a:moveTo>
                  <a:lnTo>
                    <a:pt x="1" y="33"/>
                  </a:lnTo>
                  <a:lnTo>
                    <a:pt x="1099" y="1211"/>
                  </a:lnTo>
                  <a:lnTo>
                    <a:pt x="1131" y="1179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69"/>
            <p:cNvSpPr/>
            <p:nvPr/>
          </p:nvSpPr>
          <p:spPr>
            <a:xfrm>
              <a:off x="3883218" y="3265234"/>
              <a:ext cx="5377" cy="73591"/>
            </a:xfrm>
            <a:custGeom>
              <a:avLst/>
              <a:gdLst/>
              <a:ahLst/>
              <a:cxnLst/>
              <a:rect l="l" t="t" r="r" b="b"/>
              <a:pathLst>
                <a:path w="64" h="876" extrusionOk="0">
                  <a:moveTo>
                    <a:pt x="32" y="0"/>
                  </a:moveTo>
                  <a:lnTo>
                    <a:pt x="0" y="876"/>
                  </a:lnTo>
                  <a:lnTo>
                    <a:pt x="32" y="8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69"/>
            <p:cNvSpPr/>
            <p:nvPr/>
          </p:nvSpPr>
          <p:spPr>
            <a:xfrm>
              <a:off x="3905901" y="3345465"/>
              <a:ext cx="37552" cy="17474"/>
            </a:xfrm>
            <a:custGeom>
              <a:avLst/>
              <a:gdLst/>
              <a:ahLst/>
              <a:cxnLst/>
              <a:rect l="l" t="t" r="r" b="b"/>
              <a:pathLst>
                <a:path w="447" h="208" extrusionOk="0">
                  <a:moveTo>
                    <a:pt x="430" y="0"/>
                  </a:moveTo>
                  <a:lnTo>
                    <a:pt x="1" y="175"/>
                  </a:lnTo>
                  <a:lnTo>
                    <a:pt x="17" y="207"/>
                  </a:lnTo>
                  <a:lnTo>
                    <a:pt x="446" y="4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69"/>
            <p:cNvSpPr/>
            <p:nvPr/>
          </p:nvSpPr>
          <p:spPr>
            <a:xfrm>
              <a:off x="3899264" y="3382850"/>
              <a:ext cx="62923" cy="61662"/>
            </a:xfrm>
            <a:custGeom>
              <a:avLst/>
              <a:gdLst/>
              <a:ahLst/>
              <a:cxnLst/>
              <a:rect l="l" t="t" r="r" b="b"/>
              <a:pathLst>
                <a:path w="749" h="734" extrusionOk="0">
                  <a:moveTo>
                    <a:pt x="16" y="1"/>
                  </a:moveTo>
                  <a:lnTo>
                    <a:pt x="0" y="33"/>
                  </a:lnTo>
                  <a:lnTo>
                    <a:pt x="716" y="733"/>
                  </a:lnTo>
                  <a:lnTo>
                    <a:pt x="748" y="701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69"/>
            <p:cNvSpPr/>
            <p:nvPr/>
          </p:nvSpPr>
          <p:spPr>
            <a:xfrm>
              <a:off x="3354945" y="3267922"/>
              <a:ext cx="224727" cy="500181"/>
            </a:xfrm>
            <a:custGeom>
              <a:avLst/>
              <a:gdLst/>
              <a:ahLst/>
              <a:cxnLst/>
              <a:rect l="l" t="t" r="r" b="b"/>
              <a:pathLst>
                <a:path w="2675" h="5954" extrusionOk="0">
                  <a:moveTo>
                    <a:pt x="2659" y="0"/>
                  </a:moveTo>
                  <a:lnTo>
                    <a:pt x="2659" y="0"/>
                  </a:lnTo>
                  <a:cubicBezTo>
                    <a:pt x="2102" y="239"/>
                    <a:pt x="1752" y="780"/>
                    <a:pt x="1465" y="1321"/>
                  </a:cubicBezTo>
                  <a:cubicBezTo>
                    <a:pt x="749" y="2658"/>
                    <a:pt x="32" y="4409"/>
                    <a:pt x="1" y="5953"/>
                  </a:cubicBezTo>
                  <a:cubicBezTo>
                    <a:pt x="4" y="5953"/>
                    <a:pt x="8" y="5953"/>
                    <a:pt x="11" y="5953"/>
                  </a:cubicBezTo>
                  <a:cubicBezTo>
                    <a:pt x="460" y="5953"/>
                    <a:pt x="1371" y="3929"/>
                    <a:pt x="1576" y="3534"/>
                  </a:cubicBezTo>
                  <a:cubicBezTo>
                    <a:pt x="2054" y="2610"/>
                    <a:pt x="2420" y="1624"/>
                    <a:pt x="2627" y="589"/>
                  </a:cubicBezTo>
                  <a:cubicBezTo>
                    <a:pt x="2659" y="398"/>
                    <a:pt x="2675" y="191"/>
                    <a:pt x="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69"/>
            <p:cNvSpPr/>
            <p:nvPr/>
          </p:nvSpPr>
          <p:spPr>
            <a:xfrm>
              <a:off x="3357634" y="3373524"/>
              <a:ext cx="390562" cy="386519"/>
            </a:xfrm>
            <a:custGeom>
              <a:avLst/>
              <a:gdLst/>
              <a:ahLst/>
              <a:cxnLst/>
              <a:rect l="l" t="t" r="r" b="b"/>
              <a:pathLst>
                <a:path w="4649" h="4601" extrusionOk="0">
                  <a:moveTo>
                    <a:pt x="4648" y="0"/>
                  </a:moveTo>
                  <a:lnTo>
                    <a:pt x="4648" y="0"/>
                  </a:lnTo>
                  <a:cubicBezTo>
                    <a:pt x="4028" y="32"/>
                    <a:pt x="3502" y="398"/>
                    <a:pt x="3057" y="796"/>
                  </a:cubicBezTo>
                  <a:cubicBezTo>
                    <a:pt x="1895" y="1783"/>
                    <a:pt x="573" y="3152"/>
                    <a:pt x="0" y="4585"/>
                  </a:cubicBezTo>
                  <a:cubicBezTo>
                    <a:pt x="23" y="4596"/>
                    <a:pt x="50" y="4601"/>
                    <a:pt x="79" y="4601"/>
                  </a:cubicBezTo>
                  <a:cubicBezTo>
                    <a:pt x="575" y="4601"/>
                    <a:pt x="2010" y="3183"/>
                    <a:pt x="2340" y="2897"/>
                  </a:cubicBezTo>
                  <a:cubicBezTo>
                    <a:pt x="3120" y="2213"/>
                    <a:pt x="3821" y="1417"/>
                    <a:pt x="4378" y="542"/>
                  </a:cubicBezTo>
                  <a:cubicBezTo>
                    <a:pt x="4489" y="383"/>
                    <a:pt x="4585" y="192"/>
                    <a:pt x="4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69"/>
            <p:cNvSpPr/>
            <p:nvPr/>
          </p:nvSpPr>
          <p:spPr>
            <a:xfrm>
              <a:off x="3356290" y="3566751"/>
              <a:ext cx="395939" cy="202878"/>
            </a:xfrm>
            <a:custGeom>
              <a:avLst/>
              <a:gdLst/>
              <a:ahLst/>
              <a:cxnLst/>
              <a:rect l="l" t="t" r="r" b="b"/>
              <a:pathLst>
                <a:path w="4713" h="2415" extrusionOk="0">
                  <a:moveTo>
                    <a:pt x="4320" y="1"/>
                  </a:moveTo>
                  <a:cubicBezTo>
                    <a:pt x="3970" y="1"/>
                    <a:pt x="3620" y="120"/>
                    <a:pt x="3295" y="247"/>
                  </a:cubicBezTo>
                  <a:cubicBezTo>
                    <a:pt x="2149" y="725"/>
                    <a:pt x="812" y="1409"/>
                    <a:pt x="1" y="2364"/>
                  </a:cubicBezTo>
                  <a:cubicBezTo>
                    <a:pt x="33" y="2399"/>
                    <a:pt x="92" y="2414"/>
                    <a:pt x="169" y="2414"/>
                  </a:cubicBezTo>
                  <a:cubicBezTo>
                    <a:pt x="662" y="2414"/>
                    <a:pt x="1924" y="1804"/>
                    <a:pt x="2213" y="1680"/>
                  </a:cubicBezTo>
                  <a:cubicBezTo>
                    <a:pt x="2993" y="1361"/>
                    <a:pt x="3709" y="932"/>
                    <a:pt x="4378" y="406"/>
                  </a:cubicBezTo>
                  <a:cubicBezTo>
                    <a:pt x="4505" y="311"/>
                    <a:pt x="4617" y="184"/>
                    <a:pt x="4712" y="56"/>
                  </a:cubicBezTo>
                  <a:cubicBezTo>
                    <a:pt x="4582" y="17"/>
                    <a:pt x="4451" y="1"/>
                    <a:pt x="4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69"/>
            <p:cNvSpPr/>
            <p:nvPr/>
          </p:nvSpPr>
          <p:spPr>
            <a:xfrm>
              <a:off x="1794325" y="3003118"/>
              <a:ext cx="199356" cy="623168"/>
            </a:xfrm>
            <a:custGeom>
              <a:avLst/>
              <a:gdLst/>
              <a:ahLst/>
              <a:cxnLst/>
              <a:rect l="l" t="t" r="r" b="b"/>
              <a:pathLst>
                <a:path w="2373" h="7418" extrusionOk="0">
                  <a:moveTo>
                    <a:pt x="65" y="0"/>
                  </a:moveTo>
                  <a:lnTo>
                    <a:pt x="1" y="32"/>
                  </a:lnTo>
                  <a:lnTo>
                    <a:pt x="2309" y="7418"/>
                  </a:lnTo>
                  <a:lnTo>
                    <a:pt x="2373" y="738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69"/>
            <p:cNvSpPr/>
            <p:nvPr/>
          </p:nvSpPr>
          <p:spPr>
            <a:xfrm>
              <a:off x="1644614" y="2968253"/>
              <a:ext cx="349062" cy="251686"/>
            </a:xfrm>
            <a:custGeom>
              <a:avLst/>
              <a:gdLst/>
              <a:ahLst/>
              <a:cxnLst/>
              <a:rect l="l" t="t" r="r" b="b"/>
              <a:pathLst>
                <a:path w="4155" h="2996" extrusionOk="0">
                  <a:moveTo>
                    <a:pt x="2952" y="0"/>
                  </a:moveTo>
                  <a:cubicBezTo>
                    <a:pt x="2501" y="0"/>
                    <a:pt x="1953" y="173"/>
                    <a:pt x="1433" y="511"/>
                  </a:cubicBezTo>
                  <a:cubicBezTo>
                    <a:pt x="478" y="1132"/>
                    <a:pt x="0" y="2071"/>
                    <a:pt x="366" y="2628"/>
                  </a:cubicBezTo>
                  <a:cubicBezTo>
                    <a:pt x="526" y="2874"/>
                    <a:pt x="834" y="2995"/>
                    <a:pt x="1213" y="2995"/>
                  </a:cubicBezTo>
                  <a:cubicBezTo>
                    <a:pt x="1665" y="2995"/>
                    <a:pt x="2218" y="2823"/>
                    <a:pt x="2738" y="2485"/>
                  </a:cubicBezTo>
                  <a:cubicBezTo>
                    <a:pt x="3677" y="1864"/>
                    <a:pt x="4155" y="925"/>
                    <a:pt x="3804" y="368"/>
                  </a:cubicBezTo>
                  <a:cubicBezTo>
                    <a:pt x="3638" y="121"/>
                    <a:pt x="3329" y="0"/>
                    <a:pt x="2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69"/>
            <p:cNvSpPr/>
            <p:nvPr/>
          </p:nvSpPr>
          <p:spPr>
            <a:xfrm>
              <a:off x="1748874" y="3032774"/>
              <a:ext cx="99048" cy="71322"/>
            </a:xfrm>
            <a:custGeom>
              <a:avLst/>
              <a:gdLst/>
              <a:ahLst/>
              <a:cxnLst/>
              <a:rect l="l" t="t" r="r" b="b"/>
              <a:pathLst>
                <a:path w="1179" h="849" extrusionOk="0">
                  <a:moveTo>
                    <a:pt x="834" y="0"/>
                  </a:moveTo>
                  <a:cubicBezTo>
                    <a:pt x="703" y="0"/>
                    <a:pt x="546" y="53"/>
                    <a:pt x="399" y="157"/>
                  </a:cubicBezTo>
                  <a:cubicBezTo>
                    <a:pt x="128" y="332"/>
                    <a:pt x="1" y="587"/>
                    <a:pt x="96" y="746"/>
                  </a:cubicBezTo>
                  <a:cubicBezTo>
                    <a:pt x="138" y="816"/>
                    <a:pt x="221" y="849"/>
                    <a:pt x="323" y="849"/>
                  </a:cubicBezTo>
                  <a:cubicBezTo>
                    <a:pt x="452" y="849"/>
                    <a:pt x="614" y="796"/>
                    <a:pt x="765" y="698"/>
                  </a:cubicBezTo>
                  <a:cubicBezTo>
                    <a:pt x="1035" y="523"/>
                    <a:pt x="1179" y="252"/>
                    <a:pt x="1083" y="109"/>
                  </a:cubicBezTo>
                  <a:cubicBezTo>
                    <a:pt x="1033" y="37"/>
                    <a:pt x="942" y="0"/>
                    <a:pt x="83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69"/>
            <p:cNvSpPr/>
            <p:nvPr/>
          </p:nvSpPr>
          <p:spPr>
            <a:xfrm>
              <a:off x="1699390" y="3095363"/>
              <a:ext cx="68300" cy="116434"/>
            </a:xfrm>
            <a:custGeom>
              <a:avLst/>
              <a:gdLst/>
              <a:ahLst/>
              <a:cxnLst/>
              <a:rect l="l" t="t" r="r" b="b"/>
              <a:pathLst>
                <a:path w="813" h="1386" extrusionOk="0">
                  <a:moveTo>
                    <a:pt x="765" y="1"/>
                  </a:moveTo>
                  <a:lnTo>
                    <a:pt x="1" y="1370"/>
                  </a:lnTo>
                  <a:lnTo>
                    <a:pt x="49" y="1385"/>
                  </a:lnTo>
                  <a:lnTo>
                    <a:pt x="813" y="17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69"/>
            <p:cNvSpPr/>
            <p:nvPr/>
          </p:nvSpPr>
          <p:spPr>
            <a:xfrm>
              <a:off x="1791720" y="3086037"/>
              <a:ext cx="21423" cy="123071"/>
            </a:xfrm>
            <a:custGeom>
              <a:avLst/>
              <a:gdLst/>
              <a:ahLst/>
              <a:cxnLst/>
              <a:rect l="l" t="t" r="r" b="b"/>
              <a:pathLst>
                <a:path w="255" h="1465" extrusionOk="0">
                  <a:moveTo>
                    <a:pt x="48" y="0"/>
                  </a:moveTo>
                  <a:lnTo>
                    <a:pt x="0" y="16"/>
                  </a:lnTo>
                  <a:lnTo>
                    <a:pt x="207" y="1465"/>
                  </a:lnTo>
                  <a:lnTo>
                    <a:pt x="255" y="1449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69"/>
            <p:cNvSpPr/>
            <p:nvPr/>
          </p:nvSpPr>
          <p:spPr>
            <a:xfrm>
              <a:off x="1819780" y="3072680"/>
              <a:ext cx="116438" cy="53513"/>
            </a:xfrm>
            <a:custGeom>
              <a:avLst/>
              <a:gdLst/>
              <a:ahLst/>
              <a:cxnLst/>
              <a:rect l="l" t="t" r="r" b="b"/>
              <a:pathLst>
                <a:path w="1386" h="637" extrusionOk="0">
                  <a:moveTo>
                    <a:pt x="16" y="0"/>
                  </a:moveTo>
                  <a:lnTo>
                    <a:pt x="0" y="48"/>
                  </a:lnTo>
                  <a:lnTo>
                    <a:pt x="1369" y="637"/>
                  </a:lnTo>
                  <a:lnTo>
                    <a:pt x="1385" y="58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69"/>
            <p:cNvSpPr/>
            <p:nvPr/>
          </p:nvSpPr>
          <p:spPr>
            <a:xfrm>
              <a:off x="1825157" y="3011099"/>
              <a:ext cx="145841" cy="45616"/>
            </a:xfrm>
            <a:custGeom>
              <a:avLst/>
              <a:gdLst/>
              <a:ahLst/>
              <a:cxnLst/>
              <a:rect l="l" t="t" r="r" b="b"/>
              <a:pathLst>
                <a:path w="1736" h="543" extrusionOk="0">
                  <a:moveTo>
                    <a:pt x="1719" y="1"/>
                  </a:moveTo>
                  <a:lnTo>
                    <a:pt x="0" y="494"/>
                  </a:lnTo>
                  <a:lnTo>
                    <a:pt x="16" y="542"/>
                  </a:lnTo>
                  <a:lnTo>
                    <a:pt x="1735" y="33"/>
                  </a:lnTo>
                  <a:lnTo>
                    <a:pt x="17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69"/>
            <p:cNvSpPr/>
            <p:nvPr/>
          </p:nvSpPr>
          <p:spPr>
            <a:xfrm>
              <a:off x="1809111" y="2972370"/>
              <a:ext cx="44189" cy="74935"/>
            </a:xfrm>
            <a:custGeom>
              <a:avLst/>
              <a:gdLst/>
              <a:ahLst/>
              <a:cxnLst/>
              <a:rect l="l" t="t" r="r" b="b"/>
              <a:pathLst>
                <a:path w="526" h="892" extrusionOk="0">
                  <a:moveTo>
                    <a:pt x="478" y="0"/>
                  </a:moveTo>
                  <a:lnTo>
                    <a:pt x="0" y="860"/>
                  </a:lnTo>
                  <a:lnTo>
                    <a:pt x="48" y="892"/>
                  </a:lnTo>
                  <a:lnTo>
                    <a:pt x="525" y="16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69"/>
            <p:cNvSpPr/>
            <p:nvPr/>
          </p:nvSpPr>
          <p:spPr>
            <a:xfrm>
              <a:off x="1748874" y="3019164"/>
              <a:ext cx="29488" cy="36207"/>
            </a:xfrm>
            <a:custGeom>
              <a:avLst/>
              <a:gdLst/>
              <a:ahLst/>
              <a:cxnLst/>
              <a:rect l="l" t="t" r="r" b="b"/>
              <a:pathLst>
                <a:path w="351" h="431" extrusionOk="0">
                  <a:moveTo>
                    <a:pt x="49" y="0"/>
                  </a:moveTo>
                  <a:lnTo>
                    <a:pt x="1" y="32"/>
                  </a:lnTo>
                  <a:lnTo>
                    <a:pt x="303" y="430"/>
                  </a:lnTo>
                  <a:lnTo>
                    <a:pt x="351" y="41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69"/>
            <p:cNvSpPr/>
            <p:nvPr/>
          </p:nvSpPr>
          <p:spPr>
            <a:xfrm>
              <a:off x="1678051" y="3079316"/>
              <a:ext cx="92327" cy="25538"/>
            </a:xfrm>
            <a:custGeom>
              <a:avLst/>
              <a:gdLst/>
              <a:ahLst/>
              <a:cxnLst/>
              <a:rect l="l" t="t" r="r" b="b"/>
              <a:pathLst>
                <a:path w="1099" h="304" extrusionOk="0">
                  <a:moveTo>
                    <a:pt x="1083" y="1"/>
                  </a:moveTo>
                  <a:lnTo>
                    <a:pt x="0" y="255"/>
                  </a:lnTo>
                  <a:lnTo>
                    <a:pt x="16" y="303"/>
                  </a:lnTo>
                  <a:lnTo>
                    <a:pt x="1098" y="48"/>
                  </a:lnTo>
                  <a:lnTo>
                    <a:pt x="10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69"/>
            <p:cNvSpPr/>
            <p:nvPr/>
          </p:nvSpPr>
          <p:spPr>
            <a:xfrm>
              <a:off x="1575051" y="3298670"/>
              <a:ext cx="440044" cy="382486"/>
            </a:xfrm>
            <a:custGeom>
              <a:avLst/>
              <a:gdLst/>
              <a:ahLst/>
              <a:cxnLst/>
              <a:rect l="l" t="t" r="r" b="b"/>
              <a:pathLst>
                <a:path w="5238" h="4553" extrusionOk="0">
                  <a:moveTo>
                    <a:pt x="32" y="0"/>
                  </a:moveTo>
                  <a:lnTo>
                    <a:pt x="1" y="48"/>
                  </a:lnTo>
                  <a:lnTo>
                    <a:pt x="5190" y="4552"/>
                  </a:lnTo>
                  <a:lnTo>
                    <a:pt x="5237" y="450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69"/>
            <p:cNvSpPr/>
            <p:nvPr/>
          </p:nvSpPr>
          <p:spPr>
            <a:xfrm>
              <a:off x="1516242" y="3214407"/>
              <a:ext cx="236740" cy="286130"/>
            </a:xfrm>
            <a:custGeom>
              <a:avLst/>
              <a:gdLst/>
              <a:ahLst/>
              <a:cxnLst/>
              <a:rect l="l" t="t" r="r" b="b"/>
              <a:pathLst>
                <a:path w="2818" h="3406" extrusionOk="0">
                  <a:moveTo>
                    <a:pt x="1938" y="1"/>
                  </a:moveTo>
                  <a:cubicBezTo>
                    <a:pt x="1430" y="1"/>
                    <a:pt x="817" y="503"/>
                    <a:pt x="446" y="1258"/>
                  </a:cubicBezTo>
                  <a:cubicBezTo>
                    <a:pt x="0" y="2165"/>
                    <a:pt x="64" y="3104"/>
                    <a:pt x="605" y="3343"/>
                  </a:cubicBezTo>
                  <a:cubicBezTo>
                    <a:pt x="693" y="3386"/>
                    <a:pt x="789" y="3406"/>
                    <a:pt x="889" y="3406"/>
                  </a:cubicBezTo>
                  <a:cubicBezTo>
                    <a:pt x="1387" y="3406"/>
                    <a:pt x="2001" y="2904"/>
                    <a:pt x="2372" y="2149"/>
                  </a:cubicBezTo>
                  <a:cubicBezTo>
                    <a:pt x="2818" y="1258"/>
                    <a:pt x="2754" y="303"/>
                    <a:pt x="2229" y="64"/>
                  </a:cubicBezTo>
                  <a:cubicBezTo>
                    <a:pt x="2138" y="21"/>
                    <a:pt x="2040" y="1"/>
                    <a:pt x="19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69"/>
            <p:cNvSpPr/>
            <p:nvPr/>
          </p:nvSpPr>
          <p:spPr>
            <a:xfrm>
              <a:off x="1909338" y="3254480"/>
              <a:ext cx="224727" cy="500265"/>
            </a:xfrm>
            <a:custGeom>
              <a:avLst/>
              <a:gdLst/>
              <a:ahLst/>
              <a:cxnLst/>
              <a:rect l="l" t="t" r="r" b="b"/>
              <a:pathLst>
                <a:path w="2675" h="5955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192"/>
                    <a:pt x="17" y="399"/>
                    <a:pt x="65" y="590"/>
                  </a:cubicBezTo>
                  <a:cubicBezTo>
                    <a:pt x="271" y="1609"/>
                    <a:pt x="622" y="2611"/>
                    <a:pt x="1115" y="3535"/>
                  </a:cubicBezTo>
                  <a:cubicBezTo>
                    <a:pt x="1320" y="3929"/>
                    <a:pt x="2215" y="5954"/>
                    <a:pt x="2665" y="5954"/>
                  </a:cubicBezTo>
                  <a:cubicBezTo>
                    <a:pt x="2668" y="5954"/>
                    <a:pt x="2672" y="5954"/>
                    <a:pt x="2675" y="5954"/>
                  </a:cubicBezTo>
                  <a:cubicBezTo>
                    <a:pt x="2675" y="4394"/>
                    <a:pt x="1943" y="2659"/>
                    <a:pt x="1211" y="1306"/>
                  </a:cubicBezTo>
                  <a:cubicBezTo>
                    <a:pt x="940" y="781"/>
                    <a:pt x="574" y="240"/>
                    <a:pt x="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69"/>
            <p:cNvSpPr/>
            <p:nvPr/>
          </p:nvSpPr>
          <p:spPr>
            <a:xfrm>
              <a:off x="1742237" y="3360167"/>
              <a:ext cx="390562" cy="385426"/>
            </a:xfrm>
            <a:custGeom>
              <a:avLst/>
              <a:gdLst/>
              <a:ahLst/>
              <a:cxnLst/>
              <a:rect l="l" t="t" r="r" b="b"/>
              <a:pathLst>
                <a:path w="4649" h="4588" extrusionOk="0">
                  <a:moveTo>
                    <a:pt x="0" y="0"/>
                  </a:moveTo>
                  <a:cubicBezTo>
                    <a:pt x="64" y="191"/>
                    <a:pt x="143" y="366"/>
                    <a:pt x="255" y="542"/>
                  </a:cubicBezTo>
                  <a:cubicBezTo>
                    <a:pt x="828" y="1417"/>
                    <a:pt x="1512" y="2213"/>
                    <a:pt x="2308" y="2897"/>
                  </a:cubicBezTo>
                  <a:cubicBezTo>
                    <a:pt x="2622" y="3181"/>
                    <a:pt x="4058" y="4587"/>
                    <a:pt x="4562" y="4587"/>
                  </a:cubicBezTo>
                  <a:cubicBezTo>
                    <a:pt x="4595" y="4587"/>
                    <a:pt x="4624" y="4581"/>
                    <a:pt x="4648" y="4569"/>
                  </a:cubicBezTo>
                  <a:cubicBezTo>
                    <a:pt x="4075" y="3136"/>
                    <a:pt x="2754" y="1783"/>
                    <a:pt x="1592" y="796"/>
                  </a:cubicBezTo>
                  <a:cubicBezTo>
                    <a:pt x="1130" y="398"/>
                    <a:pt x="605" y="16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69"/>
            <p:cNvSpPr/>
            <p:nvPr/>
          </p:nvSpPr>
          <p:spPr>
            <a:xfrm>
              <a:off x="1738204" y="3552637"/>
              <a:ext cx="395855" cy="203634"/>
            </a:xfrm>
            <a:custGeom>
              <a:avLst/>
              <a:gdLst/>
              <a:ahLst/>
              <a:cxnLst/>
              <a:rect l="l" t="t" r="r" b="b"/>
              <a:pathLst>
                <a:path w="4712" h="2424" extrusionOk="0">
                  <a:moveTo>
                    <a:pt x="374" y="1"/>
                  </a:moveTo>
                  <a:cubicBezTo>
                    <a:pt x="247" y="1"/>
                    <a:pt x="122" y="16"/>
                    <a:pt x="0" y="49"/>
                  </a:cubicBezTo>
                  <a:cubicBezTo>
                    <a:pt x="96" y="192"/>
                    <a:pt x="207" y="304"/>
                    <a:pt x="335" y="399"/>
                  </a:cubicBezTo>
                  <a:cubicBezTo>
                    <a:pt x="987" y="941"/>
                    <a:pt x="1720" y="1354"/>
                    <a:pt x="2499" y="1689"/>
                  </a:cubicBezTo>
                  <a:cubicBezTo>
                    <a:pt x="2788" y="1812"/>
                    <a:pt x="4039" y="2423"/>
                    <a:pt x="4538" y="2423"/>
                  </a:cubicBezTo>
                  <a:cubicBezTo>
                    <a:pt x="4617" y="2423"/>
                    <a:pt x="4677" y="2408"/>
                    <a:pt x="4712" y="2373"/>
                  </a:cubicBezTo>
                  <a:cubicBezTo>
                    <a:pt x="3900" y="1418"/>
                    <a:pt x="2563" y="718"/>
                    <a:pt x="1417" y="256"/>
                  </a:cubicBezTo>
                  <a:cubicBezTo>
                    <a:pt x="1089" y="116"/>
                    <a:pt x="727" y="1"/>
                    <a:pt x="374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69"/>
            <p:cNvSpPr/>
            <p:nvPr/>
          </p:nvSpPr>
          <p:spPr>
            <a:xfrm>
              <a:off x="1772985" y="3720995"/>
              <a:ext cx="2039343" cy="241858"/>
            </a:xfrm>
            <a:custGeom>
              <a:avLst/>
              <a:gdLst/>
              <a:ahLst/>
              <a:cxnLst/>
              <a:rect l="l" t="t" r="r" b="b"/>
              <a:pathLst>
                <a:path w="24275" h="2879" extrusionOk="0">
                  <a:moveTo>
                    <a:pt x="5648" y="1"/>
                  </a:moveTo>
                  <a:cubicBezTo>
                    <a:pt x="4704" y="1"/>
                    <a:pt x="3761" y="62"/>
                    <a:pt x="2818" y="162"/>
                  </a:cubicBezTo>
                  <a:cubicBezTo>
                    <a:pt x="2292" y="226"/>
                    <a:pt x="1767" y="337"/>
                    <a:pt x="1258" y="512"/>
                  </a:cubicBezTo>
                  <a:cubicBezTo>
                    <a:pt x="1178" y="544"/>
                    <a:pt x="1115" y="576"/>
                    <a:pt x="1051" y="624"/>
                  </a:cubicBezTo>
                  <a:cubicBezTo>
                    <a:pt x="780" y="926"/>
                    <a:pt x="1688" y="1054"/>
                    <a:pt x="1958" y="1197"/>
                  </a:cubicBezTo>
                  <a:cubicBezTo>
                    <a:pt x="1974" y="1213"/>
                    <a:pt x="1990" y="1229"/>
                    <a:pt x="1990" y="1245"/>
                  </a:cubicBezTo>
                  <a:cubicBezTo>
                    <a:pt x="1974" y="1245"/>
                    <a:pt x="1958" y="1260"/>
                    <a:pt x="1942" y="1260"/>
                  </a:cubicBezTo>
                  <a:cubicBezTo>
                    <a:pt x="1672" y="1340"/>
                    <a:pt x="1385" y="1372"/>
                    <a:pt x="1083" y="1420"/>
                  </a:cubicBezTo>
                  <a:cubicBezTo>
                    <a:pt x="796" y="1467"/>
                    <a:pt x="526" y="1563"/>
                    <a:pt x="255" y="1690"/>
                  </a:cubicBezTo>
                  <a:cubicBezTo>
                    <a:pt x="159" y="1722"/>
                    <a:pt x="48" y="1786"/>
                    <a:pt x="32" y="1865"/>
                  </a:cubicBezTo>
                  <a:cubicBezTo>
                    <a:pt x="0" y="1993"/>
                    <a:pt x="255" y="2088"/>
                    <a:pt x="462" y="2136"/>
                  </a:cubicBezTo>
                  <a:cubicBezTo>
                    <a:pt x="1321" y="2295"/>
                    <a:pt x="2181" y="2422"/>
                    <a:pt x="3056" y="2486"/>
                  </a:cubicBezTo>
                  <a:cubicBezTo>
                    <a:pt x="5889" y="2746"/>
                    <a:pt x="8728" y="2878"/>
                    <a:pt x="11568" y="2878"/>
                  </a:cubicBezTo>
                  <a:cubicBezTo>
                    <a:pt x="13421" y="2878"/>
                    <a:pt x="15274" y="2822"/>
                    <a:pt x="17127" y="2709"/>
                  </a:cubicBezTo>
                  <a:cubicBezTo>
                    <a:pt x="18210" y="2645"/>
                    <a:pt x="19308" y="2566"/>
                    <a:pt x="20247" y="2231"/>
                  </a:cubicBezTo>
                  <a:cubicBezTo>
                    <a:pt x="20582" y="2120"/>
                    <a:pt x="20884" y="1977"/>
                    <a:pt x="21218" y="1881"/>
                  </a:cubicBezTo>
                  <a:cubicBezTo>
                    <a:pt x="22094" y="1642"/>
                    <a:pt x="23160" y="1738"/>
                    <a:pt x="24004" y="1451"/>
                  </a:cubicBezTo>
                  <a:cubicBezTo>
                    <a:pt x="24083" y="1420"/>
                    <a:pt x="24163" y="1388"/>
                    <a:pt x="24211" y="1324"/>
                  </a:cubicBezTo>
                  <a:cubicBezTo>
                    <a:pt x="24274" y="1229"/>
                    <a:pt x="24163" y="1117"/>
                    <a:pt x="24036" y="1038"/>
                  </a:cubicBezTo>
                  <a:cubicBezTo>
                    <a:pt x="23351" y="608"/>
                    <a:pt x="22587" y="656"/>
                    <a:pt x="21728" y="576"/>
                  </a:cubicBezTo>
                  <a:cubicBezTo>
                    <a:pt x="20661" y="481"/>
                    <a:pt x="19627" y="369"/>
                    <a:pt x="18544" y="337"/>
                  </a:cubicBezTo>
                  <a:cubicBezTo>
                    <a:pt x="14358" y="162"/>
                    <a:pt x="10172" y="3"/>
                    <a:pt x="5969" y="3"/>
                  </a:cubicBezTo>
                  <a:cubicBezTo>
                    <a:pt x="5862" y="1"/>
                    <a:pt x="5755" y="1"/>
                    <a:pt x="564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69"/>
            <p:cNvSpPr/>
            <p:nvPr/>
          </p:nvSpPr>
          <p:spPr>
            <a:xfrm>
              <a:off x="2108616" y="2345225"/>
              <a:ext cx="1274432" cy="1552123"/>
            </a:xfrm>
            <a:custGeom>
              <a:avLst/>
              <a:gdLst/>
              <a:ahLst/>
              <a:cxnLst/>
              <a:rect l="l" t="t" r="r" b="b"/>
              <a:pathLst>
                <a:path w="15170" h="18476" extrusionOk="0">
                  <a:moveTo>
                    <a:pt x="7561" y="0"/>
                  </a:moveTo>
                  <a:cubicBezTo>
                    <a:pt x="7434" y="16"/>
                    <a:pt x="7323" y="16"/>
                    <a:pt x="7195" y="16"/>
                  </a:cubicBezTo>
                  <a:cubicBezTo>
                    <a:pt x="6352" y="32"/>
                    <a:pt x="5524" y="334"/>
                    <a:pt x="4871" y="875"/>
                  </a:cubicBezTo>
                  <a:cubicBezTo>
                    <a:pt x="4219" y="1433"/>
                    <a:pt x="3853" y="2276"/>
                    <a:pt x="3582" y="3104"/>
                  </a:cubicBezTo>
                  <a:cubicBezTo>
                    <a:pt x="3311" y="3995"/>
                    <a:pt x="3136" y="4919"/>
                    <a:pt x="2945" y="5826"/>
                  </a:cubicBezTo>
                  <a:cubicBezTo>
                    <a:pt x="2866" y="6192"/>
                    <a:pt x="2770" y="6542"/>
                    <a:pt x="2675" y="6892"/>
                  </a:cubicBezTo>
                  <a:cubicBezTo>
                    <a:pt x="2309" y="8070"/>
                    <a:pt x="1656" y="9153"/>
                    <a:pt x="1131" y="10267"/>
                  </a:cubicBezTo>
                  <a:cubicBezTo>
                    <a:pt x="1099" y="10330"/>
                    <a:pt x="1051" y="10410"/>
                    <a:pt x="1019" y="10490"/>
                  </a:cubicBezTo>
                  <a:cubicBezTo>
                    <a:pt x="446" y="11763"/>
                    <a:pt x="1" y="13148"/>
                    <a:pt x="160" y="14533"/>
                  </a:cubicBezTo>
                  <a:cubicBezTo>
                    <a:pt x="271" y="15535"/>
                    <a:pt x="828" y="16443"/>
                    <a:pt x="1656" y="17016"/>
                  </a:cubicBezTo>
                  <a:cubicBezTo>
                    <a:pt x="2563" y="17668"/>
                    <a:pt x="3741" y="18018"/>
                    <a:pt x="4887" y="18210"/>
                  </a:cubicBezTo>
                  <a:cubicBezTo>
                    <a:pt x="5777" y="18364"/>
                    <a:pt x="6849" y="18475"/>
                    <a:pt x="7960" y="18475"/>
                  </a:cubicBezTo>
                  <a:cubicBezTo>
                    <a:pt x="10388" y="18475"/>
                    <a:pt x="13005" y="17946"/>
                    <a:pt x="14326" y="16188"/>
                  </a:cubicBezTo>
                  <a:cubicBezTo>
                    <a:pt x="14931" y="15392"/>
                    <a:pt x="15170" y="14342"/>
                    <a:pt x="15170" y="13339"/>
                  </a:cubicBezTo>
                  <a:lnTo>
                    <a:pt x="15170" y="13307"/>
                  </a:lnTo>
                  <a:cubicBezTo>
                    <a:pt x="15170" y="11222"/>
                    <a:pt x="14406" y="9439"/>
                    <a:pt x="13690" y="7577"/>
                  </a:cubicBezTo>
                  <a:cubicBezTo>
                    <a:pt x="13562" y="7211"/>
                    <a:pt x="13419" y="6845"/>
                    <a:pt x="13292" y="6462"/>
                  </a:cubicBezTo>
                  <a:cubicBezTo>
                    <a:pt x="13212" y="6256"/>
                    <a:pt x="13148" y="6033"/>
                    <a:pt x="13101" y="5810"/>
                  </a:cubicBezTo>
                  <a:cubicBezTo>
                    <a:pt x="12846" y="4648"/>
                    <a:pt x="12830" y="3422"/>
                    <a:pt x="12337" y="2340"/>
                  </a:cubicBezTo>
                  <a:cubicBezTo>
                    <a:pt x="11732" y="1035"/>
                    <a:pt x="10458" y="366"/>
                    <a:pt x="9089" y="127"/>
                  </a:cubicBezTo>
                  <a:cubicBezTo>
                    <a:pt x="8914" y="80"/>
                    <a:pt x="8739" y="64"/>
                    <a:pt x="8564" y="48"/>
                  </a:cubicBezTo>
                  <a:cubicBezTo>
                    <a:pt x="8230" y="16"/>
                    <a:pt x="7896" y="0"/>
                    <a:pt x="756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69"/>
            <p:cNvSpPr/>
            <p:nvPr/>
          </p:nvSpPr>
          <p:spPr>
            <a:xfrm>
              <a:off x="2357378" y="2346485"/>
              <a:ext cx="407953" cy="494048"/>
            </a:xfrm>
            <a:custGeom>
              <a:avLst/>
              <a:gdLst/>
              <a:ahLst/>
              <a:cxnLst/>
              <a:rect l="l" t="t" r="r" b="b"/>
              <a:pathLst>
                <a:path w="4856" h="5881" extrusionOk="0">
                  <a:moveTo>
                    <a:pt x="4619" y="1"/>
                  </a:moveTo>
                  <a:cubicBezTo>
                    <a:pt x="4618" y="1"/>
                    <a:pt x="4617" y="1"/>
                    <a:pt x="4616" y="1"/>
                  </a:cubicBezTo>
                  <a:cubicBezTo>
                    <a:pt x="4489" y="17"/>
                    <a:pt x="4378" y="17"/>
                    <a:pt x="4250" y="17"/>
                  </a:cubicBezTo>
                  <a:cubicBezTo>
                    <a:pt x="3391" y="33"/>
                    <a:pt x="2579" y="335"/>
                    <a:pt x="1910" y="860"/>
                  </a:cubicBezTo>
                  <a:cubicBezTo>
                    <a:pt x="1258" y="1434"/>
                    <a:pt x="892" y="2261"/>
                    <a:pt x="637" y="3089"/>
                  </a:cubicBezTo>
                  <a:cubicBezTo>
                    <a:pt x="366" y="3980"/>
                    <a:pt x="191" y="4919"/>
                    <a:pt x="0" y="5827"/>
                  </a:cubicBezTo>
                  <a:cubicBezTo>
                    <a:pt x="132" y="5863"/>
                    <a:pt x="272" y="5880"/>
                    <a:pt x="414" y="5880"/>
                  </a:cubicBezTo>
                  <a:cubicBezTo>
                    <a:pt x="462" y="5880"/>
                    <a:pt x="510" y="5878"/>
                    <a:pt x="557" y="5874"/>
                  </a:cubicBezTo>
                  <a:cubicBezTo>
                    <a:pt x="1321" y="5843"/>
                    <a:pt x="2054" y="5588"/>
                    <a:pt x="2674" y="5142"/>
                  </a:cubicBezTo>
                  <a:cubicBezTo>
                    <a:pt x="3773" y="4410"/>
                    <a:pt x="4521" y="3280"/>
                    <a:pt x="4775" y="1975"/>
                  </a:cubicBezTo>
                  <a:cubicBezTo>
                    <a:pt x="4839" y="1656"/>
                    <a:pt x="4855" y="1338"/>
                    <a:pt x="4823" y="1004"/>
                  </a:cubicBezTo>
                  <a:cubicBezTo>
                    <a:pt x="4823" y="909"/>
                    <a:pt x="4729" y="1"/>
                    <a:pt x="4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69"/>
            <p:cNvSpPr/>
            <p:nvPr/>
          </p:nvSpPr>
          <p:spPr>
            <a:xfrm>
              <a:off x="2828101" y="2349173"/>
              <a:ext cx="381153" cy="484135"/>
            </a:xfrm>
            <a:custGeom>
              <a:avLst/>
              <a:gdLst/>
              <a:ahLst/>
              <a:cxnLst/>
              <a:rect l="l" t="t" r="r" b="b"/>
              <a:pathLst>
                <a:path w="4537" h="5763" extrusionOk="0">
                  <a:moveTo>
                    <a:pt x="0" y="1"/>
                  </a:moveTo>
                  <a:cubicBezTo>
                    <a:pt x="0" y="160"/>
                    <a:pt x="32" y="335"/>
                    <a:pt x="64" y="542"/>
                  </a:cubicBezTo>
                  <a:cubicBezTo>
                    <a:pt x="223" y="1624"/>
                    <a:pt x="127" y="3152"/>
                    <a:pt x="796" y="4028"/>
                  </a:cubicBezTo>
                  <a:cubicBezTo>
                    <a:pt x="1592" y="5078"/>
                    <a:pt x="3279" y="5365"/>
                    <a:pt x="4537" y="5763"/>
                  </a:cubicBezTo>
                  <a:cubicBezTo>
                    <a:pt x="4282" y="4617"/>
                    <a:pt x="4266" y="3391"/>
                    <a:pt x="3773" y="2309"/>
                  </a:cubicBezTo>
                  <a:cubicBezTo>
                    <a:pt x="3168" y="1004"/>
                    <a:pt x="1894" y="319"/>
                    <a:pt x="525" y="80"/>
                  </a:cubicBezTo>
                  <a:cubicBezTo>
                    <a:pt x="350" y="49"/>
                    <a:pt x="175" y="1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69"/>
            <p:cNvSpPr/>
            <p:nvPr/>
          </p:nvSpPr>
          <p:spPr>
            <a:xfrm>
              <a:off x="2108616" y="3207686"/>
              <a:ext cx="156511" cy="568395"/>
            </a:xfrm>
            <a:custGeom>
              <a:avLst/>
              <a:gdLst/>
              <a:ahLst/>
              <a:cxnLst/>
              <a:rect l="l" t="t" r="r" b="b"/>
              <a:pathLst>
                <a:path w="1863" h="6766" extrusionOk="0">
                  <a:moveTo>
                    <a:pt x="1131" y="1"/>
                  </a:moveTo>
                  <a:cubicBezTo>
                    <a:pt x="1099" y="80"/>
                    <a:pt x="1051" y="160"/>
                    <a:pt x="1019" y="239"/>
                  </a:cubicBezTo>
                  <a:cubicBezTo>
                    <a:pt x="446" y="1497"/>
                    <a:pt x="1" y="2882"/>
                    <a:pt x="176" y="4267"/>
                  </a:cubicBezTo>
                  <a:cubicBezTo>
                    <a:pt x="271" y="5285"/>
                    <a:pt x="828" y="6193"/>
                    <a:pt x="1656" y="6766"/>
                  </a:cubicBezTo>
                  <a:cubicBezTo>
                    <a:pt x="1736" y="6591"/>
                    <a:pt x="1783" y="6415"/>
                    <a:pt x="1799" y="6240"/>
                  </a:cubicBezTo>
                  <a:cubicBezTo>
                    <a:pt x="1863" y="5715"/>
                    <a:pt x="1736" y="5190"/>
                    <a:pt x="1704" y="4665"/>
                  </a:cubicBezTo>
                  <a:cubicBezTo>
                    <a:pt x="1640" y="3773"/>
                    <a:pt x="1847" y="2866"/>
                    <a:pt x="1831" y="1974"/>
                  </a:cubicBezTo>
                  <a:cubicBezTo>
                    <a:pt x="1831" y="1513"/>
                    <a:pt x="1640" y="383"/>
                    <a:pt x="1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9"/>
            <p:cNvSpPr/>
            <p:nvPr/>
          </p:nvSpPr>
          <p:spPr>
            <a:xfrm>
              <a:off x="3242620" y="2981695"/>
              <a:ext cx="140465" cy="481447"/>
            </a:xfrm>
            <a:custGeom>
              <a:avLst/>
              <a:gdLst/>
              <a:ahLst/>
              <a:cxnLst/>
              <a:rect l="l" t="t" r="r" b="b"/>
              <a:pathLst>
                <a:path w="1672" h="5731" extrusionOk="0">
                  <a:moveTo>
                    <a:pt x="192" y="1"/>
                  </a:moveTo>
                  <a:cubicBezTo>
                    <a:pt x="80" y="224"/>
                    <a:pt x="1" y="462"/>
                    <a:pt x="1" y="701"/>
                  </a:cubicBezTo>
                  <a:cubicBezTo>
                    <a:pt x="32" y="1147"/>
                    <a:pt x="144" y="1592"/>
                    <a:pt x="303" y="2006"/>
                  </a:cubicBezTo>
                  <a:cubicBezTo>
                    <a:pt x="558" y="2754"/>
                    <a:pt x="733" y="3518"/>
                    <a:pt x="812" y="4298"/>
                  </a:cubicBezTo>
                  <a:cubicBezTo>
                    <a:pt x="876" y="4824"/>
                    <a:pt x="956" y="5444"/>
                    <a:pt x="1433" y="5667"/>
                  </a:cubicBezTo>
                  <a:cubicBezTo>
                    <a:pt x="1513" y="5699"/>
                    <a:pt x="1592" y="5715"/>
                    <a:pt x="1672" y="5731"/>
                  </a:cubicBezTo>
                  <a:cubicBezTo>
                    <a:pt x="1672" y="3646"/>
                    <a:pt x="908" y="1863"/>
                    <a:pt x="192" y="1"/>
                  </a:cubicBezTo>
                  <a:close/>
                </a:path>
              </a:pathLst>
            </a:custGeom>
            <a:solidFill>
              <a:srgbClr val="FFB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9"/>
            <p:cNvSpPr/>
            <p:nvPr/>
          </p:nvSpPr>
          <p:spPr>
            <a:xfrm>
              <a:off x="2162132" y="2235086"/>
              <a:ext cx="428871" cy="412393"/>
            </a:xfrm>
            <a:custGeom>
              <a:avLst/>
              <a:gdLst/>
              <a:ahLst/>
              <a:cxnLst/>
              <a:rect l="l" t="t" r="r" b="b"/>
              <a:pathLst>
                <a:path w="5105" h="4909" extrusionOk="0">
                  <a:moveTo>
                    <a:pt x="2508" y="1"/>
                  </a:moveTo>
                  <a:cubicBezTo>
                    <a:pt x="1886" y="1"/>
                    <a:pt x="1304" y="371"/>
                    <a:pt x="971" y="1391"/>
                  </a:cubicBezTo>
                  <a:cubicBezTo>
                    <a:pt x="0" y="4431"/>
                    <a:pt x="3025" y="4908"/>
                    <a:pt x="3025" y="4908"/>
                  </a:cubicBezTo>
                  <a:cubicBezTo>
                    <a:pt x="3025" y="4908"/>
                    <a:pt x="4919" y="3301"/>
                    <a:pt x="5030" y="2171"/>
                  </a:cubicBezTo>
                  <a:cubicBezTo>
                    <a:pt x="5104" y="1432"/>
                    <a:pt x="3730" y="1"/>
                    <a:pt x="2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9"/>
            <p:cNvSpPr/>
            <p:nvPr/>
          </p:nvSpPr>
          <p:spPr>
            <a:xfrm>
              <a:off x="2998899" y="2257433"/>
              <a:ext cx="418958" cy="410125"/>
            </a:xfrm>
            <a:custGeom>
              <a:avLst/>
              <a:gdLst/>
              <a:ahLst/>
              <a:cxnLst/>
              <a:rect l="l" t="t" r="r" b="b"/>
              <a:pathLst>
                <a:path w="4987" h="4882" extrusionOk="0">
                  <a:moveTo>
                    <a:pt x="2588" y="0"/>
                  </a:moveTo>
                  <a:cubicBezTo>
                    <a:pt x="1380" y="0"/>
                    <a:pt x="0" y="1352"/>
                    <a:pt x="52" y="2080"/>
                  </a:cubicBezTo>
                  <a:cubicBezTo>
                    <a:pt x="116" y="3194"/>
                    <a:pt x="1947" y="4881"/>
                    <a:pt x="1947" y="4881"/>
                  </a:cubicBezTo>
                  <a:cubicBezTo>
                    <a:pt x="1947" y="4881"/>
                    <a:pt x="4987" y="4499"/>
                    <a:pt x="4127" y="1443"/>
                  </a:cubicBezTo>
                  <a:cubicBezTo>
                    <a:pt x="3823" y="382"/>
                    <a:pt x="3230" y="0"/>
                    <a:pt x="25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9"/>
            <p:cNvSpPr/>
            <p:nvPr/>
          </p:nvSpPr>
          <p:spPr>
            <a:xfrm>
              <a:off x="2556572" y="2625991"/>
              <a:ext cx="92411" cy="80059"/>
            </a:xfrm>
            <a:custGeom>
              <a:avLst/>
              <a:gdLst/>
              <a:ahLst/>
              <a:cxnLst/>
              <a:rect l="l" t="t" r="r" b="b"/>
              <a:pathLst>
                <a:path w="1100" h="953" extrusionOk="0">
                  <a:moveTo>
                    <a:pt x="638" y="1"/>
                  </a:moveTo>
                  <a:cubicBezTo>
                    <a:pt x="208" y="1"/>
                    <a:pt x="1" y="510"/>
                    <a:pt x="303" y="812"/>
                  </a:cubicBezTo>
                  <a:cubicBezTo>
                    <a:pt x="395" y="909"/>
                    <a:pt x="510" y="952"/>
                    <a:pt x="623" y="952"/>
                  </a:cubicBezTo>
                  <a:cubicBezTo>
                    <a:pt x="864" y="952"/>
                    <a:pt x="1099" y="759"/>
                    <a:pt x="1099" y="478"/>
                  </a:cubicBezTo>
                  <a:cubicBezTo>
                    <a:pt x="1099" y="224"/>
                    <a:pt x="892" y="1"/>
                    <a:pt x="6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69"/>
            <p:cNvSpPr/>
            <p:nvPr/>
          </p:nvSpPr>
          <p:spPr>
            <a:xfrm>
              <a:off x="2893631" y="2625991"/>
              <a:ext cx="92327" cy="80059"/>
            </a:xfrm>
            <a:custGeom>
              <a:avLst/>
              <a:gdLst/>
              <a:ahLst/>
              <a:cxnLst/>
              <a:rect l="l" t="t" r="r" b="b"/>
              <a:pathLst>
                <a:path w="1099" h="953" extrusionOk="0">
                  <a:moveTo>
                    <a:pt x="637" y="1"/>
                  </a:moveTo>
                  <a:cubicBezTo>
                    <a:pt x="207" y="1"/>
                    <a:pt x="0" y="510"/>
                    <a:pt x="303" y="812"/>
                  </a:cubicBezTo>
                  <a:cubicBezTo>
                    <a:pt x="394" y="909"/>
                    <a:pt x="509" y="952"/>
                    <a:pt x="623" y="952"/>
                  </a:cubicBezTo>
                  <a:cubicBezTo>
                    <a:pt x="863" y="952"/>
                    <a:pt x="1098" y="759"/>
                    <a:pt x="1098" y="478"/>
                  </a:cubicBezTo>
                  <a:cubicBezTo>
                    <a:pt x="1098" y="224"/>
                    <a:pt x="891" y="1"/>
                    <a:pt x="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69"/>
            <p:cNvSpPr/>
            <p:nvPr/>
          </p:nvSpPr>
          <p:spPr>
            <a:xfrm>
              <a:off x="2749213" y="2749068"/>
              <a:ext cx="86950" cy="21422"/>
            </a:xfrm>
            <a:custGeom>
              <a:avLst/>
              <a:gdLst/>
              <a:ahLst/>
              <a:cxnLst/>
              <a:rect l="l" t="t" r="r" b="b"/>
              <a:pathLst>
                <a:path w="1035" h="255" extrusionOk="0">
                  <a:moveTo>
                    <a:pt x="1003" y="0"/>
                  </a:moveTo>
                  <a:cubicBezTo>
                    <a:pt x="875" y="96"/>
                    <a:pt x="716" y="175"/>
                    <a:pt x="557" y="207"/>
                  </a:cubicBezTo>
                  <a:lnTo>
                    <a:pt x="525" y="207"/>
                  </a:lnTo>
                  <a:cubicBezTo>
                    <a:pt x="366" y="191"/>
                    <a:pt x="191" y="127"/>
                    <a:pt x="48" y="48"/>
                  </a:cubicBezTo>
                  <a:cubicBezTo>
                    <a:pt x="40" y="40"/>
                    <a:pt x="32" y="36"/>
                    <a:pt x="26" y="36"/>
                  </a:cubicBezTo>
                  <a:cubicBezTo>
                    <a:pt x="20" y="36"/>
                    <a:pt x="16" y="40"/>
                    <a:pt x="16" y="48"/>
                  </a:cubicBezTo>
                  <a:cubicBezTo>
                    <a:pt x="0" y="48"/>
                    <a:pt x="0" y="64"/>
                    <a:pt x="16" y="80"/>
                  </a:cubicBezTo>
                  <a:cubicBezTo>
                    <a:pt x="175" y="159"/>
                    <a:pt x="350" y="223"/>
                    <a:pt x="525" y="239"/>
                  </a:cubicBezTo>
                  <a:lnTo>
                    <a:pt x="573" y="255"/>
                  </a:lnTo>
                  <a:cubicBezTo>
                    <a:pt x="732" y="207"/>
                    <a:pt x="891" y="127"/>
                    <a:pt x="1035" y="32"/>
                  </a:cubicBezTo>
                  <a:cubicBezTo>
                    <a:pt x="1035" y="32"/>
                    <a:pt x="1035" y="16"/>
                    <a:pt x="10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69"/>
            <p:cNvSpPr/>
            <p:nvPr/>
          </p:nvSpPr>
          <p:spPr>
            <a:xfrm>
              <a:off x="2791976" y="2765114"/>
              <a:ext cx="4116" cy="70902"/>
            </a:xfrm>
            <a:custGeom>
              <a:avLst/>
              <a:gdLst/>
              <a:ahLst/>
              <a:cxnLst/>
              <a:rect l="l" t="t" r="r" b="b"/>
              <a:pathLst>
                <a:path w="49" h="844" extrusionOk="0">
                  <a:moveTo>
                    <a:pt x="32" y="0"/>
                  </a:moveTo>
                  <a:cubicBezTo>
                    <a:pt x="16" y="0"/>
                    <a:pt x="0" y="16"/>
                    <a:pt x="0" y="16"/>
                  </a:cubicBezTo>
                  <a:lnTo>
                    <a:pt x="0" y="812"/>
                  </a:lnTo>
                  <a:cubicBezTo>
                    <a:pt x="0" y="828"/>
                    <a:pt x="16" y="844"/>
                    <a:pt x="32" y="844"/>
                  </a:cubicBezTo>
                  <a:cubicBezTo>
                    <a:pt x="32" y="844"/>
                    <a:pt x="48" y="828"/>
                    <a:pt x="48" y="812"/>
                  </a:cubicBezTo>
                  <a:lnTo>
                    <a:pt x="48" y="16"/>
                  </a:lnTo>
                  <a:cubicBezTo>
                    <a:pt x="48" y="16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9"/>
            <p:cNvSpPr/>
            <p:nvPr/>
          </p:nvSpPr>
          <p:spPr>
            <a:xfrm>
              <a:off x="2408206" y="2711599"/>
              <a:ext cx="201960" cy="172803"/>
            </a:xfrm>
            <a:custGeom>
              <a:avLst/>
              <a:gdLst/>
              <a:ahLst/>
              <a:cxnLst/>
              <a:rect l="l" t="t" r="r" b="b"/>
              <a:pathLst>
                <a:path w="2404" h="2057" extrusionOk="0">
                  <a:moveTo>
                    <a:pt x="1385" y="0"/>
                  </a:moveTo>
                  <a:cubicBezTo>
                    <a:pt x="462" y="0"/>
                    <a:pt x="0" y="1099"/>
                    <a:pt x="653" y="1751"/>
                  </a:cubicBezTo>
                  <a:cubicBezTo>
                    <a:pt x="864" y="1962"/>
                    <a:pt x="1122" y="2057"/>
                    <a:pt x="1374" y="2057"/>
                  </a:cubicBezTo>
                  <a:cubicBezTo>
                    <a:pt x="1901" y="2057"/>
                    <a:pt x="2404" y="1644"/>
                    <a:pt x="2404" y="1019"/>
                  </a:cubicBezTo>
                  <a:cubicBezTo>
                    <a:pt x="2404" y="462"/>
                    <a:pt x="1942" y="0"/>
                    <a:pt x="1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9"/>
            <p:cNvSpPr/>
            <p:nvPr/>
          </p:nvSpPr>
          <p:spPr>
            <a:xfrm>
              <a:off x="2923036" y="2711599"/>
              <a:ext cx="201960" cy="172803"/>
            </a:xfrm>
            <a:custGeom>
              <a:avLst/>
              <a:gdLst/>
              <a:ahLst/>
              <a:cxnLst/>
              <a:rect l="l" t="t" r="r" b="b"/>
              <a:pathLst>
                <a:path w="2404" h="2057" extrusionOk="0">
                  <a:moveTo>
                    <a:pt x="1385" y="0"/>
                  </a:moveTo>
                  <a:cubicBezTo>
                    <a:pt x="462" y="0"/>
                    <a:pt x="0" y="1099"/>
                    <a:pt x="653" y="1751"/>
                  </a:cubicBezTo>
                  <a:cubicBezTo>
                    <a:pt x="864" y="1962"/>
                    <a:pt x="1122" y="2057"/>
                    <a:pt x="1374" y="2057"/>
                  </a:cubicBezTo>
                  <a:cubicBezTo>
                    <a:pt x="1901" y="2057"/>
                    <a:pt x="2404" y="1644"/>
                    <a:pt x="2404" y="1019"/>
                  </a:cubicBezTo>
                  <a:cubicBezTo>
                    <a:pt x="2404" y="462"/>
                    <a:pt x="1942" y="0"/>
                    <a:pt x="13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9"/>
            <p:cNvSpPr/>
            <p:nvPr/>
          </p:nvSpPr>
          <p:spPr>
            <a:xfrm>
              <a:off x="2236988" y="3820885"/>
              <a:ext cx="214057" cy="60905"/>
            </a:xfrm>
            <a:custGeom>
              <a:avLst/>
              <a:gdLst/>
              <a:ahLst/>
              <a:cxnLst/>
              <a:rect l="l" t="t" r="r" b="b"/>
              <a:pathLst>
                <a:path w="2548" h="725" extrusionOk="0">
                  <a:moveTo>
                    <a:pt x="1379" y="1"/>
                  </a:moveTo>
                  <a:cubicBezTo>
                    <a:pt x="1071" y="1"/>
                    <a:pt x="734" y="180"/>
                    <a:pt x="462" y="294"/>
                  </a:cubicBezTo>
                  <a:cubicBezTo>
                    <a:pt x="287" y="358"/>
                    <a:pt x="128" y="453"/>
                    <a:pt x="1" y="597"/>
                  </a:cubicBezTo>
                  <a:cubicBezTo>
                    <a:pt x="32" y="692"/>
                    <a:pt x="128" y="708"/>
                    <a:pt x="223" y="724"/>
                  </a:cubicBezTo>
                  <a:cubicBezTo>
                    <a:pt x="494" y="724"/>
                    <a:pt x="749" y="708"/>
                    <a:pt x="1019" y="676"/>
                  </a:cubicBezTo>
                  <a:lnTo>
                    <a:pt x="2293" y="517"/>
                  </a:lnTo>
                  <a:cubicBezTo>
                    <a:pt x="2388" y="517"/>
                    <a:pt x="2468" y="485"/>
                    <a:pt x="2547" y="438"/>
                  </a:cubicBezTo>
                  <a:cubicBezTo>
                    <a:pt x="2547" y="438"/>
                    <a:pt x="2102" y="199"/>
                    <a:pt x="2054" y="183"/>
                  </a:cubicBezTo>
                  <a:cubicBezTo>
                    <a:pt x="1863" y="103"/>
                    <a:pt x="1672" y="40"/>
                    <a:pt x="1481" y="8"/>
                  </a:cubicBezTo>
                  <a:cubicBezTo>
                    <a:pt x="1447" y="3"/>
                    <a:pt x="1413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9"/>
            <p:cNvSpPr/>
            <p:nvPr/>
          </p:nvSpPr>
          <p:spPr>
            <a:xfrm>
              <a:off x="3046031" y="3820885"/>
              <a:ext cx="214057" cy="60905"/>
            </a:xfrm>
            <a:custGeom>
              <a:avLst/>
              <a:gdLst/>
              <a:ahLst/>
              <a:cxnLst/>
              <a:rect l="l" t="t" r="r" b="b"/>
              <a:pathLst>
                <a:path w="2548" h="725" extrusionOk="0">
                  <a:moveTo>
                    <a:pt x="1169" y="1"/>
                  </a:moveTo>
                  <a:cubicBezTo>
                    <a:pt x="1135" y="1"/>
                    <a:pt x="1101" y="3"/>
                    <a:pt x="1067" y="8"/>
                  </a:cubicBezTo>
                  <a:cubicBezTo>
                    <a:pt x="876" y="56"/>
                    <a:pt x="669" y="103"/>
                    <a:pt x="494" y="183"/>
                  </a:cubicBezTo>
                  <a:cubicBezTo>
                    <a:pt x="446" y="199"/>
                    <a:pt x="1" y="438"/>
                    <a:pt x="1" y="438"/>
                  </a:cubicBezTo>
                  <a:cubicBezTo>
                    <a:pt x="80" y="485"/>
                    <a:pt x="160" y="517"/>
                    <a:pt x="255" y="517"/>
                  </a:cubicBezTo>
                  <a:lnTo>
                    <a:pt x="1529" y="676"/>
                  </a:lnTo>
                  <a:cubicBezTo>
                    <a:pt x="1799" y="708"/>
                    <a:pt x="2054" y="724"/>
                    <a:pt x="2325" y="724"/>
                  </a:cubicBezTo>
                  <a:cubicBezTo>
                    <a:pt x="2420" y="708"/>
                    <a:pt x="2516" y="692"/>
                    <a:pt x="2547" y="597"/>
                  </a:cubicBezTo>
                  <a:cubicBezTo>
                    <a:pt x="2420" y="453"/>
                    <a:pt x="2261" y="358"/>
                    <a:pt x="2086" y="294"/>
                  </a:cubicBezTo>
                  <a:cubicBezTo>
                    <a:pt x="1814" y="180"/>
                    <a:pt x="1477" y="1"/>
                    <a:pt x="1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9"/>
            <p:cNvSpPr/>
            <p:nvPr/>
          </p:nvSpPr>
          <p:spPr>
            <a:xfrm>
              <a:off x="3304118" y="3562046"/>
              <a:ext cx="8149" cy="26882"/>
            </a:xfrm>
            <a:custGeom>
              <a:avLst/>
              <a:gdLst/>
              <a:ahLst/>
              <a:cxnLst/>
              <a:rect l="l" t="t" r="r" b="b"/>
              <a:pathLst>
                <a:path w="97" h="320" extrusionOk="0">
                  <a:moveTo>
                    <a:pt x="80" y="1"/>
                  </a:moveTo>
                  <a:cubicBezTo>
                    <a:pt x="80" y="96"/>
                    <a:pt x="49" y="208"/>
                    <a:pt x="1" y="287"/>
                  </a:cubicBezTo>
                  <a:cubicBezTo>
                    <a:pt x="1" y="303"/>
                    <a:pt x="1" y="303"/>
                    <a:pt x="1" y="303"/>
                  </a:cubicBezTo>
                  <a:cubicBezTo>
                    <a:pt x="1" y="303"/>
                    <a:pt x="1" y="319"/>
                    <a:pt x="1" y="319"/>
                  </a:cubicBezTo>
                  <a:cubicBezTo>
                    <a:pt x="49" y="224"/>
                    <a:pt x="80" y="112"/>
                    <a:pt x="96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69"/>
            <p:cNvSpPr/>
            <p:nvPr/>
          </p:nvSpPr>
          <p:spPr>
            <a:xfrm>
              <a:off x="3326885" y="3528609"/>
              <a:ext cx="5461" cy="32175"/>
            </a:xfrm>
            <a:custGeom>
              <a:avLst/>
              <a:gdLst/>
              <a:ahLst/>
              <a:cxnLst/>
              <a:rect l="l" t="t" r="r" b="b"/>
              <a:pathLst>
                <a:path w="65" h="383" extrusionOk="0">
                  <a:moveTo>
                    <a:pt x="0" y="1"/>
                  </a:moveTo>
                  <a:cubicBezTo>
                    <a:pt x="0" y="1"/>
                    <a:pt x="0" y="1"/>
                    <a:pt x="0" y="17"/>
                  </a:cubicBezTo>
                  <a:cubicBezTo>
                    <a:pt x="48" y="128"/>
                    <a:pt x="48" y="256"/>
                    <a:pt x="0" y="367"/>
                  </a:cubicBezTo>
                  <a:lnTo>
                    <a:pt x="0" y="383"/>
                  </a:lnTo>
                  <a:lnTo>
                    <a:pt x="16" y="367"/>
                  </a:lnTo>
                  <a:cubicBezTo>
                    <a:pt x="64" y="240"/>
                    <a:pt x="64" y="112"/>
                    <a:pt x="16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69"/>
            <p:cNvSpPr/>
            <p:nvPr/>
          </p:nvSpPr>
          <p:spPr>
            <a:xfrm>
              <a:off x="3314871" y="3579436"/>
              <a:ext cx="12097" cy="34863"/>
            </a:xfrm>
            <a:custGeom>
              <a:avLst/>
              <a:gdLst/>
              <a:ahLst/>
              <a:cxnLst/>
              <a:rect l="l" t="t" r="r" b="b"/>
              <a:pathLst>
                <a:path w="144" h="415" extrusionOk="0">
                  <a:moveTo>
                    <a:pt x="143" y="1"/>
                  </a:moveTo>
                  <a:cubicBezTo>
                    <a:pt x="96" y="144"/>
                    <a:pt x="48" y="271"/>
                    <a:pt x="0" y="399"/>
                  </a:cubicBezTo>
                  <a:lnTo>
                    <a:pt x="0" y="415"/>
                  </a:lnTo>
                  <a:cubicBezTo>
                    <a:pt x="64" y="287"/>
                    <a:pt x="112" y="144"/>
                    <a:pt x="143" y="17"/>
                  </a:cubicBezTo>
                  <a:cubicBezTo>
                    <a:pt x="143" y="17"/>
                    <a:pt x="143" y="1"/>
                    <a:pt x="143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69"/>
            <p:cNvSpPr/>
            <p:nvPr/>
          </p:nvSpPr>
          <p:spPr>
            <a:xfrm>
              <a:off x="2436266" y="2651446"/>
              <a:ext cx="8065" cy="26798"/>
            </a:xfrm>
            <a:custGeom>
              <a:avLst/>
              <a:gdLst/>
              <a:ahLst/>
              <a:cxnLst/>
              <a:rect l="l" t="t" r="r" b="b"/>
              <a:pathLst>
                <a:path w="96" h="319" extrusionOk="0">
                  <a:moveTo>
                    <a:pt x="80" y="0"/>
                  </a:moveTo>
                  <a:cubicBezTo>
                    <a:pt x="32" y="96"/>
                    <a:pt x="0" y="191"/>
                    <a:pt x="0" y="303"/>
                  </a:cubicBezTo>
                  <a:lnTo>
                    <a:pt x="0" y="318"/>
                  </a:lnTo>
                  <a:cubicBezTo>
                    <a:pt x="0" y="318"/>
                    <a:pt x="16" y="318"/>
                    <a:pt x="16" y="303"/>
                  </a:cubicBezTo>
                  <a:cubicBezTo>
                    <a:pt x="16" y="207"/>
                    <a:pt x="48" y="96"/>
                    <a:pt x="96" y="16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69"/>
            <p:cNvSpPr/>
            <p:nvPr/>
          </p:nvSpPr>
          <p:spPr>
            <a:xfrm>
              <a:off x="2416187" y="2679506"/>
              <a:ext cx="4116" cy="32175"/>
            </a:xfrm>
            <a:custGeom>
              <a:avLst/>
              <a:gdLst/>
              <a:ahLst/>
              <a:cxnLst/>
              <a:rect l="l" t="t" r="r" b="b"/>
              <a:pathLst>
                <a:path w="49" h="383" extrusionOk="0">
                  <a:moveTo>
                    <a:pt x="32" y="0"/>
                  </a:moveTo>
                  <a:cubicBezTo>
                    <a:pt x="1" y="128"/>
                    <a:pt x="1" y="255"/>
                    <a:pt x="32" y="366"/>
                  </a:cubicBezTo>
                  <a:lnTo>
                    <a:pt x="48" y="382"/>
                  </a:lnTo>
                  <a:lnTo>
                    <a:pt x="48" y="366"/>
                  </a:lnTo>
                  <a:cubicBezTo>
                    <a:pt x="16" y="255"/>
                    <a:pt x="16" y="128"/>
                    <a:pt x="48" y="16"/>
                  </a:cubicBezTo>
                  <a:cubicBezTo>
                    <a:pt x="48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69"/>
            <p:cNvSpPr/>
            <p:nvPr/>
          </p:nvSpPr>
          <p:spPr>
            <a:xfrm>
              <a:off x="2421564" y="2624647"/>
              <a:ext cx="12097" cy="34863"/>
            </a:xfrm>
            <a:custGeom>
              <a:avLst/>
              <a:gdLst/>
              <a:ahLst/>
              <a:cxnLst/>
              <a:rect l="l" t="t" r="r" b="b"/>
              <a:pathLst>
                <a:path w="144" h="415" extrusionOk="0">
                  <a:moveTo>
                    <a:pt x="144" y="1"/>
                  </a:moveTo>
                  <a:cubicBezTo>
                    <a:pt x="80" y="144"/>
                    <a:pt x="32" y="271"/>
                    <a:pt x="0" y="415"/>
                  </a:cubicBezTo>
                  <a:cubicBezTo>
                    <a:pt x="48" y="287"/>
                    <a:pt x="96" y="144"/>
                    <a:pt x="144" y="17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69"/>
            <p:cNvSpPr/>
            <p:nvPr/>
          </p:nvSpPr>
          <p:spPr>
            <a:xfrm>
              <a:off x="2691665" y="2796534"/>
              <a:ext cx="176589" cy="364425"/>
            </a:xfrm>
            <a:custGeom>
              <a:avLst/>
              <a:gdLst/>
              <a:ahLst/>
              <a:cxnLst/>
              <a:rect l="l" t="t" r="r" b="b"/>
              <a:pathLst>
                <a:path w="2102" h="4338" extrusionOk="0">
                  <a:moveTo>
                    <a:pt x="1324" y="0"/>
                  </a:moveTo>
                  <a:cubicBezTo>
                    <a:pt x="1282" y="0"/>
                    <a:pt x="1242" y="8"/>
                    <a:pt x="1210" y="24"/>
                  </a:cubicBezTo>
                  <a:cubicBezTo>
                    <a:pt x="1035" y="88"/>
                    <a:pt x="876" y="199"/>
                    <a:pt x="765" y="342"/>
                  </a:cubicBezTo>
                  <a:lnTo>
                    <a:pt x="701" y="390"/>
                  </a:lnTo>
                  <a:cubicBezTo>
                    <a:pt x="605" y="502"/>
                    <a:pt x="494" y="629"/>
                    <a:pt x="414" y="756"/>
                  </a:cubicBezTo>
                  <a:cubicBezTo>
                    <a:pt x="223" y="1075"/>
                    <a:pt x="96" y="1425"/>
                    <a:pt x="64" y="1791"/>
                  </a:cubicBezTo>
                  <a:cubicBezTo>
                    <a:pt x="1" y="2332"/>
                    <a:pt x="64" y="2857"/>
                    <a:pt x="239" y="3367"/>
                  </a:cubicBezTo>
                  <a:cubicBezTo>
                    <a:pt x="287" y="3558"/>
                    <a:pt x="367" y="3749"/>
                    <a:pt x="478" y="3908"/>
                  </a:cubicBezTo>
                  <a:cubicBezTo>
                    <a:pt x="494" y="3924"/>
                    <a:pt x="494" y="3940"/>
                    <a:pt x="510" y="3956"/>
                  </a:cubicBezTo>
                  <a:cubicBezTo>
                    <a:pt x="590" y="4051"/>
                    <a:pt x="685" y="4131"/>
                    <a:pt x="781" y="4194"/>
                  </a:cubicBezTo>
                  <a:cubicBezTo>
                    <a:pt x="876" y="4258"/>
                    <a:pt x="1003" y="4306"/>
                    <a:pt x="1115" y="4322"/>
                  </a:cubicBezTo>
                  <a:cubicBezTo>
                    <a:pt x="1163" y="4338"/>
                    <a:pt x="1210" y="4338"/>
                    <a:pt x="1258" y="4338"/>
                  </a:cubicBezTo>
                  <a:cubicBezTo>
                    <a:pt x="1322" y="4338"/>
                    <a:pt x="1385" y="4338"/>
                    <a:pt x="1465" y="4306"/>
                  </a:cubicBezTo>
                  <a:cubicBezTo>
                    <a:pt x="1481" y="4306"/>
                    <a:pt x="1513" y="4290"/>
                    <a:pt x="1529" y="4274"/>
                  </a:cubicBezTo>
                  <a:cubicBezTo>
                    <a:pt x="1672" y="4178"/>
                    <a:pt x="1783" y="4019"/>
                    <a:pt x="1815" y="3844"/>
                  </a:cubicBezTo>
                  <a:cubicBezTo>
                    <a:pt x="1847" y="3765"/>
                    <a:pt x="1863" y="3685"/>
                    <a:pt x="1895" y="3605"/>
                  </a:cubicBezTo>
                  <a:cubicBezTo>
                    <a:pt x="2102" y="2746"/>
                    <a:pt x="2022" y="1870"/>
                    <a:pt x="1911" y="1011"/>
                  </a:cubicBezTo>
                  <a:cubicBezTo>
                    <a:pt x="1895" y="899"/>
                    <a:pt x="1879" y="788"/>
                    <a:pt x="1863" y="677"/>
                  </a:cubicBezTo>
                  <a:cubicBezTo>
                    <a:pt x="1831" y="470"/>
                    <a:pt x="1736" y="279"/>
                    <a:pt x="1592" y="120"/>
                  </a:cubicBezTo>
                  <a:cubicBezTo>
                    <a:pt x="1545" y="72"/>
                    <a:pt x="1497" y="40"/>
                    <a:pt x="1449" y="24"/>
                  </a:cubicBezTo>
                  <a:cubicBezTo>
                    <a:pt x="1409" y="8"/>
                    <a:pt x="1365" y="0"/>
                    <a:pt x="1324" y="0"/>
                  </a:cubicBezTo>
                  <a:close/>
                </a:path>
              </a:pathLst>
            </a:custGeom>
            <a:solidFill>
              <a:srgbClr val="50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9"/>
            <p:cNvSpPr/>
            <p:nvPr/>
          </p:nvSpPr>
          <p:spPr>
            <a:xfrm>
              <a:off x="2789288" y="2797878"/>
              <a:ext cx="30832" cy="363080"/>
            </a:xfrm>
            <a:custGeom>
              <a:avLst/>
              <a:gdLst/>
              <a:ahLst/>
              <a:cxnLst/>
              <a:rect l="l" t="t" r="r" b="b"/>
              <a:pathLst>
                <a:path w="367" h="4322" extrusionOk="0">
                  <a:moveTo>
                    <a:pt x="168" y="0"/>
                  </a:moveTo>
                  <a:cubicBezTo>
                    <a:pt x="128" y="0"/>
                    <a:pt x="88" y="8"/>
                    <a:pt x="48" y="24"/>
                  </a:cubicBezTo>
                  <a:cubicBezTo>
                    <a:pt x="1" y="915"/>
                    <a:pt x="1" y="1807"/>
                    <a:pt x="16" y="2698"/>
                  </a:cubicBezTo>
                  <a:cubicBezTo>
                    <a:pt x="32" y="3160"/>
                    <a:pt x="64" y="3621"/>
                    <a:pt x="96" y="4083"/>
                  </a:cubicBezTo>
                  <a:lnTo>
                    <a:pt x="96" y="4322"/>
                  </a:lnTo>
                  <a:cubicBezTo>
                    <a:pt x="160" y="4322"/>
                    <a:pt x="223" y="4322"/>
                    <a:pt x="303" y="4290"/>
                  </a:cubicBezTo>
                  <a:cubicBezTo>
                    <a:pt x="319" y="4290"/>
                    <a:pt x="351" y="4274"/>
                    <a:pt x="367" y="4258"/>
                  </a:cubicBezTo>
                  <a:cubicBezTo>
                    <a:pt x="367" y="3812"/>
                    <a:pt x="303" y="3319"/>
                    <a:pt x="303" y="2985"/>
                  </a:cubicBezTo>
                  <a:lnTo>
                    <a:pt x="303" y="740"/>
                  </a:lnTo>
                  <a:cubicBezTo>
                    <a:pt x="303" y="501"/>
                    <a:pt x="303" y="263"/>
                    <a:pt x="287" y="24"/>
                  </a:cubicBezTo>
                  <a:cubicBezTo>
                    <a:pt x="247" y="8"/>
                    <a:pt x="207" y="0"/>
                    <a:pt x="168" y="0"/>
                  </a:cubicBez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9"/>
            <p:cNvSpPr/>
            <p:nvPr/>
          </p:nvSpPr>
          <p:spPr>
            <a:xfrm>
              <a:off x="2725102" y="2829299"/>
              <a:ext cx="32176" cy="319649"/>
            </a:xfrm>
            <a:custGeom>
              <a:avLst/>
              <a:gdLst/>
              <a:ahLst/>
              <a:cxnLst/>
              <a:rect l="l" t="t" r="r" b="b"/>
              <a:pathLst>
                <a:path w="383" h="3805" extrusionOk="0">
                  <a:moveTo>
                    <a:pt x="303" y="0"/>
                  </a:moveTo>
                  <a:cubicBezTo>
                    <a:pt x="192" y="112"/>
                    <a:pt x="96" y="239"/>
                    <a:pt x="16" y="366"/>
                  </a:cubicBezTo>
                  <a:cubicBezTo>
                    <a:pt x="1" y="1019"/>
                    <a:pt x="1" y="1671"/>
                    <a:pt x="16" y="2324"/>
                  </a:cubicBezTo>
                  <a:cubicBezTo>
                    <a:pt x="32" y="2722"/>
                    <a:pt x="48" y="3120"/>
                    <a:pt x="80" y="3518"/>
                  </a:cubicBezTo>
                  <a:cubicBezTo>
                    <a:pt x="80" y="3534"/>
                    <a:pt x="96" y="3550"/>
                    <a:pt x="112" y="3566"/>
                  </a:cubicBezTo>
                  <a:cubicBezTo>
                    <a:pt x="176" y="3661"/>
                    <a:pt x="271" y="3741"/>
                    <a:pt x="383" y="3804"/>
                  </a:cubicBezTo>
                  <a:cubicBezTo>
                    <a:pt x="367" y="3375"/>
                    <a:pt x="303" y="2929"/>
                    <a:pt x="303" y="2611"/>
                  </a:cubicBezTo>
                  <a:lnTo>
                    <a:pt x="303" y="35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9"/>
            <p:cNvSpPr/>
            <p:nvPr/>
          </p:nvSpPr>
          <p:spPr>
            <a:xfrm>
              <a:off x="2845492" y="2853326"/>
              <a:ext cx="22767" cy="246142"/>
            </a:xfrm>
            <a:custGeom>
              <a:avLst/>
              <a:gdLst/>
              <a:ahLst/>
              <a:cxnLst/>
              <a:rect l="l" t="t" r="r" b="b"/>
              <a:pathLst>
                <a:path w="271" h="2930" extrusionOk="0">
                  <a:moveTo>
                    <a:pt x="16" y="1"/>
                  </a:moveTo>
                  <a:cubicBezTo>
                    <a:pt x="0" y="685"/>
                    <a:pt x="0" y="1354"/>
                    <a:pt x="16" y="2038"/>
                  </a:cubicBezTo>
                  <a:cubicBezTo>
                    <a:pt x="32" y="2325"/>
                    <a:pt x="48" y="2627"/>
                    <a:pt x="64" y="2929"/>
                  </a:cubicBezTo>
                  <a:cubicBezTo>
                    <a:pt x="271" y="2070"/>
                    <a:pt x="191" y="1194"/>
                    <a:pt x="64" y="319"/>
                  </a:cubicBezTo>
                  <a:cubicBezTo>
                    <a:pt x="64" y="223"/>
                    <a:pt x="48" y="112"/>
                    <a:pt x="16" y="1"/>
                  </a:cubicBez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9"/>
            <p:cNvSpPr/>
            <p:nvPr/>
          </p:nvSpPr>
          <p:spPr>
            <a:xfrm>
              <a:off x="2611433" y="2897684"/>
              <a:ext cx="119126" cy="125591"/>
            </a:xfrm>
            <a:custGeom>
              <a:avLst/>
              <a:gdLst/>
              <a:ahLst/>
              <a:cxnLst/>
              <a:rect l="l" t="t" r="r" b="b"/>
              <a:pathLst>
                <a:path w="1418" h="1495" extrusionOk="0">
                  <a:moveTo>
                    <a:pt x="863" y="1"/>
                  </a:moveTo>
                  <a:cubicBezTo>
                    <a:pt x="824" y="1"/>
                    <a:pt x="782" y="23"/>
                    <a:pt x="749" y="46"/>
                  </a:cubicBezTo>
                  <a:cubicBezTo>
                    <a:pt x="621" y="125"/>
                    <a:pt x="494" y="221"/>
                    <a:pt x="367" y="316"/>
                  </a:cubicBezTo>
                  <a:cubicBezTo>
                    <a:pt x="287" y="396"/>
                    <a:pt x="1" y="603"/>
                    <a:pt x="64" y="651"/>
                  </a:cubicBezTo>
                  <a:cubicBezTo>
                    <a:pt x="144" y="714"/>
                    <a:pt x="462" y="1462"/>
                    <a:pt x="398" y="1494"/>
                  </a:cubicBezTo>
                  <a:cubicBezTo>
                    <a:pt x="574" y="1430"/>
                    <a:pt x="717" y="1303"/>
                    <a:pt x="812" y="1160"/>
                  </a:cubicBezTo>
                  <a:cubicBezTo>
                    <a:pt x="1019" y="921"/>
                    <a:pt x="1210" y="682"/>
                    <a:pt x="1385" y="444"/>
                  </a:cubicBezTo>
                  <a:cubicBezTo>
                    <a:pt x="1401" y="428"/>
                    <a:pt x="1417" y="396"/>
                    <a:pt x="1417" y="364"/>
                  </a:cubicBezTo>
                  <a:cubicBezTo>
                    <a:pt x="1401" y="332"/>
                    <a:pt x="1385" y="316"/>
                    <a:pt x="1354" y="316"/>
                  </a:cubicBezTo>
                  <a:cubicBezTo>
                    <a:pt x="1334" y="314"/>
                    <a:pt x="1315" y="312"/>
                    <a:pt x="1295" y="312"/>
                  </a:cubicBezTo>
                  <a:cubicBezTo>
                    <a:pt x="1199" y="312"/>
                    <a:pt x="1098" y="343"/>
                    <a:pt x="1019" y="396"/>
                  </a:cubicBezTo>
                  <a:cubicBezTo>
                    <a:pt x="1115" y="316"/>
                    <a:pt x="1194" y="205"/>
                    <a:pt x="1290" y="109"/>
                  </a:cubicBezTo>
                  <a:cubicBezTo>
                    <a:pt x="1306" y="93"/>
                    <a:pt x="1338" y="46"/>
                    <a:pt x="1306" y="30"/>
                  </a:cubicBezTo>
                  <a:cubicBezTo>
                    <a:pt x="1298" y="22"/>
                    <a:pt x="1290" y="18"/>
                    <a:pt x="1282" y="18"/>
                  </a:cubicBezTo>
                  <a:cubicBezTo>
                    <a:pt x="1274" y="18"/>
                    <a:pt x="1266" y="22"/>
                    <a:pt x="1258" y="30"/>
                  </a:cubicBezTo>
                  <a:cubicBezTo>
                    <a:pt x="1067" y="62"/>
                    <a:pt x="892" y="141"/>
                    <a:pt x="733" y="269"/>
                  </a:cubicBezTo>
                  <a:cubicBezTo>
                    <a:pt x="796" y="189"/>
                    <a:pt x="860" y="93"/>
                    <a:pt x="908" y="14"/>
                  </a:cubicBezTo>
                  <a:cubicBezTo>
                    <a:pt x="894" y="5"/>
                    <a:pt x="878" y="1"/>
                    <a:pt x="863" y="1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9"/>
            <p:cNvSpPr/>
            <p:nvPr/>
          </p:nvSpPr>
          <p:spPr>
            <a:xfrm>
              <a:off x="2406862" y="2945906"/>
              <a:ext cx="251442" cy="519922"/>
            </a:xfrm>
            <a:custGeom>
              <a:avLst/>
              <a:gdLst/>
              <a:ahLst/>
              <a:cxnLst/>
              <a:rect l="l" t="t" r="r" b="b"/>
              <a:pathLst>
                <a:path w="2993" h="6189" extrusionOk="0">
                  <a:moveTo>
                    <a:pt x="1450" y="168"/>
                  </a:moveTo>
                  <a:cubicBezTo>
                    <a:pt x="1158" y="283"/>
                    <a:pt x="859" y="444"/>
                    <a:pt x="609" y="592"/>
                  </a:cubicBezTo>
                  <a:lnTo>
                    <a:pt x="609" y="592"/>
                  </a:lnTo>
                  <a:cubicBezTo>
                    <a:pt x="729" y="524"/>
                    <a:pt x="850" y="458"/>
                    <a:pt x="971" y="395"/>
                  </a:cubicBezTo>
                  <a:cubicBezTo>
                    <a:pt x="1142" y="304"/>
                    <a:pt x="1302" y="228"/>
                    <a:pt x="1450" y="168"/>
                  </a:cubicBezTo>
                  <a:close/>
                  <a:moveTo>
                    <a:pt x="609" y="592"/>
                  </a:moveTo>
                  <a:cubicBezTo>
                    <a:pt x="399" y="713"/>
                    <a:pt x="193" y="842"/>
                    <a:pt x="0" y="984"/>
                  </a:cubicBezTo>
                  <a:cubicBezTo>
                    <a:pt x="12" y="978"/>
                    <a:pt x="264" y="797"/>
                    <a:pt x="609" y="592"/>
                  </a:cubicBezTo>
                  <a:close/>
                  <a:moveTo>
                    <a:pt x="2152" y="0"/>
                  </a:moveTo>
                  <a:cubicBezTo>
                    <a:pt x="1964" y="0"/>
                    <a:pt x="1728" y="56"/>
                    <a:pt x="1450" y="168"/>
                  </a:cubicBezTo>
                  <a:lnTo>
                    <a:pt x="1450" y="168"/>
                  </a:lnTo>
                  <a:cubicBezTo>
                    <a:pt x="1690" y="73"/>
                    <a:pt x="1926" y="10"/>
                    <a:pt x="2124" y="10"/>
                  </a:cubicBezTo>
                  <a:cubicBezTo>
                    <a:pt x="2236" y="10"/>
                    <a:pt x="2337" y="30"/>
                    <a:pt x="2420" y="77"/>
                  </a:cubicBezTo>
                  <a:cubicBezTo>
                    <a:pt x="2611" y="220"/>
                    <a:pt x="2738" y="427"/>
                    <a:pt x="2770" y="650"/>
                  </a:cubicBezTo>
                  <a:cubicBezTo>
                    <a:pt x="2993" y="1493"/>
                    <a:pt x="2833" y="3021"/>
                    <a:pt x="2245" y="3992"/>
                  </a:cubicBezTo>
                  <a:cubicBezTo>
                    <a:pt x="1465" y="5266"/>
                    <a:pt x="1146" y="5664"/>
                    <a:pt x="239" y="6157"/>
                  </a:cubicBezTo>
                  <a:lnTo>
                    <a:pt x="255" y="6189"/>
                  </a:lnTo>
                  <a:cubicBezTo>
                    <a:pt x="1162" y="5679"/>
                    <a:pt x="1480" y="5282"/>
                    <a:pt x="2260" y="4008"/>
                  </a:cubicBezTo>
                  <a:cubicBezTo>
                    <a:pt x="2563" y="3483"/>
                    <a:pt x="2754" y="2894"/>
                    <a:pt x="2833" y="2305"/>
                  </a:cubicBezTo>
                  <a:cubicBezTo>
                    <a:pt x="2913" y="1748"/>
                    <a:pt x="2913" y="1207"/>
                    <a:pt x="2786" y="665"/>
                  </a:cubicBezTo>
                  <a:cubicBezTo>
                    <a:pt x="2754" y="427"/>
                    <a:pt x="2627" y="204"/>
                    <a:pt x="2436" y="61"/>
                  </a:cubicBezTo>
                  <a:cubicBezTo>
                    <a:pt x="2359" y="20"/>
                    <a:pt x="2264" y="0"/>
                    <a:pt x="2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9"/>
            <p:cNvSpPr/>
            <p:nvPr/>
          </p:nvSpPr>
          <p:spPr>
            <a:xfrm>
              <a:off x="2429545" y="3459132"/>
              <a:ext cx="36208" cy="29487"/>
            </a:xfrm>
            <a:custGeom>
              <a:avLst/>
              <a:gdLst/>
              <a:ahLst/>
              <a:cxnLst/>
              <a:rect l="l" t="t" r="r" b="b"/>
              <a:pathLst>
                <a:path w="431" h="351" extrusionOk="0">
                  <a:moveTo>
                    <a:pt x="335" y="0"/>
                  </a:moveTo>
                  <a:cubicBezTo>
                    <a:pt x="224" y="0"/>
                    <a:pt x="96" y="16"/>
                    <a:pt x="1" y="64"/>
                  </a:cubicBezTo>
                  <a:cubicBezTo>
                    <a:pt x="94" y="17"/>
                    <a:pt x="217" y="1"/>
                    <a:pt x="342" y="0"/>
                  </a:cubicBezTo>
                  <a:lnTo>
                    <a:pt x="342" y="0"/>
                  </a:lnTo>
                  <a:cubicBezTo>
                    <a:pt x="339" y="0"/>
                    <a:pt x="337" y="0"/>
                    <a:pt x="335" y="0"/>
                  </a:cubicBezTo>
                  <a:close/>
                  <a:moveTo>
                    <a:pt x="351" y="0"/>
                  </a:moveTo>
                  <a:cubicBezTo>
                    <a:pt x="348" y="0"/>
                    <a:pt x="345" y="0"/>
                    <a:pt x="342" y="0"/>
                  </a:cubicBezTo>
                  <a:lnTo>
                    <a:pt x="342" y="0"/>
                  </a:lnTo>
                  <a:cubicBezTo>
                    <a:pt x="358" y="0"/>
                    <a:pt x="385" y="2"/>
                    <a:pt x="399" y="16"/>
                  </a:cubicBezTo>
                  <a:cubicBezTo>
                    <a:pt x="399" y="16"/>
                    <a:pt x="399" y="32"/>
                    <a:pt x="399" y="32"/>
                  </a:cubicBezTo>
                  <a:cubicBezTo>
                    <a:pt x="399" y="48"/>
                    <a:pt x="383" y="64"/>
                    <a:pt x="367" y="64"/>
                  </a:cubicBezTo>
                  <a:cubicBezTo>
                    <a:pt x="287" y="112"/>
                    <a:pt x="192" y="159"/>
                    <a:pt x="96" y="175"/>
                  </a:cubicBezTo>
                  <a:cubicBezTo>
                    <a:pt x="114" y="175"/>
                    <a:pt x="132" y="180"/>
                    <a:pt x="147" y="191"/>
                  </a:cubicBezTo>
                  <a:lnTo>
                    <a:pt x="147" y="191"/>
                  </a:lnTo>
                  <a:cubicBezTo>
                    <a:pt x="226" y="174"/>
                    <a:pt x="304" y="143"/>
                    <a:pt x="383" y="96"/>
                  </a:cubicBezTo>
                  <a:cubicBezTo>
                    <a:pt x="399" y="80"/>
                    <a:pt x="415" y="64"/>
                    <a:pt x="431" y="48"/>
                  </a:cubicBezTo>
                  <a:cubicBezTo>
                    <a:pt x="431" y="32"/>
                    <a:pt x="415" y="32"/>
                    <a:pt x="415" y="16"/>
                  </a:cubicBezTo>
                  <a:cubicBezTo>
                    <a:pt x="399" y="0"/>
                    <a:pt x="367" y="0"/>
                    <a:pt x="351" y="0"/>
                  </a:cubicBezTo>
                  <a:close/>
                  <a:moveTo>
                    <a:pt x="147" y="191"/>
                  </a:moveTo>
                  <a:cubicBezTo>
                    <a:pt x="146" y="191"/>
                    <a:pt x="145" y="191"/>
                    <a:pt x="144" y="191"/>
                  </a:cubicBezTo>
                  <a:cubicBezTo>
                    <a:pt x="146" y="191"/>
                    <a:pt x="147" y="191"/>
                    <a:pt x="149" y="192"/>
                  </a:cubicBezTo>
                  <a:lnTo>
                    <a:pt x="149" y="192"/>
                  </a:lnTo>
                  <a:cubicBezTo>
                    <a:pt x="148" y="191"/>
                    <a:pt x="148" y="191"/>
                    <a:pt x="147" y="191"/>
                  </a:cubicBezTo>
                  <a:close/>
                  <a:moveTo>
                    <a:pt x="149" y="192"/>
                  </a:moveTo>
                  <a:lnTo>
                    <a:pt x="149" y="192"/>
                  </a:lnTo>
                  <a:cubicBezTo>
                    <a:pt x="160" y="199"/>
                    <a:pt x="169" y="210"/>
                    <a:pt x="176" y="223"/>
                  </a:cubicBezTo>
                  <a:cubicBezTo>
                    <a:pt x="192" y="239"/>
                    <a:pt x="192" y="255"/>
                    <a:pt x="176" y="255"/>
                  </a:cubicBezTo>
                  <a:cubicBezTo>
                    <a:pt x="176" y="287"/>
                    <a:pt x="160" y="303"/>
                    <a:pt x="128" y="319"/>
                  </a:cubicBezTo>
                  <a:cubicBezTo>
                    <a:pt x="112" y="319"/>
                    <a:pt x="92" y="323"/>
                    <a:pt x="71" y="325"/>
                  </a:cubicBezTo>
                  <a:lnTo>
                    <a:pt x="71" y="325"/>
                  </a:lnTo>
                  <a:cubicBezTo>
                    <a:pt x="69" y="323"/>
                    <a:pt x="66" y="321"/>
                    <a:pt x="64" y="319"/>
                  </a:cubicBezTo>
                  <a:lnTo>
                    <a:pt x="17" y="319"/>
                  </a:lnTo>
                  <a:cubicBezTo>
                    <a:pt x="27" y="324"/>
                    <a:pt x="40" y="326"/>
                    <a:pt x="53" y="326"/>
                  </a:cubicBezTo>
                  <a:cubicBezTo>
                    <a:pt x="59" y="326"/>
                    <a:pt x="65" y="325"/>
                    <a:pt x="71" y="325"/>
                  </a:cubicBezTo>
                  <a:lnTo>
                    <a:pt x="71" y="325"/>
                  </a:lnTo>
                  <a:cubicBezTo>
                    <a:pt x="88" y="338"/>
                    <a:pt x="116" y="350"/>
                    <a:pt x="144" y="350"/>
                  </a:cubicBezTo>
                  <a:cubicBezTo>
                    <a:pt x="176" y="334"/>
                    <a:pt x="192" y="319"/>
                    <a:pt x="208" y="287"/>
                  </a:cubicBezTo>
                  <a:cubicBezTo>
                    <a:pt x="208" y="271"/>
                    <a:pt x="208" y="255"/>
                    <a:pt x="208" y="239"/>
                  </a:cubicBezTo>
                  <a:cubicBezTo>
                    <a:pt x="193" y="210"/>
                    <a:pt x="166" y="194"/>
                    <a:pt x="149" y="192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9"/>
            <p:cNvSpPr/>
            <p:nvPr/>
          </p:nvSpPr>
          <p:spPr>
            <a:xfrm>
              <a:off x="2393420" y="2982451"/>
              <a:ext cx="29572" cy="46120"/>
            </a:xfrm>
            <a:custGeom>
              <a:avLst/>
              <a:gdLst/>
              <a:ahLst/>
              <a:cxnLst/>
              <a:rect l="l" t="t" r="r" b="b"/>
              <a:pathLst>
                <a:path w="352" h="549" extrusionOk="0">
                  <a:moveTo>
                    <a:pt x="208" y="8"/>
                  </a:moveTo>
                  <a:cubicBezTo>
                    <a:pt x="206" y="8"/>
                    <a:pt x="204" y="8"/>
                    <a:pt x="202" y="8"/>
                  </a:cubicBezTo>
                  <a:lnTo>
                    <a:pt x="202" y="8"/>
                  </a:lnTo>
                  <a:cubicBezTo>
                    <a:pt x="210" y="8"/>
                    <a:pt x="218" y="8"/>
                    <a:pt x="224" y="8"/>
                  </a:cubicBezTo>
                  <a:close/>
                  <a:moveTo>
                    <a:pt x="202" y="8"/>
                  </a:moveTo>
                  <a:cubicBezTo>
                    <a:pt x="187" y="10"/>
                    <a:pt x="170" y="13"/>
                    <a:pt x="160" y="24"/>
                  </a:cubicBezTo>
                  <a:cubicBezTo>
                    <a:pt x="81" y="103"/>
                    <a:pt x="17" y="215"/>
                    <a:pt x="1" y="326"/>
                  </a:cubicBezTo>
                  <a:cubicBezTo>
                    <a:pt x="17" y="215"/>
                    <a:pt x="81" y="119"/>
                    <a:pt x="160" y="39"/>
                  </a:cubicBezTo>
                  <a:cubicBezTo>
                    <a:pt x="174" y="26"/>
                    <a:pt x="188" y="12"/>
                    <a:pt x="202" y="8"/>
                  </a:cubicBezTo>
                  <a:close/>
                  <a:moveTo>
                    <a:pt x="228" y="1"/>
                  </a:moveTo>
                  <a:cubicBezTo>
                    <a:pt x="226" y="1"/>
                    <a:pt x="224" y="2"/>
                    <a:pt x="224" y="8"/>
                  </a:cubicBezTo>
                  <a:lnTo>
                    <a:pt x="224" y="39"/>
                  </a:lnTo>
                  <a:cubicBezTo>
                    <a:pt x="224" y="167"/>
                    <a:pt x="192" y="310"/>
                    <a:pt x="128" y="421"/>
                  </a:cubicBezTo>
                  <a:lnTo>
                    <a:pt x="128" y="437"/>
                  </a:lnTo>
                  <a:lnTo>
                    <a:pt x="209" y="322"/>
                  </a:lnTo>
                  <a:lnTo>
                    <a:pt x="209" y="322"/>
                  </a:lnTo>
                  <a:cubicBezTo>
                    <a:pt x="200" y="345"/>
                    <a:pt x="189" y="367"/>
                    <a:pt x="176" y="390"/>
                  </a:cubicBezTo>
                  <a:lnTo>
                    <a:pt x="256" y="278"/>
                  </a:lnTo>
                  <a:cubicBezTo>
                    <a:pt x="256" y="278"/>
                    <a:pt x="259" y="275"/>
                    <a:pt x="263" y="272"/>
                  </a:cubicBezTo>
                  <a:lnTo>
                    <a:pt x="263" y="272"/>
                  </a:lnTo>
                  <a:cubicBezTo>
                    <a:pt x="285" y="305"/>
                    <a:pt x="270" y="359"/>
                    <a:pt x="256" y="374"/>
                  </a:cubicBezTo>
                  <a:cubicBezTo>
                    <a:pt x="224" y="437"/>
                    <a:pt x="192" y="485"/>
                    <a:pt x="144" y="549"/>
                  </a:cubicBezTo>
                  <a:lnTo>
                    <a:pt x="192" y="549"/>
                  </a:lnTo>
                  <a:cubicBezTo>
                    <a:pt x="240" y="501"/>
                    <a:pt x="272" y="437"/>
                    <a:pt x="303" y="390"/>
                  </a:cubicBezTo>
                  <a:cubicBezTo>
                    <a:pt x="319" y="358"/>
                    <a:pt x="351" y="294"/>
                    <a:pt x="303" y="262"/>
                  </a:cubicBezTo>
                  <a:cubicBezTo>
                    <a:pt x="303" y="254"/>
                    <a:pt x="299" y="250"/>
                    <a:pt x="295" y="250"/>
                  </a:cubicBezTo>
                  <a:cubicBezTo>
                    <a:pt x="291" y="250"/>
                    <a:pt x="287" y="254"/>
                    <a:pt x="287" y="262"/>
                  </a:cubicBezTo>
                  <a:cubicBezTo>
                    <a:pt x="278" y="262"/>
                    <a:pt x="269" y="267"/>
                    <a:pt x="263" y="272"/>
                  </a:cubicBezTo>
                  <a:lnTo>
                    <a:pt x="263" y="272"/>
                  </a:lnTo>
                  <a:cubicBezTo>
                    <a:pt x="261" y="268"/>
                    <a:pt x="259" y="265"/>
                    <a:pt x="256" y="262"/>
                  </a:cubicBezTo>
                  <a:cubicBezTo>
                    <a:pt x="256" y="262"/>
                    <a:pt x="240" y="262"/>
                    <a:pt x="240" y="278"/>
                  </a:cubicBezTo>
                  <a:lnTo>
                    <a:pt x="209" y="322"/>
                  </a:lnTo>
                  <a:lnTo>
                    <a:pt x="209" y="322"/>
                  </a:lnTo>
                  <a:cubicBezTo>
                    <a:pt x="246" y="233"/>
                    <a:pt x="256" y="141"/>
                    <a:pt x="256" y="39"/>
                  </a:cubicBezTo>
                  <a:cubicBezTo>
                    <a:pt x="256" y="39"/>
                    <a:pt x="256" y="24"/>
                    <a:pt x="240" y="8"/>
                  </a:cubicBezTo>
                  <a:cubicBezTo>
                    <a:pt x="240" y="8"/>
                    <a:pt x="233" y="1"/>
                    <a:pt x="22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69"/>
            <p:cNvSpPr/>
            <p:nvPr/>
          </p:nvSpPr>
          <p:spPr>
            <a:xfrm>
              <a:off x="2845492" y="2902136"/>
              <a:ext cx="115010" cy="131808"/>
            </a:xfrm>
            <a:custGeom>
              <a:avLst/>
              <a:gdLst/>
              <a:ahLst/>
              <a:cxnLst/>
              <a:rect l="l" t="t" r="r" b="b"/>
              <a:pathLst>
                <a:path w="1369" h="1569" extrusionOk="0">
                  <a:moveTo>
                    <a:pt x="567" y="0"/>
                  </a:moveTo>
                  <a:cubicBezTo>
                    <a:pt x="547" y="0"/>
                    <a:pt x="527" y="7"/>
                    <a:pt x="509" y="24"/>
                  </a:cubicBezTo>
                  <a:cubicBezTo>
                    <a:pt x="557" y="104"/>
                    <a:pt x="621" y="200"/>
                    <a:pt x="685" y="279"/>
                  </a:cubicBezTo>
                  <a:cubicBezTo>
                    <a:pt x="541" y="152"/>
                    <a:pt x="350" y="72"/>
                    <a:pt x="159" y="40"/>
                  </a:cubicBezTo>
                  <a:cubicBezTo>
                    <a:pt x="151" y="32"/>
                    <a:pt x="143" y="28"/>
                    <a:pt x="135" y="28"/>
                  </a:cubicBezTo>
                  <a:cubicBezTo>
                    <a:pt x="127" y="28"/>
                    <a:pt x="119" y="32"/>
                    <a:pt x="112" y="40"/>
                  </a:cubicBezTo>
                  <a:cubicBezTo>
                    <a:pt x="96" y="56"/>
                    <a:pt x="112" y="88"/>
                    <a:pt x="127" y="120"/>
                  </a:cubicBezTo>
                  <a:lnTo>
                    <a:pt x="398" y="407"/>
                  </a:lnTo>
                  <a:cubicBezTo>
                    <a:pt x="319" y="354"/>
                    <a:pt x="229" y="323"/>
                    <a:pt x="128" y="323"/>
                  </a:cubicBezTo>
                  <a:cubicBezTo>
                    <a:pt x="107" y="323"/>
                    <a:pt x="86" y="324"/>
                    <a:pt x="64" y="327"/>
                  </a:cubicBezTo>
                  <a:cubicBezTo>
                    <a:pt x="48" y="327"/>
                    <a:pt x="16" y="343"/>
                    <a:pt x="16" y="375"/>
                  </a:cubicBezTo>
                  <a:cubicBezTo>
                    <a:pt x="0" y="391"/>
                    <a:pt x="16" y="422"/>
                    <a:pt x="32" y="454"/>
                  </a:cubicBezTo>
                  <a:cubicBezTo>
                    <a:pt x="207" y="693"/>
                    <a:pt x="414" y="932"/>
                    <a:pt x="605" y="1171"/>
                  </a:cubicBezTo>
                  <a:cubicBezTo>
                    <a:pt x="715" y="1344"/>
                    <a:pt x="888" y="1471"/>
                    <a:pt x="1078" y="1566"/>
                  </a:cubicBezTo>
                  <a:lnTo>
                    <a:pt x="1078" y="1566"/>
                  </a:lnTo>
                  <a:cubicBezTo>
                    <a:pt x="1020" y="1514"/>
                    <a:pt x="1369" y="723"/>
                    <a:pt x="1353" y="661"/>
                  </a:cubicBezTo>
                  <a:cubicBezTo>
                    <a:pt x="1321" y="550"/>
                    <a:pt x="1130" y="407"/>
                    <a:pt x="1051" y="327"/>
                  </a:cubicBezTo>
                  <a:cubicBezTo>
                    <a:pt x="923" y="231"/>
                    <a:pt x="812" y="136"/>
                    <a:pt x="669" y="40"/>
                  </a:cubicBezTo>
                  <a:cubicBezTo>
                    <a:pt x="638" y="20"/>
                    <a:pt x="602" y="0"/>
                    <a:pt x="567" y="0"/>
                  </a:cubicBezTo>
                  <a:close/>
                  <a:moveTo>
                    <a:pt x="1078" y="1566"/>
                  </a:moveTo>
                  <a:lnTo>
                    <a:pt x="1078" y="1566"/>
                  </a:lnTo>
                  <a:cubicBezTo>
                    <a:pt x="1079" y="1567"/>
                    <a:pt x="1081" y="1568"/>
                    <a:pt x="1082" y="1568"/>
                  </a:cubicBezTo>
                  <a:cubicBezTo>
                    <a:pt x="1081" y="1568"/>
                    <a:pt x="1079" y="1567"/>
                    <a:pt x="1078" y="1566"/>
                  </a:cubicBezTo>
                  <a:close/>
                </a:path>
              </a:pathLst>
            </a:custGeom>
            <a:solidFill>
              <a:srgbClr val="FFC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69"/>
            <p:cNvSpPr/>
            <p:nvPr/>
          </p:nvSpPr>
          <p:spPr>
            <a:xfrm>
              <a:off x="2925724" y="2943722"/>
              <a:ext cx="265472" cy="536892"/>
            </a:xfrm>
            <a:custGeom>
              <a:avLst/>
              <a:gdLst/>
              <a:ahLst/>
              <a:cxnLst/>
              <a:rect l="l" t="t" r="r" b="b"/>
              <a:pathLst>
                <a:path w="3160" h="6391" extrusionOk="0">
                  <a:moveTo>
                    <a:pt x="857" y="0"/>
                  </a:moveTo>
                  <a:cubicBezTo>
                    <a:pt x="737" y="0"/>
                    <a:pt x="638" y="23"/>
                    <a:pt x="557" y="71"/>
                  </a:cubicBezTo>
                  <a:cubicBezTo>
                    <a:pt x="366" y="214"/>
                    <a:pt x="223" y="421"/>
                    <a:pt x="191" y="660"/>
                  </a:cubicBezTo>
                  <a:cubicBezTo>
                    <a:pt x="80" y="1201"/>
                    <a:pt x="64" y="1758"/>
                    <a:pt x="143" y="2299"/>
                  </a:cubicBezTo>
                  <a:cubicBezTo>
                    <a:pt x="223" y="2904"/>
                    <a:pt x="414" y="3477"/>
                    <a:pt x="716" y="4002"/>
                  </a:cubicBezTo>
                  <a:cubicBezTo>
                    <a:pt x="1496" y="5292"/>
                    <a:pt x="1815" y="5690"/>
                    <a:pt x="2738" y="6183"/>
                  </a:cubicBezTo>
                  <a:cubicBezTo>
                    <a:pt x="2738" y="6183"/>
                    <a:pt x="3139" y="6391"/>
                    <a:pt x="3153" y="6391"/>
                  </a:cubicBezTo>
                  <a:cubicBezTo>
                    <a:pt x="3160" y="6391"/>
                    <a:pt x="3063" y="6335"/>
                    <a:pt x="2754" y="6167"/>
                  </a:cubicBezTo>
                  <a:cubicBezTo>
                    <a:pt x="1831" y="5658"/>
                    <a:pt x="1512" y="5276"/>
                    <a:pt x="732" y="3986"/>
                  </a:cubicBezTo>
                  <a:cubicBezTo>
                    <a:pt x="159" y="3031"/>
                    <a:pt x="0" y="1487"/>
                    <a:pt x="207" y="660"/>
                  </a:cubicBezTo>
                  <a:cubicBezTo>
                    <a:pt x="255" y="421"/>
                    <a:pt x="382" y="214"/>
                    <a:pt x="573" y="71"/>
                  </a:cubicBezTo>
                  <a:cubicBezTo>
                    <a:pt x="652" y="25"/>
                    <a:pt x="749" y="5"/>
                    <a:pt x="857" y="5"/>
                  </a:cubicBezTo>
                  <a:cubicBezTo>
                    <a:pt x="1622" y="5"/>
                    <a:pt x="2977" y="994"/>
                    <a:pt x="2977" y="994"/>
                  </a:cubicBezTo>
                  <a:cubicBezTo>
                    <a:pt x="2674" y="771"/>
                    <a:pt x="2356" y="564"/>
                    <a:pt x="2022" y="389"/>
                  </a:cubicBezTo>
                  <a:cubicBezTo>
                    <a:pt x="1529" y="132"/>
                    <a:pt x="1139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69"/>
            <p:cNvSpPr/>
            <p:nvPr/>
          </p:nvSpPr>
          <p:spPr>
            <a:xfrm>
              <a:off x="3116937" y="3455099"/>
              <a:ext cx="48222" cy="30831"/>
            </a:xfrm>
            <a:custGeom>
              <a:avLst/>
              <a:gdLst/>
              <a:ahLst/>
              <a:cxnLst/>
              <a:rect l="l" t="t" r="r" b="b"/>
              <a:pathLst>
                <a:path w="574" h="367" extrusionOk="0">
                  <a:moveTo>
                    <a:pt x="80" y="0"/>
                  </a:moveTo>
                  <a:cubicBezTo>
                    <a:pt x="48" y="0"/>
                    <a:pt x="32" y="16"/>
                    <a:pt x="16" y="32"/>
                  </a:cubicBezTo>
                  <a:cubicBezTo>
                    <a:pt x="0" y="32"/>
                    <a:pt x="0" y="48"/>
                    <a:pt x="16" y="64"/>
                  </a:cubicBezTo>
                  <a:cubicBezTo>
                    <a:pt x="16" y="80"/>
                    <a:pt x="32" y="96"/>
                    <a:pt x="48" y="96"/>
                  </a:cubicBezTo>
                  <a:cubicBezTo>
                    <a:pt x="128" y="144"/>
                    <a:pt x="207" y="176"/>
                    <a:pt x="287" y="191"/>
                  </a:cubicBezTo>
                  <a:cubicBezTo>
                    <a:pt x="282" y="196"/>
                    <a:pt x="277" y="200"/>
                    <a:pt x="271" y="205"/>
                  </a:cubicBezTo>
                  <a:lnTo>
                    <a:pt x="271" y="205"/>
                  </a:lnTo>
                  <a:cubicBezTo>
                    <a:pt x="286" y="195"/>
                    <a:pt x="299" y="185"/>
                    <a:pt x="319" y="176"/>
                  </a:cubicBezTo>
                  <a:cubicBezTo>
                    <a:pt x="223" y="160"/>
                    <a:pt x="144" y="128"/>
                    <a:pt x="64" y="80"/>
                  </a:cubicBezTo>
                  <a:cubicBezTo>
                    <a:pt x="48" y="80"/>
                    <a:pt x="32" y="64"/>
                    <a:pt x="32" y="48"/>
                  </a:cubicBezTo>
                  <a:cubicBezTo>
                    <a:pt x="16" y="32"/>
                    <a:pt x="16" y="32"/>
                    <a:pt x="32" y="32"/>
                  </a:cubicBezTo>
                  <a:cubicBezTo>
                    <a:pt x="48" y="16"/>
                    <a:pt x="64" y="0"/>
                    <a:pt x="80" y="0"/>
                  </a:cubicBezTo>
                  <a:close/>
                  <a:moveTo>
                    <a:pt x="271" y="205"/>
                  </a:moveTo>
                  <a:cubicBezTo>
                    <a:pt x="262" y="211"/>
                    <a:pt x="252" y="217"/>
                    <a:pt x="239" y="223"/>
                  </a:cubicBezTo>
                  <a:cubicBezTo>
                    <a:pt x="239" y="229"/>
                    <a:pt x="239" y="234"/>
                    <a:pt x="239" y="239"/>
                  </a:cubicBezTo>
                  <a:cubicBezTo>
                    <a:pt x="239" y="228"/>
                    <a:pt x="256" y="216"/>
                    <a:pt x="271" y="205"/>
                  </a:cubicBezTo>
                  <a:close/>
                  <a:moveTo>
                    <a:pt x="239" y="239"/>
                  </a:moveTo>
                  <a:cubicBezTo>
                    <a:pt x="223" y="255"/>
                    <a:pt x="223" y="287"/>
                    <a:pt x="239" y="303"/>
                  </a:cubicBezTo>
                  <a:cubicBezTo>
                    <a:pt x="239" y="319"/>
                    <a:pt x="255" y="351"/>
                    <a:pt x="287" y="351"/>
                  </a:cubicBezTo>
                  <a:cubicBezTo>
                    <a:pt x="303" y="367"/>
                    <a:pt x="335" y="367"/>
                    <a:pt x="366" y="367"/>
                  </a:cubicBezTo>
                  <a:lnTo>
                    <a:pt x="414" y="351"/>
                  </a:lnTo>
                  <a:lnTo>
                    <a:pt x="573" y="335"/>
                  </a:lnTo>
                  <a:lnTo>
                    <a:pt x="573" y="319"/>
                  </a:lnTo>
                  <a:lnTo>
                    <a:pt x="414" y="335"/>
                  </a:lnTo>
                  <a:cubicBezTo>
                    <a:pt x="366" y="335"/>
                    <a:pt x="335" y="335"/>
                    <a:pt x="287" y="319"/>
                  </a:cubicBezTo>
                  <a:cubicBezTo>
                    <a:pt x="271" y="303"/>
                    <a:pt x="255" y="287"/>
                    <a:pt x="239" y="271"/>
                  </a:cubicBezTo>
                  <a:cubicBezTo>
                    <a:pt x="239" y="260"/>
                    <a:pt x="239" y="250"/>
                    <a:pt x="239" y="239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69"/>
            <p:cNvSpPr/>
            <p:nvPr/>
          </p:nvSpPr>
          <p:spPr>
            <a:xfrm>
              <a:off x="3163732" y="2981695"/>
              <a:ext cx="29488" cy="46876"/>
            </a:xfrm>
            <a:custGeom>
              <a:avLst/>
              <a:gdLst/>
              <a:ahLst/>
              <a:cxnLst/>
              <a:rect l="l" t="t" r="r" b="b"/>
              <a:pathLst>
                <a:path w="351" h="558" extrusionOk="0">
                  <a:moveTo>
                    <a:pt x="265" y="146"/>
                  </a:moveTo>
                  <a:lnTo>
                    <a:pt x="265" y="146"/>
                  </a:lnTo>
                  <a:cubicBezTo>
                    <a:pt x="302" y="204"/>
                    <a:pt x="332" y="270"/>
                    <a:pt x="351" y="335"/>
                  </a:cubicBezTo>
                  <a:cubicBezTo>
                    <a:pt x="331" y="266"/>
                    <a:pt x="305" y="203"/>
                    <a:pt x="265" y="146"/>
                  </a:cubicBezTo>
                  <a:close/>
                  <a:moveTo>
                    <a:pt x="128" y="1"/>
                  </a:moveTo>
                  <a:cubicBezTo>
                    <a:pt x="112" y="1"/>
                    <a:pt x="96" y="17"/>
                    <a:pt x="96" y="17"/>
                  </a:cubicBezTo>
                  <a:cubicBezTo>
                    <a:pt x="96" y="33"/>
                    <a:pt x="80" y="33"/>
                    <a:pt x="80" y="48"/>
                  </a:cubicBezTo>
                  <a:cubicBezTo>
                    <a:pt x="80" y="146"/>
                    <a:pt x="104" y="255"/>
                    <a:pt x="142" y="345"/>
                  </a:cubicBezTo>
                  <a:lnTo>
                    <a:pt x="142" y="345"/>
                  </a:lnTo>
                  <a:lnTo>
                    <a:pt x="96" y="287"/>
                  </a:lnTo>
                  <a:cubicBezTo>
                    <a:pt x="96" y="287"/>
                    <a:pt x="96" y="271"/>
                    <a:pt x="80" y="271"/>
                  </a:cubicBezTo>
                  <a:cubicBezTo>
                    <a:pt x="78" y="271"/>
                    <a:pt x="76" y="273"/>
                    <a:pt x="75" y="276"/>
                  </a:cubicBezTo>
                  <a:lnTo>
                    <a:pt x="75" y="276"/>
                  </a:lnTo>
                  <a:cubicBezTo>
                    <a:pt x="71" y="271"/>
                    <a:pt x="64" y="271"/>
                    <a:pt x="64" y="271"/>
                  </a:cubicBezTo>
                  <a:cubicBezTo>
                    <a:pt x="56" y="263"/>
                    <a:pt x="52" y="259"/>
                    <a:pt x="48" y="259"/>
                  </a:cubicBezTo>
                  <a:cubicBezTo>
                    <a:pt x="44" y="259"/>
                    <a:pt x="40" y="263"/>
                    <a:pt x="32" y="271"/>
                  </a:cubicBezTo>
                  <a:cubicBezTo>
                    <a:pt x="0" y="303"/>
                    <a:pt x="16" y="367"/>
                    <a:pt x="32" y="399"/>
                  </a:cubicBezTo>
                  <a:cubicBezTo>
                    <a:pt x="64" y="446"/>
                    <a:pt x="96" y="510"/>
                    <a:pt x="144" y="558"/>
                  </a:cubicBezTo>
                  <a:lnTo>
                    <a:pt x="191" y="558"/>
                  </a:lnTo>
                  <a:cubicBezTo>
                    <a:pt x="144" y="494"/>
                    <a:pt x="112" y="446"/>
                    <a:pt x="80" y="383"/>
                  </a:cubicBezTo>
                  <a:cubicBezTo>
                    <a:pt x="80" y="369"/>
                    <a:pt x="68" y="294"/>
                    <a:pt x="75" y="276"/>
                  </a:cubicBezTo>
                  <a:lnTo>
                    <a:pt x="75" y="276"/>
                  </a:lnTo>
                  <a:cubicBezTo>
                    <a:pt x="78" y="278"/>
                    <a:pt x="80" y="282"/>
                    <a:pt x="80" y="287"/>
                  </a:cubicBezTo>
                  <a:lnTo>
                    <a:pt x="160" y="383"/>
                  </a:lnTo>
                  <a:cubicBezTo>
                    <a:pt x="154" y="371"/>
                    <a:pt x="148" y="358"/>
                    <a:pt x="142" y="345"/>
                  </a:cubicBezTo>
                  <a:lnTo>
                    <a:pt x="142" y="345"/>
                  </a:lnTo>
                  <a:lnTo>
                    <a:pt x="223" y="446"/>
                  </a:lnTo>
                  <a:lnTo>
                    <a:pt x="223" y="430"/>
                  </a:lnTo>
                  <a:cubicBezTo>
                    <a:pt x="160" y="303"/>
                    <a:pt x="128" y="176"/>
                    <a:pt x="128" y="48"/>
                  </a:cubicBezTo>
                  <a:cubicBezTo>
                    <a:pt x="112" y="33"/>
                    <a:pt x="112" y="33"/>
                    <a:pt x="128" y="17"/>
                  </a:cubicBezTo>
                  <a:cubicBezTo>
                    <a:pt x="160" y="17"/>
                    <a:pt x="176" y="33"/>
                    <a:pt x="176" y="48"/>
                  </a:cubicBezTo>
                  <a:cubicBezTo>
                    <a:pt x="212" y="79"/>
                    <a:pt x="241" y="111"/>
                    <a:pt x="265" y="146"/>
                  </a:cubicBezTo>
                  <a:lnTo>
                    <a:pt x="265" y="146"/>
                  </a:lnTo>
                  <a:cubicBezTo>
                    <a:pt x="239" y="104"/>
                    <a:pt x="208" y="66"/>
                    <a:pt x="176" y="33"/>
                  </a:cubicBezTo>
                  <a:cubicBezTo>
                    <a:pt x="160" y="17"/>
                    <a:pt x="144" y="17"/>
                    <a:pt x="128" y="1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69"/>
            <p:cNvSpPr/>
            <p:nvPr/>
          </p:nvSpPr>
          <p:spPr>
            <a:xfrm>
              <a:off x="3060733" y="2336572"/>
              <a:ext cx="266228" cy="294866"/>
            </a:xfrm>
            <a:custGeom>
              <a:avLst/>
              <a:gdLst/>
              <a:ahLst/>
              <a:cxnLst/>
              <a:rect l="l" t="t" r="r" b="b"/>
              <a:pathLst>
                <a:path w="3169" h="3510" extrusionOk="0">
                  <a:moveTo>
                    <a:pt x="1949" y="0"/>
                  </a:moveTo>
                  <a:cubicBezTo>
                    <a:pt x="1597" y="0"/>
                    <a:pt x="1233" y="155"/>
                    <a:pt x="940" y="358"/>
                  </a:cubicBezTo>
                  <a:cubicBezTo>
                    <a:pt x="622" y="581"/>
                    <a:pt x="1" y="1042"/>
                    <a:pt x="240" y="1472"/>
                  </a:cubicBezTo>
                  <a:cubicBezTo>
                    <a:pt x="494" y="1934"/>
                    <a:pt x="860" y="2284"/>
                    <a:pt x="1067" y="2809"/>
                  </a:cubicBezTo>
                  <a:cubicBezTo>
                    <a:pt x="1163" y="3080"/>
                    <a:pt x="1274" y="3414"/>
                    <a:pt x="1545" y="3493"/>
                  </a:cubicBezTo>
                  <a:cubicBezTo>
                    <a:pt x="1595" y="3504"/>
                    <a:pt x="1645" y="3509"/>
                    <a:pt x="1695" y="3509"/>
                  </a:cubicBezTo>
                  <a:cubicBezTo>
                    <a:pt x="1866" y="3509"/>
                    <a:pt x="2030" y="3449"/>
                    <a:pt x="2166" y="3350"/>
                  </a:cubicBezTo>
                  <a:cubicBezTo>
                    <a:pt x="2484" y="3191"/>
                    <a:pt x="2770" y="2952"/>
                    <a:pt x="2961" y="2634"/>
                  </a:cubicBezTo>
                  <a:cubicBezTo>
                    <a:pt x="3041" y="2443"/>
                    <a:pt x="3105" y="2220"/>
                    <a:pt x="3105" y="2013"/>
                  </a:cubicBezTo>
                  <a:cubicBezTo>
                    <a:pt x="3168" y="1456"/>
                    <a:pt x="3105" y="851"/>
                    <a:pt x="2770" y="421"/>
                  </a:cubicBezTo>
                  <a:cubicBezTo>
                    <a:pt x="2659" y="278"/>
                    <a:pt x="2532" y="167"/>
                    <a:pt x="2372" y="87"/>
                  </a:cubicBezTo>
                  <a:cubicBezTo>
                    <a:pt x="2237" y="27"/>
                    <a:pt x="2094" y="0"/>
                    <a:pt x="1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69"/>
            <p:cNvSpPr/>
            <p:nvPr/>
          </p:nvSpPr>
          <p:spPr>
            <a:xfrm>
              <a:off x="3123742" y="2491909"/>
              <a:ext cx="161719" cy="150121"/>
            </a:xfrm>
            <a:custGeom>
              <a:avLst/>
              <a:gdLst/>
              <a:ahLst/>
              <a:cxnLst/>
              <a:rect l="l" t="t" r="r" b="b"/>
              <a:pathLst>
                <a:path w="1925" h="1787" extrusionOk="0">
                  <a:moveTo>
                    <a:pt x="585" y="0"/>
                  </a:moveTo>
                  <a:cubicBezTo>
                    <a:pt x="293" y="0"/>
                    <a:pt x="0" y="920"/>
                    <a:pt x="31" y="1119"/>
                  </a:cubicBezTo>
                  <a:cubicBezTo>
                    <a:pt x="101" y="1539"/>
                    <a:pt x="515" y="1786"/>
                    <a:pt x="916" y="1786"/>
                  </a:cubicBezTo>
                  <a:cubicBezTo>
                    <a:pt x="972" y="1786"/>
                    <a:pt x="1027" y="1781"/>
                    <a:pt x="1081" y="1772"/>
                  </a:cubicBezTo>
                  <a:cubicBezTo>
                    <a:pt x="1177" y="1756"/>
                    <a:pt x="1272" y="1724"/>
                    <a:pt x="1368" y="1676"/>
                  </a:cubicBezTo>
                  <a:cubicBezTo>
                    <a:pt x="1575" y="1581"/>
                    <a:pt x="1734" y="1438"/>
                    <a:pt x="1829" y="1247"/>
                  </a:cubicBezTo>
                  <a:cubicBezTo>
                    <a:pt x="1925" y="1055"/>
                    <a:pt x="1909" y="833"/>
                    <a:pt x="1798" y="658"/>
                  </a:cubicBezTo>
                  <a:cubicBezTo>
                    <a:pt x="1750" y="594"/>
                    <a:pt x="1702" y="546"/>
                    <a:pt x="1638" y="530"/>
                  </a:cubicBezTo>
                  <a:cubicBezTo>
                    <a:pt x="1592" y="512"/>
                    <a:pt x="1545" y="504"/>
                    <a:pt x="1502" y="504"/>
                  </a:cubicBezTo>
                  <a:cubicBezTo>
                    <a:pt x="1471" y="504"/>
                    <a:pt x="1442" y="508"/>
                    <a:pt x="1416" y="514"/>
                  </a:cubicBezTo>
                  <a:cubicBezTo>
                    <a:pt x="1129" y="546"/>
                    <a:pt x="890" y="705"/>
                    <a:pt x="747" y="960"/>
                  </a:cubicBezTo>
                  <a:lnTo>
                    <a:pt x="763" y="562"/>
                  </a:lnTo>
                  <a:cubicBezTo>
                    <a:pt x="795" y="387"/>
                    <a:pt x="763" y="212"/>
                    <a:pt x="683" y="69"/>
                  </a:cubicBezTo>
                  <a:cubicBezTo>
                    <a:pt x="667" y="37"/>
                    <a:pt x="636" y="21"/>
                    <a:pt x="620" y="5"/>
                  </a:cubicBezTo>
                  <a:cubicBezTo>
                    <a:pt x="608" y="2"/>
                    <a:pt x="596" y="0"/>
                    <a:pt x="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69"/>
            <p:cNvSpPr/>
            <p:nvPr/>
          </p:nvSpPr>
          <p:spPr>
            <a:xfrm>
              <a:off x="3091481" y="2535091"/>
              <a:ext cx="89723" cy="132480"/>
            </a:xfrm>
            <a:custGeom>
              <a:avLst/>
              <a:gdLst/>
              <a:ahLst/>
              <a:cxnLst/>
              <a:rect l="l" t="t" r="r" b="b"/>
              <a:pathLst>
                <a:path w="1068" h="1577" extrusionOk="0">
                  <a:moveTo>
                    <a:pt x="1067" y="1576"/>
                  </a:moveTo>
                  <a:lnTo>
                    <a:pt x="1067" y="1576"/>
                  </a:lnTo>
                  <a:cubicBezTo>
                    <a:pt x="845" y="971"/>
                    <a:pt x="478" y="430"/>
                    <a:pt x="1" y="0"/>
                  </a:cubicBezTo>
                  <a:lnTo>
                    <a:pt x="1" y="0"/>
                  </a:lnTo>
                  <a:cubicBezTo>
                    <a:pt x="478" y="430"/>
                    <a:pt x="845" y="971"/>
                    <a:pt x="1067" y="1576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69"/>
            <p:cNvSpPr/>
            <p:nvPr/>
          </p:nvSpPr>
          <p:spPr>
            <a:xfrm>
              <a:off x="3174822" y="2582641"/>
              <a:ext cx="9073" cy="84932"/>
            </a:xfrm>
            <a:custGeom>
              <a:avLst/>
              <a:gdLst/>
              <a:ahLst/>
              <a:cxnLst/>
              <a:rect l="l" t="t" r="r" b="b"/>
              <a:pathLst>
                <a:path w="108" h="1011" extrusionOk="0">
                  <a:moveTo>
                    <a:pt x="19" y="1"/>
                  </a:moveTo>
                  <a:lnTo>
                    <a:pt x="19" y="1"/>
                  </a:lnTo>
                  <a:cubicBezTo>
                    <a:pt x="18" y="1"/>
                    <a:pt x="16" y="3"/>
                    <a:pt x="12" y="7"/>
                  </a:cubicBezTo>
                  <a:cubicBezTo>
                    <a:pt x="1" y="18"/>
                    <a:pt x="5" y="44"/>
                    <a:pt x="13" y="98"/>
                  </a:cubicBezTo>
                  <a:lnTo>
                    <a:pt x="13" y="98"/>
                  </a:lnTo>
                  <a:cubicBezTo>
                    <a:pt x="12" y="71"/>
                    <a:pt x="12" y="45"/>
                    <a:pt x="12" y="23"/>
                  </a:cubicBezTo>
                  <a:cubicBezTo>
                    <a:pt x="12" y="12"/>
                    <a:pt x="20" y="1"/>
                    <a:pt x="19" y="1"/>
                  </a:cubicBezTo>
                  <a:close/>
                  <a:moveTo>
                    <a:pt x="13" y="98"/>
                  </a:moveTo>
                  <a:cubicBezTo>
                    <a:pt x="15" y="130"/>
                    <a:pt x="19" y="164"/>
                    <a:pt x="28" y="198"/>
                  </a:cubicBezTo>
                  <a:cubicBezTo>
                    <a:pt x="22" y="157"/>
                    <a:pt x="17" y="125"/>
                    <a:pt x="13" y="98"/>
                  </a:cubicBezTo>
                  <a:close/>
                  <a:moveTo>
                    <a:pt x="28" y="198"/>
                  </a:moveTo>
                  <a:lnTo>
                    <a:pt x="28" y="198"/>
                  </a:lnTo>
                  <a:cubicBezTo>
                    <a:pt x="75" y="469"/>
                    <a:pt x="91" y="740"/>
                    <a:pt x="75" y="1010"/>
                  </a:cubicBezTo>
                  <a:cubicBezTo>
                    <a:pt x="107" y="740"/>
                    <a:pt x="91" y="469"/>
                    <a:pt x="28" y="198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69"/>
            <p:cNvSpPr/>
            <p:nvPr/>
          </p:nvSpPr>
          <p:spPr>
            <a:xfrm>
              <a:off x="2236988" y="2305067"/>
              <a:ext cx="290255" cy="314188"/>
            </a:xfrm>
            <a:custGeom>
              <a:avLst/>
              <a:gdLst/>
              <a:ahLst/>
              <a:cxnLst/>
              <a:rect l="l" t="t" r="r" b="b"/>
              <a:pathLst>
                <a:path w="3455" h="3740" extrusionOk="0">
                  <a:moveTo>
                    <a:pt x="1752" y="1"/>
                  </a:moveTo>
                  <a:cubicBezTo>
                    <a:pt x="1051" y="1"/>
                    <a:pt x="430" y="430"/>
                    <a:pt x="176" y="1083"/>
                  </a:cubicBezTo>
                  <a:cubicBezTo>
                    <a:pt x="1" y="1672"/>
                    <a:pt x="112" y="2309"/>
                    <a:pt x="478" y="2786"/>
                  </a:cubicBezTo>
                  <a:cubicBezTo>
                    <a:pt x="765" y="3168"/>
                    <a:pt x="1147" y="3455"/>
                    <a:pt x="1576" y="3646"/>
                  </a:cubicBezTo>
                  <a:cubicBezTo>
                    <a:pt x="1703" y="3702"/>
                    <a:pt x="1783" y="3739"/>
                    <a:pt x="1843" y="3739"/>
                  </a:cubicBezTo>
                  <a:cubicBezTo>
                    <a:pt x="1920" y="3739"/>
                    <a:pt x="1967" y="3679"/>
                    <a:pt x="2038" y="3518"/>
                  </a:cubicBezTo>
                  <a:cubicBezTo>
                    <a:pt x="2149" y="3264"/>
                    <a:pt x="2261" y="3009"/>
                    <a:pt x="2356" y="2754"/>
                  </a:cubicBezTo>
                  <a:cubicBezTo>
                    <a:pt x="2484" y="2452"/>
                    <a:pt x="2643" y="2181"/>
                    <a:pt x="2818" y="1911"/>
                  </a:cubicBezTo>
                  <a:cubicBezTo>
                    <a:pt x="2993" y="1704"/>
                    <a:pt x="3216" y="1544"/>
                    <a:pt x="3375" y="1322"/>
                  </a:cubicBezTo>
                  <a:cubicBezTo>
                    <a:pt x="3423" y="1274"/>
                    <a:pt x="3439" y="1226"/>
                    <a:pt x="3455" y="1162"/>
                  </a:cubicBezTo>
                  <a:cubicBezTo>
                    <a:pt x="3455" y="1115"/>
                    <a:pt x="3439" y="1067"/>
                    <a:pt x="3407" y="1019"/>
                  </a:cubicBezTo>
                  <a:cubicBezTo>
                    <a:pt x="3073" y="398"/>
                    <a:pt x="2452" y="16"/>
                    <a:pt x="17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69"/>
            <p:cNvSpPr/>
            <p:nvPr/>
          </p:nvSpPr>
          <p:spPr>
            <a:xfrm>
              <a:off x="2295881" y="2461077"/>
              <a:ext cx="182050" cy="160874"/>
            </a:xfrm>
            <a:custGeom>
              <a:avLst/>
              <a:gdLst/>
              <a:ahLst/>
              <a:cxnLst/>
              <a:rect l="l" t="t" r="r" b="b"/>
              <a:pathLst>
                <a:path w="2167" h="1915" extrusionOk="0">
                  <a:moveTo>
                    <a:pt x="1349" y="0"/>
                  </a:moveTo>
                  <a:cubicBezTo>
                    <a:pt x="1324" y="0"/>
                    <a:pt x="1299" y="2"/>
                    <a:pt x="1273" y="6"/>
                  </a:cubicBezTo>
                  <a:cubicBezTo>
                    <a:pt x="1178" y="54"/>
                    <a:pt x="1098" y="117"/>
                    <a:pt x="1051" y="213"/>
                  </a:cubicBezTo>
                  <a:cubicBezTo>
                    <a:pt x="891" y="452"/>
                    <a:pt x="875" y="770"/>
                    <a:pt x="987" y="1025"/>
                  </a:cubicBezTo>
                  <a:cubicBezTo>
                    <a:pt x="828" y="961"/>
                    <a:pt x="653" y="913"/>
                    <a:pt x="478" y="881"/>
                  </a:cubicBezTo>
                  <a:cubicBezTo>
                    <a:pt x="430" y="865"/>
                    <a:pt x="382" y="857"/>
                    <a:pt x="334" y="857"/>
                  </a:cubicBezTo>
                  <a:cubicBezTo>
                    <a:pt x="287" y="857"/>
                    <a:pt x="239" y="865"/>
                    <a:pt x="191" y="881"/>
                  </a:cubicBezTo>
                  <a:cubicBezTo>
                    <a:pt x="96" y="897"/>
                    <a:pt x="16" y="977"/>
                    <a:pt x="0" y="1072"/>
                  </a:cubicBezTo>
                  <a:cubicBezTo>
                    <a:pt x="0" y="1136"/>
                    <a:pt x="16" y="1200"/>
                    <a:pt x="48" y="1263"/>
                  </a:cubicBezTo>
                  <a:cubicBezTo>
                    <a:pt x="282" y="1662"/>
                    <a:pt x="819" y="1914"/>
                    <a:pt x="1283" y="1914"/>
                  </a:cubicBezTo>
                  <a:cubicBezTo>
                    <a:pt x="1764" y="1914"/>
                    <a:pt x="2167" y="1642"/>
                    <a:pt x="2069" y="977"/>
                  </a:cubicBezTo>
                  <a:cubicBezTo>
                    <a:pt x="2037" y="738"/>
                    <a:pt x="1958" y="483"/>
                    <a:pt x="1831" y="276"/>
                  </a:cubicBezTo>
                  <a:cubicBezTo>
                    <a:pt x="1732" y="107"/>
                    <a:pt x="1546" y="0"/>
                    <a:pt x="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69"/>
            <p:cNvSpPr/>
            <p:nvPr/>
          </p:nvSpPr>
          <p:spPr>
            <a:xfrm>
              <a:off x="2400141" y="2513668"/>
              <a:ext cx="70988" cy="129792"/>
            </a:xfrm>
            <a:custGeom>
              <a:avLst/>
              <a:gdLst/>
              <a:ahLst/>
              <a:cxnLst/>
              <a:rect l="l" t="t" r="r" b="b"/>
              <a:pathLst>
                <a:path w="845" h="1545" extrusionOk="0">
                  <a:moveTo>
                    <a:pt x="1" y="1545"/>
                  </a:moveTo>
                  <a:lnTo>
                    <a:pt x="1" y="1545"/>
                  </a:lnTo>
                  <a:lnTo>
                    <a:pt x="1" y="1545"/>
                  </a:lnTo>
                  <a:cubicBezTo>
                    <a:pt x="128" y="956"/>
                    <a:pt x="414" y="414"/>
                    <a:pt x="844" y="1"/>
                  </a:cubicBezTo>
                  <a:lnTo>
                    <a:pt x="844" y="1"/>
                  </a:lnTo>
                  <a:cubicBezTo>
                    <a:pt x="414" y="414"/>
                    <a:pt x="128" y="956"/>
                    <a:pt x="1" y="1545"/>
                  </a:cubicBez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69"/>
            <p:cNvSpPr/>
            <p:nvPr/>
          </p:nvSpPr>
          <p:spPr>
            <a:xfrm>
              <a:off x="2397452" y="2535091"/>
              <a:ext cx="18818" cy="108370"/>
            </a:xfrm>
            <a:custGeom>
              <a:avLst/>
              <a:gdLst/>
              <a:ahLst/>
              <a:cxnLst/>
              <a:rect l="l" t="t" r="r" b="b"/>
              <a:pathLst>
                <a:path w="224" h="1290" extrusionOk="0">
                  <a:moveTo>
                    <a:pt x="33" y="1290"/>
                  </a:moveTo>
                  <a:cubicBezTo>
                    <a:pt x="1" y="398"/>
                    <a:pt x="224" y="0"/>
                    <a:pt x="224" y="0"/>
                  </a:cubicBezTo>
                  <a:cubicBezTo>
                    <a:pt x="224" y="0"/>
                    <a:pt x="224" y="0"/>
                    <a:pt x="224" y="0"/>
                  </a:cubicBezTo>
                  <a:lnTo>
                    <a:pt x="224" y="0"/>
                  </a:lnTo>
                  <a:cubicBezTo>
                    <a:pt x="224" y="0"/>
                    <a:pt x="1" y="398"/>
                    <a:pt x="33" y="1290"/>
                  </a:cubicBezTo>
                  <a:lnTo>
                    <a:pt x="33" y="1290"/>
                  </a:lnTo>
                  <a:close/>
                </a:path>
              </a:pathLst>
            </a:custGeom>
            <a:solidFill>
              <a:srgbClr val="1913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69"/>
            <p:cNvSpPr/>
            <p:nvPr/>
          </p:nvSpPr>
          <p:spPr>
            <a:xfrm>
              <a:off x="3174402" y="3876164"/>
              <a:ext cx="169952" cy="57461"/>
            </a:xfrm>
            <a:custGeom>
              <a:avLst/>
              <a:gdLst/>
              <a:ahLst/>
              <a:cxnLst/>
              <a:rect l="l" t="t" r="r" b="b"/>
              <a:pathLst>
                <a:path w="2023" h="684" extrusionOk="0">
                  <a:moveTo>
                    <a:pt x="920" y="1"/>
                  </a:moveTo>
                  <a:cubicBezTo>
                    <a:pt x="764" y="1"/>
                    <a:pt x="610" y="15"/>
                    <a:pt x="462" y="34"/>
                  </a:cubicBezTo>
                  <a:cubicBezTo>
                    <a:pt x="383" y="50"/>
                    <a:pt x="287" y="82"/>
                    <a:pt x="208" y="114"/>
                  </a:cubicBezTo>
                  <a:lnTo>
                    <a:pt x="192" y="114"/>
                  </a:lnTo>
                  <a:cubicBezTo>
                    <a:pt x="144" y="146"/>
                    <a:pt x="96" y="162"/>
                    <a:pt x="64" y="193"/>
                  </a:cubicBezTo>
                  <a:cubicBezTo>
                    <a:pt x="33" y="225"/>
                    <a:pt x="17" y="273"/>
                    <a:pt x="1" y="305"/>
                  </a:cubicBezTo>
                  <a:cubicBezTo>
                    <a:pt x="1" y="321"/>
                    <a:pt x="1" y="337"/>
                    <a:pt x="1" y="353"/>
                  </a:cubicBezTo>
                  <a:cubicBezTo>
                    <a:pt x="1" y="384"/>
                    <a:pt x="1" y="400"/>
                    <a:pt x="1" y="432"/>
                  </a:cubicBezTo>
                  <a:cubicBezTo>
                    <a:pt x="17" y="432"/>
                    <a:pt x="17" y="448"/>
                    <a:pt x="17" y="448"/>
                  </a:cubicBezTo>
                  <a:cubicBezTo>
                    <a:pt x="80" y="512"/>
                    <a:pt x="144" y="544"/>
                    <a:pt x="224" y="560"/>
                  </a:cubicBezTo>
                  <a:lnTo>
                    <a:pt x="335" y="591"/>
                  </a:lnTo>
                  <a:cubicBezTo>
                    <a:pt x="630" y="650"/>
                    <a:pt x="925" y="683"/>
                    <a:pt x="1227" y="683"/>
                  </a:cubicBezTo>
                  <a:cubicBezTo>
                    <a:pt x="1332" y="683"/>
                    <a:pt x="1438" y="679"/>
                    <a:pt x="1545" y="671"/>
                  </a:cubicBezTo>
                  <a:cubicBezTo>
                    <a:pt x="1593" y="655"/>
                    <a:pt x="1640" y="655"/>
                    <a:pt x="1688" y="655"/>
                  </a:cubicBezTo>
                  <a:cubicBezTo>
                    <a:pt x="1784" y="655"/>
                    <a:pt x="1879" y="639"/>
                    <a:pt x="1959" y="591"/>
                  </a:cubicBezTo>
                  <a:cubicBezTo>
                    <a:pt x="1975" y="575"/>
                    <a:pt x="1990" y="560"/>
                    <a:pt x="2006" y="544"/>
                  </a:cubicBezTo>
                  <a:cubicBezTo>
                    <a:pt x="2022" y="512"/>
                    <a:pt x="2022" y="496"/>
                    <a:pt x="2006" y="464"/>
                  </a:cubicBezTo>
                  <a:cubicBezTo>
                    <a:pt x="1975" y="400"/>
                    <a:pt x="1927" y="353"/>
                    <a:pt x="1879" y="305"/>
                  </a:cubicBezTo>
                  <a:lnTo>
                    <a:pt x="1847" y="289"/>
                  </a:lnTo>
                  <a:cubicBezTo>
                    <a:pt x="1799" y="241"/>
                    <a:pt x="1736" y="209"/>
                    <a:pt x="1688" y="178"/>
                  </a:cubicBezTo>
                  <a:cubicBezTo>
                    <a:pt x="1529" y="98"/>
                    <a:pt x="1370" y="50"/>
                    <a:pt x="1210" y="18"/>
                  </a:cubicBezTo>
                  <a:cubicBezTo>
                    <a:pt x="1113" y="6"/>
                    <a:pt x="1016" y="1"/>
                    <a:pt x="920" y="1"/>
                  </a:cubicBezTo>
                  <a:close/>
                </a:path>
              </a:pathLst>
            </a:custGeom>
            <a:solidFill>
              <a:srgbClr val="50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69"/>
            <p:cNvSpPr/>
            <p:nvPr/>
          </p:nvSpPr>
          <p:spPr>
            <a:xfrm>
              <a:off x="3174402" y="3905736"/>
              <a:ext cx="171296" cy="16129"/>
            </a:xfrm>
            <a:custGeom>
              <a:avLst/>
              <a:gdLst/>
              <a:ahLst/>
              <a:cxnLst/>
              <a:rect l="l" t="t" r="r" b="b"/>
              <a:pathLst>
                <a:path w="2039" h="192" extrusionOk="0">
                  <a:moveTo>
                    <a:pt x="1" y="1"/>
                  </a:moveTo>
                  <a:cubicBezTo>
                    <a:pt x="1" y="32"/>
                    <a:pt x="1" y="48"/>
                    <a:pt x="17" y="80"/>
                  </a:cubicBezTo>
                  <a:cubicBezTo>
                    <a:pt x="17" y="80"/>
                    <a:pt x="17" y="96"/>
                    <a:pt x="33" y="96"/>
                  </a:cubicBezTo>
                  <a:cubicBezTo>
                    <a:pt x="240" y="112"/>
                    <a:pt x="478" y="112"/>
                    <a:pt x="637" y="112"/>
                  </a:cubicBezTo>
                  <a:lnTo>
                    <a:pt x="1688" y="176"/>
                  </a:lnTo>
                  <a:cubicBezTo>
                    <a:pt x="1799" y="192"/>
                    <a:pt x="1911" y="192"/>
                    <a:pt x="2022" y="192"/>
                  </a:cubicBezTo>
                  <a:cubicBezTo>
                    <a:pt x="2038" y="160"/>
                    <a:pt x="2038" y="128"/>
                    <a:pt x="2022" y="112"/>
                  </a:cubicBezTo>
                  <a:cubicBezTo>
                    <a:pt x="1608" y="64"/>
                    <a:pt x="1179" y="32"/>
                    <a:pt x="765" y="17"/>
                  </a:cubicBezTo>
                  <a:cubicBezTo>
                    <a:pt x="558" y="1"/>
                    <a:pt x="335" y="1"/>
                    <a:pt x="112" y="1"/>
                  </a:cubicBez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69"/>
            <p:cNvSpPr/>
            <p:nvPr/>
          </p:nvSpPr>
          <p:spPr>
            <a:xfrm>
              <a:off x="3181123" y="3885658"/>
              <a:ext cx="149874" cy="14785"/>
            </a:xfrm>
            <a:custGeom>
              <a:avLst/>
              <a:gdLst/>
              <a:ahLst/>
              <a:cxnLst/>
              <a:rect l="l" t="t" r="r" b="b"/>
              <a:pathLst>
                <a:path w="1784" h="176" extrusionOk="0">
                  <a:moveTo>
                    <a:pt x="128" y="1"/>
                  </a:moveTo>
                  <a:cubicBezTo>
                    <a:pt x="80" y="33"/>
                    <a:pt x="32" y="49"/>
                    <a:pt x="0" y="80"/>
                  </a:cubicBezTo>
                  <a:cubicBezTo>
                    <a:pt x="207" y="112"/>
                    <a:pt x="414" y="96"/>
                    <a:pt x="573" y="112"/>
                  </a:cubicBezTo>
                  <a:lnTo>
                    <a:pt x="1624" y="176"/>
                  </a:lnTo>
                  <a:lnTo>
                    <a:pt x="1783" y="176"/>
                  </a:lnTo>
                  <a:cubicBezTo>
                    <a:pt x="1735" y="128"/>
                    <a:pt x="1672" y="96"/>
                    <a:pt x="1624" y="65"/>
                  </a:cubicBezTo>
                  <a:cubicBezTo>
                    <a:pt x="1322" y="49"/>
                    <a:pt x="1003" y="17"/>
                    <a:pt x="701" y="17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69"/>
            <p:cNvSpPr/>
            <p:nvPr/>
          </p:nvSpPr>
          <p:spPr>
            <a:xfrm>
              <a:off x="3202546" y="3925815"/>
              <a:ext cx="115010" cy="7813"/>
            </a:xfrm>
            <a:custGeom>
              <a:avLst/>
              <a:gdLst/>
              <a:ahLst/>
              <a:cxnLst/>
              <a:rect l="l" t="t" r="r" b="b"/>
              <a:pathLst>
                <a:path w="1369" h="93" extrusionOk="0">
                  <a:moveTo>
                    <a:pt x="0" y="0"/>
                  </a:moveTo>
                  <a:cubicBezTo>
                    <a:pt x="295" y="59"/>
                    <a:pt x="599" y="92"/>
                    <a:pt x="905" y="92"/>
                  </a:cubicBezTo>
                  <a:cubicBezTo>
                    <a:pt x="1012" y="92"/>
                    <a:pt x="1119" y="88"/>
                    <a:pt x="1226" y="80"/>
                  </a:cubicBezTo>
                  <a:lnTo>
                    <a:pt x="1369" y="80"/>
                  </a:lnTo>
                  <a:cubicBezTo>
                    <a:pt x="1051" y="48"/>
                    <a:pt x="732" y="32"/>
                    <a:pt x="414" y="16"/>
                  </a:cubicBezTo>
                  <a:cubicBezTo>
                    <a:pt x="287" y="0"/>
                    <a:pt x="143" y="0"/>
                    <a:pt x="0" y="0"/>
                  </a:cubicBez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69"/>
            <p:cNvSpPr/>
            <p:nvPr/>
          </p:nvSpPr>
          <p:spPr>
            <a:xfrm>
              <a:off x="3274713" y="3913802"/>
              <a:ext cx="167264" cy="50825"/>
            </a:xfrm>
            <a:custGeom>
              <a:avLst/>
              <a:gdLst/>
              <a:ahLst/>
              <a:cxnLst/>
              <a:rect l="l" t="t" r="r" b="b"/>
              <a:pathLst>
                <a:path w="1991" h="605" extrusionOk="0">
                  <a:moveTo>
                    <a:pt x="1003" y="0"/>
                  </a:moveTo>
                  <a:cubicBezTo>
                    <a:pt x="446" y="0"/>
                    <a:pt x="1" y="143"/>
                    <a:pt x="1" y="303"/>
                  </a:cubicBezTo>
                  <a:cubicBezTo>
                    <a:pt x="1" y="478"/>
                    <a:pt x="446" y="605"/>
                    <a:pt x="1003" y="605"/>
                  </a:cubicBezTo>
                  <a:cubicBezTo>
                    <a:pt x="1545" y="605"/>
                    <a:pt x="1990" y="478"/>
                    <a:pt x="1990" y="303"/>
                  </a:cubicBezTo>
                  <a:cubicBezTo>
                    <a:pt x="1990" y="143"/>
                    <a:pt x="1545" y="0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69"/>
            <p:cNvSpPr/>
            <p:nvPr/>
          </p:nvSpPr>
          <p:spPr>
            <a:xfrm>
              <a:off x="3349569" y="3870956"/>
              <a:ext cx="129795" cy="40240"/>
            </a:xfrm>
            <a:custGeom>
              <a:avLst/>
              <a:gdLst/>
              <a:ahLst/>
              <a:cxnLst/>
              <a:rect l="l" t="t" r="r" b="b"/>
              <a:pathLst>
                <a:path w="1545" h="479" extrusionOk="0">
                  <a:moveTo>
                    <a:pt x="781" y="1"/>
                  </a:moveTo>
                  <a:cubicBezTo>
                    <a:pt x="351" y="1"/>
                    <a:pt x="1" y="112"/>
                    <a:pt x="1" y="240"/>
                  </a:cubicBezTo>
                  <a:cubicBezTo>
                    <a:pt x="1" y="367"/>
                    <a:pt x="351" y="478"/>
                    <a:pt x="781" y="478"/>
                  </a:cubicBezTo>
                  <a:cubicBezTo>
                    <a:pt x="1211" y="478"/>
                    <a:pt x="1545" y="367"/>
                    <a:pt x="1545" y="240"/>
                  </a:cubicBezTo>
                  <a:cubicBezTo>
                    <a:pt x="1545" y="112"/>
                    <a:pt x="1211" y="1"/>
                    <a:pt x="7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69"/>
            <p:cNvSpPr/>
            <p:nvPr/>
          </p:nvSpPr>
          <p:spPr>
            <a:xfrm>
              <a:off x="2075179" y="3875828"/>
              <a:ext cx="205993" cy="69642"/>
            </a:xfrm>
            <a:custGeom>
              <a:avLst/>
              <a:gdLst/>
              <a:ahLst/>
              <a:cxnLst/>
              <a:rect l="l" t="t" r="r" b="b"/>
              <a:pathLst>
                <a:path w="2452" h="829" extrusionOk="0">
                  <a:moveTo>
                    <a:pt x="1070" y="0"/>
                  </a:moveTo>
                  <a:cubicBezTo>
                    <a:pt x="907" y="0"/>
                    <a:pt x="740" y="12"/>
                    <a:pt x="574" y="38"/>
                  </a:cubicBezTo>
                  <a:cubicBezTo>
                    <a:pt x="462" y="54"/>
                    <a:pt x="351" y="86"/>
                    <a:pt x="255" y="134"/>
                  </a:cubicBezTo>
                  <a:lnTo>
                    <a:pt x="239" y="134"/>
                  </a:lnTo>
                  <a:cubicBezTo>
                    <a:pt x="176" y="150"/>
                    <a:pt x="128" y="182"/>
                    <a:pt x="96" y="229"/>
                  </a:cubicBezTo>
                  <a:cubicBezTo>
                    <a:pt x="48" y="261"/>
                    <a:pt x="17" y="309"/>
                    <a:pt x="1" y="357"/>
                  </a:cubicBezTo>
                  <a:cubicBezTo>
                    <a:pt x="1" y="373"/>
                    <a:pt x="1" y="404"/>
                    <a:pt x="1" y="420"/>
                  </a:cubicBezTo>
                  <a:cubicBezTo>
                    <a:pt x="1" y="452"/>
                    <a:pt x="17" y="484"/>
                    <a:pt x="17" y="500"/>
                  </a:cubicBezTo>
                  <a:cubicBezTo>
                    <a:pt x="32" y="516"/>
                    <a:pt x="32" y="532"/>
                    <a:pt x="32" y="532"/>
                  </a:cubicBezTo>
                  <a:cubicBezTo>
                    <a:pt x="96" y="595"/>
                    <a:pt x="176" y="643"/>
                    <a:pt x="271" y="675"/>
                  </a:cubicBezTo>
                  <a:lnTo>
                    <a:pt x="414" y="707"/>
                  </a:lnTo>
                  <a:cubicBezTo>
                    <a:pt x="792" y="782"/>
                    <a:pt x="1180" y="828"/>
                    <a:pt x="1570" y="828"/>
                  </a:cubicBezTo>
                  <a:cubicBezTo>
                    <a:pt x="1673" y="828"/>
                    <a:pt x="1776" y="825"/>
                    <a:pt x="1879" y="818"/>
                  </a:cubicBezTo>
                  <a:lnTo>
                    <a:pt x="2054" y="802"/>
                  </a:lnTo>
                  <a:cubicBezTo>
                    <a:pt x="2165" y="802"/>
                    <a:pt x="2277" y="770"/>
                    <a:pt x="2388" y="723"/>
                  </a:cubicBezTo>
                  <a:cubicBezTo>
                    <a:pt x="2404" y="707"/>
                    <a:pt x="2420" y="691"/>
                    <a:pt x="2436" y="659"/>
                  </a:cubicBezTo>
                  <a:cubicBezTo>
                    <a:pt x="2452" y="627"/>
                    <a:pt x="2452" y="595"/>
                    <a:pt x="2436" y="564"/>
                  </a:cubicBezTo>
                  <a:cubicBezTo>
                    <a:pt x="2404" y="484"/>
                    <a:pt x="2340" y="420"/>
                    <a:pt x="2277" y="357"/>
                  </a:cubicBezTo>
                  <a:lnTo>
                    <a:pt x="2245" y="341"/>
                  </a:lnTo>
                  <a:cubicBezTo>
                    <a:pt x="2181" y="293"/>
                    <a:pt x="2118" y="245"/>
                    <a:pt x="2054" y="213"/>
                  </a:cubicBezTo>
                  <a:cubicBezTo>
                    <a:pt x="1863" y="118"/>
                    <a:pt x="1672" y="54"/>
                    <a:pt x="1465" y="22"/>
                  </a:cubicBezTo>
                  <a:cubicBezTo>
                    <a:pt x="1336" y="8"/>
                    <a:pt x="1204" y="0"/>
                    <a:pt x="1070" y="0"/>
                  </a:cubicBezTo>
                  <a:close/>
                </a:path>
              </a:pathLst>
            </a:custGeom>
            <a:solidFill>
              <a:srgbClr val="504D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69"/>
            <p:cNvSpPr/>
            <p:nvPr/>
          </p:nvSpPr>
          <p:spPr>
            <a:xfrm>
              <a:off x="2075179" y="3911113"/>
              <a:ext cx="207337" cy="18818"/>
            </a:xfrm>
            <a:custGeom>
              <a:avLst/>
              <a:gdLst/>
              <a:ahLst/>
              <a:cxnLst/>
              <a:rect l="l" t="t" r="r" b="b"/>
              <a:pathLst>
                <a:path w="2468" h="224" extrusionOk="0">
                  <a:moveTo>
                    <a:pt x="1" y="0"/>
                  </a:moveTo>
                  <a:cubicBezTo>
                    <a:pt x="1" y="32"/>
                    <a:pt x="17" y="64"/>
                    <a:pt x="17" y="80"/>
                  </a:cubicBezTo>
                  <a:cubicBezTo>
                    <a:pt x="32" y="96"/>
                    <a:pt x="32" y="112"/>
                    <a:pt x="32" y="112"/>
                  </a:cubicBezTo>
                  <a:cubicBezTo>
                    <a:pt x="160" y="120"/>
                    <a:pt x="295" y="120"/>
                    <a:pt x="424" y="120"/>
                  </a:cubicBezTo>
                  <a:cubicBezTo>
                    <a:pt x="554" y="120"/>
                    <a:pt x="677" y="120"/>
                    <a:pt x="781" y="128"/>
                  </a:cubicBezTo>
                  <a:lnTo>
                    <a:pt x="2054" y="207"/>
                  </a:lnTo>
                  <a:cubicBezTo>
                    <a:pt x="2181" y="207"/>
                    <a:pt x="2325" y="223"/>
                    <a:pt x="2452" y="223"/>
                  </a:cubicBezTo>
                  <a:cubicBezTo>
                    <a:pt x="2468" y="191"/>
                    <a:pt x="2468" y="144"/>
                    <a:pt x="2452" y="112"/>
                  </a:cubicBezTo>
                  <a:cubicBezTo>
                    <a:pt x="1958" y="64"/>
                    <a:pt x="1449" y="32"/>
                    <a:pt x="940" y="16"/>
                  </a:cubicBezTo>
                  <a:cubicBezTo>
                    <a:pt x="669" y="0"/>
                    <a:pt x="414" y="0"/>
                    <a:pt x="144" y="0"/>
                  </a:cubicBez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69"/>
            <p:cNvSpPr/>
            <p:nvPr/>
          </p:nvSpPr>
          <p:spPr>
            <a:xfrm>
              <a:off x="2083244" y="3885658"/>
              <a:ext cx="181882" cy="18818"/>
            </a:xfrm>
            <a:custGeom>
              <a:avLst/>
              <a:gdLst/>
              <a:ahLst/>
              <a:cxnLst/>
              <a:rect l="l" t="t" r="r" b="b"/>
              <a:pathLst>
                <a:path w="2165" h="224" extrusionOk="0">
                  <a:moveTo>
                    <a:pt x="143" y="1"/>
                  </a:moveTo>
                  <a:cubicBezTo>
                    <a:pt x="96" y="33"/>
                    <a:pt x="48" y="65"/>
                    <a:pt x="0" y="112"/>
                  </a:cubicBezTo>
                  <a:cubicBezTo>
                    <a:pt x="120" y="120"/>
                    <a:pt x="247" y="120"/>
                    <a:pt x="366" y="120"/>
                  </a:cubicBezTo>
                  <a:cubicBezTo>
                    <a:pt x="486" y="120"/>
                    <a:pt x="597" y="120"/>
                    <a:pt x="685" y="128"/>
                  </a:cubicBezTo>
                  <a:lnTo>
                    <a:pt x="1958" y="208"/>
                  </a:lnTo>
                  <a:lnTo>
                    <a:pt x="2165" y="224"/>
                  </a:lnTo>
                  <a:cubicBezTo>
                    <a:pt x="2101" y="176"/>
                    <a:pt x="2038" y="128"/>
                    <a:pt x="1958" y="80"/>
                  </a:cubicBezTo>
                  <a:cubicBezTo>
                    <a:pt x="1592" y="65"/>
                    <a:pt x="1226" y="33"/>
                    <a:pt x="860" y="17"/>
                  </a:cubicBezTo>
                  <a:cubicBezTo>
                    <a:pt x="621" y="1"/>
                    <a:pt x="398" y="1"/>
                    <a:pt x="175" y="1"/>
                  </a:cubicBez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69"/>
            <p:cNvSpPr/>
            <p:nvPr/>
          </p:nvSpPr>
          <p:spPr>
            <a:xfrm>
              <a:off x="2109961" y="3935140"/>
              <a:ext cx="139121" cy="9157"/>
            </a:xfrm>
            <a:custGeom>
              <a:avLst/>
              <a:gdLst/>
              <a:ahLst/>
              <a:cxnLst/>
              <a:rect l="l" t="t" r="r" b="b"/>
              <a:pathLst>
                <a:path w="1656" h="109" extrusionOk="0">
                  <a:moveTo>
                    <a:pt x="0" y="1"/>
                  </a:moveTo>
                  <a:cubicBezTo>
                    <a:pt x="359" y="72"/>
                    <a:pt x="726" y="108"/>
                    <a:pt x="1095" y="108"/>
                  </a:cubicBezTo>
                  <a:cubicBezTo>
                    <a:pt x="1218" y="108"/>
                    <a:pt x="1342" y="104"/>
                    <a:pt x="1465" y="96"/>
                  </a:cubicBezTo>
                  <a:lnTo>
                    <a:pt x="1656" y="80"/>
                  </a:lnTo>
                  <a:cubicBezTo>
                    <a:pt x="1274" y="49"/>
                    <a:pt x="892" y="33"/>
                    <a:pt x="494" y="17"/>
                  </a:cubicBezTo>
                  <a:cubicBezTo>
                    <a:pt x="335" y="1"/>
                    <a:pt x="160" y="1"/>
                    <a:pt x="0" y="1"/>
                  </a:cubicBezTo>
                  <a:close/>
                </a:path>
              </a:pathLst>
            </a:custGeom>
            <a:solidFill>
              <a:srgbClr val="5B5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69"/>
            <p:cNvSpPr/>
            <p:nvPr/>
          </p:nvSpPr>
          <p:spPr>
            <a:xfrm>
              <a:off x="2183472" y="3924471"/>
              <a:ext cx="129795" cy="40156"/>
            </a:xfrm>
            <a:custGeom>
              <a:avLst/>
              <a:gdLst/>
              <a:ahLst/>
              <a:cxnLst/>
              <a:rect l="l" t="t" r="r" b="b"/>
              <a:pathLst>
                <a:path w="1545" h="478" extrusionOk="0">
                  <a:moveTo>
                    <a:pt x="781" y="0"/>
                  </a:moveTo>
                  <a:cubicBezTo>
                    <a:pt x="351" y="0"/>
                    <a:pt x="1" y="112"/>
                    <a:pt x="1" y="239"/>
                  </a:cubicBezTo>
                  <a:cubicBezTo>
                    <a:pt x="1" y="367"/>
                    <a:pt x="351" y="478"/>
                    <a:pt x="781" y="478"/>
                  </a:cubicBezTo>
                  <a:cubicBezTo>
                    <a:pt x="1211" y="478"/>
                    <a:pt x="1545" y="367"/>
                    <a:pt x="1545" y="239"/>
                  </a:cubicBezTo>
                  <a:cubicBezTo>
                    <a:pt x="1545" y="96"/>
                    <a:pt x="1211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69"/>
            <p:cNvSpPr/>
            <p:nvPr/>
          </p:nvSpPr>
          <p:spPr>
            <a:xfrm>
              <a:off x="1980245" y="3924471"/>
              <a:ext cx="129795" cy="40156"/>
            </a:xfrm>
            <a:custGeom>
              <a:avLst/>
              <a:gdLst/>
              <a:ahLst/>
              <a:cxnLst/>
              <a:rect l="l" t="t" r="r" b="b"/>
              <a:pathLst>
                <a:path w="1545" h="478" extrusionOk="0">
                  <a:moveTo>
                    <a:pt x="765" y="0"/>
                  </a:moveTo>
                  <a:cubicBezTo>
                    <a:pt x="351" y="0"/>
                    <a:pt x="0" y="112"/>
                    <a:pt x="0" y="239"/>
                  </a:cubicBezTo>
                  <a:cubicBezTo>
                    <a:pt x="0" y="367"/>
                    <a:pt x="351" y="478"/>
                    <a:pt x="765" y="478"/>
                  </a:cubicBezTo>
                  <a:cubicBezTo>
                    <a:pt x="1194" y="478"/>
                    <a:pt x="1544" y="367"/>
                    <a:pt x="1544" y="239"/>
                  </a:cubicBezTo>
                  <a:cubicBezTo>
                    <a:pt x="1544" y="96"/>
                    <a:pt x="1194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69"/>
            <p:cNvSpPr/>
            <p:nvPr/>
          </p:nvSpPr>
          <p:spPr>
            <a:xfrm flipH="1">
              <a:off x="1574393" y="3306792"/>
              <a:ext cx="65528" cy="81907"/>
            </a:xfrm>
            <a:custGeom>
              <a:avLst/>
              <a:gdLst/>
              <a:ahLst/>
              <a:cxnLst/>
              <a:rect l="l" t="t" r="r" b="b"/>
              <a:pathLst>
                <a:path w="780" h="975" extrusionOk="0">
                  <a:moveTo>
                    <a:pt x="241" y="0"/>
                  </a:moveTo>
                  <a:cubicBezTo>
                    <a:pt x="212" y="0"/>
                    <a:pt x="184" y="7"/>
                    <a:pt x="159" y="21"/>
                  </a:cubicBezTo>
                  <a:cubicBezTo>
                    <a:pt x="16" y="84"/>
                    <a:pt x="0" y="355"/>
                    <a:pt x="127" y="610"/>
                  </a:cubicBezTo>
                  <a:cubicBezTo>
                    <a:pt x="234" y="837"/>
                    <a:pt x="409" y="975"/>
                    <a:pt x="547" y="975"/>
                  </a:cubicBezTo>
                  <a:cubicBezTo>
                    <a:pt x="573" y="975"/>
                    <a:pt x="598" y="970"/>
                    <a:pt x="621" y="960"/>
                  </a:cubicBezTo>
                  <a:cubicBezTo>
                    <a:pt x="764" y="880"/>
                    <a:pt x="780" y="625"/>
                    <a:pt x="653" y="355"/>
                  </a:cubicBezTo>
                  <a:cubicBezTo>
                    <a:pt x="548" y="145"/>
                    <a:pt x="378" y="0"/>
                    <a:pt x="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69"/>
            <p:cNvSpPr/>
            <p:nvPr/>
          </p:nvSpPr>
          <p:spPr>
            <a:xfrm flipH="1">
              <a:off x="1593042" y="3383411"/>
              <a:ext cx="6805" cy="116350"/>
            </a:xfrm>
            <a:custGeom>
              <a:avLst/>
              <a:gdLst/>
              <a:ahLst/>
              <a:cxnLst/>
              <a:rect l="l" t="t" r="r" b="b"/>
              <a:pathLst>
                <a:path w="81" h="1385" extrusionOk="0">
                  <a:moveTo>
                    <a:pt x="32" y="0"/>
                  </a:moveTo>
                  <a:lnTo>
                    <a:pt x="1" y="1385"/>
                  </a:lnTo>
                  <a:lnTo>
                    <a:pt x="32" y="1385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69"/>
            <p:cNvSpPr/>
            <p:nvPr/>
          </p:nvSpPr>
          <p:spPr>
            <a:xfrm flipH="1">
              <a:off x="1610435" y="3363332"/>
              <a:ext cx="72333" cy="85604"/>
            </a:xfrm>
            <a:custGeom>
              <a:avLst/>
              <a:gdLst/>
              <a:ahLst/>
              <a:cxnLst/>
              <a:rect l="l" t="t" r="r" b="b"/>
              <a:pathLst>
                <a:path w="861" h="1019" extrusionOk="0">
                  <a:moveTo>
                    <a:pt x="828" y="0"/>
                  </a:moveTo>
                  <a:lnTo>
                    <a:pt x="1" y="987"/>
                  </a:lnTo>
                  <a:lnTo>
                    <a:pt x="32" y="1019"/>
                  </a:lnTo>
                  <a:lnTo>
                    <a:pt x="860" y="16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69"/>
            <p:cNvSpPr/>
            <p:nvPr/>
          </p:nvSpPr>
          <p:spPr>
            <a:xfrm flipH="1">
              <a:off x="1627827" y="3324519"/>
              <a:ext cx="111061" cy="18818"/>
            </a:xfrm>
            <a:custGeom>
              <a:avLst/>
              <a:gdLst/>
              <a:ahLst/>
              <a:cxnLst/>
              <a:rect l="l" t="t" r="r" b="b"/>
              <a:pathLst>
                <a:path w="1322" h="224" extrusionOk="0">
                  <a:moveTo>
                    <a:pt x="0" y="1"/>
                  </a:moveTo>
                  <a:lnTo>
                    <a:pt x="0" y="32"/>
                  </a:lnTo>
                  <a:lnTo>
                    <a:pt x="1321" y="223"/>
                  </a:lnTo>
                  <a:lnTo>
                    <a:pt x="1321" y="1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69"/>
            <p:cNvSpPr/>
            <p:nvPr/>
          </p:nvSpPr>
          <p:spPr>
            <a:xfrm flipH="1">
              <a:off x="1621189" y="3224209"/>
              <a:ext cx="95015" cy="101733"/>
            </a:xfrm>
            <a:custGeom>
              <a:avLst/>
              <a:gdLst/>
              <a:ahLst/>
              <a:cxnLst/>
              <a:rect l="l" t="t" r="r" b="b"/>
              <a:pathLst>
                <a:path w="1131" h="1211" extrusionOk="0">
                  <a:moveTo>
                    <a:pt x="33" y="1"/>
                  </a:moveTo>
                  <a:lnTo>
                    <a:pt x="1" y="33"/>
                  </a:lnTo>
                  <a:lnTo>
                    <a:pt x="1099" y="1211"/>
                  </a:lnTo>
                  <a:lnTo>
                    <a:pt x="1131" y="1179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69"/>
            <p:cNvSpPr/>
            <p:nvPr/>
          </p:nvSpPr>
          <p:spPr>
            <a:xfrm flipH="1">
              <a:off x="1602451" y="3251009"/>
              <a:ext cx="5377" cy="73591"/>
            </a:xfrm>
            <a:custGeom>
              <a:avLst/>
              <a:gdLst/>
              <a:ahLst/>
              <a:cxnLst/>
              <a:rect l="l" t="t" r="r" b="b"/>
              <a:pathLst>
                <a:path w="64" h="876" extrusionOk="0">
                  <a:moveTo>
                    <a:pt x="32" y="0"/>
                  </a:moveTo>
                  <a:lnTo>
                    <a:pt x="0" y="876"/>
                  </a:lnTo>
                  <a:lnTo>
                    <a:pt x="32" y="8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69"/>
            <p:cNvSpPr/>
            <p:nvPr/>
          </p:nvSpPr>
          <p:spPr>
            <a:xfrm flipH="1">
              <a:off x="1547592" y="3331240"/>
              <a:ext cx="37552" cy="17474"/>
            </a:xfrm>
            <a:custGeom>
              <a:avLst/>
              <a:gdLst/>
              <a:ahLst/>
              <a:cxnLst/>
              <a:rect l="l" t="t" r="r" b="b"/>
              <a:pathLst>
                <a:path w="447" h="208" extrusionOk="0">
                  <a:moveTo>
                    <a:pt x="430" y="0"/>
                  </a:moveTo>
                  <a:lnTo>
                    <a:pt x="1" y="175"/>
                  </a:lnTo>
                  <a:lnTo>
                    <a:pt x="17" y="207"/>
                  </a:lnTo>
                  <a:lnTo>
                    <a:pt x="446" y="4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69"/>
            <p:cNvSpPr/>
            <p:nvPr/>
          </p:nvSpPr>
          <p:spPr>
            <a:xfrm flipH="1">
              <a:off x="1528858" y="3368625"/>
              <a:ext cx="62923" cy="61662"/>
            </a:xfrm>
            <a:custGeom>
              <a:avLst/>
              <a:gdLst/>
              <a:ahLst/>
              <a:cxnLst/>
              <a:rect l="l" t="t" r="r" b="b"/>
              <a:pathLst>
                <a:path w="749" h="734" extrusionOk="0">
                  <a:moveTo>
                    <a:pt x="16" y="1"/>
                  </a:moveTo>
                  <a:lnTo>
                    <a:pt x="0" y="33"/>
                  </a:lnTo>
                  <a:lnTo>
                    <a:pt x="716" y="733"/>
                  </a:lnTo>
                  <a:lnTo>
                    <a:pt x="748" y="701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591011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38" y="-231299"/>
            <a:ext cx="9088581" cy="53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851948" y="1993106"/>
            <a:ext cx="2565146" cy="3057525"/>
            <a:chOff x="-607817" y="2453342"/>
            <a:chExt cx="3465317" cy="4256912"/>
          </a:xfrm>
        </p:grpSpPr>
        <p:pic>
          <p:nvPicPr>
            <p:cNvPr id="3085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13695C-0034-4755-90DE-8AAB06ED3EE2}"/>
                </a:ext>
              </a:extLst>
            </p:cNvPr>
            <p:cNvSpPr txBox="1"/>
            <p:nvPr/>
          </p:nvSpPr>
          <p:spPr>
            <a:xfrm>
              <a:off x="-607817" y="2453342"/>
              <a:ext cx="3465317" cy="684910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2 Noi dung dai"/>
                  <a:cs typeface="Arial"/>
                  <a:sym typeface="Arial"/>
                </a:rPr>
                <a:t>A</a:t>
              </a:r>
              <a:r>
                <a: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2 Noi dung dai"/>
                  <a:cs typeface="Arial"/>
                  <a:sym typeface="Arial"/>
                </a:rPr>
                <a:t>. </a:t>
              </a:r>
              <a:r>
                <a:rPr lang="en-US" sz="2100">
                  <a:solidFill>
                    <a:srgbClr val="FF0000"/>
                  </a:solidFill>
                  <a:latin typeface="#9Slide02 Noi dung dai"/>
                </a:rPr>
                <a:t>cat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cs typeface="Arial"/>
                <a:sym typeface="Arial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417095" y="1993106"/>
            <a:ext cx="2450305" cy="2986088"/>
            <a:chOff x="-190500" y="2453342"/>
            <a:chExt cx="3275603" cy="4256912"/>
          </a:xfrm>
        </p:grpSpPr>
        <p:pic>
          <p:nvPicPr>
            <p:cNvPr id="3083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1FF79E-33A2-4659-9201-0F916F109696}"/>
                </a:ext>
              </a:extLst>
            </p:cNvPr>
            <p:cNvSpPr txBox="1"/>
            <p:nvPr/>
          </p:nvSpPr>
          <p:spPr>
            <a:xfrm>
              <a:off x="-190500" y="2453342"/>
              <a:ext cx="3275603" cy="701295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B. dogs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6068303" y="1993318"/>
            <a:ext cx="2565145" cy="3124200"/>
            <a:chOff x="-190501" y="2453342"/>
            <a:chExt cx="3528624" cy="4256912"/>
          </a:xfrm>
        </p:grpSpPr>
        <p:pic>
          <p:nvPicPr>
            <p:cNvPr id="3081" name="Picture 4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C8FFBC5-FE27-4A47-A53D-E25970EB81A8}"/>
                </a:ext>
              </a:extLst>
            </p:cNvPr>
            <p:cNvSpPr txBox="1"/>
            <p:nvPr/>
          </p:nvSpPr>
          <p:spPr>
            <a:xfrm>
              <a:off x="-190501" y="2453342"/>
              <a:ext cx="3528624" cy="670293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</a:t>
              </a:r>
              <a:r>
                <a: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</a:t>
              </a:r>
              <a:r>
                <a:rPr lang="en-US" sz="2100">
                  <a:solidFill>
                    <a:srgbClr val="FF0000"/>
                  </a:solidFill>
                </a:rPr>
                <a:t>dog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5819"/>
            <a:ext cx="4286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171882" y="202681"/>
            <a:ext cx="6697143" cy="138540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C395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1274975" y="466039"/>
            <a:ext cx="4897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</a:t>
            </a:r>
            <a:r>
              <a:rPr kumimoji="0" lang="en-US" alt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you have any ...</a:t>
            </a: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78CEFE38-6AE9-4732-864D-AEAA1EFFF0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192966" y="256868"/>
            <a:ext cx="1655292" cy="122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67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53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558452" y="2040731"/>
            <a:ext cx="2303637" cy="3057525"/>
            <a:chOff x="-190500" y="2453342"/>
            <a:chExt cx="3110396" cy="4256912"/>
          </a:xfrm>
        </p:grpSpPr>
        <p:pic>
          <p:nvPicPr>
            <p:cNvPr id="5133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13695C-0034-4755-90DE-8AAB06ED3EE2}"/>
                </a:ext>
              </a:extLst>
            </p:cNvPr>
            <p:cNvSpPr txBox="1"/>
            <p:nvPr/>
          </p:nvSpPr>
          <p:spPr>
            <a:xfrm>
              <a:off x="-190500" y="2453342"/>
              <a:ext cx="3110396" cy="684910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B. </a:t>
              </a:r>
              <a:r>
                <a:rPr kumimoji="0" lang="en-US" sz="2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any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78793" y="2020915"/>
            <a:ext cx="2443240" cy="2986088"/>
            <a:chOff x="-190500" y="2453342"/>
            <a:chExt cx="3264454" cy="4256912"/>
          </a:xfrm>
        </p:grpSpPr>
        <p:pic>
          <p:nvPicPr>
            <p:cNvPr id="5131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1FF79E-33A2-4659-9201-0F916F109696}"/>
                </a:ext>
              </a:extLst>
            </p:cNvPr>
            <p:cNvSpPr txBox="1"/>
            <p:nvPr/>
          </p:nvSpPr>
          <p:spPr>
            <a:xfrm>
              <a:off x="-190500" y="2453342"/>
              <a:ext cx="3264454" cy="701295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A.a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6235794" y="2008506"/>
            <a:ext cx="2659233" cy="2971519"/>
            <a:chOff x="255823" y="2444215"/>
            <a:chExt cx="3658052" cy="4048875"/>
          </a:xfrm>
        </p:grpSpPr>
        <p:pic>
          <p:nvPicPr>
            <p:cNvPr id="5129" name="Picture 4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417" y="3548009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C8FFBC5-FE27-4A47-A53D-E25970EB81A8}"/>
                </a:ext>
              </a:extLst>
            </p:cNvPr>
            <p:cNvSpPr txBox="1"/>
            <p:nvPr/>
          </p:nvSpPr>
          <p:spPr>
            <a:xfrm>
              <a:off x="255823" y="2444215"/>
              <a:ext cx="3658052" cy="670293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C. an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5819"/>
            <a:ext cx="4286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3753" y="2232340"/>
            <a:ext cx="1187542" cy="118754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171882" y="202680"/>
            <a:ext cx="6697143" cy="143169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1C395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427156" y="504406"/>
            <a:ext cx="58118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</a:t>
            </a:r>
            <a:r>
              <a:rPr kumimoji="0" lang="en-US" altLang="en-US" sz="40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you have ....cats?</a:t>
            </a:r>
            <a:r>
              <a:rPr kumimoji="0" lang="en-US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kumimoji="0" lang="en-US" alt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3954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53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21847" y="1968361"/>
            <a:ext cx="2256234" cy="3057525"/>
            <a:chOff x="-190500" y="2453342"/>
            <a:chExt cx="3048000" cy="4256912"/>
          </a:xfrm>
        </p:grpSpPr>
        <p:pic>
          <p:nvPicPr>
            <p:cNvPr id="4109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13695C-0034-4755-90DE-8AAB06ED3EE2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684910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A. Does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996467" y="1986281"/>
            <a:ext cx="2281238" cy="2986088"/>
            <a:chOff x="-190500" y="2453342"/>
            <a:chExt cx="3048000" cy="4256912"/>
          </a:xfrm>
        </p:grpSpPr>
        <p:pic>
          <p:nvPicPr>
            <p:cNvPr id="4107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1FF79E-33A2-4659-9201-0F916F109696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701295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C. </a:t>
              </a:r>
              <a:r>
                <a:rPr lang="en-US" sz="2100" dirty="0" smtClean="0">
                  <a:solidFill>
                    <a:srgbClr val="FF0000"/>
                  </a:solidFill>
                </a:rPr>
                <a:t>Did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3365898" y="2122885"/>
            <a:ext cx="2215753" cy="3124200"/>
            <a:chOff x="-190500" y="2453342"/>
            <a:chExt cx="3048000" cy="4256912"/>
          </a:xfrm>
        </p:grpSpPr>
        <p:pic>
          <p:nvPicPr>
            <p:cNvPr id="4105" name="Picture 4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C8FFBC5-FE27-4A47-A53D-E25970EB81A8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670293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B. </a:t>
              </a:r>
              <a:r>
                <a:rPr kumimoji="0" lang="en-US" sz="2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Do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5819"/>
            <a:ext cx="4286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77" y="1895243"/>
            <a:ext cx="1101405" cy="108173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751630" y="108394"/>
            <a:ext cx="5778029" cy="143169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C395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751631" y="499693"/>
            <a:ext cx="58959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…..you</a:t>
            </a:r>
            <a:r>
              <a:rPr kumimoji="0" lang="en-US" altLang="en-US" sz="40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have any birds</a:t>
            </a:r>
            <a:r>
              <a:rPr kumimoji="0" lang="en-US" alt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US" alt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7502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53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301446" y="1980565"/>
            <a:ext cx="2753842" cy="3057525"/>
            <a:chOff x="-190501" y="2453342"/>
            <a:chExt cx="3718267" cy="4256912"/>
          </a:xfrm>
        </p:grpSpPr>
        <p:pic>
          <p:nvPicPr>
            <p:cNvPr id="5133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13695C-0034-4755-90DE-8AAB06ED3EE2}"/>
                </a:ext>
              </a:extLst>
            </p:cNvPr>
            <p:cNvSpPr txBox="1"/>
            <p:nvPr/>
          </p:nvSpPr>
          <p:spPr>
            <a:xfrm>
              <a:off x="-190501" y="2453342"/>
              <a:ext cx="3718267" cy="684910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B. </a:t>
              </a:r>
              <a:r>
                <a:rPr lang="en-US" sz="2100" noProof="0" dirty="0" smtClean="0">
                  <a:solidFill>
                    <a:srgbClr val="FF0000"/>
                  </a:solidFill>
                </a:rPr>
                <a:t>Yes</a:t>
              </a:r>
              <a:r>
                <a:rPr kumimoji="0" lang="en-US" sz="2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 </a:t>
              </a:r>
              <a:r>
                <a:rPr kumimoji="0" lang="en-US" sz="2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do.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125818" y="2063152"/>
            <a:ext cx="2949581" cy="2969419"/>
            <a:chOff x="-1083484" y="2453342"/>
            <a:chExt cx="3940984" cy="4233149"/>
          </a:xfrm>
        </p:grpSpPr>
        <p:pic>
          <p:nvPicPr>
            <p:cNvPr id="5131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1142" y="3741410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1FF79E-33A2-4659-9201-0F916F109696}"/>
                </a:ext>
              </a:extLst>
            </p:cNvPr>
            <p:cNvSpPr txBox="1"/>
            <p:nvPr/>
          </p:nvSpPr>
          <p:spPr>
            <a:xfrm>
              <a:off x="-1083484" y="2453342"/>
              <a:ext cx="3940984" cy="701295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A. </a:t>
              </a:r>
              <a:r>
                <a:rPr kumimoji="0" lang="en-US" sz="2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No</a:t>
              </a:r>
              <a:r>
                <a:rPr lang="en-US" sz="2100" dirty="0" smtClean="0">
                  <a:solidFill>
                    <a:srgbClr val="FF0000"/>
                  </a:solidFill>
                </a:rPr>
                <a:t>, </a:t>
              </a:r>
              <a:r>
                <a:rPr lang="en-US" sz="2100" dirty="0">
                  <a:solidFill>
                    <a:srgbClr val="FF0000"/>
                  </a:solidFill>
                </a:rPr>
                <a:t>I </a:t>
              </a:r>
              <a:r>
                <a:rPr lang="en-US" sz="2100" dirty="0" smtClean="0">
                  <a:solidFill>
                    <a:srgbClr val="FF0000"/>
                  </a:solidFill>
                </a:rPr>
                <a:t>don’t.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6108865" y="1974057"/>
            <a:ext cx="2983288" cy="3106289"/>
            <a:chOff x="-486794" y="2453342"/>
            <a:chExt cx="4103823" cy="4232508"/>
          </a:xfrm>
        </p:grpSpPr>
        <p:pic>
          <p:nvPicPr>
            <p:cNvPr id="5129" name="Picture 4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11" y="3740769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C8FFBC5-FE27-4A47-A53D-E25970EB81A8}"/>
                </a:ext>
              </a:extLst>
            </p:cNvPr>
            <p:cNvSpPr txBox="1"/>
            <p:nvPr/>
          </p:nvSpPr>
          <p:spPr>
            <a:xfrm>
              <a:off x="-486794" y="2453342"/>
              <a:ext cx="4103823" cy="670293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</a:t>
              </a:r>
              <a:r>
                <a: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</a:t>
              </a:r>
              <a:r>
                <a:rPr lang="en-US" sz="2100">
                  <a:solidFill>
                    <a:srgbClr val="FF0000"/>
                  </a:solidFill>
                </a:rPr>
                <a:t>Yes, I have.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5819"/>
            <a:ext cx="4286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120" y="1773890"/>
            <a:ext cx="1187542" cy="81473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735494" y="101878"/>
            <a:ext cx="5778029" cy="158438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C395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90827" y="654092"/>
            <a:ext cx="53064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you have any dogs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26" name="Picture 2" descr="Boy with Pet Dog Clip Art - Boy with Pet Dog Image | Dog clip art, Little  girl crafts, Clip art">
            <a:extLst>
              <a:ext uri="{FF2B5EF4-FFF2-40B4-BE49-F238E27FC236}">
                <a16:creationId xmlns:a16="http://schemas.microsoft.com/office/drawing/2014/main" id="{4535ACD9-16E9-46B9-B192-B1EE15585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953" y="20242"/>
            <a:ext cx="1456106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908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53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072000" y="1980565"/>
            <a:ext cx="2983288" cy="3057525"/>
            <a:chOff x="-500301" y="2453342"/>
            <a:chExt cx="4028067" cy="4256912"/>
          </a:xfrm>
        </p:grpSpPr>
        <p:pic>
          <p:nvPicPr>
            <p:cNvPr id="5133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13695C-0034-4755-90DE-8AAB06ED3EE2}"/>
                </a:ext>
              </a:extLst>
            </p:cNvPr>
            <p:cNvSpPr txBox="1"/>
            <p:nvPr/>
          </p:nvSpPr>
          <p:spPr>
            <a:xfrm>
              <a:off x="-500301" y="2453342"/>
              <a:ext cx="4028067" cy="1369821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</a:t>
              </a:r>
              <a:r>
                <a: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</a:t>
              </a:r>
              <a:r>
                <a:rPr lang="en-US" sz="2100">
                  <a:solidFill>
                    <a:srgbClr val="FF0000"/>
                  </a:solidFill>
                </a:rPr>
                <a:t>Do you have any parrots?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125818" y="2063152"/>
            <a:ext cx="2949581" cy="2969419"/>
            <a:chOff x="-1083484" y="2453342"/>
            <a:chExt cx="3940984" cy="4233149"/>
          </a:xfrm>
        </p:grpSpPr>
        <p:pic>
          <p:nvPicPr>
            <p:cNvPr id="5131" name="Picture 3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1142" y="3741410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1FF79E-33A2-4659-9201-0F916F109696}"/>
                </a:ext>
              </a:extLst>
            </p:cNvPr>
            <p:cNvSpPr txBox="1"/>
            <p:nvPr/>
          </p:nvSpPr>
          <p:spPr>
            <a:xfrm>
              <a:off x="-1083484" y="2453342"/>
              <a:ext cx="3940984" cy="1402591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</a:t>
              </a:r>
              <a:r>
                <a: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</a:t>
              </a:r>
              <a:r>
                <a:rPr lang="en-US" sz="2100">
                  <a:solidFill>
                    <a:srgbClr val="FF0000"/>
                  </a:solidFill>
                </a:rPr>
                <a:t>Do you have any cats?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6108865" y="1974057"/>
            <a:ext cx="2983288" cy="3106289"/>
            <a:chOff x="-486794" y="2453342"/>
            <a:chExt cx="4103823" cy="4232508"/>
          </a:xfrm>
        </p:grpSpPr>
        <p:pic>
          <p:nvPicPr>
            <p:cNvPr id="5129" name="Picture 4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11" y="3740769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C8FFBC5-FE27-4A47-A53D-E25970EB81A8}"/>
                </a:ext>
              </a:extLst>
            </p:cNvPr>
            <p:cNvSpPr txBox="1"/>
            <p:nvPr/>
          </p:nvSpPr>
          <p:spPr>
            <a:xfrm>
              <a:off x="-486794" y="2453342"/>
              <a:ext cx="4103823" cy="1340587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</a:t>
              </a:r>
              <a:r>
                <a: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</a:t>
              </a:r>
              <a:r>
                <a:rPr lang="en-US" sz="2100">
                  <a:solidFill>
                    <a:srgbClr val="FF0000"/>
                  </a:solidFill>
                </a:rPr>
                <a:t>Do you have any birds?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5819"/>
            <a:ext cx="4286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120" y="1773890"/>
            <a:ext cx="1187542" cy="81473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219200" y="101878"/>
            <a:ext cx="6294323" cy="158438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C395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201286" y="334496"/>
            <a:ext cx="64577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Q: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No, I don't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I have a parrot.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7AB17-70A0-4C09-BC18-6EA4361B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6895" y="51593"/>
            <a:ext cx="1001270" cy="169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39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53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301446" y="1980565"/>
            <a:ext cx="2753842" cy="3057525"/>
            <a:chOff x="-190501" y="2453342"/>
            <a:chExt cx="3718267" cy="4256912"/>
          </a:xfrm>
        </p:grpSpPr>
        <p:pic>
          <p:nvPicPr>
            <p:cNvPr id="5133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13695C-0034-4755-90DE-8AAB06ED3EE2}"/>
                </a:ext>
              </a:extLst>
            </p:cNvPr>
            <p:cNvSpPr txBox="1"/>
            <p:nvPr/>
          </p:nvSpPr>
          <p:spPr>
            <a:xfrm>
              <a:off x="-190501" y="2453342"/>
              <a:ext cx="3718267" cy="684910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B. Yes, it isn’t.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125818" y="2063152"/>
            <a:ext cx="2949581" cy="2969419"/>
            <a:chOff x="-1083484" y="2453342"/>
            <a:chExt cx="3940984" cy="4233149"/>
          </a:xfrm>
        </p:grpSpPr>
        <p:pic>
          <p:nvPicPr>
            <p:cNvPr id="5131" name="Picture 3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1142" y="3741410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1FF79E-33A2-4659-9201-0F916F109696}"/>
                </a:ext>
              </a:extLst>
            </p:cNvPr>
            <p:cNvSpPr txBox="1"/>
            <p:nvPr/>
          </p:nvSpPr>
          <p:spPr>
            <a:xfrm>
              <a:off x="-1083484" y="2453342"/>
              <a:ext cx="3940984" cy="701295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A. Yes </a:t>
              </a:r>
              <a:r>
                <a: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lang="en-US" sz="2100">
                  <a:solidFill>
                    <a:srgbClr val="FF0000"/>
                  </a:solidFill>
                </a:rPr>
                <a:t>I do</a:t>
              </a:r>
              <a:r>
                <a: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6108865" y="1974057"/>
            <a:ext cx="2983288" cy="3106289"/>
            <a:chOff x="-486794" y="2453342"/>
            <a:chExt cx="4103823" cy="4232508"/>
          </a:xfrm>
        </p:grpSpPr>
        <p:pic>
          <p:nvPicPr>
            <p:cNvPr id="5129" name="Picture 4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11" y="3740769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C8FFBC5-FE27-4A47-A53D-E25970EB81A8}"/>
                </a:ext>
              </a:extLst>
            </p:cNvPr>
            <p:cNvSpPr txBox="1"/>
            <p:nvPr/>
          </p:nvSpPr>
          <p:spPr>
            <a:xfrm>
              <a:off x="-486794" y="2453342"/>
              <a:ext cx="4103823" cy="670293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C. No</a:t>
              </a:r>
              <a:r>
                <a: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lang="en-US" sz="2100">
                  <a:solidFill>
                    <a:srgbClr val="FF0000"/>
                  </a:solidFill>
                </a:rPr>
                <a:t>I don't</a:t>
              </a:r>
              <a:r>
                <a: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5819"/>
            <a:ext cx="4286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120" y="1773890"/>
            <a:ext cx="1187542" cy="81473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735494" y="101878"/>
            <a:ext cx="5778029" cy="158438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C395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52854" y="368633"/>
            <a:ext cx="52556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you have any birds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) ... , ….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7893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53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132864" y="2085975"/>
            <a:ext cx="2983288" cy="3057525"/>
            <a:chOff x="-190501" y="2453342"/>
            <a:chExt cx="4028067" cy="4256912"/>
          </a:xfrm>
        </p:grpSpPr>
        <p:pic>
          <p:nvPicPr>
            <p:cNvPr id="5133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13695C-0034-4755-90DE-8AAB06ED3EE2}"/>
                </a:ext>
              </a:extLst>
            </p:cNvPr>
            <p:cNvSpPr txBox="1"/>
            <p:nvPr/>
          </p:nvSpPr>
          <p:spPr>
            <a:xfrm>
              <a:off x="-190501" y="2453342"/>
              <a:ext cx="4028067" cy="1369821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B. Do any dogs have you?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125818" y="2063152"/>
            <a:ext cx="2949581" cy="2969419"/>
            <a:chOff x="-1083484" y="2453342"/>
            <a:chExt cx="3940984" cy="4233149"/>
          </a:xfrm>
        </p:grpSpPr>
        <p:pic>
          <p:nvPicPr>
            <p:cNvPr id="5131" name="Picture 3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1142" y="3741410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1FF79E-33A2-4659-9201-0F916F109696}"/>
                </a:ext>
              </a:extLst>
            </p:cNvPr>
            <p:cNvSpPr txBox="1"/>
            <p:nvPr/>
          </p:nvSpPr>
          <p:spPr>
            <a:xfrm>
              <a:off x="-1083484" y="2453342"/>
              <a:ext cx="3940984" cy="1402591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A. Do you have any dogs?</a:t>
              </a: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6108865" y="1974057"/>
            <a:ext cx="2983288" cy="3106289"/>
            <a:chOff x="-486794" y="2453342"/>
            <a:chExt cx="4103823" cy="4232508"/>
          </a:xfrm>
        </p:grpSpPr>
        <p:pic>
          <p:nvPicPr>
            <p:cNvPr id="5129" name="Picture 4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11" y="3740769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C8FFBC5-FE27-4A47-A53D-E25970EB81A8}"/>
                </a:ext>
              </a:extLst>
            </p:cNvPr>
            <p:cNvSpPr txBox="1"/>
            <p:nvPr/>
          </p:nvSpPr>
          <p:spPr>
            <a:xfrm>
              <a:off x="-486794" y="2453342"/>
              <a:ext cx="4103823" cy="1340587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C. All are correct.</a:t>
              </a:r>
            </a:p>
          </p:txBody>
        </p:sp>
      </p:grpSp>
      <p:pic>
        <p:nvPicPr>
          <p:cNvPr id="14" name="Picture 1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645819"/>
            <a:ext cx="4286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120" y="1773890"/>
            <a:ext cx="1187542" cy="81473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735494" y="101878"/>
            <a:ext cx="5778029" cy="158438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C395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011013" y="420632"/>
            <a:ext cx="53974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pitchFamily="2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>
                <a:solidFill>
                  <a:srgbClr val="3505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5051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/ </a:t>
            </a:r>
            <a:r>
              <a:rPr lang="en-US" sz="3600" b="1" kern="1200">
                <a:solidFill>
                  <a:srgbClr val="3505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5051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/ any/ </a:t>
            </a:r>
            <a:r>
              <a:rPr lang="en-US" sz="3600" b="1" kern="1200">
                <a:solidFill>
                  <a:srgbClr val="3505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you/dogs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5051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5051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/?/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5051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2880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317"/>
            <a:ext cx="9144000" cy="53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120" y="1773890"/>
            <a:ext cx="1187542" cy="814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EAD8F1-E232-4B3F-8CBB-929B13DCA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61950"/>
            <a:ext cx="5648325" cy="457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867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Have] Do you have pets- - Exciting song - Sing along">
            <a:hlinkClick r:id="" action="ppaction://media"/>
            <a:extLst>
              <a:ext uri="{FF2B5EF4-FFF2-40B4-BE49-F238E27FC236}">
                <a16:creationId xmlns:a16="http://schemas.microsoft.com/office/drawing/2014/main" id="{7D2F1A08-FCB1-4280-8709-A661642169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514350"/>
            <a:ext cx="691419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76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7"/>
          <p:cNvSpPr txBox="1">
            <a:spLocks noGrp="1"/>
          </p:cNvSpPr>
          <p:nvPr>
            <p:ph type="title"/>
          </p:nvPr>
        </p:nvSpPr>
        <p:spPr>
          <a:xfrm>
            <a:off x="2724110" y="1463456"/>
            <a:ext cx="5513272" cy="16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805" name="Google Shape;805;p47"/>
          <p:cNvSpPr txBox="1">
            <a:spLocks noGrp="1"/>
          </p:cNvSpPr>
          <p:nvPr>
            <p:ph type="title" idx="2"/>
          </p:nvPr>
        </p:nvSpPr>
        <p:spPr>
          <a:xfrm>
            <a:off x="715050" y="538275"/>
            <a:ext cx="2384464" cy="16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grpSp>
        <p:nvGrpSpPr>
          <p:cNvPr id="807" name="Google Shape;807;p47"/>
          <p:cNvGrpSpPr/>
          <p:nvPr/>
        </p:nvGrpSpPr>
        <p:grpSpPr>
          <a:xfrm flipH="1">
            <a:off x="715038" y="2645554"/>
            <a:ext cx="3287990" cy="1876635"/>
            <a:chOff x="996413" y="2676629"/>
            <a:chExt cx="3287990" cy="1876635"/>
          </a:xfrm>
        </p:grpSpPr>
        <p:sp>
          <p:nvSpPr>
            <p:cNvPr id="808" name="Google Shape;808;p47"/>
            <p:cNvSpPr/>
            <p:nvPr/>
          </p:nvSpPr>
          <p:spPr>
            <a:xfrm flipH="1">
              <a:off x="1392402" y="2676629"/>
              <a:ext cx="2681180" cy="1741627"/>
            </a:xfrm>
            <a:custGeom>
              <a:avLst/>
              <a:gdLst/>
              <a:ahLst/>
              <a:cxnLst/>
              <a:rect l="l" t="t" r="r" b="b"/>
              <a:pathLst>
                <a:path w="55855" h="36282" extrusionOk="0">
                  <a:moveTo>
                    <a:pt x="19652" y="1"/>
                  </a:moveTo>
                  <a:cubicBezTo>
                    <a:pt x="17688" y="1"/>
                    <a:pt x="15694" y="544"/>
                    <a:pt x="14135" y="1794"/>
                  </a:cubicBezTo>
                  <a:cubicBezTo>
                    <a:pt x="13148" y="2590"/>
                    <a:pt x="12384" y="3641"/>
                    <a:pt x="11525" y="4564"/>
                  </a:cubicBezTo>
                  <a:cubicBezTo>
                    <a:pt x="10283" y="5917"/>
                    <a:pt x="8851" y="7063"/>
                    <a:pt x="7259" y="7970"/>
                  </a:cubicBezTo>
                  <a:cubicBezTo>
                    <a:pt x="5715" y="8846"/>
                    <a:pt x="3996" y="9514"/>
                    <a:pt x="2706" y="10788"/>
                  </a:cubicBezTo>
                  <a:cubicBezTo>
                    <a:pt x="144" y="13319"/>
                    <a:pt x="0" y="17600"/>
                    <a:pt x="924" y="21182"/>
                  </a:cubicBezTo>
                  <a:cubicBezTo>
                    <a:pt x="2308" y="26594"/>
                    <a:pt x="5954" y="31560"/>
                    <a:pt x="10968" y="33486"/>
                  </a:cubicBezTo>
                  <a:cubicBezTo>
                    <a:pt x="13704" y="34537"/>
                    <a:pt x="16653" y="34657"/>
                    <a:pt x="19588" y="34657"/>
                  </a:cubicBezTo>
                  <a:cubicBezTo>
                    <a:pt x="20255" y="34657"/>
                    <a:pt x="20921" y="34651"/>
                    <a:pt x="21584" y="34648"/>
                  </a:cubicBezTo>
                  <a:cubicBezTo>
                    <a:pt x="21708" y="34648"/>
                    <a:pt x="21832" y="34647"/>
                    <a:pt x="21956" y="34647"/>
                  </a:cubicBezTo>
                  <a:cubicBezTo>
                    <a:pt x="29266" y="34647"/>
                    <a:pt x="36590" y="35110"/>
                    <a:pt x="43853" y="36064"/>
                  </a:cubicBezTo>
                  <a:cubicBezTo>
                    <a:pt x="44885" y="36198"/>
                    <a:pt x="45863" y="36281"/>
                    <a:pt x="46785" y="36281"/>
                  </a:cubicBezTo>
                  <a:cubicBezTo>
                    <a:pt x="50159" y="36281"/>
                    <a:pt x="52780" y="35165"/>
                    <a:pt x="54518" y="31289"/>
                  </a:cubicBezTo>
                  <a:cubicBezTo>
                    <a:pt x="55250" y="29698"/>
                    <a:pt x="55855" y="27931"/>
                    <a:pt x="55536" y="26196"/>
                  </a:cubicBezTo>
                  <a:cubicBezTo>
                    <a:pt x="55266" y="24652"/>
                    <a:pt x="54279" y="23378"/>
                    <a:pt x="53626" y="21962"/>
                  </a:cubicBezTo>
                  <a:cubicBezTo>
                    <a:pt x="52321" y="19176"/>
                    <a:pt x="52241" y="15961"/>
                    <a:pt x="51302" y="13016"/>
                  </a:cubicBezTo>
                  <a:cubicBezTo>
                    <a:pt x="49404" y="7183"/>
                    <a:pt x="43720" y="2984"/>
                    <a:pt x="37864" y="2984"/>
                  </a:cubicBezTo>
                  <a:cubicBezTo>
                    <a:pt x="37632" y="2984"/>
                    <a:pt x="37400" y="2991"/>
                    <a:pt x="37168" y="3004"/>
                  </a:cubicBezTo>
                  <a:cubicBezTo>
                    <a:pt x="35663" y="3097"/>
                    <a:pt x="34159" y="3447"/>
                    <a:pt x="32654" y="3447"/>
                  </a:cubicBezTo>
                  <a:cubicBezTo>
                    <a:pt x="32360" y="3447"/>
                    <a:pt x="32066" y="3433"/>
                    <a:pt x="31772" y="3402"/>
                  </a:cubicBezTo>
                  <a:cubicBezTo>
                    <a:pt x="29862" y="3227"/>
                    <a:pt x="28095" y="2352"/>
                    <a:pt x="26312" y="1603"/>
                  </a:cubicBezTo>
                  <a:cubicBezTo>
                    <a:pt x="24338" y="776"/>
                    <a:pt x="22269" y="107"/>
                    <a:pt x="20136" y="12"/>
                  </a:cubicBezTo>
                  <a:cubicBezTo>
                    <a:pt x="19975" y="4"/>
                    <a:pt x="19814" y="1"/>
                    <a:pt x="196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7"/>
            <p:cNvSpPr/>
            <p:nvPr/>
          </p:nvSpPr>
          <p:spPr>
            <a:xfrm flipH="1">
              <a:off x="1374840" y="4206734"/>
              <a:ext cx="2827107" cy="346530"/>
            </a:xfrm>
            <a:custGeom>
              <a:avLst/>
              <a:gdLst/>
              <a:ahLst/>
              <a:cxnLst/>
              <a:rect l="l" t="t" r="r" b="b"/>
              <a:pathLst>
                <a:path w="58895" h="7219" extrusionOk="0">
                  <a:moveTo>
                    <a:pt x="34340" y="0"/>
                  </a:moveTo>
                  <a:cubicBezTo>
                    <a:pt x="32723" y="0"/>
                    <a:pt x="31062" y="17"/>
                    <a:pt x="29368" y="52"/>
                  </a:cubicBezTo>
                  <a:cubicBezTo>
                    <a:pt x="13132" y="386"/>
                    <a:pt x="0" y="2249"/>
                    <a:pt x="32" y="4206"/>
                  </a:cubicBezTo>
                  <a:cubicBezTo>
                    <a:pt x="75" y="5974"/>
                    <a:pt x="10667" y="7219"/>
                    <a:pt x="24544" y="7219"/>
                  </a:cubicBezTo>
                  <a:cubicBezTo>
                    <a:pt x="26159" y="7219"/>
                    <a:pt x="27819" y="7202"/>
                    <a:pt x="29511" y="7167"/>
                  </a:cubicBezTo>
                  <a:cubicBezTo>
                    <a:pt x="45763" y="6833"/>
                    <a:pt x="58895" y="4986"/>
                    <a:pt x="58847" y="3013"/>
                  </a:cubicBezTo>
                  <a:cubicBezTo>
                    <a:pt x="58819" y="1245"/>
                    <a:pt x="48228" y="0"/>
                    <a:pt x="3434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7"/>
            <p:cNvSpPr/>
            <p:nvPr/>
          </p:nvSpPr>
          <p:spPr>
            <a:xfrm flipH="1">
              <a:off x="3660945" y="4209951"/>
              <a:ext cx="254461" cy="5424"/>
            </a:xfrm>
            <a:custGeom>
              <a:avLst/>
              <a:gdLst/>
              <a:ahLst/>
              <a:cxnLst/>
              <a:rect l="l" t="t" r="r" b="b"/>
              <a:pathLst>
                <a:path w="5301" h="113" extrusionOk="0">
                  <a:moveTo>
                    <a:pt x="64" y="1"/>
                  </a:moveTo>
                  <a:cubicBezTo>
                    <a:pt x="32" y="1"/>
                    <a:pt x="16" y="33"/>
                    <a:pt x="16" y="65"/>
                  </a:cubicBezTo>
                  <a:cubicBezTo>
                    <a:pt x="0" y="96"/>
                    <a:pt x="32" y="112"/>
                    <a:pt x="64" y="112"/>
                  </a:cubicBezTo>
                  <a:lnTo>
                    <a:pt x="5237" y="112"/>
                  </a:lnTo>
                  <a:cubicBezTo>
                    <a:pt x="5269" y="112"/>
                    <a:pt x="5301" y="96"/>
                    <a:pt x="5301" y="65"/>
                  </a:cubicBezTo>
                  <a:cubicBezTo>
                    <a:pt x="5285" y="33"/>
                    <a:pt x="5269" y="1"/>
                    <a:pt x="5237" y="1"/>
                  </a:cubicBezTo>
                  <a:close/>
                </a:path>
              </a:pathLst>
            </a:custGeom>
            <a:solidFill>
              <a:srgbClr val="805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7"/>
            <p:cNvSpPr/>
            <p:nvPr/>
          </p:nvSpPr>
          <p:spPr>
            <a:xfrm flipH="1">
              <a:off x="3761035" y="4279510"/>
              <a:ext cx="253693" cy="5376"/>
            </a:xfrm>
            <a:custGeom>
              <a:avLst/>
              <a:gdLst/>
              <a:ahLst/>
              <a:cxnLst/>
              <a:rect l="l" t="t" r="r" b="b"/>
              <a:pathLst>
                <a:path w="5285" h="112" extrusionOk="0">
                  <a:moveTo>
                    <a:pt x="64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112"/>
                    <a:pt x="64" y="112"/>
                  </a:cubicBezTo>
                  <a:lnTo>
                    <a:pt x="5237" y="112"/>
                  </a:lnTo>
                  <a:cubicBezTo>
                    <a:pt x="5269" y="112"/>
                    <a:pt x="5285" y="80"/>
                    <a:pt x="5285" y="48"/>
                  </a:cubicBezTo>
                  <a:cubicBezTo>
                    <a:pt x="5285" y="16"/>
                    <a:pt x="5269" y="0"/>
                    <a:pt x="5237" y="0"/>
                  </a:cubicBezTo>
                  <a:close/>
                </a:path>
              </a:pathLst>
            </a:custGeom>
            <a:solidFill>
              <a:srgbClr val="805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7"/>
            <p:cNvSpPr/>
            <p:nvPr/>
          </p:nvSpPr>
          <p:spPr>
            <a:xfrm flipH="1">
              <a:off x="3819121" y="4318489"/>
              <a:ext cx="255229" cy="5376"/>
            </a:xfrm>
            <a:custGeom>
              <a:avLst/>
              <a:gdLst/>
              <a:ahLst/>
              <a:cxnLst/>
              <a:rect l="l" t="t" r="r" b="b"/>
              <a:pathLst>
                <a:path w="5317" h="112" extrusionOk="0">
                  <a:moveTo>
                    <a:pt x="80" y="0"/>
                  </a:moveTo>
                  <a:cubicBezTo>
                    <a:pt x="0" y="0"/>
                    <a:pt x="0" y="112"/>
                    <a:pt x="80" y="112"/>
                  </a:cubicBezTo>
                  <a:lnTo>
                    <a:pt x="5253" y="112"/>
                  </a:lnTo>
                  <a:cubicBezTo>
                    <a:pt x="5317" y="112"/>
                    <a:pt x="5317" y="0"/>
                    <a:pt x="5253" y="0"/>
                  </a:cubicBezTo>
                  <a:close/>
                </a:path>
              </a:pathLst>
            </a:custGeom>
            <a:solidFill>
              <a:srgbClr val="805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7"/>
            <p:cNvSpPr/>
            <p:nvPr/>
          </p:nvSpPr>
          <p:spPr>
            <a:xfrm flipH="1">
              <a:off x="3710582" y="4242066"/>
              <a:ext cx="253741" cy="5376"/>
            </a:xfrm>
            <a:custGeom>
              <a:avLst/>
              <a:gdLst/>
              <a:ahLst/>
              <a:cxnLst/>
              <a:rect l="l" t="t" r="r" b="b"/>
              <a:pathLst>
                <a:path w="5286" h="112" extrusionOk="0">
                  <a:moveTo>
                    <a:pt x="64" y="0"/>
                  </a:moveTo>
                  <a:cubicBezTo>
                    <a:pt x="32" y="0"/>
                    <a:pt x="1" y="32"/>
                    <a:pt x="1" y="64"/>
                  </a:cubicBezTo>
                  <a:cubicBezTo>
                    <a:pt x="1" y="96"/>
                    <a:pt x="32" y="112"/>
                    <a:pt x="64" y="112"/>
                  </a:cubicBezTo>
                  <a:lnTo>
                    <a:pt x="5237" y="112"/>
                  </a:lnTo>
                  <a:cubicBezTo>
                    <a:pt x="5253" y="112"/>
                    <a:pt x="5285" y="96"/>
                    <a:pt x="5285" y="64"/>
                  </a:cubicBezTo>
                  <a:cubicBezTo>
                    <a:pt x="5285" y="32"/>
                    <a:pt x="5253" y="0"/>
                    <a:pt x="5237" y="0"/>
                  </a:cubicBezTo>
                  <a:close/>
                </a:path>
              </a:pathLst>
            </a:custGeom>
            <a:solidFill>
              <a:srgbClr val="805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4" name="Google Shape;814;p47"/>
            <p:cNvGrpSpPr/>
            <p:nvPr/>
          </p:nvGrpSpPr>
          <p:grpSpPr>
            <a:xfrm flipH="1">
              <a:off x="1339833" y="4191971"/>
              <a:ext cx="2928777" cy="275150"/>
              <a:chOff x="1831450" y="4457375"/>
              <a:chExt cx="1525325" cy="143300"/>
            </a:xfrm>
          </p:grpSpPr>
          <p:sp>
            <p:nvSpPr>
              <p:cNvPr id="815" name="Google Shape;815;p47"/>
              <p:cNvSpPr/>
              <p:nvPr/>
            </p:nvSpPr>
            <p:spPr>
              <a:xfrm>
                <a:off x="1896325" y="4545725"/>
                <a:ext cx="13212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112" extrusionOk="0">
                    <a:moveTo>
                      <a:pt x="64" y="0"/>
                    </a:moveTo>
                    <a:cubicBezTo>
                      <a:pt x="32" y="0"/>
                      <a:pt x="0" y="32"/>
                      <a:pt x="0" y="64"/>
                    </a:cubicBezTo>
                    <a:cubicBezTo>
                      <a:pt x="0" y="96"/>
                      <a:pt x="32" y="112"/>
                      <a:pt x="64" y="112"/>
                    </a:cubicBezTo>
                    <a:lnTo>
                      <a:pt x="5237" y="112"/>
                    </a:lnTo>
                    <a:cubicBezTo>
                      <a:pt x="5269" y="112"/>
                      <a:pt x="5285" y="96"/>
                      <a:pt x="5285" y="64"/>
                    </a:cubicBezTo>
                    <a:cubicBezTo>
                      <a:pt x="5285" y="32"/>
                      <a:pt x="5269" y="0"/>
                      <a:pt x="52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47"/>
              <p:cNvSpPr/>
              <p:nvPr/>
            </p:nvSpPr>
            <p:spPr>
              <a:xfrm>
                <a:off x="1831450" y="4587900"/>
                <a:ext cx="1325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113" extrusionOk="0">
                    <a:moveTo>
                      <a:pt x="64" y="1"/>
                    </a:moveTo>
                    <a:cubicBezTo>
                      <a:pt x="0" y="17"/>
                      <a:pt x="0" y="96"/>
                      <a:pt x="64" y="112"/>
                    </a:cubicBezTo>
                    <a:lnTo>
                      <a:pt x="5237" y="112"/>
                    </a:lnTo>
                    <a:cubicBezTo>
                      <a:pt x="5301" y="96"/>
                      <a:pt x="5301" y="17"/>
                      <a:pt x="5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47"/>
              <p:cNvSpPr/>
              <p:nvPr/>
            </p:nvSpPr>
            <p:spPr>
              <a:xfrm>
                <a:off x="1867675" y="4566775"/>
                <a:ext cx="133325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5333" h="114" extrusionOk="0">
                    <a:moveTo>
                      <a:pt x="65" y="1"/>
                    </a:moveTo>
                    <a:cubicBezTo>
                      <a:pt x="0" y="1"/>
                      <a:pt x="5" y="99"/>
                      <a:pt x="80" y="113"/>
                    </a:cubicBezTo>
                    <a:lnTo>
                      <a:pt x="5253" y="113"/>
                    </a:lnTo>
                    <a:cubicBezTo>
                      <a:pt x="5332" y="113"/>
                      <a:pt x="5332" y="2"/>
                      <a:pt x="5253" y="2"/>
                    </a:cubicBezTo>
                    <a:lnTo>
                      <a:pt x="80" y="2"/>
                    </a:lnTo>
                    <a:cubicBezTo>
                      <a:pt x="74" y="1"/>
                      <a:pt x="69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47"/>
              <p:cNvSpPr/>
              <p:nvPr/>
            </p:nvSpPr>
            <p:spPr>
              <a:xfrm>
                <a:off x="1919000" y="4457375"/>
                <a:ext cx="1323550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52942" h="5732" extrusionOk="0">
                    <a:moveTo>
                      <a:pt x="10522" y="1"/>
                    </a:moveTo>
                    <a:lnTo>
                      <a:pt x="5603" y="2691"/>
                    </a:lnTo>
                    <a:lnTo>
                      <a:pt x="3932" y="3598"/>
                    </a:lnTo>
                    <a:lnTo>
                      <a:pt x="2404" y="4426"/>
                    </a:lnTo>
                    <a:lnTo>
                      <a:pt x="828" y="5285"/>
                    </a:lnTo>
                    <a:lnTo>
                      <a:pt x="0" y="5731"/>
                    </a:lnTo>
                    <a:lnTo>
                      <a:pt x="44394" y="5731"/>
                    </a:lnTo>
                    <a:lnTo>
                      <a:pt x="45079" y="5285"/>
                    </a:lnTo>
                    <a:lnTo>
                      <a:pt x="47609" y="3598"/>
                    </a:lnTo>
                    <a:lnTo>
                      <a:pt x="50204" y="1863"/>
                    </a:lnTo>
                    <a:lnTo>
                      <a:pt x="51366" y="1099"/>
                    </a:lnTo>
                    <a:lnTo>
                      <a:pt x="52385" y="431"/>
                    </a:lnTo>
                    <a:lnTo>
                      <a:pt x="52942" y="49"/>
                    </a:lnTo>
                    <a:lnTo>
                      <a:pt x="41752" y="49"/>
                    </a:lnTo>
                    <a:lnTo>
                      <a:pt x="37963" y="33"/>
                    </a:lnTo>
                    <a:lnTo>
                      <a:pt x="29368" y="33"/>
                    </a:lnTo>
                    <a:lnTo>
                      <a:pt x="24290" y="17"/>
                    </a:lnTo>
                    <a:lnTo>
                      <a:pt x="15536" y="17"/>
                    </a:lnTo>
                    <a:lnTo>
                      <a:pt x="117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47"/>
              <p:cNvSpPr/>
              <p:nvPr/>
            </p:nvSpPr>
            <p:spPr>
              <a:xfrm>
                <a:off x="3224625" y="4466525"/>
                <a:ext cx="13215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113" extrusionOk="0">
                    <a:moveTo>
                      <a:pt x="64" y="1"/>
                    </a:moveTo>
                    <a:cubicBezTo>
                      <a:pt x="32" y="1"/>
                      <a:pt x="0" y="33"/>
                      <a:pt x="0" y="65"/>
                    </a:cubicBezTo>
                    <a:cubicBezTo>
                      <a:pt x="0" y="96"/>
                      <a:pt x="32" y="112"/>
                      <a:pt x="64" y="112"/>
                    </a:cubicBezTo>
                    <a:lnTo>
                      <a:pt x="5237" y="112"/>
                    </a:lnTo>
                    <a:cubicBezTo>
                      <a:pt x="5269" y="112"/>
                      <a:pt x="5285" y="96"/>
                      <a:pt x="5285" y="65"/>
                    </a:cubicBezTo>
                    <a:cubicBezTo>
                      <a:pt x="5285" y="33"/>
                      <a:pt x="5269" y="1"/>
                      <a:pt x="5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47"/>
              <p:cNvSpPr/>
              <p:nvPr/>
            </p:nvSpPr>
            <p:spPr>
              <a:xfrm>
                <a:off x="3172900" y="4502750"/>
                <a:ext cx="13212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112" extrusionOk="0">
                    <a:moveTo>
                      <a:pt x="64" y="0"/>
                    </a:moveTo>
                    <a:cubicBezTo>
                      <a:pt x="32" y="0"/>
                      <a:pt x="0" y="16"/>
                      <a:pt x="0" y="48"/>
                    </a:cubicBezTo>
                    <a:cubicBezTo>
                      <a:pt x="0" y="80"/>
                      <a:pt x="32" y="112"/>
                      <a:pt x="64" y="112"/>
                    </a:cubicBezTo>
                    <a:lnTo>
                      <a:pt x="5237" y="112"/>
                    </a:lnTo>
                    <a:cubicBezTo>
                      <a:pt x="5253" y="112"/>
                      <a:pt x="5285" y="80"/>
                      <a:pt x="5285" y="48"/>
                    </a:cubicBezTo>
                    <a:cubicBezTo>
                      <a:pt x="5285" y="16"/>
                      <a:pt x="5253" y="0"/>
                      <a:pt x="52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47"/>
              <p:cNvSpPr/>
              <p:nvPr/>
            </p:nvSpPr>
            <p:spPr>
              <a:xfrm>
                <a:off x="3105650" y="4545725"/>
                <a:ext cx="13212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112" extrusionOk="0">
                    <a:moveTo>
                      <a:pt x="64" y="0"/>
                    </a:moveTo>
                    <a:cubicBezTo>
                      <a:pt x="32" y="0"/>
                      <a:pt x="0" y="32"/>
                      <a:pt x="0" y="64"/>
                    </a:cubicBezTo>
                    <a:cubicBezTo>
                      <a:pt x="0" y="96"/>
                      <a:pt x="32" y="112"/>
                      <a:pt x="64" y="112"/>
                    </a:cubicBezTo>
                    <a:lnTo>
                      <a:pt x="5237" y="112"/>
                    </a:lnTo>
                    <a:cubicBezTo>
                      <a:pt x="5269" y="112"/>
                      <a:pt x="5285" y="96"/>
                      <a:pt x="5285" y="64"/>
                    </a:cubicBezTo>
                    <a:cubicBezTo>
                      <a:pt x="5285" y="32"/>
                      <a:pt x="5269" y="0"/>
                      <a:pt x="52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47"/>
              <p:cNvSpPr/>
              <p:nvPr/>
            </p:nvSpPr>
            <p:spPr>
              <a:xfrm>
                <a:off x="3040850" y="4587875"/>
                <a:ext cx="1324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115" extrusionOk="0">
                    <a:moveTo>
                      <a:pt x="52" y="0"/>
                    </a:moveTo>
                    <a:cubicBezTo>
                      <a:pt x="1" y="0"/>
                      <a:pt x="1" y="114"/>
                      <a:pt x="52" y="114"/>
                    </a:cubicBezTo>
                    <a:cubicBezTo>
                      <a:pt x="55" y="114"/>
                      <a:pt x="58" y="114"/>
                      <a:pt x="61" y="113"/>
                    </a:cubicBezTo>
                    <a:lnTo>
                      <a:pt x="5234" y="113"/>
                    </a:lnTo>
                    <a:cubicBezTo>
                      <a:pt x="5298" y="97"/>
                      <a:pt x="5298" y="18"/>
                      <a:pt x="5234" y="2"/>
                    </a:cubicBezTo>
                    <a:lnTo>
                      <a:pt x="61" y="2"/>
                    </a:lnTo>
                    <a:cubicBezTo>
                      <a:pt x="58" y="1"/>
                      <a:pt x="55" y="0"/>
                      <a:pt x="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47"/>
              <p:cNvSpPr/>
              <p:nvPr/>
            </p:nvSpPr>
            <p:spPr>
              <a:xfrm>
                <a:off x="3077375" y="4566825"/>
                <a:ext cx="1329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112" extrusionOk="0">
                    <a:moveTo>
                      <a:pt x="65" y="0"/>
                    </a:moveTo>
                    <a:cubicBezTo>
                      <a:pt x="1" y="0"/>
                      <a:pt x="1" y="111"/>
                      <a:pt x="65" y="111"/>
                    </a:cubicBezTo>
                    <a:lnTo>
                      <a:pt x="5238" y="111"/>
                    </a:lnTo>
                    <a:cubicBezTo>
                      <a:pt x="5317" y="111"/>
                      <a:pt x="5317" y="0"/>
                      <a:pt x="52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47"/>
              <p:cNvSpPr/>
              <p:nvPr/>
            </p:nvSpPr>
            <p:spPr>
              <a:xfrm>
                <a:off x="3141850" y="4523050"/>
                <a:ext cx="13332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333" h="112" extrusionOk="0">
                    <a:moveTo>
                      <a:pt x="80" y="0"/>
                    </a:moveTo>
                    <a:cubicBezTo>
                      <a:pt x="1" y="0"/>
                      <a:pt x="1" y="112"/>
                      <a:pt x="80" y="112"/>
                    </a:cubicBezTo>
                    <a:lnTo>
                      <a:pt x="5253" y="112"/>
                    </a:lnTo>
                    <a:cubicBezTo>
                      <a:pt x="5333" y="112"/>
                      <a:pt x="5333" y="0"/>
                      <a:pt x="52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47"/>
              <p:cNvSpPr/>
              <p:nvPr/>
            </p:nvSpPr>
            <p:spPr>
              <a:xfrm>
                <a:off x="3199150" y="4483250"/>
                <a:ext cx="1321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112" extrusionOk="0">
                    <a:moveTo>
                      <a:pt x="48" y="0"/>
                    </a:moveTo>
                    <a:cubicBezTo>
                      <a:pt x="17" y="0"/>
                      <a:pt x="1" y="32"/>
                      <a:pt x="1" y="64"/>
                    </a:cubicBezTo>
                    <a:cubicBezTo>
                      <a:pt x="1" y="96"/>
                      <a:pt x="17" y="112"/>
                      <a:pt x="48" y="112"/>
                    </a:cubicBezTo>
                    <a:lnTo>
                      <a:pt x="5222" y="112"/>
                    </a:lnTo>
                    <a:cubicBezTo>
                      <a:pt x="5253" y="112"/>
                      <a:pt x="5285" y="96"/>
                      <a:pt x="5285" y="64"/>
                    </a:cubicBezTo>
                    <a:cubicBezTo>
                      <a:pt x="5285" y="32"/>
                      <a:pt x="5253" y="0"/>
                      <a:pt x="52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47"/>
              <p:cNvSpPr/>
              <p:nvPr/>
            </p:nvSpPr>
            <p:spPr>
              <a:xfrm>
                <a:off x="2853350" y="4458575"/>
                <a:ext cx="314000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12560" h="5684" extrusionOk="0">
                    <a:moveTo>
                      <a:pt x="8787" y="1"/>
                    </a:moveTo>
                    <a:lnTo>
                      <a:pt x="0" y="5683"/>
                    </a:lnTo>
                    <a:lnTo>
                      <a:pt x="4585" y="5683"/>
                    </a:lnTo>
                    <a:lnTo>
                      <a:pt x="125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47"/>
              <p:cNvSpPr/>
              <p:nvPr/>
            </p:nvSpPr>
            <p:spPr>
              <a:xfrm>
                <a:off x="2648025" y="4458175"/>
                <a:ext cx="314775" cy="142500"/>
              </a:xfrm>
              <a:custGeom>
                <a:avLst/>
                <a:gdLst/>
                <a:ahLst/>
                <a:cxnLst/>
                <a:rect l="l" t="t" r="r" b="b"/>
                <a:pathLst>
                  <a:path w="12591" h="5700" extrusionOk="0">
                    <a:moveTo>
                      <a:pt x="8802" y="1"/>
                    </a:moveTo>
                    <a:lnTo>
                      <a:pt x="0" y="5699"/>
                    </a:lnTo>
                    <a:lnTo>
                      <a:pt x="4584" y="5699"/>
                    </a:lnTo>
                    <a:lnTo>
                      <a:pt x="12591" y="17"/>
                    </a:lnTo>
                    <a:lnTo>
                      <a:pt x="88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47"/>
              <p:cNvSpPr/>
              <p:nvPr/>
            </p:nvSpPr>
            <p:spPr>
              <a:xfrm>
                <a:off x="2432725" y="4458175"/>
                <a:ext cx="314800" cy="14250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5700" extrusionOk="0">
                    <a:moveTo>
                      <a:pt x="8819" y="1"/>
                    </a:moveTo>
                    <a:lnTo>
                      <a:pt x="1" y="5699"/>
                    </a:lnTo>
                    <a:lnTo>
                      <a:pt x="4585" y="5699"/>
                    </a:lnTo>
                    <a:lnTo>
                      <a:pt x="125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47"/>
              <p:cNvSpPr/>
              <p:nvPr/>
            </p:nvSpPr>
            <p:spPr>
              <a:xfrm>
                <a:off x="2211075" y="4457775"/>
                <a:ext cx="315200" cy="142900"/>
              </a:xfrm>
              <a:custGeom>
                <a:avLst/>
                <a:gdLst/>
                <a:ahLst/>
                <a:cxnLst/>
                <a:rect l="l" t="t" r="r" b="b"/>
                <a:pathLst>
                  <a:path w="12608" h="5716" extrusionOk="0">
                    <a:moveTo>
                      <a:pt x="8835" y="1"/>
                    </a:moveTo>
                    <a:lnTo>
                      <a:pt x="1" y="5715"/>
                    </a:lnTo>
                    <a:lnTo>
                      <a:pt x="4585" y="5715"/>
                    </a:lnTo>
                    <a:lnTo>
                      <a:pt x="1260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47"/>
              <p:cNvSpPr/>
              <p:nvPr/>
            </p:nvSpPr>
            <p:spPr>
              <a:xfrm>
                <a:off x="1991825" y="4457375"/>
                <a:ext cx="315575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12623" h="5732" extrusionOk="0">
                    <a:moveTo>
                      <a:pt x="8834" y="1"/>
                    </a:moveTo>
                    <a:lnTo>
                      <a:pt x="0" y="5731"/>
                    </a:lnTo>
                    <a:lnTo>
                      <a:pt x="4568" y="5731"/>
                    </a:lnTo>
                    <a:lnTo>
                      <a:pt x="12623" y="17"/>
                    </a:lnTo>
                    <a:lnTo>
                      <a:pt x="883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1" name="Google Shape;831;p47"/>
            <p:cNvSpPr/>
            <p:nvPr/>
          </p:nvSpPr>
          <p:spPr>
            <a:xfrm flipH="1">
              <a:off x="1711752" y="4187052"/>
              <a:ext cx="2144848" cy="227580"/>
            </a:xfrm>
            <a:custGeom>
              <a:avLst/>
              <a:gdLst/>
              <a:ahLst/>
              <a:cxnLst/>
              <a:rect l="l" t="t" r="r" b="b"/>
              <a:pathLst>
                <a:path w="44682" h="4741" extrusionOk="0">
                  <a:moveTo>
                    <a:pt x="41211" y="0"/>
                  </a:moveTo>
                  <a:cubicBezTo>
                    <a:pt x="39780" y="305"/>
                    <a:pt x="38316" y="383"/>
                    <a:pt x="36849" y="383"/>
                  </a:cubicBezTo>
                  <a:cubicBezTo>
                    <a:pt x="36016" y="383"/>
                    <a:pt x="35181" y="358"/>
                    <a:pt x="34351" y="335"/>
                  </a:cubicBezTo>
                  <a:cubicBezTo>
                    <a:pt x="30195" y="216"/>
                    <a:pt x="26041" y="156"/>
                    <a:pt x="21889" y="156"/>
                  </a:cubicBezTo>
                  <a:cubicBezTo>
                    <a:pt x="15466" y="156"/>
                    <a:pt x="9047" y="299"/>
                    <a:pt x="2627" y="589"/>
                  </a:cubicBezTo>
                  <a:cubicBezTo>
                    <a:pt x="2587" y="588"/>
                    <a:pt x="2547" y="588"/>
                    <a:pt x="2508" y="588"/>
                  </a:cubicBezTo>
                  <a:cubicBezTo>
                    <a:pt x="1993" y="588"/>
                    <a:pt x="1492" y="683"/>
                    <a:pt x="1020" y="860"/>
                  </a:cubicBezTo>
                  <a:cubicBezTo>
                    <a:pt x="510" y="1083"/>
                    <a:pt x="81" y="1497"/>
                    <a:pt x="33" y="2070"/>
                  </a:cubicBezTo>
                  <a:cubicBezTo>
                    <a:pt x="1" y="2643"/>
                    <a:pt x="399" y="3168"/>
                    <a:pt x="908" y="3439"/>
                  </a:cubicBezTo>
                  <a:cubicBezTo>
                    <a:pt x="1418" y="3709"/>
                    <a:pt x="2007" y="3757"/>
                    <a:pt x="2580" y="3789"/>
                  </a:cubicBezTo>
                  <a:cubicBezTo>
                    <a:pt x="2991" y="3808"/>
                    <a:pt x="3402" y="3817"/>
                    <a:pt x="3814" y="3817"/>
                  </a:cubicBezTo>
                  <a:cubicBezTo>
                    <a:pt x="6077" y="3817"/>
                    <a:pt x="8339" y="3555"/>
                    <a:pt x="10602" y="3407"/>
                  </a:cubicBezTo>
                  <a:cubicBezTo>
                    <a:pt x="12046" y="3317"/>
                    <a:pt x="13490" y="3278"/>
                    <a:pt x="14935" y="3278"/>
                  </a:cubicBezTo>
                  <a:cubicBezTo>
                    <a:pt x="22420" y="3278"/>
                    <a:pt x="29906" y="4322"/>
                    <a:pt x="37391" y="4696"/>
                  </a:cubicBezTo>
                  <a:cubicBezTo>
                    <a:pt x="37899" y="4721"/>
                    <a:pt x="38415" y="4741"/>
                    <a:pt x="38931" y="4741"/>
                  </a:cubicBezTo>
                  <a:cubicBezTo>
                    <a:pt x="40699" y="4741"/>
                    <a:pt x="42469" y="4512"/>
                    <a:pt x="43885" y="3502"/>
                  </a:cubicBezTo>
                  <a:cubicBezTo>
                    <a:pt x="44220" y="3248"/>
                    <a:pt x="44570" y="2929"/>
                    <a:pt x="44618" y="2499"/>
                  </a:cubicBezTo>
                  <a:cubicBezTo>
                    <a:pt x="44681" y="1974"/>
                    <a:pt x="44283" y="1513"/>
                    <a:pt x="43854" y="1194"/>
                  </a:cubicBezTo>
                  <a:cubicBezTo>
                    <a:pt x="43408" y="892"/>
                    <a:pt x="42914" y="669"/>
                    <a:pt x="42564" y="255"/>
                  </a:cubicBezTo>
                  <a:lnTo>
                    <a:pt x="41211" y="0"/>
                  </a:lnTo>
                  <a:close/>
                </a:path>
              </a:pathLst>
            </a:custGeom>
            <a:solidFill>
              <a:srgbClr val="262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2" name="Google Shape;832;p47"/>
            <p:cNvGrpSpPr/>
            <p:nvPr/>
          </p:nvGrpSpPr>
          <p:grpSpPr>
            <a:xfrm flipH="1">
              <a:off x="1245797" y="3048840"/>
              <a:ext cx="3038606" cy="1322757"/>
              <a:chOff x="1823225" y="3862025"/>
              <a:chExt cx="1582525" cy="688900"/>
            </a:xfrm>
          </p:grpSpPr>
          <p:sp>
            <p:nvSpPr>
              <p:cNvPr id="833" name="Google Shape;833;p47"/>
              <p:cNvSpPr/>
              <p:nvPr/>
            </p:nvSpPr>
            <p:spPr>
              <a:xfrm>
                <a:off x="1823225" y="3862025"/>
                <a:ext cx="1483000" cy="688350"/>
              </a:xfrm>
              <a:custGeom>
                <a:avLst/>
                <a:gdLst/>
                <a:ahLst/>
                <a:cxnLst/>
                <a:rect l="l" t="t" r="r" b="b"/>
                <a:pathLst>
                  <a:path w="59320" h="27534" extrusionOk="0">
                    <a:moveTo>
                      <a:pt x="48932" y="1"/>
                    </a:moveTo>
                    <a:cubicBezTo>
                      <a:pt x="48914" y="1"/>
                      <a:pt x="48896" y="1"/>
                      <a:pt x="48878" y="2"/>
                    </a:cubicBezTo>
                    <a:cubicBezTo>
                      <a:pt x="46920" y="130"/>
                      <a:pt x="45026" y="6147"/>
                      <a:pt x="45026" y="6147"/>
                    </a:cubicBezTo>
                    <a:cubicBezTo>
                      <a:pt x="44309" y="5971"/>
                      <a:pt x="44357" y="6051"/>
                      <a:pt x="43720" y="6003"/>
                    </a:cubicBezTo>
                    <a:lnTo>
                      <a:pt x="43243" y="5971"/>
                    </a:lnTo>
                    <a:cubicBezTo>
                      <a:pt x="43159" y="5969"/>
                      <a:pt x="43075" y="5968"/>
                      <a:pt x="42992" y="5968"/>
                    </a:cubicBezTo>
                    <a:cubicBezTo>
                      <a:pt x="41820" y="5968"/>
                      <a:pt x="40665" y="6176"/>
                      <a:pt x="39566" y="6592"/>
                    </a:cubicBezTo>
                    <a:cubicBezTo>
                      <a:pt x="38834" y="6847"/>
                      <a:pt x="38117" y="7181"/>
                      <a:pt x="37433" y="7579"/>
                    </a:cubicBezTo>
                    <a:cubicBezTo>
                      <a:pt x="36134" y="5447"/>
                      <a:pt x="32182" y="2868"/>
                      <a:pt x="30467" y="2868"/>
                    </a:cubicBezTo>
                    <a:cubicBezTo>
                      <a:pt x="30185" y="2868"/>
                      <a:pt x="29964" y="2938"/>
                      <a:pt x="29824" y="3090"/>
                    </a:cubicBezTo>
                    <a:cubicBezTo>
                      <a:pt x="28408" y="4618"/>
                      <a:pt x="30095" y="8534"/>
                      <a:pt x="31066" y="10444"/>
                    </a:cubicBezTo>
                    <a:cubicBezTo>
                      <a:pt x="31337" y="10985"/>
                      <a:pt x="31544" y="11367"/>
                      <a:pt x="31623" y="11495"/>
                    </a:cubicBezTo>
                    <a:lnTo>
                      <a:pt x="31639" y="11543"/>
                    </a:lnTo>
                    <a:cubicBezTo>
                      <a:pt x="31655" y="11543"/>
                      <a:pt x="31655" y="11558"/>
                      <a:pt x="31639" y="11558"/>
                    </a:cubicBezTo>
                    <a:cubicBezTo>
                      <a:pt x="31639" y="11558"/>
                      <a:pt x="31639" y="11590"/>
                      <a:pt x="31639" y="11606"/>
                    </a:cubicBezTo>
                    <a:cubicBezTo>
                      <a:pt x="31002" y="11320"/>
                      <a:pt x="29681" y="10747"/>
                      <a:pt x="28010" y="10174"/>
                    </a:cubicBezTo>
                    <a:cubicBezTo>
                      <a:pt x="25530" y="9323"/>
                      <a:pt x="22275" y="8463"/>
                      <a:pt x="19228" y="8463"/>
                    </a:cubicBezTo>
                    <a:cubicBezTo>
                      <a:pt x="18227" y="8463"/>
                      <a:pt x="17248" y="8556"/>
                      <a:pt x="16326" y="8773"/>
                    </a:cubicBezTo>
                    <a:cubicBezTo>
                      <a:pt x="15515" y="8964"/>
                      <a:pt x="14735" y="9266"/>
                      <a:pt x="14003" y="9696"/>
                    </a:cubicBezTo>
                    <a:cubicBezTo>
                      <a:pt x="9769" y="12211"/>
                      <a:pt x="8447" y="16684"/>
                      <a:pt x="8034" y="19294"/>
                    </a:cubicBezTo>
                    <a:cubicBezTo>
                      <a:pt x="6378" y="19390"/>
                      <a:pt x="3784" y="19692"/>
                      <a:pt x="3306" y="20775"/>
                    </a:cubicBezTo>
                    <a:cubicBezTo>
                      <a:pt x="3099" y="21220"/>
                      <a:pt x="2956" y="21714"/>
                      <a:pt x="2892" y="22207"/>
                    </a:cubicBezTo>
                    <a:cubicBezTo>
                      <a:pt x="2637" y="22319"/>
                      <a:pt x="2383" y="22446"/>
                      <a:pt x="2144" y="22605"/>
                    </a:cubicBezTo>
                    <a:cubicBezTo>
                      <a:pt x="1889" y="22764"/>
                      <a:pt x="1682" y="22971"/>
                      <a:pt x="1523" y="23226"/>
                    </a:cubicBezTo>
                    <a:cubicBezTo>
                      <a:pt x="790" y="24558"/>
                      <a:pt x="1" y="26916"/>
                      <a:pt x="7302" y="26916"/>
                    </a:cubicBezTo>
                    <a:cubicBezTo>
                      <a:pt x="7767" y="26916"/>
                      <a:pt x="8265" y="26907"/>
                      <a:pt x="8798" y="26887"/>
                    </a:cubicBezTo>
                    <a:cubicBezTo>
                      <a:pt x="8843" y="26886"/>
                      <a:pt x="8888" y="26885"/>
                      <a:pt x="8933" y="26885"/>
                    </a:cubicBezTo>
                    <a:cubicBezTo>
                      <a:pt x="9479" y="26885"/>
                      <a:pt x="10042" y="26968"/>
                      <a:pt x="10660" y="26982"/>
                    </a:cubicBezTo>
                    <a:cubicBezTo>
                      <a:pt x="11082" y="26990"/>
                      <a:pt x="11519" y="26994"/>
                      <a:pt x="11975" y="26994"/>
                    </a:cubicBezTo>
                    <a:cubicBezTo>
                      <a:pt x="12431" y="26994"/>
                      <a:pt x="12904" y="26990"/>
                      <a:pt x="13398" y="26982"/>
                    </a:cubicBezTo>
                    <a:cubicBezTo>
                      <a:pt x="19111" y="26814"/>
                      <a:pt x="23670" y="26607"/>
                      <a:pt x="27786" y="26607"/>
                    </a:cubicBezTo>
                    <a:cubicBezTo>
                      <a:pt x="30677" y="26607"/>
                      <a:pt x="33349" y="26709"/>
                      <a:pt x="36048" y="26998"/>
                    </a:cubicBezTo>
                    <a:cubicBezTo>
                      <a:pt x="38692" y="27281"/>
                      <a:pt x="42085" y="27533"/>
                      <a:pt x="45153" y="27533"/>
                    </a:cubicBezTo>
                    <a:cubicBezTo>
                      <a:pt x="49675" y="27533"/>
                      <a:pt x="53491" y="26986"/>
                      <a:pt x="53159" y="25184"/>
                    </a:cubicBezTo>
                    <a:cubicBezTo>
                      <a:pt x="53080" y="24834"/>
                      <a:pt x="52921" y="24531"/>
                      <a:pt x="52682" y="24276"/>
                    </a:cubicBezTo>
                    <a:cubicBezTo>
                      <a:pt x="55515" y="24276"/>
                      <a:pt x="59320" y="23958"/>
                      <a:pt x="59049" y="22334"/>
                    </a:cubicBezTo>
                    <a:cubicBezTo>
                      <a:pt x="58699" y="20297"/>
                      <a:pt x="54465" y="19342"/>
                      <a:pt x="52730" y="19040"/>
                    </a:cubicBezTo>
                    <a:lnTo>
                      <a:pt x="52555" y="19008"/>
                    </a:lnTo>
                    <a:cubicBezTo>
                      <a:pt x="52571" y="18976"/>
                      <a:pt x="52586" y="18944"/>
                      <a:pt x="52586" y="18912"/>
                    </a:cubicBezTo>
                    <a:cubicBezTo>
                      <a:pt x="52602" y="18880"/>
                      <a:pt x="52618" y="18849"/>
                      <a:pt x="52634" y="18833"/>
                    </a:cubicBezTo>
                    <a:cubicBezTo>
                      <a:pt x="52793" y="18435"/>
                      <a:pt x="52921" y="18037"/>
                      <a:pt x="53016" y="17639"/>
                    </a:cubicBezTo>
                    <a:cubicBezTo>
                      <a:pt x="54321" y="12163"/>
                      <a:pt x="51011" y="9648"/>
                      <a:pt x="51011" y="9648"/>
                    </a:cubicBezTo>
                    <a:cubicBezTo>
                      <a:pt x="52383" y="5879"/>
                      <a:pt x="50864" y="1"/>
                      <a:pt x="489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47"/>
              <p:cNvSpPr/>
              <p:nvPr/>
            </p:nvSpPr>
            <p:spPr>
              <a:xfrm>
                <a:off x="2037575" y="4145100"/>
                <a:ext cx="91150" cy="9775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3910" extrusionOk="0">
                    <a:moveTo>
                      <a:pt x="2422" y="0"/>
                    </a:moveTo>
                    <a:cubicBezTo>
                      <a:pt x="2050" y="0"/>
                      <a:pt x="1658" y="103"/>
                      <a:pt x="1417" y="235"/>
                    </a:cubicBezTo>
                    <a:cubicBezTo>
                      <a:pt x="860" y="570"/>
                      <a:pt x="430" y="1095"/>
                      <a:pt x="208" y="1716"/>
                    </a:cubicBezTo>
                    <a:cubicBezTo>
                      <a:pt x="64" y="2050"/>
                      <a:pt x="1" y="2416"/>
                      <a:pt x="17" y="2766"/>
                    </a:cubicBezTo>
                    <a:cubicBezTo>
                      <a:pt x="33" y="3132"/>
                      <a:pt x="208" y="3483"/>
                      <a:pt x="494" y="3705"/>
                    </a:cubicBezTo>
                    <a:cubicBezTo>
                      <a:pt x="685" y="3847"/>
                      <a:pt x="916" y="3909"/>
                      <a:pt x="1154" y="3909"/>
                    </a:cubicBezTo>
                    <a:cubicBezTo>
                      <a:pt x="1454" y="3909"/>
                      <a:pt x="1765" y="3810"/>
                      <a:pt x="2022" y="3642"/>
                    </a:cubicBezTo>
                    <a:cubicBezTo>
                      <a:pt x="2452" y="3307"/>
                      <a:pt x="2770" y="2862"/>
                      <a:pt x="2977" y="2352"/>
                    </a:cubicBezTo>
                    <a:cubicBezTo>
                      <a:pt x="3184" y="1891"/>
                      <a:pt x="3646" y="793"/>
                      <a:pt x="3264" y="315"/>
                    </a:cubicBezTo>
                    <a:cubicBezTo>
                      <a:pt x="3089" y="86"/>
                      <a:pt x="2764" y="0"/>
                      <a:pt x="24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47"/>
              <p:cNvSpPr/>
              <p:nvPr/>
            </p:nvSpPr>
            <p:spPr>
              <a:xfrm>
                <a:off x="2590700" y="4411475"/>
                <a:ext cx="563525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22541" h="5578" extrusionOk="0">
                    <a:moveTo>
                      <a:pt x="18318" y="0"/>
                    </a:moveTo>
                    <a:cubicBezTo>
                      <a:pt x="18185" y="0"/>
                      <a:pt x="18106" y="6"/>
                      <a:pt x="18099" y="6"/>
                    </a:cubicBezTo>
                    <a:cubicBezTo>
                      <a:pt x="18067" y="6"/>
                      <a:pt x="18035" y="38"/>
                      <a:pt x="18035" y="86"/>
                    </a:cubicBezTo>
                    <a:cubicBezTo>
                      <a:pt x="18035" y="118"/>
                      <a:pt x="18067" y="150"/>
                      <a:pt x="18115" y="150"/>
                    </a:cubicBezTo>
                    <a:cubicBezTo>
                      <a:pt x="18119" y="150"/>
                      <a:pt x="18185" y="145"/>
                      <a:pt x="18298" y="145"/>
                    </a:cubicBezTo>
                    <a:cubicBezTo>
                      <a:pt x="19022" y="145"/>
                      <a:pt x="21670" y="335"/>
                      <a:pt x="22317" y="3158"/>
                    </a:cubicBezTo>
                    <a:cubicBezTo>
                      <a:pt x="22397" y="3476"/>
                      <a:pt x="22301" y="3795"/>
                      <a:pt x="22094" y="4033"/>
                    </a:cubicBezTo>
                    <a:cubicBezTo>
                      <a:pt x="21116" y="5154"/>
                      <a:pt x="17516" y="5422"/>
                      <a:pt x="14302" y="5422"/>
                    </a:cubicBezTo>
                    <a:cubicBezTo>
                      <a:pt x="11398" y="5422"/>
                      <a:pt x="8808" y="5203"/>
                      <a:pt x="8756" y="5195"/>
                    </a:cubicBezTo>
                    <a:cubicBezTo>
                      <a:pt x="8712" y="5195"/>
                      <a:pt x="4590" y="4600"/>
                      <a:pt x="1820" y="4600"/>
                    </a:cubicBezTo>
                    <a:cubicBezTo>
                      <a:pt x="1519" y="4600"/>
                      <a:pt x="1234" y="4607"/>
                      <a:pt x="972" y="4622"/>
                    </a:cubicBezTo>
                    <a:cubicBezTo>
                      <a:pt x="765" y="4638"/>
                      <a:pt x="478" y="4638"/>
                      <a:pt x="81" y="4654"/>
                    </a:cubicBezTo>
                    <a:cubicBezTo>
                      <a:pt x="33" y="4654"/>
                      <a:pt x="1" y="4686"/>
                      <a:pt x="17" y="4734"/>
                    </a:cubicBezTo>
                    <a:cubicBezTo>
                      <a:pt x="1" y="4766"/>
                      <a:pt x="33" y="4797"/>
                      <a:pt x="81" y="4797"/>
                    </a:cubicBezTo>
                    <a:cubicBezTo>
                      <a:pt x="478" y="4797"/>
                      <a:pt x="765" y="4782"/>
                      <a:pt x="972" y="4766"/>
                    </a:cubicBezTo>
                    <a:cubicBezTo>
                      <a:pt x="1233" y="4750"/>
                      <a:pt x="1516" y="4743"/>
                      <a:pt x="1816" y="4743"/>
                    </a:cubicBezTo>
                    <a:cubicBezTo>
                      <a:pt x="4572" y="4743"/>
                      <a:pt x="8682" y="5339"/>
                      <a:pt x="8740" y="5339"/>
                    </a:cubicBezTo>
                    <a:cubicBezTo>
                      <a:pt x="8962" y="5370"/>
                      <a:pt x="11493" y="5577"/>
                      <a:pt x="14343" y="5577"/>
                    </a:cubicBezTo>
                    <a:cubicBezTo>
                      <a:pt x="17574" y="5577"/>
                      <a:pt x="21187" y="5307"/>
                      <a:pt x="22206" y="4129"/>
                    </a:cubicBezTo>
                    <a:cubicBezTo>
                      <a:pt x="22445" y="3858"/>
                      <a:pt x="22540" y="3476"/>
                      <a:pt x="22460" y="3126"/>
                    </a:cubicBezTo>
                    <a:cubicBezTo>
                      <a:pt x="21793" y="210"/>
                      <a:pt x="19107" y="0"/>
                      <a:pt x="18318" y="0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7"/>
              <p:cNvSpPr/>
              <p:nvPr/>
            </p:nvSpPr>
            <p:spPr>
              <a:xfrm>
                <a:off x="1846575" y="4348875"/>
                <a:ext cx="298875" cy="186125"/>
              </a:xfrm>
              <a:custGeom>
                <a:avLst/>
                <a:gdLst/>
                <a:ahLst/>
                <a:cxnLst/>
                <a:rect l="l" t="t" r="r" b="b"/>
                <a:pathLst>
                  <a:path w="11955" h="7445" extrusionOk="0">
                    <a:moveTo>
                      <a:pt x="11872" y="1"/>
                    </a:moveTo>
                    <a:cubicBezTo>
                      <a:pt x="11856" y="1"/>
                      <a:pt x="11840" y="5"/>
                      <a:pt x="11827" y="11"/>
                    </a:cubicBezTo>
                    <a:cubicBezTo>
                      <a:pt x="10251" y="1062"/>
                      <a:pt x="8484" y="1778"/>
                      <a:pt x="6622" y="2160"/>
                    </a:cubicBezTo>
                    <a:cubicBezTo>
                      <a:pt x="5715" y="2335"/>
                      <a:pt x="4791" y="2415"/>
                      <a:pt x="3868" y="2415"/>
                    </a:cubicBezTo>
                    <a:cubicBezTo>
                      <a:pt x="2277" y="2447"/>
                      <a:pt x="1130" y="2478"/>
                      <a:pt x="366" y="4022"/>
                    </a:cubicBezTo>
                    <a:cubicBezTo>
                      <a:pt x="32" y="4675"/>
                      <a:pt x="0" y="5264"/>
                      <a:pt x="239" y="5773"/>
                    </a:cubicBezTo>
                    <a:cubicBezTo>
                      <a:pt x="669" y="6712"/>
                      <a:pt x="1926" y="7031"/>
                      <a:pt x="1974" y="7047"/>
                    </a:cubicBezTo>
                    <a:cubicBezTo>
                      <a:pt x="2038" y="7063"/>
                      <a:pt x="3454" y="7445"/>
                      <a:pt x="7657" y="7445"/>
                    </a:cubicBezTo>
                    <a:cubicBezTo>
                      <a:pt x="7688" y="7445"/>
                      <a:pt x="7720" y="7413"/>
                      <a:pt x="7720" y="7365"/>
                    </a:cubicBezTo>
                    <a:cubicBezTo>
                      <a:pt x="7720" y="7333"/>
                      <a:pt x="7688" y="7301"/>
                      <a:pt x="7657" y="7301"/>
                    </a:cubicBezTo>
                    <a:cubicBezTo>
                      <a:pt x="3486" y="7301"/>
                      <a:pt x="2022" y="6903"/>
                      <a:pt x="2022" y="6903"/>
                    </a:cubicBezTo>
                    <a:cubicBezTo>
                      <a:pt x="2006" y="6903"/>
                      <a:pt x="780" y="6585"/>
                      <a:pt x="366" y="5710"/>
                    </a:cubicBezTo>
                    <a:cubicBezTo>
                      <a:pt x="144" y="5248"/>
                      <a:pt x="191" y="4691"/>
                      <a:pt x="494" y="4086"/>
                    </a:cubicBezTo>
                    <a:cubicBezTo>
                      <a:pt x="1226" y="2622"/>
                      <a:pt x="2277" y="2590"/>
                      <a:pt x="3868" y="2558"/>
                    </a:cubicBezTo>
                    <a:cubicBezTo>
                      <a:pt x="3920" y="2559"/>
                      <a:pt x="3971" y="2559"/>
                      <a:pt x="4022" y="2559"/>
                    </a:cubicBezTo>
                    <a:cubicBezTo>
                      <a:pt x="6833" y="2559"/>
                      <a:pt x="9578" y="1702"/>
                      <a:pt x="11922" y="139"/>
                    </a:cubicBezTo>
                    <a:cubicBezTo>
                      <a:pt x="11954" y="107"/>
                      <a:pt x="11954" y="59"/>
                      <a:pt x="11938" y="27"/>
                    </a:cubicBezTo>
                    <a:cubicBezTo>
                      <a:pt x="11920" y="9"/>
                      <a:pt x="11896" y="1"/>
                      <a:pt x="11872" y="1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7"/>
              <p:cNvSpPr/>
              <p:nvPr/>
            </p:nvSpPr>
            <p:spPr>
              <a:xfrm>
                <a:off x="2030825" y="4144400"/>
                <a:ext cx="86375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4020" extrusionOk="0">
                    <a:moveTo>
                      <a:pt x="2628" y="0"/>
                    </a:moveTo>
                    <a:cubicBezTo>
                      <a:pt x="2113" y="0"/>
                      <a:pt x="1437" y="161"/>
                      <a:pt x="907" y="852"/>
                    </a:cubicBezTo>
                    <a:cubicBezTo>
                      <a:pt x="32" y="1998"/>
                      <a:pt x="0" y="3033"/>
                      <a:pt x="844" y="3988"/>
                    </a:cubicBezTo>
                    <a:cubicBezTo>
                      <a:pt x="860" y="4004"/>
                      <a:pt x="876" y="4020"/>
                      <a:pt x="891" y="4020"/>
                    </a:cubicBezTo>
                    <a:cubicBezTo>
                      <a:pt x="923" y="4020"/>
                      <a:pt x="939" y="4004"/>
                      <a:pt x="955" y="3988"/>
                    </a:cubicBezTo>
                    <a:cubicBezTo>
                      <a:pt x="987" y="3972"/>
                      <a:pt x="987" y="3924"/>
                      <a:pt x="955" y="3893"/>
                    </a:cubicBezTo>
                    <a:cubicBezTo>
                      <a:pt x="159" y="2985"/>
                      <a:pt x="175" y="2046"/>
                      <a:pt x="1019" y="932"/>
                    </a:cubicBezTo>
                    <a:cubicBezTo>
                      <a:pt x="1516" y="289"/>
                      <a:pt x="2137" y="136"/>
                      <a:pt x="2615" y="136"/>
                    </a:cubicBezTo>
                    <a:cubicBezTo>
                      <a:pt x="3025" y="136"/>
                      <a:pt x="3329" y="249"/>
                      <a:pt x="3359" y="263"/>
                    </a:cubicBezTo>
                    <a:cubicBezTo>
                      <a:pt x="3365" y="266"/>
                      <a:pt x="3370" y="268"/>
                      <a:pt x="3376" y="268"/>
                    </a:cubicBezTo>
                    <a:cubicBezTo>
                      <a:pt x="3402" y="268"/>
                      <a:pt x="3425" y="242"/>
                      <a:pt x="3438" y="216"/>
                    </a:cubicBezTo>
                    <a:cubicBezTo>
                      <a:pt x="3454" y="184"/>
                      <a:pt x="3438" y="136"/>
                      <a:pt x="3406" y="120"/>
                    </a:cubicBezTo>
                    <a:cubicBezTo>
                      <a:pt x="3399" y="120"/>
                      <a:pt x="3074" y="0"/>
                      <a:pt x="2628" y="0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47"/>
              <p:cNvSpPr/>
              <p:nvPr/>
            </p:nvSpPr>
            <p:spPr>
              <a:xfrm>
                <a:off x="2018075" y="4070700"/>
                <a:ext cx="598925" cy="334175"/>
              </a:xfrm>
              <a:custGeom>
                <a:avLst/>
                <a:gdLst/>
                <a:ahLst/>
                <a:cxnLst/>
                <a:rect l="l" t="t" r="r" b="b"/>
                <a:pathLst>
                  <a:path w="23957" h="13367" extrusionOk="0">
                    <a:moveTo>
                      <a:pt x="11518" y="1"/>
                    </a:moveTo>
                    <a:cubicBezTo>
                      <a:pt x="10539" y="1"/>
                      <a:pt x="9603" y="99"/>
                      <a:pt x="8755" y="330"/>
                    </a:cubicBezTo>
                    <a:cubicBezTo>
                      <a:pt x="8708" y="346"/>
                      <a:pt x="3678" y="1413"/>
                      <a:pt x="1354" y="6872"/>
                    </a:cubicBezTo>
                    <a:cubicBezTo>
                      <a:pt x="1338" y="6888"/>
                      <a:pt x="303" y="9228"/>
                      <a:pt x="176" y="10900"/>
                    </a:cubicBezTo>
                    <a:lnTo>
                      <a:pt x="17" y="13287"/>
                    </a:lnTo>
                    <a:cubicBezTo>
                      <a:pt x="1" y="13335"/>
                      <a:pt x="33" y="13367"/>
                      <a:pt x="80" y="13367"/>
                    </a:cubicBezTo>
                    <a:cubicBezTo>
                      <a:pt x="112" y="13367"/>
                      <a:pt x="160" y="13335"/>
                      <a:pt x="160" y="13303"/>
                    </a:cubicBezTo>
                    <a:lnTo>
                      <a:pt x="319" y="10900"/>
                    </a:lnTo>
                    <a:cubicBezTo>
                      <a:pt x="446" y="9260"/>
                      <a:pt x="1465" y="6952"/>
                      <a:pt x="1481" y="6920"/>
                    </a:cubicBezTo>
                    <a:cubicBezTo>
                      <a:pt x="3773" y="1540"/>
                      <a:pt x="8739" y="474"/>
                      <a:pt x="8803" y="474"/>
                    </a:cubicBezTo>
                    <a:cubicBezTo>
                      <a:pt x="9644" y="242"/>
                      <a:pt x="10574" y="143"/>
                      <a:pt x="11546" y="143"/>
                    </a:cubicBezTo>
                    <a:cubicBezTo>
                      <a:pt x="16983" y="143"/>
                      <a:pt x="23764" y="3219"/>
                      <a:pt x="23845" y="3259"/>
                    </a:cubicBezTo>
                    <a:cubicBezTo>
                      <a:pt x="23853" y="3263"/>
                      <a:pt x="23862" y="3265"/>
                      <a:pt x="23871" y="3265"/>
                    </a:cubicBezTo>
                    <a:cubicBezTo>
                      <a:pt x="23899" y="3265"/>
                      <a:pt x="23929" y="3247"/>
                      <a:pt x="23941" y="3211"/>
                    </a:cubicBezTo>
                    <a:cubicBezTo>
                      <a:pt x="23956" y="3180"/>
                      <a:pt x="23941" y="3132"/>
                      <a:pt x="23909" y="3116"/>
                    </a:cubicBezTo>
                    <a:cubicBezTo>
                      <a:pt x="23828" y="3089"/>
                      <a:pt x="17006" y="1"/>
                      <a:pt x="11518" y="1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47"/>
              <p:cNvSpPr/>
              <p:nvPr/>
            </p:nvSpPr>
            <p:spPr>
              <a:xfrm>
                <a:off x="2204725" y="4072800"/>
                <a:ext cx="333475" cy="282225"/>
              </a:xfrm>
              <a:custGeom>
                <a:avLst/>
                <a:gdLst/>
                <a:ahLst/>
                <a:cxnLst/>
                <a:rect l="l" t="t" r="r" b="b"/>
                <a:pathLst>
                  <a:path w="13339" h="11289" extrusionOk="0">
                    <a:moveTo>
                      <a:pt x="3959" y="1"/>
                    </a:moveTo>
                    <a:cubicBezTo>
                      <a:pt x="2960" y="1"/>
                      <a:pt x="1984" y="93"/>
                      <a:pt x="1066" y="310"/>
                    </a:cubicBezTo>
                    <a:cubicBezTo>
                      <a:pt x="844" y="740"/>
                      <a:pt x="684" y="1170"/>
                      <a:pt x="573" y="1631"/>
                    </a:cubicBezTo>
                    <a:cubicBezTo>
                      <a:pt x="0" y="4035"/>
                      <a:pt x="223" y="6581"/>
                      <a:pt x="1242" y="8842"/>
                    </a:cubicBezTo>
                    <a:cubicBezTo>
                      <a:pt x="1671" y="9797"/>
                      <a:pt x="2292" y="10752"/>
                      <a:pt x="3263" y="11118"/>
                    </a:cubicBezTo>
                    <a:cubicBezTo>
                      <a:pt x="3568" y="11236"/>
                      <a:pt x="3887" y="11288"/>
                      <a:pt x="4209" y="11288"/>
                    </a:cubicBezTo>
                    <a:cubicBezTo>
                      <a:pt x="5012" y="11288"/>
                      <a:pt x="5838" y="10965"/>
                      <a:pt x="6542" y="10545"/>
                    </a:cubicBezTo>
                    <a:cubicBezTo>
                      <a:pt x="7529" y="9956"/>
                      <a:pt x="8389" y="9176"/>
                      <a:pt x="9439" y="8714"/>
                    </a:cubicBezTo>
                    <a:cubicBezTo>
                      <a:pt x="10092" y="8428"/>
                      <a:pt x="10808" y="8269"/>
                      <a:pt x="11477" y="7982"/>
                    </a:cubicBezTo>
                    <a:cubicBezTo>
                      <a:pt x="12145" y="7712"/>
                      <a:pt x="12782" y="7266"/>
                      <a:pt x="13068" y="6597"/>
                    </a:cubicBezTo>
                    <a:cubicBezTo>
                      <a:pt x="13212" y="6231"/>
                      <a:pt x="13291" y="5833"/>
                      <a:pt x="13291" y="5420"/>
                    </a:cubicBezTo>
                    <a:cubicBezTo>
                      <a:pt x="13339" y="4258"/>
                      <a:pt x="13227" y="2873"/>
                      <a:pt x="12718" y="1711"/>
                    </a:cubicBezTo>
                    <a:cubicBezTo>
                      <a:pt x="10250" y="860"/>
                      <a:pt x="6998" y="1"/>
                      <a:pt x="39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47"/>
              <p:cNvSpPr/>
              <p:nvPr/>
            </p:nvSpPr>
            <p:spPr>
              <a:xfrm>
                <a:off x="2118150" y="4143925"/>
                <a:ext cx="71475" cy="126725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5069" extrusionOk="0">
                    <a:moveTo>
                      <a:pt x="1392" y="0"/>
                    </a:moveTo>
                    <a:cubicBezTo>
                      <a:pt x="280" y="0"/>
                      <a:pt x="0" y="1675"/>
                      <a:pt x="57" y="2590"/>
                    </a:cubicBezTo>
                    <a:cubicBezTo>
                      <a:pt x="89" y="3243"/>
                      <a:pt x="168" y="3943"/>
                      <a:pt x="566" y="4469"/>
                    </a:cubicBezTo>
                    <a:cubicBezTo>
                      <a:pt x="835" y="4823"/>
                      <a:pt x="1292" y="5069"/>
                      <a:pt x="1722" y="5069"/>
                    </a:cubicBezTo>
                    <a:cubicBezTo>
                      <a:pt x="1929" y="5069"/>
                      <a:pt x="2130" y="5012"/>
                      <a:pt x="2301" y="4883"/>
                    </a:cubicBezTo>
                    <a:cubicBezTo>
                      <a:pt x="2699" y="4612"/>
                      <a:pt x="2810" y="4087"/>
                      <a:pt x="2810" y="3609"/>
                    </a:cubicBezTo>
                    <a:cubicBezTo>
                      <a:pt x="2794" y="2861"/>
                      <a:pt x="2858" y="1938"/>
                      <a:pt x="2731" y="1222"/>
                    </a:cubicBezTo>
                    <a:cubicBezTo>
                      <a:pt x="2667" y="712"/>
                      <a:pt x="2333" y="282"/>
                      <a:pt x="1871" y="91"/>
                    </a:cubicBezTo>
                    <a:cubicBezTo>
                      <a:pt x="1697" y="29"/>
                      <a:pt x="1537" y="0"/>
                      <a:pt x="1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47"/>
              <p:cNvSpPr/>
              <p:nvPr/>
            </p:nvSpPr>
            <p:spPr>
              <a:xfrm>
                <a:off x="2061450" y="4280700"/>
                <a:ext cx="360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638" extrusionOk="0">
                    <a:moveTo>
                      <a:pt x="112" y="0"/>
                    </a:moveTo>
                    <a:cubicBezTo>
                      <a:pt x="96" y="0"/>
                      <a:pt x="80" y="0"/>
                      <a:pt x="64" y="32"/>
                    </a:cubicBezTo>
                    <a:cubicBezTo>
                      <a:pt x="17" y="207"/>
                      <a:pt x="1" y="414"/>
                      <a:pt x="33" y="605"/>
                    </a:cubicBezTo>
                    <a:cubicBezTo>
                      <a:pt x="33" y="621"/>
                      <a:pt x="48" y="637"/>
                      <a:pt x="64" y="637"/>
                    </a:cubicBezTo>
                    <a:cubicBezTo>
                      <a:pt x="96" y="637"/>
                      <a:pt x="96" y="605"/>
                      <a:pt x="96" y="589"/>
                    </a:cubicBezTo>
                    <a:cubicBezTo>
                      <a:pt x="80" y="414"/>
                      <a:pt x="80" y="223"/>
                      <a:pt x="144" y="48"/>
                    </a:cubicBezTo>
                    <a:cubicBezTo>
                      <a:pt x="144" y="32"/>
                      <a:pt x="128" y="0"/>
                      <a:pt x="112" y="0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47"/>
              <p:cNvSpPr/>
              <p:nvPr/>
            </p:nvSpPr>
            <p:spPr>
              <a:xfrm>
                <a:off x="2055475" y="4261300"/>
                <a:ext cx="7600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681" extrusionOk="0">
                    <a:moveTo>
                      <a:pt x="258" y="1"/>
                    </a:moveTo>
                    <a:cubicBezTo>
                      <a:pt x="248" y="1"/>
                      <a:pt x="240" y="4"/>
                      <a:pt x="240" y="12"/>
                    </a:cubicBezTo>
                    <a:cubicBezTo>
                      <a:pt x="81" y="188"/>
                      <a:pt x="1" y="410"/>
                      <a:pt x="1" y="633"/>
                    </a:cubicBezTo>
                    <a:cubicBezTo>
                      <a:pt x="1" y="665"/>
                      <a:pt x="17" y="681"/>
                      <a:pt x="49" y="681"/>
                    </a:cubicBezTo>
                    <a:cubicBezTo>
                      <a:pt x="49" y="681"/>
                      <a:pt x="65" y="665"/>
                      <a:pt x="81" y="649"/>
                    </a:cubicBezTo>
                    <a:cubicBezTo>
                      <a:pt x="81" y="442"/>
                      <a:pt x="144" y="219"/>
                      <a:pt x="287" y="60"/>
                    </a:cubicBezTo>
                    <a:cubicBezTo>
                      <a:pt x="303" y="44"/>
                      <a:pt x="303" y="12"/>
                      <a:pt x="287" y="12"/>
                    </a:cubicBezTo>
                    <a:cubicBezTo>
                      <a:pt x="280" y="4"/>
                      <a:pt x="268" y="1"/>
                      <a:pt x="258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47"/>
              <p:cNvSpPr/>
              <p:nvPr/>
            </p:nvSpPr>
            <p:spPr>
              <a:xfrm>
                <a:off x="2051500" y="4286675"/>
                <a:ext cx="2825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44" extrusionOk="0">
                    <a:moveTo>
                      <a:pt x="64" y="0"/>
                    </a:moveTo>
                    <a:cubicBezTo>
                      <a:pt x="49" y="0"/>
                      <a:pt x="33" y="0"/>
                      <a:pt x="33" y="32"/>
                    </a:cubicBezTo>
                    <a:cubicBezTo>
                      <a:pt x="17" y="287"/>
                      <a:pt x="1" y="541"/>
                      <a:pt x="17" y="812"/>
                    </a:cubicBezTo>
                    <a:cubicBezTo>
                      <a:pt x="17" y="828"/>
                      <a:pt x="33" y="844"/>
                      <a:pt x="64" y="844"/>
                    </a:cubicBezTo>
                    <a:cubicBezTo>
                      <a:pt x="80" y="844"/>
                      <a:pt x="96" y="828"/>
                      <a:pt x="96" y="812"/>
                    </a:cubicBezTo>
                    <a:cubicBezTo>
                      <a:pt x="80" y="541"/>
                      <a:pt x="80" y="287"/>
                      <a:pt x="112" y="32"/>
                    </a:cubicBezTo>
                    <a:cubicBezTo>
                      <a:pt x="112" y="16"/>
                      <a:pt x="96" y="0"/>
                      <a:pt x="64" y="0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47"/>
              <p:cNvSpPr/>
              <p:nvPr/>
            </p:nvSpPr>
            <p:spPr>
              <a:xfrm>
                <a:off x="2565250" y="4158925"/>
                <a:ext cx="159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76" extrusionOk="0">
                    <a:moveTo>
                      <a:pt x="48" y="1"/>
                    </a:moveTo>
                    <a:cubicBezTo>
                      <a:pt x="16" y="1"/>
                      <a:pt x="0" y="17"/>
                      <a:pt x="16" y="49"/>
                    </a:cubicBezTo>
                    <a:cubicBezTo>
                      <a:pt x="16" y="64"/>
                      <a:pt x="32" y="80"/>
                      <a:pt x="48" y="80"/>
                    </a:cubicBezTo>
                    <a:cubicBezTo>
                      <a:pt x="223" y="80"/>
                      <a:pt x="414" y="112"/>
                      <a:pt x="589" y="176"/>
                    </a:cubicBezTo>
                    <a:cubicBezTo>
                      <a:pt x="605" y="176"/>
                      <a:pt x="621" y="176"/>
                      <a:pt x="637" y="160"/>
                    </a:cubicBezTo>
                    <a:cubicBezTo>
                      <a:pt x="637" y="144"/>
                      <a:pt x="621" y="128"/>
                      <a:pt x="605" y="112"/>
                    </a:cubicBezTo>
                    <a:cubicBezTo>
                      <a:pt x="430" y="49"/>
                      <a:pt x="255" y="1"/>
                      <a:pt x="64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47"/>
              <p:cNvSpPr/>
              <p:nvPr/>
            </p:nvSpPr>
            <p:spPr>
              <a:xfrm>
                <a:off x="2584350" y="4154550"/>
                <a:ext cx="1632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367" extrusionOk="0">
                    <a:moveTo>
                      <a:pt x="48" y="1"/>
                    </a:moveTo>
                    <a:cubicBezTo>
                      <a:pt x="32" y="1"/>
                      <a:pt x="0" y="17"/>
                      <a:pt x="0" y="33"/>
                    </a:cubicBezTo>
                    <a:cubicBezTo>
                      <a:pt x="0" y="48"/>
                      <a:pt x="16" y="80"/>
                      <a:pt x="32" y="80"/>
                    </a:cubicBezTo>
                    <a:cubicBezTo>
                      <a:pt x="255" y="112"/>
                      <a:pt x="446" y="208"/>
                      <a:pt x="589" y="367"/>
                    </a:cubicBezTo>
                    <a:lnTo>
                      <a:pt x="637" y="367"/>
                    </a:lnTo>
                    <a:cubicBezTo>
                      <a:pt x="653" y="351"/>
                      <a:pt x="653" y="319"/>
                      <a:pt x="637" y="303"/>
                    </a:cubicBezTo>
                    <a:cubicBezTo>
                      <a:pt x="478" y="144"/>
                      <a:pt x="271" y="33"/>
                      <a:pt x="48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47"/>
              <p:cNvSpPr/>
              <p:nvPr/>
            </p:nvSpPr>
            <p:spPr>
              <a:xfrm>
                <a:off x="2555700" y="4147625"/>
                <a:ext cx="211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844" h="183" extrusionOk="0">
                    <a:moveTo>
                      <a:pt x="20" y="1"/>
                    </a:moveTo>
                    <a:cubicBezTo>
                      <a:pt x="9" y="1"/>
                      <a:pt x="0" y="16"/>
                      <a:pt x="0" y="39"/>
                    </a:cubicBezTo>
                    <a:cubicBezTo>
                      <a:pt x="0" y="55"/>
                      <a:pt x="16" y="71"/>
                      <a:pt x="32" y="71"/>
                    </a:cubicBezTo>
                    <a:cubicBezTo>
                      <a:pt x="287" y="87"/>
                      <a:pt x="541" y="119"/>
                      <a:pt x="796" y="182"/>
                    </a:cubicBezTo>
                    <a:cubicBezTo>
                      <a:pt x="812" y="182"/>
                      <a:pt x="828" y="166"/>
                      <a:pt x="844" y="150"/>
                    </a:cubicBezTo>
                    <a:cubicBezTo>
                      <a:pt x="844" y="134"/>
                      <a:pt x="828" y="119"/>
                      <a:pt x="812" y="103"/>
                    </a:cubicBezTo>
                    <a:cubicBezTo>
                      <a:pt x="557" y="55"/>
                      <a:pt x="303" y="23"/>
                      <a:pt x="32" y="7"/>
                    </a:cubicBezTo>
                    <a:cubicBezTo>
                      <a:pt x="28" y="3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7"/>
              <p:cNvSpPr/>
              <p:nvPr/>
            </p:nvSpPr>
            <p:spPr>
              <a:xfrm>
                <a:off x="1890350" y="4420775"/>
                <a:ext cx="60500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797" extrusionOk="0">
                    <a:moveTo>
                      <a:pt x="1210" y="0"/>
                    </a:moveTo>
                    <a:cubicBezTo>
                      <a:pt x="541" y="0"/>
                      <a:pt x="0" y="191"/>
                      <a:pt x="0" y="398"/>
                    </a:cubicBezTo>
                    <a:cubicBezTo>
                      <a:pt x="0" y="621"/>
                      <a:pt x="541" y="796"/>
                      <a:pt x="1210" y="796"/>
                    </a:cubicBezTo>
                    <a:cubicBezTo>
                      <a:pt x="1879" y="796"/>
                      <a:pt x="2420" y="621"/>
                      <a:pt x="2420" y="398"/>
                    </a:cubicBezTo>
                    <a:cubicBezTo>
                      <a:pt x="2420" y="191"/>
                      <a:pt x="1879" y="0"/>
                      <a:pt x="1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7"/>
              <p:cNvSpPr/>
              <p:nvPr/>
            </p:nvSpPr>
            <p:spPr>
              <a:xfrm>
                <a:off x="1923375" y="4357925"/>
                <a:ext cx="617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891" extrusionOk="0">
                    <a:moveTo>
                      <a:pt x="1697" y="1"/>
                    </a:moveTo>
                    <a:cubicBezTo>
                      <a:pt x="1534" y="1"/>
                      <a:pt x="1353" y="15"/>
                      <a:pt x="1162" y="47"/>
                    </a:cubicBezTo>
                    <a:cubicBezTo>
                      <a:pt x="510" y="159"/>
                      <a:pt x="0" y="429"/>
                      <a:pt x="48" y="652"/>
                    </a:cubicBezTo>
                    <a:cubicBezTo>
                      <a:pt x="71" y="799"/>
                      <a:pt x="359" y="890"/>
                      <a:pt x="765" y="890"/>
                    </a:cubicBezTo>
                    <a:cubicBezTo>
                      <a:pt x="929" y="890"/>
                      <a:pt x="1113" y="875"/>
                      <a:pt x="1306" y="843"/>
                    </a:cubicBezTo>
                    <a:cubicBezTo>
                      <a:pt x="1958" y="748"/>
                      <a:pt x="2468" y="477"/>
                      <a:pt x="2420" y="254"/>
                    </a:cubicBezTo>
                    <a:cubicBezTo>
                      <a:pt x="2397" y="95"/>
                      <a:pt x="2106" y="1"/>
                      <a:pt x="16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7"/>
              <p:cNvSpPr/>
              <p:nvPr/>
            </p:nvSpPr>
            <p:spPr>
              <a:xfrm>
                <a:off x="2530625" y="3930625"/>
                <a:ext cx="363350" cy="516050"/>
              </a:xfrm>
              <a:custGeom>
                <a:avLst/>
                <a:gdLst/>
                <a:ahLst/>
                <a:cxnLst/>
                <a:rect l="l" t="t" r="r" b="b"/>
                <a:pathLst>
                  <a:path w="14534" h="20642" extrusionOk="0">
                    <a:moveTo>
                      <a:pt x="2105" y="1"/>
                    </a:moveTo>
                    <a:cubicBezTo>
                      <a:pt x="1814" y="1"/>
                      <a:pt x="1588" y="69"/>
                      <a:pt x="1449" y="219"/>
                    </a:cubicBezTo>
                    <a:cubicBezTo>
                      <a:pt x="0" y="1747"/>
                      <a:pt x="1719" y="5647"/>
                      <a:pt x="2690" y="7557"/>
                    </a:cubicBezTo>
                    <a:lnTo>
                      <a:pt x="3248" y="8607"/>
                    </a:lnTo>
                    <a:lnTo>
                      <a:pt x="3279" y="8639"/>
                    </a:lnTo>
                    <a:cubicBezTo>
                      <a:pt x="3279" y="8655"/>
                      <a:pt x="3279" y="8655"/>
                      <a:pt x="3279" y="8671"/>
                    </a:cubicBezTo>
                    <a:cubicBezTo>
                      <a:pt x="3279" y="8687"/>
                      <a:pt x="3279" y="8703"/>
                      <a:pt x="3279" y="8719"/>
                    </a:cubicBezTo>
                    <a:cubicBezTo>
                      <a:pt x="3232" y="9308"/>
                      <a:pt x="3248" y="9913"/>
                      <a:pt x="3327" y="10502"/>
                    </a:cubicBezTo>
                    <a:cubicBezTo>
                      <a:pt x="3232" y="11998"/>
                      <a:pt x="3216" y="14354"/>
                      <a:pt x="3932" y="16630"/>
                    </a:cubicBezTo>
                    <a:cubicBezTo>
                      <a:pt x="5094" y="20355"/>
                      <a:pt x="10442" y="20641"/>
                      <a:pt x="10442" y="20641"/>
                    </a:cubicBezTo>
                    <a:cubicBezTo>
                      <a:pt x="10442" y="20641"/>
                      <a:pt x="10808" y="17585"/>
                      <a:pt x="12273" y="16120"/>
                    </a:cubicBezTo>
                    <a:cubicBezTo>
                      <a:pt x="14533" y="13892"/>
                      <a:pt x="13880" y="12810"/>
                      <a:pt x="13467" y="10072"/>
                    </a:cubicBezTo>
                    <a:cubicBezTo>
                      <a:pt x="13244" y="8592"/>
                      <a:pt x="11970" y="5281"/>
                      <a:pt x="11350" y="3721"/>
                    </a:cubicBezTo>
                    <a:cubicBezTo>
                      <a:pt x="10570" y="3991"/>
                      <a:pt x="9821" y="4342"/>
                      <a:pt x="9121" y="4740"/>
                    </a:cubicBezTo>
                    <a:cubicBezTo>
                      <a:pt x="8054" y="2564"/>
                      <a:pt x="3882" y="1"/>
                      <a:pt x="21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7"/>
              <p:cNvSpPr/>
              <p:nvPr/>
            </p:nvSpPr>
            <p:spPr>
              <a:xfrm>
                <a:off x="2905875" y="3862025"/>
                <a:ext cx="284950" cy="525350"/>
              </a:xfrm>
              <a:custGeom>
                <a:avLst/>
                <a:gdLst/>
                <a:ahLst/>
                <a:cxnLst/>
                <a:rect l="l" t="t" r="r" b="b"/>
                <a:pathLst>
                  <a:path w="11398" h="21014" extrusionOk="0">
                    <a:moveTo>
                      <a:pt x="5657" y="1"/>
                    </a:moveTo>
                    <a:cubicBezTo>
                      <a:pt x="5639" y="1"/>
                      <a:pt x="5622" y="1"/>
                      <a:pt x="5604" y="2"/>
                    </a:cubicBezTo>
                    <a:cubicBezTo>
                      <a:pt x="3646" y="114"/>
                      <a:pt x="1751" y="6131"/>
                      <a:pt x="1751" y="6131"/>
                    </a:cubicBezTo>
                    <a:cubicBezTo>
                      <a:pt x="1051" y="5956"/>
                      <a:pt x="1083" y="6019"/>
                      <a:pt x="462" y="5987"/>
                    </a:cubicBezTo>
                    <a:lnTo>
                      <a:pt x="1" y="5956"/>
                    </a:lnTo>
                    <a:lnTo>
                      <a:pt x="1" y="5956"/>
                    </a:lnTo>
                    <a:cubicBezTo>
                      <a:pt x="160" y="7277"/>
                      <a:pt x="414" y="8566"/>
                      <a:pt x="765" y="9855"/>
                    </a:cubicBezTo>
                    <a:cubicBezTo>
                      <a:pt x="1194" y="11558"/>
                      <a:pt x="1592" y="13357"/>
                      <a:pt x="2420" y="14933"/>
                    </a:cubicBezTo>
                    <a:cubicBezTo>
                      <a:pt x="2818" y="15777"/>
                      <a:pt x="3455" y="16493"/>
                      <a:pt x="4235" y="17018"/>
                    </a:cubicBezTo>
                    <a:cubicBezTo>
                      <a:pt x="4792" y="17368"/>
                      <a:pt x="5381" y="17639"/>
                      <a:pt x="5874" y="18053"/>
                    </a:cubicBezTo>
                    <a:lnTo>
                      <a:pt x="7434" y="20599"/>
                    </a:lnTo>
                    <a:cubicBezTo>
                      <a:pt x="7514" y="20743"/>
                      <a:pt x="7593" y="20886"/>
                      <a:pt x="7705" y="21013"/>
                    </a:cubicBezTo>
                    <a:cubicBezTo>
                      <a:pt x="7705" y="21013"/>
                      <a:pt x="10029" y="20345"/>
                      <a:pt x="10824" y="16779"/>
                    </a:cubicBezTo>
                    <a:cubicBezTo>
                      <a:pt x="11397" y="14280"/>
                      <a:pt x="9662" y="11845"/>
                      <a:pt x="8612" y="10572"/>
                    </a:cubicBezTo>
                    <a:cubicBezTo>
                      <a:pt x="8373" y="10237"/>
                      <a:pt x="8087" y="9935"/>
                      <a:pt x="7784" y="9664"/>
                    </a:cubicBezTo>
                    <a:cubicBezTo>
                      <a:pt x="7768" y="9648"/>
                      <a:pt x="7752" y="9632"/>
                      <a:pt x="7736" y="9617"/>
                    </a:cubicBezTo>
                    <a:cubicBezTo>
                      <a:pt x="9108" y="5863"/>
                      <a:pt x="7574" y="1"/>
                      <a:pt x="56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7"/>
              <p:cNvSpPr/>
              <p:nvPr/>
            </p:nvSpPr>
            <p:spPr>
              <a:xfrm>
                <a:off x="2756250" y="4009800"/>
                <a:ext cx="1926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1716" extrusionOk="0">
                    <a:moveTo>
                      <a:pt x="5795" y="1"/>
                    </a:moveTo>
                    <a:cubicBezTo>
                      <a:pt x="5250" y="1"/>
                      <a:pt x="4600" y="32"/>
                      <a:pt x="3869" y="124"/>
                    </a:cubicBezTo>
                    <a:cubicBezTo>
                      <a:pt x="2484" y="299"/>
                      <a:pt x="1178" y="809"/>
                      <a:pt x="32" y="1588"/>
                    </a:cubicBezTo>
                    <a:cubicBezTo>
                      <a:pt x="1" y="1604"/>
                      <a:pt x="1" y="1652"/>
                      <a:pt x="17" y="1684"/>
                    </a:cubicBezTo>
                    <a:cubicBezTo>
                      <a:pt x="32" y="1700"/>
                      <a:pt x="48" y="1716"/>
                      <a:pt x="80" y="1716"/>
                    </a:cubicBezTo>
                    <a:cubicBezTo>
                      <a:pt x="96" y="1716"/>
                      <a:pt x="112" y="1716"/>
                      <a:pt x="128" y="1700"/>
                    </a:cubicBezTo>
                    <a:cubicBezTo>
                      <a:pt x="1242" y="936"/>
                      <a:pt x="2531" y="442"/>
                      <a:pt x="3884" y="267"/>
                    </a:cubicBezTo>
                    <a:cubicBezTo>
                      <a:pt x="4611" y="175"/>
                      <a:pt x="5255" y="144"/>
                      <a:pt x="5796" y="144"/>
                    </a:cubicBezTo>
                    <a:cubicBezTo>
                      <a:pt x="6936" y="144"/>
                      <a:pt x="7614" y="283"/>
                      <a:pt x="7625" y="283"/>
                    </a:cubicBezTo>
                    <a:cubicBezTo>
                      <a:pt x="7631" y="286"/>
                      <a:pt x="7637" y="288"/>
                      <a:pt x="7642" y="288"/>
                    </a:cubicBezTo>
                    <a:cubicBezTo>
                      <a:pt x="7668" y="288"/>
                      <a:pt x="7692" y="262"/>
                      <a:pt x="7705" y="236"/>
                    </a:cubicBezTo>
                    <a:cubicBezTo>
                      <a:pt x="7705" y="188"/>
                      <a:pt x="7689" y="156"/>
                      <a:pt x="7641" y="140"/>
                    </a:cubicBezTo>
                    <a:cubicBezTo>
                      <a:pt x="7630" y="140"/>
                      <a:pt x="6945" y="1"/>
                      <a:pt x="5795" y="1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7"/>
              <p:cNvSpPr/>
              <p:nvPr/>
            </p:nvSpPr>
            <p:spPr>
              <a:xfrm>
                <a:off x="2761550" y="4366225"/>
                <a:ext cx="368800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4752" h="3329" extrusionOk="0">
                    <a:moveTo>
                      <a:pt x="14653" y="0"/>
                    </a:moveTo>
                    <a:cubicBezTo>
                      <a:pt x="14638" y="0"/>
                      <a:pt x="14623" y="5"/>
                      <a:pt x="14608" y="18"/>
                    </a:cubicBezTo>
                    <a:cubicBezTo>
                      <a:pt x="14576" y="34"/>
                      <a:pt x="11090" y="2373"/>
                      <a:pt x="7413" y="2899"/>
                    </a:cubicBezTo>
                    <a:cubicBezTo>
                      <a:pt x="5943" y="3109"/>
                      <a:pt x="4665" y="3181"/>
                      <a:pt x="3606" y="3181"/>
                    </a:cubicBezTo>
                    <a:cubicBezTo>
                      <a:pt x="1385" y="3181"/>
                      <a:pt x="134" y="2867"/>
                      <a:pt x="123" y="2867"/>
                    </a:cubicBezTo>
                    <a:cubicBezTo>
                      <a:pt x="118" y="2866"/>
                      <a:pt x="113" y="2866"/>
                      <a:pt x="108" y="2866"/>
                    </a:cubicBezTo>
                    <a:cubicBezTo>
                      <a:pt x="24" y="2866"/>
                      <a:pt x="1" y="2995"/>
                      <a:pt x="91" y="3010"/>
                    </a:cubicBezTo>
                    <a:cubicBezTo>
                      <a:pt x="107" y="3026"/>
                      <a:pt x="1349" y="3328"/>
                      <a:pt x="3577" y="3328"/>
                    </a:cubicBezTo>
                    <a:cubicBezTo>
                      <a:pt x="4866" y="3328"/>
                      <a:pt x="6156" y="3233"/>
                      <a:pt x="7429" y="3042"/>
                    </a:cubicBezTo>
                    <a:cubicBezTo>
                      <a:pt x="11138" y="2517"/>
                      <a:pt x="14656" y="161"/>
                      <a:pt x="14687" y="129"/>
                    </a:cubicBezTo>
                    <a:cubicBezTo>
                      <a:pt x="14752" y="91"/>
                      <a:pt x="14712" y="0"/>
                      <a:pt x="14653" y="0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7"/>
              <p:cNvSpPr/>
              <p:nvPr/>
            </p:nvSpPr>
            <p:spPr>
              <a:xfrm>
                <a:off x="3050325" y="3905850"/>
                <a:ext cx="54950" cy="18625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7450" extrusionOk="0">
                    <a:moveTo>
                      <a:pt x="924" y="0"/>
                    </a:moveTo>
                    <a:lnTo>
                      <a:pt x="1" y="6288"/>
                    </a:lnTo>
                    <a:lnTo>
                      <a:pt x="1799" y="7450"/>
                    </a:lnTo>
                    <a:cubicBezTo>
                      <a:pt x="2197" y="1592"/>
                      <a:pt x="924" y="0"/>
                      <a:pt x="9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7"/>
              <p:cNvSpPr/>
              <p:nvPr/>
            </p:nvSpPr>
            <p:spPr>
              <a:xfrm>
                <a:off x="2572800" y="3979225"/>
                <a:ext cx="127775" cy="158250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6330" extrusionOk="0">
                    <a:moveTo>
                      <a:pt x="544" y="1"/>
                    </a:moveTo>
                    <a:cubicBezTo>
                      <a:pt x="462" y="1"/>
                      <a:pt x="386" y="56"/>
                      <a:pt x="351" y="137"/>
                    </a:cubicBezTo>
                    <a:cubicBezTo>
                      <a:pt x="192" y="583"/>
                      <a:pt x="1" y="1793"/>
                      <a:pt x="1179" y="4021"/>
                    </a:cubicBezTo>
                    <a:cubicBezTo>
                      <a:pt x="2358" y="6248"/>
                      <a:pt x="2404" y="6330"/>
                      <a:pt x="2404" y="6330"/>
                    </a:cubicBezTo>
                    <a:cubicBezTo>
                      <a:pt x="2404" y="6330"/>
                      <a:pt x="2404" y="6329"/>
                      <a:pt x="2404" y="6329"/>
                    </a:cubicBezTo>
                    <a:lnTo>
                      <a:pt x="5015" y="4594"/>
                    </a:lnTo>
                    <a:cubicBezTo>
                      <a:pt x="5094" y="4531"/>
                      <a:pt x="5110" y="4403"/>
                      <a:pt x="5046" y="4308"/>
                    </a:cubicBezTo>
                    <a:cubicBezTo>
                      <a:pt x="4537" y="3607"/>
                      <a:pt x="2372" y="758"/>
                      <a:pt x="637" y="26"/>
                    </a:cubicBezTo>
                    <a:cubicBezTo>
                      <a:pt x="607" y="9"/>
                      <a:pt x="575" y="1"/>
                      <a:pt x="5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7"/>
              <p:cNvSpPr/>
              <p:nvPr/>
            </p:nvSpPr>
            <p:spPr>
              <a:xfrm>
                <a:off x="2863875" y="4339050"/>
                <a:ext cx="11375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61" extrusionOk="0">
                    <a:moveTo>
                      <a:pt x="231" y="0"/>
                    </a:moveTo>
                    <a:cubicBezTo>
                      <a:pt x="169" y="0"/>
                      <a:pt x="106" y="36"/>
                      <a:pt x="73" y="102"/>
                    </a:cubicBezTo>
                    <a:cubicBezTo>
                      <a:pt x="0" y="218"/>
                      <a:pt x="100" y="361"/>
                      <a:pt x="239" y="361"/>
                    </a:cubicBezTo>
                    <a:cubicBezTo>
                      <a:pt x="252" y="361"/>
                      <a:pt x="266" y="359"/>
                      <a:pt x="280" y="357"/>
                    </a:cubicBezTo>
                    <a:cubicBezTo>
                      <a:pt x="423" y="309"/>
                      <a:pt x="455" y="102"/>
                      <a:pt x="312" y="22"/>
                    </a:cubicBezTo>
                    <a:cubicBezTo>
                      <a:pt x="287" y="7"/>
                      <a:pt x="259" y="0"/>
                      <a:pt x="231" y="0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7"/>
              <p:cNvSpPr/>
              <p:nvPr/>
            </p:nvSpPr>
            <p:spPr>
              <a:xfrm>
                <a:off x="2843225" y="4344825"/>
                <a:ext cx="1192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62" extrusionOk="0">
                    <a:moveTo>
                      <a:pt x="235" y="1"/>
                    </a:moveTo>
                    <a:cubicBezTo>
                      <a:pt x="178" y="1"/>
                      <a:pt x="122" y="28"/>
                      <a:pt x="87" y="94"/>
                    </a:cubicBezTo>
                    <a:cubicBezTo>
                      <a:pt x="0" y="235"/>
                      <a:pt x="121" y="362"/>
                      <a:pt x="242" y="362"/>
                    </a:cubicBezTo>
                    <a:cubicBezTo>
                      <a:pt x="298" y="362"/>
                      <a:pt x="354" y="334"/>
                      <a:pt x="390" y="269"/>
                    </a:cubicBezTo>
                    <a:cubicBezTo>
                      <a:pt x="477" y="127"/>
                      <a:pt x="356" y="1"/>
                      <a:pt x="235" y="1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7"/>
              <p:cNvSpPr/>
              <p:nvPr/>
            </p:nvSpPr>
            <p:spPr>
              <a:xfrm>
                <a:off x="2854725" y="4356150"/>
                <a:ext cx="1097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46" extrusionOk="0">
                    <a:moveTo>
                      <a:pt x="218" y="0"/>
                    </a:moveTo>
                    <a:cubicBezTo>
                      <a:pt x="153" y="0"/>
                      <a:pt x="94" y="32"/>
                      <a:pt x="73" y="86"/>
                    </a:cubicBezTo>
                    <a:cubicBezTo>
                      <a:pt x="0" y="203"/>
                      <a:pt x="100" y="345"/>
                      <a:pt x="227" y="345"/>
                    </a:cubicBezTo>
                    <a:cubicBezTo>
                      <a:pt x="239" y="345"/>
                      <a:pt x="251" y="344"/>
                      <a:pt x="264" y="341"/>
                    </a:cubicBezTo>
                    <a:cubicBezTo>
                      <a:pt x="423" y="293"/>
                      <a:pt x="439" y="86"/>
                      <a:pt x="312" y="23"/>
                    </a:cubicBezTo>
                    <a:cubicBezTo>
                      <a:pt x="281" y="7"/>
                      <a:pt x="249" y="0"/>
                      <a:pt x="218" y="0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7"/>
              <p:cNvSpPr/>
              <p:nvPr/>
            </p:nvSpPr>
            <p:spPr>
              <a:xfrm>
                <a:off x="3010325" y="4318725"/>
                <a:ext cx="121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62" extrusionOk="0">
                    <a:moveTo>
                      <a:pt x="236" y="0"/>
                    </a:moveTo>
                    <a:cubicBezTo>
                      <a:pt x="179" y="0"/>
                      <a:pt x="126" y="25"/>
                      <a:pt x="88" y="71"/>
                    </a:cubicBezTo>
                    <a:cubicBezTo>
                      <a:pt x="0" y="189"/>
                      <a:pt x="89" y="361"/>
                      <a:pt x="229" y="361"/>
                    </a:cubicBezTo>
                    <a:cubicBezTo>
                      <a:pt x="240" y="361"/>
                      <a:pt x="252" y="360"/>
                      <a:pt x="264" y="358"/>
                    </a:cubicBezTo>
                    <a:cubicBezTo>
                      <a:pt x="423" y="342"/>
                      <a:pt x="486" y="135"/>
                      <a:pt x="359" y="39"/>
                    </a:cubicBezTo>
                    <a:cubicBezTo>
                      <a:pt x="319" y="13"/>
                      <a:pt x="277" y="0"/>
                      <a:pt x="236" y="0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7"/>
              <p:cNvSpPr/>
              <p:nvPr/>
            </p:nvSpPr>
            <p:spPr>
              <a:xfrm>
                <a:off x="3031425" y="4315550"/>
                <a:ext cx="136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381" extrusionOk="0">
                    <a:moveTo>
                      <a:pt x="274" y="0"/>
                    </a:moveTo>
                    <a:cubicBezTo>
                      <a:pt x="114" y="0"/>
                      <a:pt x="0" y="213"/>
                      <a:pt x="168" y="341"/>
                    </a:cubicBezTo>
                    <a:cubicBezTo>
                      <a:pt x="204" y="369"/>
                      <a:pt x="241" y="380"/>
                      <a:pt x="277" y="380"/>
                    </a:cubicBezTo>
                    <a:cubicBezTo>
                      <a:pt x="428" y="380"/>
                      <a:pt x="545" y="168"/>
                      <a:pt x="390" y="39"/>
                    </a:cubicBezTo>
                    <a:cubicBezTo>
                      <a:pt x="351" y="12"/>
                      <a:pt x="311" y="0"/>
                      <a:pt x="274" y="0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7"/>
              <p:cNvSpPr/>
              <p:nvPr/>
            </p:nvSpPr>
            <p:spPr>
              <a:xfrm>
                <a:off x="3026250" y="4331050"/>
                <a:ext cx="121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62" extrusionOk="0">
                    <a:moveTo>
                      <a:pt x="243" y="1"/>
                    </a:moveTo>
                    <a:cubicBezTo>
                      <a:pt x="187" y="1"/>
                      <a:pt x="132" y="25"/>
                      <a:pt x="104" y="72"/>
                    </a:cubicBezTo>
                    <a:cubicBezTo>
                      <a:pt x="1" y="189"/>
                      <a:pt x="89" y="362"/>
                      <a:pt x="228" y="362"/>
                    </a:cubicBezTo>
                    <a:cubicBezTo>
                      <a:pt x="240" y="362"/>
                      <a:pt x="251" y="361"/>
                      <a:pt x="263" y="358"/>
                    </a:cubicBezTo>
                    <a:cubicBezTo>
                      <a:pt x="438" y="342"/>
                      <a:pt x="486" y="135"/>
                      <a:pt x="359" y="40"/>
                    </a:cubicBezTo>
                    <a:cubicBezTo>
                      <a:pt x="326" y="13"/>
                      <a:pt x="284" y="1"/>
                      <a:pt x="243" y="1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47"/>
              <p:cNvSpPr/>
              <p:nvPr/>
            </p:nvSpPr>
            <p:spPr>
              <a:xfrm>
                <a:off x="2876425" y="4261050"/>
                <a:ext cx="10547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2379" extrusionOk="0">
                    <a:moveTo>
                      <a:pt x="2533" y="0"/>
                    </a:moveTo>
                    <a:cubicBezTo>
                      <a:pt x="1792" y="0"/>
                      <a:pt x="1068" y="180"/>
                      <a:pt x="430" y="611"/>
                    </a:cubicBezTo>
                    <a:cubicBezTo>
                      <a:pt x="224" y="755"/>
                      <a:pt x="1" y="962"/>
                      <a:pt x="64" y="1200"/>
                    </a:cubicBezTo>
                    <a:cubicBezTo>
                      <a:pt x="128" y="1312"/>
                      <a:pt x="224" y="1423"/>
                      <a:pt x="335" y="1471"/>
                    </a:cubicBezTo>
                    <a:cubicBezTo>
                      <a:pt x="924" y="1837"/>
                      <a:pt x="1545" y="2124"/>
                      <a:pt x="2181" y="2346"/>
                    </a:cubicBezTo>
                    <a:cubicBezTo>
                      <a:pt x="2231" y="2368"/>
                      <a:pt x="2283" y="2379"/>
                      <a:pt x="2336" y="2379"/>
                    </a:cubicBezTo>
                    <a:cubicBezTo>
                      <a:pt x="2435" y="2379"/>
                      <a:pt x="2532" y="2340"/>
                      <a:pt x="2595" y="2267"/>
                    </a:cubicBezTo>
                    <a:cubicBezTo>
                      <a:pt x="3168" y="1821"/>
                      <a:pt x="3662" y="1328"/>
                      <a:pt x="4091" y="755"/>
                    </a:cubicBezTo>
                    <a:cubicBezTo>
                      <a:pt x="4155" y="691"/>
                      <a:pt x="4203" y="611"/>
                      <a:pt x="4219" y="516"/>
                    </a:cubicBezTo>
                    <a:cubicBezTo>
                      <a:pt x="4219" y="309"/>
                      <a:pt x="3964" y="198"/>
                      <a:pt x="3757" y="150"/>
                    </a:cubicBezTo>
                    <a:cubicBezTo>
                      <a:pt x="3351" y="54"/>
                      <a:pt x="2940" y="0"/>
                      <a:pt x="2533" y="0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7"/>
              <p:cNvSpPr/>
              <p:nvPr/>
            </p:nvSpPr>
            <p:spPr>
              <a:xfrm>
                <a:off x="2929350" y="4284275"/>
                <a:ext cx="1515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3010" extrusionOk="0">
                    <a:moveTo>
                      <a:pt x="64" y="1"/>
                    </a:moveTo>
                    <a:cubicBezTo>
                      <a:pt x="17" y="17"/>
                      <a:pt x="1" y="64"/>
                      <a:pt x="1" y="96"/>
                    </a:cubicBezTo>
                    <a:cubicBezTo>
                      <a:pt x="1" y="112"/>
                      <a:pt x="48" y="287"/>
                      <a:pt x="446" y="2945"/>
                    </a:cubicBezTo>
                    <a:cubicBezTo>
                      <a:pt x="462" y="2977"/>
                      <a:pt x="494" y="3009"/>
                      <a:pt x="526" y="3009"/>
                    </a:cubicBezTo>
                    <a:lnTo>
                      <a:pt x="542" y="3009"/>
                    </a:lnTo>
                    <a:cubicBezTo>
                      <a:pt x="574" y="3009"/>
                      <a:pt x="606" y="2961"/>
                      <a:pt x="606" y="2930"/>
                    </a:cubicBezTo>
                    <a:cubicBezTo>
                      <a:pt x="192" y="224"/>
                      <a:pt x="160" y="64"/>
                      <a:pt x="160" y="64"/>
                    </a:cubicBezTo>
                    <a:cubicBezTo>
                      <a:pt x="144" y="17"/>
                      <a:pt x="112" y="1"/>
                      <a:pt x="64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7"/>
              <p:cNvSpPr/>
              <p:nvPr/>
            </p:nvSpPr>
            <p:spPr>
              <a:xfrm>
                <a:off x="2892625" y="4340150"/>
                <a:ext cx="9685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1395" extrusionOk="0">
                    <a:moveTo>
                      <a:pt x="3747" y="0"/>
                    </a:moveTo>
                    <a:cubicBezTo>
                      <a:pt x="3702" y="0"/>
                      <a:pt x="3657" y="34"/>
                      <a:pt x="3666" y="90"/>
                    </a:cubicBezTo>
                    <a:cubicBezTo>
                      <a:pt x="3714" y="360"/>
                      <a:pt x="3619" y="631"/>
                      <a:pt x="3412" y="806"/>
                    </a:cubicBezTo>
                    <a:cubicBezTo>
                      <a:pt x="3279" y="890"/>
                      <a:pt x="3128" y="929"/>
                      <a:pt x="2973" y="929"/>
                    </a:cubicBezTo>
                    <a:cubicBezTo>
                      <a:pt x="2923" y="929"/>
                      <a:pt x="2873" y="925"/>
                      <a:pt x="2823" y="917"/>
                    </a:cubicBezTo>
                    <a:cubicBezTo>
                      <a:pt x="2536" y="901"/>
                      <a:pt x="2266" y="806"/>
                      <a:pt x="2043" y="631"/>
                    </a:cubicBezTo>
                    <a:cubicBezTo>
                      <a:pt x="2030" y="624"/>
                      <a:pt x="2014" y="620"/>
                      <a:pt x="1998" y="620"/>
                    </a:cubicBezTo>
                    <a:cubicBezTo>
                      <a:pt x="1977" y="620"/>
                      <a:pt x="1957" y="628"/>
                      <a:pt x="1947" y="647"/>
                    </a:cubicBezTo>
                    <a:cubicBezTo>
                      <a:pt x="1629" y="1045"/>
                      <a:pt x="1311" y="1252"/>
                      <a:pt x="976" y="1252"/>
                    </a:cubicBezTo>
                    <a:cubicBezTo>
                      <a:pt x="610" y="1252"/>
                      <a:pt x="292" y="1029"/>
                      <a:pt x="180" y="695"/>
                    </a:cubicBezTo>
                    <a:cubicBezTo>
                      <a:pt x="175" y="660"/>
                      <a:pt x="149" y="647"/>
                      <a:pt x="119" y="647"/>
                    </a:cubicBezTo>
                    <a:cubicBezTo>
                      <a:pt x="66" y="647"/>
                      <a:pt x="1" y="691"/>
                      <a:pt x="21" y="742"/>
                    </a:cubicBezTo>
                    <a:cubicBezTo>
                      <a:pt x="164" y="1140"/>
                      <a:pt x="531" y="1395"/>
                      <a:pt x="944" y="1395"/>
                    </a:cubicBezTo>
                    <a:lnTo>
                      <a:pt x="960" y="1395"/>
                    </a:lnTo>
                    <a:cubicBezTo>
                      <a:pt x="1342" y="1379"/>
                      <a:pt x="1677" y="1188"/>
                      <a:pt x="2011" y="806"/>
                    </a:cubicBezTo>
                    <a:cubicBezTo>
                      <a:pt x="2250" y="965"/>
                      <a:pt x="2520" y="1061"/>
                      <a:pt x="2807" y="1077"/>
                    </a:cubicBezTo>
                    <a:cubicBezTo>
                      <a:pt x="2854" y="1083"/>
                      <a:pt x="2900" y="1086"/>
                      <a:pt x="2947" y="1086"/>
                    </a:cubicBezTo>
                    <a:cubicBezTo>
                      <a:pt x="3138" y="1086"/>
                      <a:pt x="3325" y="1033"/>
                      <a:pt x="3491" y="917"/>
                    </a:cubicBezTo>
                    <a:cubicBezTo>
                      <a:pt x="3746" y="710"/>
                      <a:pt x="3873" y="392"/>
                      <a:pt x="3825" y="58"/>
                    </a:cubicBezTo>
                    <a:cubicBezTo>
                      <a:pt x="3812" y="18"/>
                      <a:pt x="3779" y="0"/>
                      <a:pt x="3747" y="0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7"/>
              <p:cNvSpPr/>
              <p:nvPr/>
            </p:nvSpPr>
            <p:spPr>
              <a:xfrm>
                <a:off x="2697750" y="4289850"/>
                <a:ext cx="1170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27" extrusionOk="0">
                    <a:moveTo>
                      <a:pt x="2006" y="1"/>
                    </a:moveTo>
                    <a:cubicBezTo>
                      <a:pt x="892" y="1"/>
                      <a:pt x="1" y="908"/>
                      <a:pt x="1" y="2006"/>
                    </a:cubicBezTo>
                    <a:cubicBezTo>
                      <a:pt x="1" y="3224"/>
                      <a:pt x="987" y="4027"/>
                      <a:pt x="2018" y="4027"/>
                    </a:cubicBezTo>
                    <a:cubicBezTo>
                      <a:pt x="2510" y="4027"/>
                      <a:pt x="3012" y="3844"/>
                      <a:pt x="3423" y="3439"/>
                    </a:cubicBezTo>
                    <a:cubicBezTo>
                      <a:pt x="4680" y="2165"/>
                      <a:pt x="3789" y="1"/>
                      <a:pt x="2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7"/>
              <p:cNvSpPr/>
              <p:nvPr/>
            </p:nvSpPr>
            <p:spPr>
              <a:xfrm>
                <a:off x="3058675" y="4226975"/>
                <a:ext cx="1174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4697" h="4027" extrusionOk="0">
                    <a:moveTo>
                      <a:pt x="2006" y="1"/>
                    </a:moveTo>
                    <a:cubicBezTo>
                      <a:pt x="908" y="1"/>
                      <a:pt x="1" y="908"/>
                      <a:pt x="1" y="2006"/>
                    </a:cubicBezTo>
                    <a:cubicBezTo>
                      <a:pt x="1" y="3225"/>
                      <a:pt x="994" y="4027"/>
                      <a:pt x="2026" y="4027"/>
                    </a:cubicBezTo>
                    <a:cubicBezTo>
                      <a:pt x="2517" y="4027"/>
                      <a:pt x="3017" y="3845"/>
                      <a:pt x="3423" y="3439"/>
                    </a:cubicBezTo>
                    <a:cubicBezTo>
                      <a:pt x="4697" y="2165"/>
                      <a:pt x="3805" y="1"/>
                      <a:pt x="2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7"/>
              <p:cNvSpPr/>
              <p:nvPr/>
            </p:nvSpPr>
            <p:spPr>
              <a:xfrm>
                <a:off x="3007750" y="4189575"/>
                <a:ext cx="57325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949" extrusionOk="0">
                    <a:moveTo>
                      <a:pt x="987" y="0"/>
                    </a:moveTo>
                    <a:cubicBezTo>
                      <a:pt x="446" y="0"/>
                      <a:pt x="0" y="430"/>
                      <a:pt x="0" y="971"/>
                    </a:cubicBezTo>
                    <a:cubicBezTo>
                      <a:pt x="0" y="1561"/>
                      <a:pt x="485" y="1949"/>
                      <a:pt x="986" y="1949"/>
                    </a:cubicBezTo>
                    <a:cubicBezTo>
                      <a:pt x="1228" y="1949"/>
                      <a:pt x="1475" y="1858"/>
                      <a:pt x="1672" y="1656"/>
                    </a:cubicBezTo>
                    <a:cubicBezTo>
                      <a:pt x="2293" y="1051"/>
                      <a:pt x="1863" y="0"/>
                      <a:pt x="9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7"/>
              <p:cNvSpPr/>
              <p:nvPr/>
            </p:nvSpPr>
            <p:spPr>
              <a:xfrm>
                <a:off x="2773375" y="4226975"/>
                <a:ext cx="5732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966" extrusionOk="0">
                    <a:moveTo>
                      <a:pt x="987" y="1"/>
                    </a:moveTo>
                    <a:cubicBezTo>
                      <a:pt x="446" y="1"/>
                      <a:pt x="0" y="446"/>
                      <a:pt x="0" y="988"/>
                    </a:cubicBezTo>
                    <a:cubicBezTo>
                      <a:pt x="0" y="1578"/>
                      <a:pt x="477" y="1965"/>
                      <a:pt x="978" y="1965"/>
                    </a:cubicBezTo>
                    <a:cubicBezTo>
                      <a:pt x="1221" y="1965"/>
                      <a:pt x="1469" y="1874"/>
                      <a:pt x="1671" y="1672"/>
                    </a:cubicBezTo>
                    <a:cubicBezTo>
                      <a:pt x="2292" y="1067"/>
                      <a:pt x="1862" y="1"/>
                      <a:pt x="9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47"/>
              <p:cNvSpPr/>
              <p:nvPr/>
            </p:nvSpPr>
            <p:spPr>
              <a:xfrm>
                <a:off x="3336450" y="3869925"/>
                <a:ext cx="6930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2395" extrusionOk="0">
                    <a:moveTo>
                      <a:pt x="1363" y="1"/>
                    </a:moveTo>
                    <a:cubicBezTo>
                      <a:pt x="935" y="1"/>
                      <a:pt x="505" y="221"/>
                      <a:pt x="287" y="673"/>
                    </a:cubicBezTo>
                    <a:cubicBezTo>
                      <a:pt x="0" y="1262"/>
                      <a:pt x="239" y="1979"/>
                      <a:pt x="844" y="2265"/>
                    </a:cubicBezTo>
                    <a:cubicBezTo>
                      <a:pt x="1022" y="2354"/>
                      <a:pt x="1203" y="2395"/>
                      <a:pt x="1378" y="2395"/>
                    </a:cubicBezTo>
                    <a:cubicBezTo>
                      <a:pt x="2138" y="2395"/>
                      <a:pt x="2771" y="1629"/>
                      <a:pt x="2499" y="801"/>
                    </a:cubicBezTo>
                    <a:cubicBezTo>
                      <a:pt x="2315" y="273"/>
                      <a:pt x="1840" y="1"/>
                      <a:pt x="13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9" name="Google Shape;869;p47"/>
            <p:cNvGrpSpPr/>
            <p:nvPr/>
          </p:nvGrpSpPr>
          <p:grpSpPr>
            <a:xfrm flipH="1">
              <a:off x="996413" y="3221026"/>
              <a:ext cx="350802" cy="345906"/>
              <a:chOff x="2995400" y="4463525"/>
              <a:chExt cx="182700" cy="180150"/>
            </a:xfrm>
          </p:grpSpPr>
          <p:sp>
            <p:nvSpPr>
              <p:cNvPr id="870" name="Google Shape;870;p47"/>
              <p:cNvSpPr/>
              <p:nvPr/>
            </p:nvSpPr>
            <p:spPr>
              <a:xfrm>
                <a:off x="2995400" y="4463550"/>
                <a:ext cx="182700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7205" extrusionOk="0">
                    <a:moveTo>
                      <a:pt x="3618" y="1"/>
                    </a:moveTo>
                    <a:cubicBezTo>
                      <a:pt x="1761" y="1"/>
                      <a:pt x="186" y="1440"/>
                      <a:pt x="33" y="3319"/>
                    </a:cubicBezTo>
                    <a:cubicBezTo>
                      <a:pt x="33" y="3399"/>
                      <a:pt x="17" y="3494"/>
                      <a:pt x="17" y="3574"/>
                    </a:cubicBezTo>
                    <a:cubicBezTo>
                      <a:pt x="1" y="5548"/>
                      <a:pt x="1577" y="7155"/>
                      <a:pt x="3535" y="7203"/>
                    </a:cubicBezTo>
                    <a:cubicBezTo>
                      <a:pt x="3564" y="7204"/>
                      <a:pt x="3594" y="7204"/>
                      <a:pt x="3624" y="7204"/>
                    </a:cubicBezTo>
                    <a:cubicBezTo>
                      <a:pt x="5542" y="7204"/>
                      <a:pt x="7133" y="5693"/>
                      <a:pt x="7228" y="3765"/>
                    </a:cubicBezTo>
                    <a:cubicBezTo>
                      <a:pt x="7307" y="1807"/>
                      <a:pt x="5811" y="136"/>
                      <a:pt x="3853" y="8"/>
                    </a:cubicBezTo>
                    <a:cubicBezTo>
                      <a:pt x="3774" y="3"/>
                      <a:pt x="3696" y="1"/>
                      <a:pt x="3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47"/>
              <p:cNvSpPr/>
              <p:nvPr/>
            </p:nvSpPr>
            <p:spPr>
              <a:xfrm>
                <a:off x="2996200" y="4463525"/>
                <a:ext cx="132150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3760" extrusionOk="0">
                    <a:moveTo>
                      <a:pt x="3584" y="0"/>
                    </a:moveTo>
                    <a:cubicBezTo>
                      <a:pt x="1805" y="0"/>
                      <a:pt x="158" y="1354"/>
                      <a:pt x="1" y="3320"/>
                    </a:cubicBezTo>
                    <a:cubicBezTo>
                      <a:pt x="552" y="3621"/>
                      <a:pt x="1135" y="3759"/>
                      <a:pt x="1705" y="3759"/>
                    </a:cubicBezTo>
                    <a:cubicBezTo>
                      <a:pt x="3488" y="3759"/>
                      <a:pt x="5141" y="2405"/>
                      <a:pt x="5285" y="439"/>
                    </a:cubicBezTo>
                    <a:cubicBezTo>
                      <a:pt x="4734" y="139"/>
                      <a:pt x="4152" y="0"/>
                      <a:pt x="35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47"/>
              <p:cNvSpPr/>
              <p:nvPr/>
            </p:nvSpPr>
            <p:spPr>
              <a:xfrm>
                <a:off x="3055100" y="4569825"/>
                <a:ext cx="117025" cy="72750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2910" extrusionOk="0">
                    <a:moveTo>
                      <a:pt x="3463" y="0"/>
                    </a:moveTo>
                    <a:cubicBezTo>
                      <a:pt x="1880" y="0"/>
                      <a:pt x="419" y="1061"/>
                      <a:pt x="1" y="2697"/>
                    </a:cubicBezTo>
                    <a:cubicBezTo>
                      <a:pt x="398" y="2842"/>
                      <a:pt x="805" y="2910"/>
                      <a:pt x="1204" y="2910"/>
                    </a:cubicBezTo>
                    <a:cubicBezTo>
                      <a:pt x="2786" y="2910"/>
                      <a:pt x="4261" y="1841"/>
                      <a:pt x="4680" y="214"/>
                    </a:cubicBezTo>
                    <a:cubicBezTo>
                      <a:pt x="4277" y="69"/>
                      <a:pt x="3866" y="0"/>
                      <a:pt x="34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47"/>
              <p:cNvSpPr/>
              <p:nvPr/>
            </p:nvSpPr>
            <p:spPr>
              <a:xfrm>
                <a:off x="3049125" y="4473300"/>
                <a:ext cx="67675" cy="163575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6543" fill="none" extrusionOk="0">
                    <a:moveTo>
                      <a:pt x="1" y="0"/>
                    </a:moveTo>
                    <a:cubicBezTo>
                      <a:pt x="733" y="2245"/>
                      <a:pt x="1640" y="4426"/>
                      <a:pt x="2707" y="6543"/>
                    </a:cubicBezTo>
                  </a:path>
                </a:pathLst>
              </a:custGeom>
              <a:noFill/>
              <a:ln w="9525" cap="flat" cmpd="sng">
                <a:solidFill>
                  <a:schemeClr val="lt2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7"/>
              <p:cNvSpPr/>
              <p:nvPr/>
            </p:nvSpPr>
            <p:spPr>
              <a:xfrm>
                <a:off x="3005750" y="4518675"/>
                <a:ext cx="162400" cy="75225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3009" fill="none" extrusionOk="0">
                    <a:moveTo>
                      <a:pt x="6495" y="0"/>
                    </a:moveTo>
                    <a:cubicBezTo>
                      <a:pt x="6495" y="0"/>
                      <a:pt x="4744" y="1560"/>
                      <a:pt x="1" y="3008"/>
                    </a:cubicBezTo>
                  </a:path>
                </a:pathLst>
              </a:custGeom>
              <a:noFill/>
              <a:ln w="9525" cap="flat" cmpd="sng">
                <a:solidFill>
                  <a:schemeClr val="lt2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281985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EE1BD00-DC8F-45D7-AB64-BDCBCF032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150"/>
            <a:ext cx="5257800" cy="6762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B247B4-33F5-40F9-BAD8-0D64A7120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662442"/>
            <a:ext cx="5257800" cy="4447191"/>
          </a:xfrm>
          <a:prstGeom prst="rect">
            <a:avLst/>
          </a:prstGeom>
        </p:spPr>
      </p:pic>
      <p:pic>
        <p:nvPicPr>
          <p:cNvPr id="42" name="Track 54">
            <a:hlinkClick r:id="" action="ppaction://media"/>
            <a:extLst>
              <a:ext uri="{FF2B5EF4-FFF2-40B4-BE49-F238E27FC236}">
                <a16:creationId xmlns:a16="http://schemas.microsoft.com/office/drawing/2014/main" id="{AD2E4119-1F78-4215-AB68-9F8C7C3882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87" end="23211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85267" y="955600"/>
            <a:ext cx="406400" cy="406400"/>
          </a:xfrm>
          <a:prstGeom prst="rect">
            <a:avLst/>
          </a:prstGeom>
        </p:spPr>
      </p:pic>
      <p:pic>
        <p:nvPicPr>
          <p:cNvPr id="43" name="Track 54">
            <a:hlinkClick r:id="" action="ppaction://media"/>
            <a:extLst>
              <a:ext uri="{FF2B5EF4-FFF2-40B4-BE49-F238E27FC236}">
                <a16:creationId xmlns:a16="http://schemas.microsoft.com/office/drawing/2014/main" id="{033A2815-FC2A-4B8F-8A50-72E5F7E6C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76" end="20584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1000" y="1885950"/>
            <a:ext cx="406400" cy="406400"/>
          </a:xfrm>
          <a:prstGeom prst="rect">
            <a:avLst/>
          </a:prstGeom>
        </p:spPr>
      </p:pic>
      <p:pic>
        <p:nvPicPr>
          <p:cNvPr id="2" name="cd2 global 3 sb (54)">
            <a:hlinkClick r:id="" action="ppaction://media"/>
            <a:extLst>
              <a:ext uri="{FF2B5EF4-FFF2-40B4-BE49-F238E27FC236}">
                <a16:creationId xmlns:a16="http://schemas.microsoft.com/office/drawing/2014/main" id="{E4079D6F-175B-DDFD-C5D1-9165C1E7C2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1144" y="143668"/>
            <a:ext cx="503237" cy="5032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EE1BD00-DC8F-45D7-AB64-BDCBCF032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150"/>
            <a:ext cx="5257800" cy="676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A26FC2-B12D-4415-99A8-6BF48ECAD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5237" y="597276"/>
            <a:ext cx="5438964" cy="4546224"/>
          </a:xfrm>
          <a:prstGeom prst="rect">
            <a:avLst/>
          </a:prstGeom>
        </p:spPr>
      </p:pic>
      <p:pic>
        <p:nvPicPr>
          <p:cNvPr id="4" name="Track 54">
            <a:hlinkClick r:id="" action="ppaction://media"/>
            <a:extLst>
              <a:ext uri="{FF2B5EF4-FFF2-40B4-BE49-F238E27FC236}">
                <a16:creationId xmlns:a16="http://schemas.microsoft.com/office/drawing/2014/main" id="{8BEDBBB4-D21E-448F-847E-CD8E4E3408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922" end="9160.6561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282" y="1047750"/>
            <a:ext cx="406400" cy="406400"/>
          </a:xfrm>
          <a:prstGeom prst="rect">
            <a:avLst/>
          </a:prstGeom>
        </p:spPr>
      </p:pic>
      <p:pic>
        <p:nvPicPr>
          <p:cNvPr id="7" name="Track 54">
            <a:hlinkClick r:id="" action="ppaction://media"/>
            <a:extLst>
              <a:ext uri="{FF2B5EF4-FFF2-40B4-BE49-F238E27FC236}">
                <a16:creationId xmlns:a16="http://schemas.microsoft.com/office/drawing/2014/main" id="{06FBEF79-3759-43C7-A4B0-E840F5C815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604" end="2861.6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45462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3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57519D-67E6-410D-80D6-AEEA2E496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50"/>
            <a:ext cx="4638675" cy="72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9AA3A4-0265-4A86-98A9-168B81DC5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5867" y="631825"/>
            <a:ext cx="5791200" cy="4505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B15146-1F02-4CB9-A36E-8E88FACBC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1657350"/>
            <a:ext cx="3206401" cy="2156883"/>
          </a:xfrm>
          <a:prstGeom prst="rect">
            <a:avLst/>
          </a:prstGeom>
        </p:spPr>
      </p:pic>
      <p:pic>
        <p:nvPicPr>
          <p:cNvPr id="9" name="Track 55">
            <a:hlinkClick r:id="" action="ppaction://media"/>
            <a:extLst>
              <a:ext uri="{FF2B5EF4-FFF2-40B4-BE49-F238E27FC236}">
                <a16:creationId xmlns:a16="http://schemas.microsoft.com/office/drawing/2014/main" id="{FEF52974-35AF-4AE9-A709-F4C7AA98D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6800" y="2402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60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0EE279-9CF3-4731-AD8D-525E6034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" y="20517"/>
            <a:ext cx="2734733" cy="692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C1DF2D-6A4B-4937-B7F6-E0A252711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6350"/>
            <a:ext cx="91440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2869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56"/>
          <p:cNvSpPr txBox="1">
            <a:spLocks noGrp="1"/>
          </p:cNvSpPr>
          <p:nvPr>
            <p:ph type="title"/>
          </p:nvPr>
        </p:nvSpPr>
        <p:spPr>
          <a:xfrm>
            <a:off x="1040400" y="1250725"/>
            <a:ext cx="7063200" cy="26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solidFill>
                  <a:schemeClr val="lt2"/>
                </a:solidFill>
              </a:rPr>
              <a:t>GOOD </a:t>
            </a:r>
            <a:r>
              <a:rPr lang="en-US" sz="11500"/>
              <a:t>BYE !</a:t>
            </a:r>
            <a:endParaRPr lang="en-US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7"/>
          <p:cNvSpPr txBox="1">
            <a:spLocks noGrp="1"/>
          </p:cNvSpPr>
          <p:nvPr>
            <p:ph type="title"/>
          </p:nvPr>
        </p:nvSpPr>
        <p:spPr>
          <a:xfrm>
            <a:off x="3223313" y="1853917"/>
            <a:ext cx="5513272" cy="16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VOCABULARY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805" name="Google Shape;805;p47"/>
          <p:cNvSpPr txBox="1">
            <a:spLocks noGrp="1"/>
          </p:cNvSpPr>
          <p:nvPr>
            <p:ph type="title" idx="2"/>
          </p:nvPr>
        </p:nvSpPr>
        <p:spPr>
          <a:xfrm>
            <a:off x="715050" y="538275"/>
            <a:ext cx="2155800" cy="16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grpSp>
        <p:nvGrpSpPr>
          <p:cNvPr id="807" name="Google Shape;807;p47"/>
          <p:cNvGrpSpPr/>
          <p:nvPr/>
        </p:nvGrpSpPr>
        <p:grpSpPr>
          <a:xfrm flipH="1">
            <a:off x="715038" y="2645554"/>
            <a:ext cx="3287990" cy="1876635"/>
            <a:chOff x="996413" y="2676629"/>
            <a:chExt cx="3287990" cy="1876635"/>
          </a:xfrm>
        </p:grpSpPr>
        <p:sp>
          <p:nvSpPr>
            <p:cNvPr id="808" name="Google Shape;808;p47"/>
            <p:cNvSpPr/>
            <p:nvPr/>
          </p:nvSpPr>
          <p:spPr>
            <a:xfrm flipH="1">
              <a:off x="1392402" y="2676629"/>
              <a:ext cx="2681180" cy="1741627"/>
            </a:xfrm>
            <a:custGeom>
              <a:avLst/>
              <a:gdLst/>
              <a:ahLst/>
              <a:cxnLst/>
              <a:rect l="l" t="t" r="r" b="b"/>
              <a:pathLst>
                <a:path w="55855" h="36282" extrusionOk="0">
                  <a:moveTo>
                    <a:pt x="19652" y="1"/>
                  </a:moveTo>
                  <a:cubicBezTo>
                    <a:pt x="17688" y="1"/>
                    <a:pt x="15694" y="544"/>
                    <a:pt x="14135" y="1794"/>
                  </a:cubicBezTo>
                  <a:cubicBezTo>
                    <a:pt x="13148" y="2590"/>
                    <a:pt x="12384" y="3641"/>
                    <a:pt x="11525" y="4564"/>
                  </a:cubicBezTo>
                  <a:cubicBezTo>
                    <a:pt x="10283" y="5917"/>
                    <a:pt x="8851" y="7063"/>
                    <a:pt x="7259" y="7970"/>
                  </a:cubicBezTo>
                  <a:cubicBezTo>
                    <a:pt x="5715" y="8846"/>
                    <a:pt x="3996" y="9514"/>
                    <a:pt x="2706" y="10788"/>
                  </a:cubicBezTo>
                  <a:cubicBezTo>
                    <a:pt x="144" y="13319"/>
                    <a:pt x="0" y="17600"/>
                    <a:pt x="924" y="21182"/>
                  </a:cubicBezTo>
                  <a:cubicBezTo>
                    <a:pt x="2308" y="26594"/>
                    <a:pt x="5954" y="31560"/>
                    <a:pt x="10968" y="33486"/>
                  </a:cubicBezTo>
                  <a:cubicBezTo>
                    <a:pt x="13704" y="34537"/>
                    <a:pt x="16653" y="34657"/>
                    <a:pt x="19588" y="34657"/>
                  </a:cubicBezTo>
                  <a:cubicBezTo>
                    <a:pt x="20255" y="34657"/>
                    <a:pt x="20921" y="34651"/>
                    <a:pt x="21584" y="34648"/>
                  </a:cubicBezTo>
                  <a:cubicBezTo>
                    <a:pt x="21708" y="34648"/>
                    <a:pt x="21832" y="34647"/>
                    <a:pt x="21956" y="34647"/>
                  </a:cubicBezTo>
                  <a:cubicBezTo>
                    <a:pt x="29266" y="34647"/>
                    <a:pt x="36590" y="35110"/>
                    <a:pt x="43853" y="36064"/>
                  </a:cubicBezTo>
                  <a:cubicBezTo>
                    <a:pt x="44885" y="36198"/>
                    <a:pt x="45863" y="36281"/>
                    <a:pt x="46785" y="36281"/>
                  </a:cubicBezTo>
                  <a:cubicBezTo>
                    <a:pt x="50159" y="36281"/>
                    <a:pt x="52780" y="35165"/>
                    <a:pt x="54518" y="31289"/>
                  </a:cubicBezTo>
                  <a:cubicBezTo>
                    <a:pt x="55250" y="29698"/>
                    <a:pt x="55855" y="27931"/>
                    <a:pt x="55536" y="26196"/>
                  </a:cubicBezTo>
                  <a:cubicBezTo>
                    <a:pt x="55266" y="24652"/>
                    <a:pt x="54279" y="23378"/>
                    <a:pt x="53626" y="21962"/>
                  </a:cubicBezTo>
                  <a:cubicBezTo>
                    <a:pt x="52321" y="19176"/>
                    <a:pt x="52241" y="15961"/>
                    <a:pt x="51302" y="13016"/>
                  </a:cubicBezTo>
                  <a:cubicBezTo>
                    <a:pt x="49404" y="7183"/>
                    <a:pt x="43720" y="2984"/>
                    <a:pt x="37864" y="2984"/>
                  </a:cubicBezTo>
                  <a:cubicBezTo>
                    <a:pt x="37632" y="2984"/>
                    <a:pt x="37400" y="2991"/>
                    <a:pt x="37168" y="3004"/>
                  </a:cubicBezTo>
                  <a:cubicBezTo>
                    <a:pt x="35663" y="3097"/>
                    <a:pt x="34159" y="3447"/>
                    <a:pt x="32654" y="3447"/>
                  </a:cubicBezTo>
                  <a:cubicBezTo>
                    <a:pt x="32360" y="3447"/>
                    <a:pt x="32066" y="3433"/>
                    <a:pt x="31772" y="3402"/>
                  </a:cubicBezTo>
                  <a:cubicBezTo>
                    <a:pt x="29862" y="3227"/>
                    <a:pt x="28095" y="2352"/>
                    <a:pt x="26312" y="1603"/>
                  </a:cubicBezTo>
                  <a:cubicBezTo>
                    <a:pt x="24338" y="776"/>
                    <a:pt x="22269" y="107"/>
                    <a:pt x="20136" y="12"/>
                  </a:cubicBezTo>
                  <a:cubicBezTo>
                    <a:pt x="19975" y="4"/>
                    <a:pt x="19814" y="1"/>
                    <a:pt x="196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7"/>
            <p:cNvSpPr/>
            <p:nvPr/>
          </p:nvSpPr>
          <p:spPr>
            <a:xfrm flipH="1">
              <a:off x="1374840" y="4206734"/>
              <a:ext cx="2827107" cy="346530"/>
            </a:xfrm>
            <a:custGeom>
              <a:avLst/>
              <a:gdLst/>
              <a:ahLst/>
              <a:cxnLst/>
              <a:rect l="l" t="t" r="r" b="b"/>
              <a:pathLst>
                <a:path w="58895" h="7219" extrusionOk="0">
                  <a:moveTo>
                    <a:pt x="34340" y="0"/>
                  </a:moveTo>
                  <a:cubicBezTo>
                    <a:pt x="32723" y="0"/>
                    <a:pt x="31062" y="17"/>
                    <a:pt x="29368" y="52"/>
                  </a:cubicBezTo>
                  <a:cubicBezTo>
                    <a:pt x="13132" y="386"/>
                    <a:pt x="0" y="2249"/>
                    <a:pt x="32" y="4206"/>
                  </a:cubicBezTo>
                  <a:cubicBezTo>
                    <a:pt x="75" y="5974"/>
                    <a:pt x="10667" y="7219"/>
                    <a:pt x="24544" y="7219"/>
                  </a:cubicBezTo>
                  <a:cubicBezTo>
                    <a:pt x="26159" y="7219"/>
                    <a:pt x="27819" y="7202"/>
                    <a:pt x="29511" y="7167"/>
                  </a:cubicBezTo>
                  <a:cubicBezTo>
                    <a:pt x="45763" y="6833"/>
                    <a:pt x="58895" y="4986"/>
                    <a:pt x="58847" y="3013"/>
                  </a:cubicBezTo>
                  <a:cubicBezTo>
                    <a:pt x="58819" y="1245"/>
                    <a:pt x="48228" y="0"/>
                    <a:pt x="3434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7"/>
            <p:cNvSpPr/>
            <p:nvPr/>
          </p:nvSpPr>
          <p:spPr>
            <a:xfrm flipH="1">
              <a:off x="3660945" y="4209951"/>
              <a:ext cx="254461" cy="5424"/>
            </a:xfrm>
            <a:custGeom>
              <a:avLst/>
              <a:gdLst/>
              <a:ahLst/>
              <a:cxnLst/>
              <a:rect l="l" t="t" r="r" b="b"/>
              <a:pathLst>
                <a:path w="5301" h="113" extrusionOk="0">
                  <a:moveTo>
                    <a:pt x="64" y="1"/>
                  </a:moveTo>
                  <a:cubicBezTo>
                    <a:pt x="32" y="1"/>
                    <a:pt x="16" y="33"/>
                    <a:pt x="16" y="65"/>
                  </a:cubicBezTo>
                  <a:cubicBezTo>
                    <a:pt x="0" y="96"/>
                    <a:pt x="32" y="112"/>
                    <a:pt x="64" y="112"/>
                  </a:cubicBezTo>
                  <a:lnTo>
                    <a:pt x="5237" y="112"/>
                  </a:lnTo>
                  <a:cubicBezTo>
                    <a:pt x="5269" y="112"/>
                    <a:pt x="5301" y="96"/>
                    <a:pt x="5301" y="65"/>
                  </a:cubicBezTo>
                  <a:cubicBezTo>
                    <a:pt x="5285" y="33"/>
                    <a:pt x="5269" y="1"/>
                    <a:pt x="5237" y="1"/>
                  </a:cubicBezTo>
                  <a:close/>
                </a:path>
              </a:pathLst>
            </a:custGeom>
            <a:solidFill>
              <a:srgbClr val="805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7"/>
            <p:cNvSpPr/>
            <p:nvPr/>
          </p:nvSpPr>
          <p:spPr>
            <a:xfrm flipH="1">
              <a:off x="3761035" y="4279510"/>
              <a:ext cx="253693" cy="5376"/>
            </a:xfrm>
            <a:custGeom>
              <a:avLst/>
              <a:gdLst/>
              <a:ahLst/>
              <a:cxnLst/>
              <a:rect l="l" t="t" r="r" b="b"/>
              <a:pathLst>
                <a:path w="5285" h="112" extrusionOk="0">
                  <a:moveTo>
                    <a:pt x="64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112"/>
                    <a:pt x="64" y="112"/>
                  </a:cubicBezTo>
                  <a:lnTo>
                    <a:pt x="5237" y="112"/>
                  </a:lnTo>
                  <a:cubicBezTo>
                    <a:pt x="5269" y="112"/>
                    <a:pt x="5285" y="80"/>
                    <a:pt x="5285" y="48"/>
                  </a:cubicBezTo>
                  <a:cubicBezTo>
                    <a:pt x="5285" y="16"/>
                    <a:pt x="5269" y="0"/>
                    <a:pt x="5237" y="0"/>
                  </a:cubicBezTo>
                  <a:close/>
                </a:path>
              </a:pathLst>
            </a:custGeom>
            <a:solidFill>
              <a:srgbClr val="805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7"/>
            <p:cNvSpPr/>
            <p:nvPr/>
          </p:nvSpPr>
          <p:spPr>
            <a:xfrm flipH="1">
              <a:off x="3819121" y="4318489"/>
              <a:ext cx="255229" cy="5376"/>
            </a:xfrm>
            <a:custGeom>
              <a:avLst/>
              <a:gdLst/>
              <a:ahLst/>
              <a:cxnLst/>
              <a:rect l="l" t="t" r="r" b="b"/>
              <a:pathLst>
                <a:path w="5317" h="112" extrusionOk="0">
                  <a:moveTo>
                    <a:pt x="80" y="0"/>
                  </a:moveTo>
                  <a:cubicBezTo>
                    <a:pt x="0" y="0"/>
                    <a:pt x="0" y="112"/>
                    <a:pt x="80" y="112"/>
                  </a:cubicBezTo>
                  <a:lnTo>
                    <a:pt x="5253" y="112"/>
                  </a:lnTo>
                  <a:cubicBezTo>
                    <a:pt x="5317" y="112"/>
                    <a:pt x="5317" y="0"/>
                    <a:pt x="5253" y="0"/>
                  </a:cubicBezTo>
                  <a:close/>
                </a:path>
              </a:pathLst>
            </a:custGeom>
            <a:solidFill>
              <a:srgbClr val="805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7"/>
            <p:cNvSpPr/>
            <p:nvPr/>
          </p:nvSpPr>
          <p:spPr>
            <a:xfrm flipH="1">
              <a:off x="3710582" y="4242066"/>
              <a:ext cx="253741" cy="5376"/>
            </a:xfrm>
            <a:custGeom>
              <a:avLst/>
              <a:gdLst/>
              <a:ahLst/>
              <a:cxnLst/>
              <a:rect l="l" t="t" r="r" b="b"/>
              <a:pathLst>
                <a:path w="5286" h="112" extrusionOk="0">
                  <a:moveTo>
                    <a:pt x="64" y="0"/>
                  </a:moveTo>
                  <a:cubicBezTo>
                    <a:pt x="32" y="0"/>
                    <a:pt x="1" y="32"/>
                    <a:pt x="1" y="64"/>
                  </a:cubicBezTo>
                  <a:cubicBezTo>
                    <a:pt x="1" y="96"/>
                    <a:pt x="32" y="112"/>
                    <a:pt x="64" y="112"/>
                  </a:cubicBezTo>
                  <a:lnTo>
                    <a:pt x="5237" y="112"/>
                  </a:lnTo>
                  <a:cubicBezTo>
                    <a:pt x="5253" y="112"/>
                    <a:pt x="5285" y="96"/>
                    <a:pt x="5285" y="64"/>
                  </a:cubicBezTo>
                  <a:cubicBezTo>
                    <a:pt x="5285" y="32"/>
                    <a:pt x="5253" y="0"/>
                    <a:pt x="5237" y="0"/>
                  </a:cubicBezTo>
                  <a:close/>
                </a:path>
              </a:pathLst>
            </a:custGeom>
            <a:solidFill>
              <a:srgbClr val="805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4" name="Google Shape;814;p47"/>
            <p:cNvGrpSpPr/>
            <p:nvPr/>
          </p:nvGrpSpPr>
          <p:grpSpPr>
            <a:xfrm flipH="1">
              <a:off x="1339833" y="4191971"/>
              <a:ext cx="2928777" cy="275150"/>
              <a:chOff x="1831450" y="4457375"/>
              <a:chExt cx="1525325" cy="143300"/>
            </a:xfrm>
          </p:grpSpPr>
          <p:sp>
            <p:nvSpPr>
              <p:cNvPr id="815" name="Google Shape;815;p47"/>
              <p:cNvSpPr/>
              <p:nvPr/>
            </p:nvSpPr>
            <p:spPr>
              <a:xfrm>
                <a:off x="1896325" y="4545725"/>
                <a:ext cx="13212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112" extrusionOk="0">
                    <a:moveTo>
                      <a:pt x="64" y="0"/>
                    </a:moveTo>
                    <a:cubicBezTo>
                      <a:pt x="32" y="0"/>
                      <a:pt x="0" y="32"/>
                      <a:pt x="0" y="64"/>
                    </a:cubicBezTo>
                    <a:cubicBezTo>
                      <a:pt x="0" y="96"/>
                      <a:pt x="32" y="112"/>
                      <a:pt x="64" y="112"/>
                    </a:cubicBezTo>
                    <a:lnTo>
                      <a:pt x="5237" y="112"/>
                    </a:lnTo>
                    <a:cubicBezTo>
                      <a:pt x="5269" y="112"/>
                      <a:pt x="5285" y="96"/>
                      <a:pt x="5285" y="64"/>
                    </a:cubicBezTo>
                    <a:cubicBezTo>
                      <a:pt x="5285" y="32"/>
                      <a:pt x="5269" y="0"/>
                      <a:pt x="52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47"/>
              <p:cNvSpPr/>
              <p:nvPr/>
            </p:nvSpPr>
            <p:spPr>
              <a:xfrm>
                <a:off x="1831450" y="4587900"/>
                <a:ext cx="1325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5301" h="113" extrusionOk="0">
                    <a:moveTo>
                      <a:pt x="64" y="1"/>
                    </a:moveTo>
                    <a:cubicBezTo>
                      <a:pt x="0" y="17"/>
                      <a:pt x="0" y="96"/>
                      <a:pt x="64" y="112"/>
                    </a:cubicBezTo>
                    <a:lnTo>
                      <a:pt x="5237" y="112"/>
                    </a:lnTo>
                    <a:cubicBezTo>
                      <a:pt x="5301" y="96"/>
                      <a:pt x="5301" y="17"/>
                      <a:pt x="5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47"/>
              <p:cNvSpPr/>
              <p:nvPr/>
            </p:nvSpPr>
            <p:spPr>
              <a:xfrm>
                <a:off x="1867675" y="4566775"/>
                <a:ext cx="133325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5333" h="114" extrusionOk="0">
                    <a:moveTo>
                      <a:pt x="65" y="1"/>
                    </a:moveTo>
                    <a:cubicBezTo>
                      <a:pt x="0" y="1"/>
                      <a:pt x="5" y="99"/>
                      <a:pt x="80" y="113"/>
                    </a:cubicBezTo>
                    <a:lnTo>
                      <a:pt x="5253" y="113"/>
                    </a:lnTo>
                    <a:cubicBezTo>
                      <a:pt x="5332" y="113"/>
                      <a:pt x="5332" y="2"/>
                      <a:pt x="5253" y="2"/>
                    </a:cubicBezTo>
                    <a:lnTo>
                      <a:pt x="80" y="2"/>
                    </a:lnTo>
                    <a:cubicBezTo>
                      <a:pt x="74" y="1"/>
                      <a:pt x="69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47"/>
              <p:cNvSpPr/>
              <p:nvPr/>
            </p:nvSpPr>
            <p:spPr>
              <a:xfrm>
                <a:off x="1919000" y="4457375"/>
                <a:ext cx="1323550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52942" h="5732" extrusionOk="0">
                    <a:moveTo>
                      <a:pt x="10522" y="1"/>
                    </a:moveTo>
                    <a:lnTo>
                      <a:pt x="5603" y="2691"/>
                    </a:lnTo>
                    <a:lnTo>
                      <a:pt x="3932" y="3598"/>
                    </a:lnTo>
                    <a:lnTo>
                      <a:pt x="2404" y="4426"/>
                    </a:lnTo>
                    <a:lnTo>
                      <a:pt x="828" y="5285"/>
                    </a:lnTo>
                    <a:lnTo>
                      <a:pt x="0" y="5731"/>
                    </a:lnTo>
                    <a:lnTo>
                      <a:pt x="44394" y="5731"/>
                    </a:lnTo>
                    <a:lnTo>
                      <a:pt x="45079" y="5285"/>
                    </a:lnTo>
                    <a:lnTo>
                      <a:pt x="47609" y="3598"/>
                    </a:lnTo>
                    <a:lnTo>
                      <a:pt x="50204" y="1863"/>
                    </a:lnTo>
                    <a:lnTo>
                      <a:pt x="51366" y="1099"/>
                    </a:lnTo>
                    <a:lnTo>
                      <a:pt x="52385" y="431"/>
                    </a:lnTo>
                    <a:lnTo>
                      <a:pt x="52942" y="49"/>
                    </a:lnTo>
                    <a:lnTo>
                      <a:pt x="41752" y="49"/>
                    </a:lnTo>
                    <a:lnTo>
                      <a:pt x="37963" y="33"/>
                    </a:lnTo>
                    <a:lnTo>
                      <a:pt x="29368" y="33"/>
                    </a:lnTo>
                    <a:lnTo>
                      <a:pt x="24290" y="17"/>
                    </a:lnTo>
                    <a:lnTo>
                      <a:pt x="15536" y="17"/>
                    </a:lnTo>
                    <a:lnTo>
                      <a:pt x="117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47"/>
              <p:cNvSpPr/>
              <p:nvPr/>
            </p:nvSpPr>
            <p:spPr>
              <a:xfrm>
                <a:off x="3224625" y="4466525"/>
                <a:ext cx="13215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113" extrusionOk="0">
                    <a:moveTo>
                      <a:pt x="64" y="1"/>
                    </a:moveTo>
                    <a:cubicBezTo>
                      <a:pt x="32" y="1"/>
                      <a:pt x="0" y="33"/>
                      <a:pt x="0" y="65"/>
                    </a:cubicBezTo>
                    <a:cubicBezTo>
                      <a:pt x="0" y="96"/>
                      <a:pt x="32" y="112"/>
                      <a:pt x="64" y="112"/>
                    </a:cubicBezTo>
                    <a:lnTo>
                      <a:pt x="5237" y="112"/>
                    </a:lnTo>
                    <a:cubicBezTo>
                      <a:pt x="5269" y="112"/>
                      <a:pt x="5285" y="96"/>
                      <a:pt x="5285" y="65"/>
                    </a:cubicBezTo>
                    <a:cubicBezTo>
                      <a:pt x="5285" y="33"/>
                      <a:pt x="5269" y="1"/>
                      <a:pt x="5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47"/>
              <p:cNvSpPr/>
              <p:nvPr/>
            </p:nvSpPr>
            <p:spPr>
              <a:xfrm>
                <a:off x="3172900" y="4502750"/>
                <a:ext cx="13212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112" extrusionOk="0">
                    <a:moveTo>
                      <a:pt x="64" y="0"/>
                    </a:moveTo>
                    <a:cubicBezTo>
                      <a:pt x="32" y="0"/>
                      <a:pt x="0" y="16"/>
                      <a:pt x="0" y="48"/>
                    </a:cubicBezTo>
                    <a:cubicBezTo>
                      <a:pt x="0" y="80"/>
                      <a:pt x="32" y="112"/>
                      <a:pt x="64" y="112"/>
                    </a:cubicBezTo>
                    <a:lnTo>
                      <a:pt x="5237" y="112"/>
                    </a:lnTo>
                    <a:cubicBezTo>
                      <a:pt x="5253" y="112"/>
                      <a:pt x="5285" y="80"/>
                      <a:pt x="5285" y="48"/>
                    </a:cubicBezTo>
                    <a:cubicBezTo>
                      <a:pt x="5285" y="16"/>
                      <a:pt x="5253" y="0"/>
                      <a:pt x="52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47"/>
              <p:cNvSpPr/>
              <p:nvPr/>
            </p:nvSpPr>
            <p:spPr>
              <a:xfrm>
                <a:off x="3105650" y="4545725"/>
                <a:ext cx="13212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112" extrusionOk="0">
                    <a:moveTo>
                      <a:pt x="64" y="0"/>
                    </a:moveTo>
                    <a:cubicBezTo>
                      <a:pt x="32" y="0"/>
                      <a:pt x="0" y="32"/>
                      <a:pt x="0" y="64"/>
                    </a:cubicBezTo>
                    <a:cubicBezTo>
                      <a:pt x="0" y="96"/>
                      <a:pt x="32" y="112"/>
                      <a:pt x="64" y="112"/>
                    </a:cubicBezTo>
                    <a:lnTo>
                      <a:pt x="5237" y="112"/>
                    </a:lnTo>
                    <a:cubicBezTo>
                      <a:pt x="5269" y="112"/>
                      <a:pt x="5285" y="96"/>
                      <a:pt x="5285" y="64"/>
                    </a:cubicBezTo>
                    <a:cubicBezTo>
                      <a:pt x="5285" y="32"/>
                      <a:pt x="5269" y="0"/>
                      <a:pt x="52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47"/>
              <p:cNvSpPr/>
              <p:nvPr/>
            </p:nvSpPr>
            <p:spPr>
              <a:xfrm>
                <a:off x="3040850" y="4587875"/>
                <a:ext cx="1324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5299" h="115" extrusionOk="0">
                    <a:moveTo>
                      <a:pt x="52" y="0"/>
                    </a:moveTo>
                    <a:cubicBezTo>
                      <a:pt x="1" y="0"/>
                      <a:pt x="1" y="114"/>
                      <a:pt x="52" y="114"/>
                    </a:cubicBezTo>
                    <a:cubicBezTo>
                      <a:pt x="55" y="114"/>
                      <a:pt x="58" y="114"/>
                      <a:pt x="61" y="113"/>
                    </a:cubicBezTo>
                    <a:lnTo>
                      <a:pt x="5234" y="113"/>
                    </a:lnTo>
                    <a:cubicBezTo>
                      <a:pt x="5298" y="97"/>
                      <a:pt x="5298" y="18"/>
                      <a:pt x="5234" y="2"/>
                    </a:cubicBezTo>
                    <a:lnTo>
                      <a:pt x="61" y="2"/>
                    </a:lnTo>
                    <a:cubicBezTo>
                      <a:pt x="58" y="1"/>
                      <a:pt x="55" y="0"/>
                      <a:pt x="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47"/>
              <p:cNvSpPr/>
              <p:nvPr/>
            </p:nvSpPr>
            <p:spPr>
              <a:xfrm>
                <a:off x="3077375" y="4566825"/>
                <a:ext cx="1329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112" extrusionOk="0">
                    <a:moveTo>
                      <a:pt x="65" y="0"/>
                    </a:moveTo>
                    <a:cubicBezTo>
                      <a:pt x="1" y="0"/>
                      <a:pt x="1" y="111"/>
                      <a:pt x="65" y="111"/>
                    </a:cubicBezTo>
                    <a:lnTo>
                      <a:pt x="5238" y="111"/>
                    </a:lnTo>
                    <a:cubicBezTo>
                      <a:pt x="5317" y="111"/>
                      <a:pt x="5317" y="0"/>
                      <a:pt x="52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47"/>
              <p:cNvSpPr/>
              <p:nvPr/>
            </p:nvSpPr>
            <p:spPr>
              <a:xfrm>
                <a:off x="3141850" y="4523050"/>
                <a:ext cx="133325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333" h="112" extrusionOk="0">
                    <a:moveTo>
                      <a:pt x="80" y="0"/>
                    </a:moveTo>
                    <a:cubicBezTo>
                      <a:pt x="1" y="0"/>
                      <a:pt x="1" y="112"/>
                      <a:pt x="80" y="112"/>
                    </a:cubicBezTo>
                    <a:lnTo>
                      <a:pt x="5253" y="112"/>
                    </a:lnTo>
                    <a:cubicBezTo>
                      <a:pt x="5333" y="112"/>
                      <a:pt x="5333" y="0"/>
                      <a:pt x="52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47"/>
              <p:cNvSpPr/>
              <p:nvPr/>
            </p:nvSpPr>
            <p:spPr>
              <a:xfrm>
                <a:off x="3199150" y="4483250"/>
                <a:ext cx="132150" cy="2800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112" extrusionOk="0">
                    <a:moveTo>
                      <a:pt x="48" y="0"/>
                    </a:moveTo>
                    <a:cubicBezTo>
                      <a:pt x="17" y="0"/>
                      <a:pt x="1" y="32"/>
                      <a:pt x="1" y="64"/>
                    </a:cubicBezTo>
                    <a:cubicBezTo>
                      <a:pt x="1" y="96"/>
                      <a:pt x="17" y="112"/>
                      <a:pt x="48" y="112"/>
                    </a:cubicBezTo>
                    <a:lnTo>
                      <a:pt x="5222" y="112"/>
                    </a:lnTo>
                    <a:cubicBezTo>
                      <a:pt x="5253" y="112"/>
                      <a:pt x="5285" y="96"/>
                      <a:pt x="5285" y="64"/>
                    </a:cubicBezTo>
                    <a:cubicBezTo>
                      <a:pt x="5285" y="32"/>
                      <a:pt x="5253" y="0"/>
                      <a:pt x="52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47"/>
              <p:cNvSpPr/>
              <p:nvPr/>
            </p:nvSpPr>
            <p:spPr>
              <a:xfrm>
                <a:off x="2853350" y="4458575"/>
                <a:ext cx="314000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12560" h="5684" extrusionOk="0">
                    <a:moveTo>
                      <a:pt x="8787" y="1"/>
                    </a:moveTo>
                    <a:lnTo>
                      <a:pt x="0" y="5683"/>
                    </a:lnTo>
                    <a:lnTo>
                      <a:pt x="4585" y="5683"/>
                    </a:lnTo>
                    <a:lnTo>
                      <a:pt x="125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47"/>
              <p:cNvSpPr/>
              <p:nvPr/>
            </p:nvSpPr>
            <p:spPr>
              <a:xfrm>
                <a:off x="2648025" y="4458175"/>
                <a:ext cx="314775" cy="142500"/>
              </a:xfrm>
              <a:custGeom>
                <a:avLst/>
                <a:gdLst/>
                <a:ahLst/>
                <a:cxnLst/>
                <a:rect l="l" t="t" r="r" b="b"/>
                <a:pathLst>
                  <a:path w="12591" h="5700" extrusionOk="0">
                    <a:moveTo>
                      <a:pt x="8802" y="1"/>
                    </a:moveTo>
                    <a:lnTo>
                      <a:pt x="0" y="5699"/>
                    </a:lnTo>
                    <a:lnTo>
                      <a:pt x="4584" y="5699"/>
                    </a:lnTo>
                    <a:lnTo>
                      <a:pt x="12591" y="17"/>
                    </a:lnTo>
                    <a:lnTo>
                      <a:pt x="88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47"/>
              <p:cNvSpPr/>
              <p:nvPr/>
            </p:nvSpPr>
            <p:spPr>
              <a:xfrm>
                <a:off x="2432725" y="4458175"/>
                <a:ext cx="314800" cy="14250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5700" extrusionOk="0">
                    <a:moveTo>
                      <a:pt x="8819" y="1"/>
                    </a:moveTo>
                    <a:lnTo>
                      <a:pt x="1" y="5699"/>
                    </a:lnTo>
                    <a:lnTo>
                      <a:pt x="4585" y="5699"/>
                    </a:lnTo>
                    <a:lnTo>
                      <a:pt x="125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47"/>
              <p:cNvSpPr/>
              <p:nvPr/>
            </p:nvSpPr>
            <p:spPr>
              <a:xfrm>
                <a:off x="2211075" y="4457775"/>
                <a:ext cx="315200" cy="142900"/>
              </a:xfrm>
              <a:custGeom>
                <a:avLst/>
                <a:gdLst/>
                <a:ahLst/>
                <a:cxnLst/>
                <a:rect l="l" t="t" r="r" b="b"/>
                <a:pathLst>
                  <a:path w="12608" h="5716" extrusionOk="0">
                    <a:moveTo>
                      <a:pt x="8835" y="1"/>
                    </a:moveTo>
                    <a:lnTo>
                      <a:pt x="1" y="5715"/>
                    </a:lnTo>
                    <a:lnTo>
                      <a:pt x="4585" y="5715"/>
                    </a:lnTo>
                    <a:lnTo>
                      <a:pt x="1260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47"/>
              <p:cNvSpPr/>
              <p:nvPr/>
            </p:nvSpPr>
            <p:spPr>
              <a:xfrm>
                <a:off x="1991825" y="4457375"/>
                <a:ext cx="315575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12623" h="5732" extrusionOk="0">
                    <a:moveTo>
                      <a:pt x="8834" y="1"/>
                    </a:moveTo>
                    <a:lnTo>
                      <a:pt x="0" y="5731"/>
                    </a:lnTo>
                    <a:lnTo>
                      <a:pt x="4568" y="5731"/>
                    </a:lnTo>
                    <a:lnTo>
                      <a:pt x="12623" y="17"/>
                    </a:lnTo>
                    <a:lnTo>
                      <a:pt x="883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1" name="Google Shape;831;p47"/>
            <p:cNvSpPr/>
            <p:nvPr/>
          </p:nvSpPr>
          <p:spPr>
            <a:xfrm flipH="1">
              <a:off x="1711752" y="4187052"/>
              <a:ext cx="2144848" cy="227580"/>
            </a:xfrm>
            <a:custGeom>
              <a:avLst/>
              <a:gdLst/>
              <a:ahLst/>
              <a:cxnLst/>
              <a:rect l="l" t="t" r="r" b="b"/>
              <a:pathLst>
                <a:path w="44682" h="4741" extrusionOk="0">
                  <a:moveTo>
                    <a:pt x="41211" y="0"/>
                  </a:moveTo>
                  <a:cubicBezTo>
                    <a:pt x="39780" y="305"/>
                    <a:pt x="38316" y="383"/>
                    <a:pt x="36849" y="383"/>
                  </a:cubicBezTo>
                  <a:cubicBezTo>
                    <a:pt x="36016" y="383"/>
                    <a:pt x="35181" y="358"/>
                    <a:pt x="34351" y="335"/>
                  </a:cubicBezTo>
                  <a:cubicBezTo>
                    <a:pt x="30195" y="216"/>
                    <a:pt x="26041" y="156"/>
                    <a:pt x="21889" y="156"/>
                  </a:cubicBezTo>
                  <a:cubicBezTo>
                    <a:pt x="15466" y="156"/>
                    <a:pt x="9047" y="299"/>
                    <a:pt x="2627" y="589"/>
                  </a:cubicBezTo>
                  <a:cubicBezTo>
                    <a:pt x="2587" y="588"/>
                    <a:pt x="2547" y="588"/>
                    <a:pt x="2508" y="588"/>
                  </a:cubicBezTo>
                  <a:cubicBezTo>
                    <a:pt x="1993" y="588"/>
                    <a:pt x="1492" y="683"/>
                    <a:pt x="1020" y="860"/>
                  </a:cubicBezTo>
                  <a:cubicBezTo>
                    <a:pt x="510" y="1083"/>
                    <a:pt x="81" y="1497"/>
                    <a:pt x="33" y="2070"/>
                  </a:cubicBezTo>
                  <a:cubicBezTo>
                    <a:pt x="1" y="2643"/>
                    <a:pt x="399" y="3168"/>
                    <a:pt x="908" y="3439"/>
                  </a:cubicBezTo>
                  <a:cubicBezTo>
                    <a:pt x="1418" y="3709"/>
                    <a:pt x="2007" y="3757"/>
                    <a:pt x="2580" y="3789"/>
                  </a:cubicBezTo>
                  <a:cubicBezTo>
                    <a:pt x="2991" y="3808"/>
                    <a:pt x="3402" y="3817"/>
                    <a:pt x="3814" y="3817"/>
                  </a:cubicBezTo>
                  <a:cubicBezTo>
                    <a:pt x="6077" y="3817"/>
                    <a:pt x="8339" y="3555"/>
                    <a:pt x="10602" y="3407"/>
                  </a:cubicBezTo>
                  <a:cubicBezTo>
                    <a:pt x="12046" y="3317"/>
                    <a:pt x="13490" y="3278"/>
                    <a:pt x="14935" y="3278"/>
                  </a:cubicBezTo>
                  <a:cubicBezTo>
                    <a:pt x="22420" y="3278"/>
                    <a:pt x="29906" y="4322"/>
                    <a:pt x="37391" y="4696"/>
                  </a:cubicBezTo>
                  <a:cubicBezTo>
                    <a:pt x="37899" y="4721"/>
                    <a:pt x="38415" y="4741"/>
                    <a:pt x="38931" y="4741"/>
                  </a:cubicBezTo>
                  <a:cubicBezTo>
                    <a:pt x="40699" y="4741"/>
                    <a:pt x="42469" y="4512"/>
                    <a:pt x="43885" y="3502"/>
                  </a:cubicBezTo>
                  <a:cubicBezTo>
                    <a:pt x="44220" y="3248"/>
                    <a:pt x="44570" y="2929"/>
                    <a:pt x="44618" y="2499"/>
                  </a:cubicBezTo>
                  <a:cubicBezTo>
                    <a:pt x="44681" y="1974"/>
                    <a:pt x="44283" y="1513"/>
                    <a:pt x="43854" y="1194"/>
                  </a:cubicBezTo>
                  <a:cubicBezTo>
                    <a:pt x="43408" y="892"/>
                    <a:pt x="42914" y="669"/>
                    <a:pt x="42564" y="255"/>
                  </a:cubicBezTo>
                  <a:lnTo>
                    <a:pt x="41211" y="0"/>
                  </a:lnTo>
                  <a:close/>
                </a:path>
              </a:pathLst>
            </a:custGeom>
            <a:solidFill>
              <a:srgbClr val="262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2" name="Google Shape;832;p47"/>
            <p:cNvGrpSpPr/>
            <p:nvPr/>
          </p:nvGrpSpPr>
          <p:grpSpPr>
            <a:xfrm flipH="1">
              <a:off x="1245797" y="3048840"/>
              <a:ext cx="3038606" cy="1322757"/>
              <a:chOff x="1823225" y="3862025"/>
              <a:chExt cx="1582525" cy="688900"/>
            </a:xfrm>
          </p:grpSpPr>
          <p:sp>
            <p:nvSpPr>
              <p:cNvPr id="833" name="Google Shape;833;p47"/>
              <p:cNvSpPr/>
              <p:nvPr/>
            </p:nvSpPr>
            <p:spPr>
              <a:xfrm>
                <a:off x="1823225" y="3862025"/>
                <a:ext cx="1483000" cy="688350"/>
              </a:xfrm>
              <a:custGeom>
                <a:avLst/>
                <a:gdLst/>
                <a:ahLst/>
                <a:cxnLst/>
                <a:rect l="l" t="t" r="r" b="b"/>
                <a:pathLst>
                  <a:path w="59320" h="27534" extrusionOk="0">
                    <a:moveTo>
                      <a:pt x="48932" y="1"/>
                    </a:moveTo>
                    <a:cubicBezTo>
                      <a:pt x="48914" y="1"/>
                      <a:pt x="48896" y="1"/>
                      <a:pt x="48878" y="2"/>
                    </a:cubicBezTo>
                    <a:cubicBezTo>
                      <a:pt x="46920" y="130"/>
                      <a:pt x="45026" y="6147"/>
                      <a:pt x="45026" y="6147"/>
                    </a:cubicBezTo>
                    <a:cubicBezTo>
                      <a:pt x="44309" y="5971"/>
                      <a:pt x="44357" y="6051"/>
                      <a:pt x="43720" y="6003"/>
                    </a:cubicBezTo>
                    <a:lnTo>
                      <a:pt x="43243" y="5971"/>
                    </a:lnTo>
                    <a:cubicBezTo>
                      <a:pt x="43159" y="5969"/>
                      <a:pt x="43075" y="5968"/>
                      <a:pt x="42992" y="5968"/>
                    </a:cubicBezTo>
                    <a:cubicBezTo>
                      <a:pt x="41820" y="5968"/>
                      <a:pt x="40665" y="6176"/>
                      <a:pt x="39566" y="6592"/>
                    </a:cubicBezTo>
                    <a:cubicBezTo>
                      <a:pt x="38834" y="6847"/>
                      <a:pt x="38117" y="7181"/>
                      <a:pt x="37433" y="7579"/>
                    </a:cubicBezTo>
                    <a:cubicBezTo>
                      <a:pt x="36134" y="5447"/>
                      <a:pt x="32182" y="2868"/>
                      <a:pt x="30467" y="2868"/>
                    </a:cubicBezTo>
                    <a:cubicBezTo>
                      <a:pt x="30185" y="2868"/>
                      <a:pt x="29964" y="2938"/>
                      <a:pt x="29824" y="3090"/>
                    </a:cubicBezTo>
                    <a:cubicBezTo>
                      <a:pt x="28408" y="4618"/>
                      <a:pt x="30095" y="8534"/>
                      <a:pt x="31066" y="10444"/>
                    </a:cubicBezTo>
                    <a:cubicBezTo>
                      <a:pt x="31337" y="10985"/>
                      <a:pt x="31544" y="11367"/>
                      <a:pt x="31623" y="11495"/>
                    </a:cubicBezTo>
                    <a:lnTo>
                      <a:pt x="31639" y="11543"/>
                    </a:lnTo>
                    <a:cubicBezTo>
                      <a:pt x="31655" y="11543"/>
                      <a:pt x="31655" y="11558"/>
                      <a:pt x="31639" y="11558"/>
                    </a:cubicBezTo>
                    <a:cubicBezTo>
                      <a:pt x="31639" y="11558"/>
                      <a:pt x="31639" y="11590"/>
                      <a:pt x="31639" y="11606"/>
                    </a:cubicBezTo>
                    <a:cubicBezTo>
                      <a:pt x="31002" y="11320"/>
                      <a:pt x="29681" y="10747"/>
                      <a:pt x="28010" y="10174"/>
                    </a:cubicBezTo>
                    <a:cubicBezTo>
                      <a:pt x="25530" y="9323"/>
                      <a:pt x="22275" y="8463"/>
                      <a:pt x="19228" y="8463"/>
                    </a:cubicBezTo>
                    <a:cubicBezTo>
                      <a:pt x="18227" y="8463"/>
                      <a:pt x="17248" y="8556"/>
                      <a:pt x="16326" y="8773"/>
                    </a:cubicBezTo>
                    <a:cubicBezTo>
                      <a:pt x="15515" y="8964"/>
                      <a:pt x="14735" y="9266"/>
                      <a:pt x="14003" y="9696"/>
                    </a:cubicBezTo>
                    <a:cubicBezTo>
                      <a:pt x="9769" y="12211"/>
                      <a:pt x="8447" y="16684"/>
                      <a:pt x="8034" y="19294"/>
                    </a:cubicBezTo>
                    <a:cubicBezTo>
                      <a:pt x="6378" y="19390"/>
                      <a:pt x="3784" y="19692"/>
                      <a:pt x="3306" y="20775"/>
                    </a:cubicBezTo>
                    <a:cubicBezTo>
                      <a:pt x="3099" y="21220"/>
                      <a:pt x="2956" y="21714"/>
                      <a:pt x="2892" y="22207"/>
                    </a:cubicBezTo>
                    <a:cubicBezTo>
                      <a:pt x="2637" y="22319"/>
                      <a:pt x="2383" y="22446"/>
                      <a:pt x="2144" y="22605"/>
                    </a:cubicBezTo>
                    <a:cubicBezTo>
                      <a:pt x="1889" y="22764"/>
                      <a:pt x="1682" y="22971"/>
                      <a:pt x="1523" y="23226"/>
                    </a:cubicBezTo>
                    <a:cubicBezTo>
                      <a:pt x="790" y="24558"/>
                      <a:pt x="1" y="26916"/>
                      <a:pt x="7302" y="26916"/>
                    </a:cubicBezTo>
                    <a:cubicBezTo>
                      <a:pt x="7767" y="26916"/>
                      <a:pt x="8265" y="26907"/>
                      <a:pt x="8798" y="26887"/>
                    </a:cubicBezTo>
                    <a:cubicBezTo>
                      <a:pt x="8843" y="26886"/>
                      <a:pt x="8888" y="26885"/>
                      <a:pt x="8933" y="26885"/>
                    </a:cubicBezTo>
                    <a:cubicBezTo>
                      <a:pt x="9479" y="26885"/>
                      <a:pt x="10042" y="26968"/>
                      <a:pt x="10660" y="26982"/>
                    </a:cubicBezTo>
                    <a:cubicBezTo>
                      <a:pt x="11082" y="26990"/>
                      <a:pt x="11519" y="26994"/>
                      <a:pt x="11975" y="26994"/>
                    </a:cubicBezTo>
                    <a:cubicBezTo>
                      <a:pt x="12431" y="26994"/>
                      <a:pt x="12904" y="26990"/>
                      <a:pt x="13398" y="26982"/>
                    </a:cubicBezTo>
                    <a:cubicBezTo>
                      <a:pt x="19111" y="26814"/>
                      <a:pt x="23670" y="26607"/>
                      <a:pt x="27786" y="26607"/>
                    </a:cubicBezTo>
                    <a:cubicBezTo>
                      <a:pt x="30677" y="26607"/>
                      <a:pt x="33349" y="26709"/>
                      <a:pt x="36048" y="26998"/>
                    </a:cubicBezTo>
                    <a:cubicBezTo>
                      <a:pt x="38692" y="27281"/>
                      <a:pt x="42085" y="27533"/>
                      <a:pt x="45153" y="27533"/>
                    </a:cubicBezTo>
                    <a:cubicBezTo>
                      <a:pt x="49675" y="27533"/>
                      <a:pt x="53491" y="26986"/>
                      <a:pt x="53159" y="25184"/>
                    </a:cubicBezTo>
                    <a:cubicBezTo>
                      <a:pt x="53080" y="24834"/>
                      <a:pt x="52921" y="24531"/>
                      <a:pt x="52682" y="24276"/>
                    </a:cubicBezTo>
                    <a:cubicBezTo>
                      <a:pt x="55515" y="24276"/>
                      <a:pt x="59320" y="23958"/>
                      <a:pt x="59049" y="22334"/>
                    </a:cubicBezTo>
                    <a:cubicBezTo>
                      <a:pt x="58699" y="20297"/>
                      <a:pt x="54465" y="19342"/>
                      <a:pt x="52730" y="19040"/>
                    </a:cubicBezTo>
                    <a:lnTo>
                      <a:pt x="52555" y="19008"/>
                    </a:lnTo>
                    <a:cubicBezTo>
                      <a:pt x="52571" y="18976"/>
                      <a:pt x="52586" y="18944"/>
                      <a:pt x="52586" y="18912"/>
                    </a:cubicBezTo>
                    <a:cubicBezTo>
                      <a:pt x="52602" y="18880"/>
                      <a:pt x="52618" y="18849"/>
                      <a:pt x="52634" y="18833"/>
                    </a:cubicBezTo>
                    <a:cubicBezTo>
                      <a:pt x="52793" y="18435"/>
                      <a:pt x="52921" y="18037"/>
                      <a:pt x="53016" y="17639"/>
                    </a:cubicBezTo>
                    <a:cubicBezTo>
                      <a:pt x="54321" y="12163"/>
                      <a:pt x="51011" y="9648"/>
                      <a:pt x="51011" y="9648"/>
                    </a:cubicBezTo>
                    <a:cubicBezTo>
                      <a:pt x="52383" y="5879"/>
                      <a:pt x="50864" y="1"/>
                      <a:pt x="489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47"/>
              <p:cNvSpPr/>
              <p:nvPr/>
            </p:nvSpPr>
            <p:spPr>
              <a:xfrm>
                <a:off x="2037575" y="4145100"/>
                <a:ext cx="91150" cy="9775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3910" extrusionOk="0">
                    <a:moveTo>
                      <a:pt x="2422" y="0"/>
                    </a:moveTo>
                    <a:cubicBezTo>
                      <a:pt x="2050" y="0"/>
                      <a:pt x="1658" y="103"/>
                      <a:pt x="1417" y="235"/>
                    </a:cubicBezTo>
                    <a:cubicBezTo>
                      <a:pt x="860" y="570"/>
                      <a:pt x="430" y="1095"/>
                      <a:pt x="208" y="1716"/>
                    </a:cubicBezTo>
                    <a:cubicBezTo>
                      <a:pt x="64" y="2050"/>
                      <a:pt x="1" y="2416"/>
                      <a:pt x="17" y="2766"/>
                    </a:cubicBezTo>
                    <a:cubicBezTo>
                      <a:pt x="33" y="3132"/>
                      <a:pt x="208" y="3483"/>
                      <a:pt x="494" y="3705"/>
                    </a:cubicBezTo>
                    <a:cubicBezTo>
                      <a:pt x="685" y="3847"/>
                      <a:pt x="916" y="3909"/>
                      <a:pt x="1154" y="3909"/>
                    </a:cubicBezTo>
                    <a:cubicBezTo>
                      <a:pt x="1454" y="3909"/>
                      <a:pt x="1765" y="3810"/>
                      <a:pt x="2022" y="3642"/>
                    </a:cubicBezTo>
                    <a:cubicBezTo>
                      <a:pt x="2452" y="3307"/>
                      <a:pt x="2770" y="2862"/>
                      <a:pt x="2977" y="2352"/>
                    </a:cubicBezTo>
                    <a:cubicBezTo>
                      <a:pt x="3184" y="1891"/>
                      <a:pt x="3646" y="793"/>
                      <a:pt x="3264" y="315"/>
                    </a:cubicBezTo>
                    <a:cubicBezTo>
                      <a:pt x="3089" y="86"/>
                      <a:pt x="2764" y="0"/>
                      <a:pt x="24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47"/>
              <p:cNvSpPr/>
              <p:nvPr/>
            </p:nvSpPr>
            <p:spPr>
              <a:xfrm>
                <a:off x="2590700" y="4411475"/>
                <a:ext cx="563525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22541" h="5578" extrusionOk="0">
                    <a:moveTo>
                      <a:pt x="18318" y="0"/>
                    </a:moveTo>
                    <a:cubicBezTo>
                      <a:pt x="18185" y="0"/>
                      <a:pt x="18106" y="6"/>
                      <a:pt x="18099" y="6"/>
                    </a:cubicBezTo>
                    <a:cubicBezTo>
                      <a:pt x="18067" y="6"/>
                      <a:pt x="18035" y="38"/>
                      <a:pt x="18035" y="86"/>
                    </a:cubicBezTo>
                    <a:cubicBezTo>
                      <a:pt x="18035" y="118"/>
                      <a:pt x="18067" y="150"/>
                      <a:pt x="18115" y="150"/>
                    </a:cubicBezTo>
                    <a:cubicBezTo>
                      <a:pt x="18119" y="150"/>
                      <a:pt x="18185" y="145"/>
                      <a:pt x="18298" y="145"/>
                    </a:cubicBezTo>
                    <a:cubicBezTo>
                      <a:pt x="19022" y="145"/>
                      <a:pt x="21670" y="335"/>
                      <a:pt x="22317" y="3158"/>
                    </a:cubicBezTo>
                    <a:cubicBezTo>
                      <a:pt x="22397" y="3476"/>
                      <a:pt x="22301" y="3795"/>
                      <a:pt x="22094" y="4033"/>
                    </a:cubicBezTo>
                    <a:cubicBezTo>
                      <a:pt x="21116" y="5154"/>
                      <a:pt x="17516" y="5422"/>
                      <a:pt x="14302" y="5422"/>
                    </a:cubicBezTo>
                    <a:cubicBezTo>
                      <a:pt x="11398" y="5422"/>
                      <a:pt x="8808" y="5203"/>
                      <a:pt x="8756" y="5195"/>
                    </a:cubicBezTo>
                    <a:cubicBezTo>
                      <a:pt x="8712" y="5195"/>
                      <a:pt x="4590" y="4600"/>
                      <a:pt x="1820" y="4600"/>
                    </a:cubicBezTo>
                    <a:cubicBezTo>
                      <a:pt x="1519" y="4600"/>
                      <a:pt x="1234" y="4607"/>
                      <a:pt x="972" y="4622"/>
                    </a:cubicBezTo>
                    <a:cubicBezTo>
                      <a:pt x="765" y="4638"/>
                      <a:pt x="478" y="4638"/>
                      <a:pt x="81" y="4654"/>
                    </a:cubicBezTo>
                    <a:cubicBezTo>
                      <a:pt x="33" y="4654"/>
                      <a:pt x="1" y="4686"/>
                      <a:pt x="17" y="4734"/>
                    </a:cubicBezTo>
                    <a:cubicBezTo>
                      <a:pt x="1" y="4766"/>
                      <a:pt x="33" y="4797"/>
                      <a:pt x="81" y="4797"/>
                    </a:cubicBezTo>
                    <a:cubicBezTo>
                      <a:pt x="478" y="4797"/>
                      <a:pt x="765" y="4782"/>
                      <a:pt x="972" y="4766"/>
                    </a:cubicBezTo>
                    <a:cubicBezTo>
                      <a:pt x="1233" y="4750"/>
                      <a:pt x="1516" y="4743"/>
                      <a:pt x="1816" y="4743"/>
                    </a:cubicBezTo>
                    <a:cubicBezTo>
                      <a:pt x="4572" y="4743"/>
                      <a:pt x="8682" y="5339"/>
                      <a:pt x="8740" y="5339"/>
                    </a:cubicBezTo>
                    <a:cubicBezTo>
                      <a:pt x="8962" y="5370"/>
                      <a:pt x="11493" y="5577"/>
                      <a:pt x="14343" y="5577"/>
                    </a:cubicBezTo>
                    <a:cubicBezTo>
                      <a:pt x="17574" y="5577"/>
                      <a:pt x="21187" y="5307"/>
                      <a:pt x="22206" y="4129"/>
                    </a:cubicBezTo>
                    <a:cubicBezTo>
                      <a:pt x="22445" y="3858"/>
                      <a:pt x="22540" y="3476"/>
                      <a:pt x="22460" y="3126"/>
                    </a:cubicBezTo>
                    <a:cubicBezTo>
                      <a:pt x="21793" y="210"/>
                      <a:pt x="19107" y="0"/>
                      <a:pt x="18318" y="0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7"/>
              <p:cNvSpPr/>
              <p:nvPr/>
            </p:nvSpPr>
            <p:spPr>
              <a:xfrm>
                <a:off x="1846575" y="4348875"/>
                <a:ext cx="298875" cy="186125"/>
              </a:xfrm>
              <a:custGeom>
                <a:avLst/>
                <a:gdLst/>
                <a:ahLst/>
                <a:cxnLst/>
                <a:rect l="l" t="t" r="r" b="b"/>
                <a:pathLst>
                  <a:path w="11955" h="7445" extrusionOk="0">
                    <a:moveTo>
                      <a:pt x="11872" y="1"/>
                    </a:moveTo>
                    <a:cubicBezTo>
                      <a:pt x="11856" y="1"/>
                      <a:pt x="11840" y="5"/>
                      <a:pt x="11827" y="11"/>
                    </a:cubicBezTo>
                    <a:cubicBezTo>
                      <a:pt x="10251" y="1062"/>
                      <a:pt x="8484" y="1778"/>
                      <a:pt x="6622" y="2160"/>
                    </a:cubicBezTo>
                    <a:cubicBezTo>
                      <a:pt x="5715" y="2335"/>
                      <a:pt x="4791" y="2415"/>
                      <a:pt x="3868" y="2415"/>
                    </a:cubicBezTo>
                    <a:cubicBezTo>
                      <a:pt x="2277" y="2447"/>
                      <a:pt x="1130" y="2478"/>
                      <a:pt x="366" y="4022"/>
                    </a:cubicBezTo>
                    <a:cubicBezTo>
                      <a:pt x="32" y="4675"/>
                      <a:pt x="0" y="5264"/>
                      <a:pt x="239" y="5773"/>
                    </a:cubicBezTo>
                    <a:cubicBezTo>
                      <a:pt x="669" y="6712"/>
                      <a:pt x="1926" y="7031"/>
                      <a:pt x="1974" y="7047"/>
                    </a:cubicBezTo>
                    <a:cubicBezTo>
                      <a:pt x="2038" y="7063"/>
                      <a:pt x="3454" y="7445"/>
                      <a:pt x="7657" y="7445"/>
                    </a:cubicBezTo>
                    <a:cubicBezTo>
                      <a:pt x="7688" y="7445"/>
                      <a:pt x="7720" y="7413"/>
                      <a:pt x="7720" y="7365"/>
                    </a:cubicBezTo>
                    <a:cubicBezTo>
                      <a:pt x="7720" y="7333"/>
                      <a:pt x="7688" y="7301"/>
                      <a:pt x="7657" y="7301"/>
                    </a:cubicBezTo>
                    <a:cubicBezTo>
                      <a:pt x="3486" y="7301"/>
                      <a:pt x="2022" y="6903"/>
                      <a:pt x="2022" y="6903"/>
                    </a:cubicBezTo>
                    <a:cubicBezTo>
                      <a:pt x="2006" y="6903"/>
                      <a:pt x="780" y="6585"/>
                      <a:pt x="366" y="5710"/>
                    </a:cubicBezTo>
                    <a:cubicBezTo>
                      <a:pt x="144" y="5248"/>
                      <a:pt x="191" y="4691"/>
                      <a:pt x="494" y="4086"/>
                    </a:cubicBezTo>
                    <a:cubicBezTo>
                      <a:pt x="1226" y="2622"/>
                      <a:pt x="2277" y="2590"/>
                      <a:pt x="3868" y="2558"/>
                    </a:cubicBezTo>
                    <a:cubicBezTo>
                      <a:pt x="3920" y="2559"/>
                      <a:pt x="3971" y="2559"/>
                      <a:pt x="4022" y="2559"/>
                    </a:cubicBezTo>
                    <a:cubicBezTo>
                      <a:pt x="6833" y="2559"/>
                      <a:pt x="9578" y="1702"/>
                      <a:pt x="11922" y="139"/>
                    </a:cubicBezTo>
                    <a:cubicBezTo>
                      <a:pt x="11954" y="107"/>
                      <a:pt x="11954" y="59"/>
                      <a:pt x="11938" y="27"/>
                    </a:cubicBezTo>
                    <a:cubicBezTo>
                      <a:pt x="11920" y="9"/>
                      <a:pt x="11896" y="1"/>
                      <a:pt x="11872" y="1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7"/>
              <p:cNvSpPr/>
              <p:nvPr/>
            </p:nvSpPr>
            <p:spPr>
              <a:xfrm>
                <a:off x="2030825" y="4144400"/>
                <a:ext cx="86375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4020" extrusionOk="0">
                    <a:moveTo>
                      <a:pt x="2628" y="0"/>
                    </a:moveTo>
                    <a:cubicBezTo>
                      <a:pt x="2113" y="0"/>
                      <a:pt x="1437" y="161"/>
                      <a:pt x="907" y="852"/>
                    </a:cubicBezTo>
                    <a:cubicBezTo>
                      <a:pt x="32" y="1998"/>
                      <a:pt x="0" y="3033"/>
                      <a:pt x="844" y="3988"/>
                    </a:cubicBezTo>
                    <a:cubicBezTo>
                      <a:pt x="860" y="4004"/>
                      <a:pt x="876" y="4020"/>
                      <a:pt x="891" y="4020"/>
                    </a:cubicBezTo>
                    <a:cubicBezTo>
                      <a:pt x="923" y="4020"/>
                      <a:pt x="939" y="4004"/>
                      <a:pt x="955" y="3988"/>
                    </a:cubicBezTo>
                    <a:cubicBezTo>
                      <a:pt x="987" y="3972"/>
                      <a:pt x="987" y="3924"/>
                      <a:pt x="955" y="3893"/>
                    </a:cubicBezTo>
                    <a:cubicBezTo>
                      <a:pt x="159" y="2985"/>
                      <a:pt x="175" y="2046"/>
                      <a:pt x="1019" y="932"/>
                    </a:cubicBezTo>
                    <a:cubicBezTo>
                      <a:pt x="1516" y="289"/>
                      <a:pt x="2137" y="136"/>
                      <a:pt x="2615" y="136"/>
                    </a:cubicBezTo>
                    <a:cubicBezTo>
                      <a:pt x="3025" y="136"/>
                      <a:pt x="3329" y="249"/>
                      <a:pt x="3359" y="263"/>
                    </a:cubicBezTo>
                    <a:cubicBezTo>
                      <a:pt x="3365" y="266"/>
                      <a:pt x="3370" y="268"/>
                      <a:pt x="3376" y="268"/>
                    </a:cubicBezTo>
                    <a:cubicBezTo>
                      <a:pt x="3402" y="268"/>
                      <a:pt x="3425" y="242"/>
                      <a:pt x="3438" y="216"/>
                    </a:cubicBezTo>
                    <a:cubicBezTo>
                      <a:pt x="3454" y="184"/>
                      <a:pt x="3438" y="136"/>
                      <a:pt x="3406" y="120"/>
                    </a:cubicBezTo>
                    <a:cubicBezTo>
                      <a:pt x="3399" y="120"/>
                      <a:pt x="3074" y="0"/>
                      <a:pt x="2628" y="0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47"/>
              <p:cNvSpPr/>
              <p:nvPr/>
            </p:nvSpPr>
            <p:spPr>
              <a:xfrm>
                <a:off x="2018075" y="4070700"/>
                <a:ext cx="598925" cy="334175"/>
              </a:xfrm>
              <a:custGeom>
                <a:avLst/>
                <a:gdLst/>
                <a:ahLst/>
                <a:cxnLst/>
                <a:rect l="l" t="t" r="r" b="b"/>
                <a:pathLst>
                  <a:path w="23957" h="13367" extrusionOk="0">
                    <a:moveTo>
                      <a:pt x="11518" y="1"/>
                    </a:moveTo>
                    <a:cubicBezTo>
                      <a:pt x="10539" y="1"/>
                      <a:pt x="9603" y="99"/>
                      <a:pt x="8755" y="330"/>
                    </a:cubicBezTo>
                    <a:cubicBezTo>
                      <a:pt x="8708" y="346"/>
                      <a:pt x="3678" y="1413"/>
                      <a:pt x="1354" y="6872"/>
                    </a:cubicBezTo>
                    <a:cubicBezTo>
                      <a:pt x="1338" y="6888"/>
                      <a:pt x="303" y="9228"/>
                      <a:pt x="176" y="10900"/>
                    </a:cubicBezTo>
                    <a:lnTo>
                      <a:pt x="17" y="13287"/>
                    </a:lnTo>
                    <a:cubicBezTo>
                      <a:pt x="1" y="13335"/>
                      <a:pt x="33" y="13367"/>
                      <a:pt x="80" y="13367"/>
                    </a:cubicBezTo>
                    <a:cubicBezTo>
                      <a:pt x="112" y="13367"/>
                      <a:pt x="160" y="13335"/>
                      <a:pt x="160" y="13303"/>
                    </a:cubicBezTo>
                    <a:lnTo>
                      <a:pt x="319" y="10900"/>
                    </a:lnTo>
                    <a:cubicBezTo>
                      <a:pt x="446" y="9260"/>
                      <a:pt x="1465" y="6952"/>
                      <a:pt x="1481" y="6920"/>
                    </a:cubicBezTo>
                    <a:cubicBezTo>
                      <a:pt x="3773" y="1540"/>
                      <a:pt x="8739" y="474"/>
                      <a:pt x="8803" y="474"/>
                    </a:cubicBezTo>
                    <a:cubicBezTo>
                      <a:pt x="9644" y="242"/>
                      <a:pt x="10574" y="143"/>
                      <a:pt x="11546" y="143"/>
                    </a:cubicBezTo>
                    <a:cubicBezTo>
                      <a:pt x="16983" y="143"/>
                      <a:pt x="23764" y="3219"/>
                      <a:pt x="23845" y="3259"/>
                    </a:cubicBezTo>
                    <a:cubicBezTo>
                      <a:pt x="23853" y="3263"/>
                      <a:pt x="23862" y="3265"/>
                      <a:pt x="23871" y="3265"/>
                    </a:cubicBezTo>
                    <a:cubicBezTo>
                      <a:pt x="23899" y="3265"/>
                      <a:pt x="23929" y="3247"/>
                      <a:pt x="23941" y="3211"/>
                    </a:cubicBezTo>
                    <a:cubicBezTo>
                      <a:pt x="23956" y="3180"/>
                      <a:pt x="23941" y="3132"/>
                      <a:pt x="23909" y="3116"/>
                    </a:cubicBezTo>
                    <a:cubicBezTo>
                      <a:pt x="23828" y="3089"/>
                      <a:pt x="17006" y="1"/>
                      <a:pt x="11518" y="1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47"/>
              <p:cNvSpPr/>
              <p:nvPr/>
            </p:nvSpPr>
            <p:spPr>
              <a:xfrm>
                <a:off x="2204725" y="4072800"/>
                <a:ext cx="333475" cy="282225"/>
              </a:xfrm>
              <a:custGeom>
                <a:avLst/>
                <a:gdLst/>
                <a:ahLst/>
                <a:cxnLst/>
                <a:rect l="l" t="t" r="r" b="b"/>
                <a:pathLst>
                  <a:path w="13339" h="11289" extrusionOk="0">
                    <a:moveTo>
                      <a:pt x="3959" y="1"/>
                    </a:moveTo>
                    <a:cubicBezTo>
                      <a:pt x="2960" y="1"/>
                      <a:pt x="1984" y="93"/>
                      <a:pt x="1066" y="310"/>
                    </a:cubicBezTo>
                    <a:cubicBezTo>
                      <a:pt x="844" y="740"/>
                      <a:pt x="684" y="1170"/>
                      <a:pt x="573" y="1631"/>
                    </a:cubicBezTo>
                    <a:cubicBezTo>
                      <a:pt x="0" y="4035"/>
                      <a:pt x="223" y="6581"/>
                      <a:pt x="1242" y="8842"/>
                    </a:cubicBezTo>
                    <a:cubicBezTo>
                      <a:pt x="1671" y="9797"/>
                      <a:pt x="2292" y="10752"/>
                      <a:pt x="3263" y="11118"/>
                    </a:cubicBezTo>
                    <a:cubicBezTo>
                      <a:pt x="3568" y="11236"/>
                      <a:pt x="3887" y="11288"/>
                      <a:pt x="4209" y="11288"/>
                    </a:cubicBezTo>
                    <a:cubicBezTo>
                      <a:pt x="5012" y="11288"/>
                      <a:pt x="5838" y="10965"/>
                      <a:pt x="6542" y="10545"/>
                    </a:cubicBezTo>
                    <a:cubicBezTo>
                      <a:pt x="7529" y="9956"/>
                      <a:pt x="8389" y="9176"/>
                      <a:pt x="9439" y="8714"/>
                    </a:cubicBezTo>
                    <a:cubicBezTo>
                      <a:pt x="10092" y="8428"/>
                      <a:pt x="10808" y="8269"/>
                      <a:pt x="11477" y="7982"/>
                    </a:cubicBezTo>
                    <a:cubicBezTo>
                      <a:pt x="12145" y="7712"/>
                      <a:pt x="12782" y="7266"/>
                      <a:pt x="13068" y="6597"/>
                    </a:cubicBezTo>
                    <a:cubicBezTo>
                      <a:pt x="13212" y="6231"/>
                      <a:pt x="13291" y="5833"/>
                      <a:pt x="13291" y="5420"/>
                    </a:cubicBezTo>
                    <a:cubicBezTo>
                      <a:pt x="13339" y="4258"/>
                      <a:pt x="13227" y="2873"/>
                      <a:pt x="12718" y="1711"/>
                    </a:cubicBezTo>
                    <a:cubicBezTo>
                      <a:pt x="10250" y="860"/>
                      <a:pt x="6998" y="1"/>
                      <a:pt x="39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47"/>
              <p:cNvSpPr/>
              <p:nvPr/>
            </p:nvSpPr>
            <p:spPr>
              <a:xfrm>
                <a:off x="2118150" y="4143925"/>
                <a:ext cx="71475" cy="126725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5069" extrusionOk="0">
                    <a:moveTo>
                      <a:pt x="1392" y="0"/>
                    </a:moveTo>
                    <a:cubicBezTo>
                      <a:pt x="280" y="0"/>
                      <a:pt x="0" y="1675"/>
                      <a:pt x="57" y="2590"/>
                    </a:cubicBezTo>
                    <a:cubicBezTo>
                      <a:pt x="89" y="3243"/>
                      <a:pt x="168" y="3943"/>
                      <a:pt x="566" y="4469"/>
                    </a:cubicBezTo>
                    <a:cubicBezTo>
                      <a:pt x="835" y="4823"/>
                      <a:pt x="1292" y="5069"/>
                      <a:pt x="1722" y="5069"/>
                    </a:cubicBezTo>
                    <a:cubicBezTo>
                      <a:pt x="1929" y="5069"/>
                      <a:pt x="2130" y="5012"/>
                      <a:pt x="2301" y="4883"/>
                    </a:cubicBezTo>
                    <a:cubicBezTo>
                      <a:pt x="2699" y="4612"/>
                      <a:pt x="2810" y="4087"/>
                      <a:pt x="2810" y="3609"/>
                    </a:cubicBezTo>
                    <a:cubicBezTo>
                      <a:pt x="2794" y="2861"/>
                      <a:pt x="2858" y="1938"/>
                      <a:pt x="2731" y="1222"/>
                    </a:cubicBezTo>
                    <a:cubicBezTo>
                      <a:pt x="2667" y="712"/>
                      <a:pt x="2333" y="282"/>
                      <a:pt x="1871" y="91"/>
                    </a:cubicBezTo>
                    <a:cubicBezTo>
                      <a:pt x="1697" y="29"/>
                      <a:pt x="1537" y="0"/>
                      <a:pt x="13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47"/>
              <p:cNvSpPr/>
              <p:nvPr/>
            </p:nvSpPr>
            <p:spPr>
              <a:xfrm>
                <a:off x="2061450" y="4280700"/>
                <a:ext cx="360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638" extrusionOk="0">
                    <a:moveTo>
                      <a:pt x="112" y="0"/>
                    </a:moveTo>
                    <a:cubicBezTo>
                      <a:pt x="96" y="0"/>
                      <a:pt x="80" y="0"/>
                      <a:pt x="64" y="32"/>
                    </a:cubicBezTo>
                    <a:cubicBezTo>
                      <a:pt x="17" y="207"/>
                      <a:pt x="1" y="414"/>
                      <a:pt x="33" y="605"/>
                    </a:cubicBezTo>
                    <a:cubicBezTo>
                      <a:pt x="33" y="621"/>
                      <a:pt x="48" y="637"/>
                      <a:pt x="64" y="637"/>
                    </a:cubicBezTo>
                    <a:cubicBezTo>
                      <a:pt x="96" y="637"/>
                      <a:pt x="96" y="605"/>
                      <a:pt x="96" y="589"/>
                    </a:cubicBezTo>
                    <a:cubicBezTo>
                      <a:pt x="80" y="414"/>
                      <a:pt x="80" y="223"/>
                      <a:pt x="144" y="48"/>
                    </a:cubicBezTo>
                    <a:cubicBezTo>
                      <a:pt x="144" y="32"/>
                      <a:pt x="128" y="0"/>
                      <a:pt x="112" y="0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47"/>
              <p:cNvSpPr/>
              <p:nvPr/>
            </p:nvSpPr>
            <p:spPr>
              <a:xfrm>
                <a:off x="2055475" y="4261300"/>
                <a:ext cx="7600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681" extrusionOk="0">
                    <a:moveTo>
                      <a:pt x="258" y="1"/>
                    </a:moveTo>
                    <a:cubicBezTo>
                      <a:pt x="248" y="1"/>
                      <a:pt x="240" y="4"/>
                      <a:pt x="240" y="12"/>
                    </a:cubicBezTo>
                    <a:cubicBezTo>
                      <a:pt x="81" y="188"/>
                      <a:pt x="1" y="410"/>
                      <a:pt x="1" y="633"/>
                    </a:cubicBezTo>
                    <a:cubicBezTo>
                      <a:pt x="1" y="665"/>
                      <a:pt x="17" y="681"/>
                      <a:pt x="49" y="681"/>
                    </a:cubicBezTo>
                    <a:cubicBezTo>
                      <a:pt x="49" y="681"/>
                      <a:pt x="65" y="665"/>
                      <a:pt x="81" y="649"/>
                    </a:cubicBezTo>
                    <a:cubicBezTo>
                      <a:pt x="81" y="442"/>
                      <a:pt x="144" y="219"/>
                      <a:pt x="287" y="60"/>
                    </a:cubicBezTo>
                    <a:cubicBezTo>
                      <a:pt x="303" y="44"/>
                      <a:pt x="303" y="12"/>
                      <a:pt x="287" y="12"/>
                    </a:cubicBezTo>
                    <a:cubicBezTo>
                      <a:pt x="280" y="4"/>
                      <a:pt x="268" y="1"/>
                      <a:pt x="258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47"/>
              <p:cNvSpPr/>
              <p:nvPr/>
            </p:nvSpPr>
            <p:spPr>
              <a:xfrm>
                <a:off x="2051500" y="4286675"/>
                <a:ext cx="2825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44" extrusionOk="0">
                    <a:moveTo>
                      <a:pt x="64" y="0"/>
                    </a:moveTo>
                    <a:cubicBezTo>
                      <a:pt x="49" y="0"/>
                      <a:pt x="33" y="0"/>
                      <a:pt x="33" y="32"/>
                    </a:cubicBezTo>
                    <a:cubicBezTo>
                      <a:pt x="17" y="287"/>
                      <a:pt x="1" y="541"/>
                      <a:pt x="17" y="812"/>
                    </a:cubicBezTo>
                    <a:cubicBezTo>
                      <a:pt x="17" y="828"/>
                      <a:pt x="33" y="844"/>
                      <a:pt x="64" y="844"/>
                    </a:cubicBezTo>
                    <a:cubicBezTo>
                      <a:pt x="80" y="844"/>
                      <a:pt x="96" y="828"/>
                      <a:pt x="96" y="812"/>
                    </a:cubicBezTo>
                    <a:cubicBezTo>
                      <a:pt x="80" y="541"/>
                      <a:pt x="80" y="287"/>
                      <a:pt x="112" y="32"/>
                    </a:cubicBezTo>
                    <a:cubicBezTo>
                      <a:pt x="112" y="16"/>
                      <a:pt x="96" y="0"/>
                      <a:pt x="64" y="0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47"/>
              <p:cNvSpPr/>
              <p:nvPr/>
            </p:nvSpPr>
            <p:spPr>
              <a:xfrm>
                <a:off x="2565250" y="4158925"/>
                <a:ext cx="1592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76" extrusionOk="0">
                    <a:moveTo>
                      <a:pt x="48" y="1"/>
                    </a:moveTo>
                    <a:cubicBezTo>
                      <a:pt x="16" y="1"/>
                      <a:pt x="0" y="17"/>
                      <a:pt x="16" y="49"/>
                    </a:cubicBezTo>
                    <a:cubicBezTo>
                      <a:pt x="16" y="64"/>
                      <a:pt x="32" y="80"/>
                      <a:pt x="48" y="80"/>
                    </a:cubicBezTo>
                    <a:cubicBezTo>
                      <a:pt x="223" y="80"/>
                      <a:pt x="414" y="112"/>
                      <a:pt x="589" y="176"/>
                    </a:cubicBezTo>
                    <a:cubicBezTo>
                      <a:pt x="605" y="176"/>
                      <a:pt x="621" y="176"/>
                      <a:pt x="637" y="160"/>
                    </a:cubicBezTo>
                    <a:cubicBezTo>
                      <a:pt x="637" y="144"/>
                      <a:pt x="621" y="128"/>
                      <a:pt x="605" y="112"/>
                    </a:cubicBezTo>
                    <a:cubicBezTo>
                      <a:pt x="430" y="49"/>
                      <a:pt x="255" y="1"/>
                      <a:pt x="64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47"/>
              <p:cNvSpPr/>
              <p:nvPr/>
            </p:nvSpPr>
            <p:spPr>
              <a:xfrm>
                <a:off x="2584350" y="4154550"/>
                <a:ext cx="1632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367" extrusionOk="0">
                    <a:moveTo>
                      <a:pt x="48" y="1"/>
                    </a:moveTo>
                    <a:cubicBezTo>
                      <a:pt x="32" y="1"/>
                      <a:pt x="0" y="17"/>
                      <a:pt x="0" y="33"/>
                    </a:cubicBezTo>
                    <a:cubicBezTo>
                      <a:pt x="0" y="48"/>
                      <a:pt x="16" y="80"/>
                      <a:pt x="32" y="80"/>
                    </a:cubicBezTo>
                    <a:cubicBezTo>
                      <a:pt x="255" y="112"/>
                      <a:pt x="446" y="208"/>
                      <a:pt x="589" y="367"/>
                    </a:cubicBezTo>
                    <a:lnTo>
                      <a:pt x="637" y="367"/>
                    </a:lnTo>
                    <a:cubicBezTo>
                      <a:pt x="653" y="351"/>
                      <a:pt x="653" y="319"/>
                      <a:pt x="637" y="303"/>
                    </a:cubicBezTo>
                    <a:cubicBezTo>
                      <a:pt x="478" y="144"/>
                      <a:pt x="271" y="33"/>
                      <a:pt x="48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47"/>
              <p:cNvSpPr/>
              <p:nvPr/>
            </p:nvSpPr>
            <p:spPr>
              <a:xfrm>
                <a:off x="2555700" y="4147625"/>
                <a:ext cx="21100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844" h="183" extrusionOk="0">
                    <a:moveTo>
                      <a:pt x="20" y="1"/>
                    </a:moveTo>
                    <a:cubicBezTo>
                      <a:pt x="9" y="1"/>
                      <a:pt x="0" y="16"/>
                      <a:pt x="0" y="39"/>
                    </a:cubicBezTo>
                    <a:cubicBezTo>
                      <a:pt x="0" y="55"/>
                      <a:pt x="16" y="71"/>
                      <a:pt x="32" y="71"/>
                    </a:cubicBezTo>
                    <a:cubicBezTo>
                      <a:pt x="287" y="87"/>
                      <a:pt x="541" y="119"/>
                      <a:pt x="796" y="182"/>
                    </a:cubicBezTo>
                    <a:cubicBezTo>
                      <a:pt x="812" y="182"/>
                      <a:pt x="828" y="166"/>
                      <a:pt x="844" y="150"/>
                    </a:cubicBezTo>
                    <a:cubicBezTo>
                      <a:pt x="844" y="134"/>
                      <a:pt x="828" y="119"/>
                      <a:pt x="812" y="103"/>
                    </a:cubicBezTo>
                    <a:cubicBezTo>
                      <a:pt x="557" y="55"/>
                      <a:pt x="303" y="23"/>
                      <a:pt x="32" y="7"/>
                    </a:cubicBezTo>
                    <a:cubicBezTo>
                      <a:pt x="28" y="3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7"/>
              <p:cNvSpPr/>
              <p:nvPr/>
            </p:nvSpPr>
            <p:spPr>
              <a:xfrm>
                <a:off x="1890350" y="4420775"/>
                <a:ext cx="60500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797" extrusionOk="0">
                    <a:moveTo>
                      <a:pt x="1210" y="0"/>
                    </a:moveTo>
                    <a:cubicBezTo>
                      <a:pt x="541" y="0"/>
                      <a:pt x="0" y="191"/>
                      <a:pt x="0" y="398"/>
                    </a:cubicBezTo>
                    <a:cubicBezTo>
                      <a:pt x="0" y="621"/>
                      <a:pt x="541" y="796"/>
                      <a:pt x="1210" y="796"/>
                    </a:cubicBezTo>
                    <a:cubicBezTo>
                      <a:pt x="1879" y="796"/>
                      <a:pt x="2420" y="621"/>
                      <a:pt x="2420" y="398"/>
                    </a:cubicBezTo>
                    <a:cubicBezTo>
                      <a:pt x="2420" y="191"/>
                      <a:pt x="1879" y="0"/>
                      <a:pt x="1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7"/>
              <p:cNvSpPr/>
              <p:nvPr/>
            </p:nvSpPr>
            <p:spPr>
              <a:xfrm>
                <a:off x="1923375" y="4357925"/>
                <a:ext cx="617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891" extrusionOk="0">
                    <a:moveTo>
                      <a:pt x="1697" y="1"/>
                    </a:moveTo>
                    <a:cubicBezTo>
                      <a:pt x="1534" y="1"/>
                      <a:pt x="1353" y="15"/>
                      <a:pt x="1162" y="47"/>
                    </a:cubicBezTo>
                    <a:cubicBezTo>
                      <a:pt x="510" y="159"/>
                      <a:pt x="0" y="429"/>
                      <a:pt x="48" y="652"/>
                    </a:cubicBezTo>
                    <a:cubicBezTo>
                      <a:pt x="71" y="799"/>
                      <a:pt x="359" y="890"/>
                      <a:pt x="765" y="890"/>
                    </a:cubicBezTo>
                    <a:cubicBezTo>
                      <a:pt x="929" y="890"/>
                      <a:pt x="1113" y="875"/>
                      <a:pt x="1306" y="843"/>
                    </a:cubicBezTo>
                    <a:cubicBezTo>
                      <a:pt x="1958" y="748"/>
                      <a:pt x="2468" y="477"/>
                      <a:pt x="2420" y="254"/>
                    </a:cubicBezTo>
                    <a:cubicBezTo>
                      <a:pt x="2397" y="95"/>
                      <a:pt x="2106" y="1"/>
                      <a:pt x="16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7"/>
              <p:cNvSpPr/>
              <p:nvPr/>
            </p:nvSpPr>
            <p:spPr>
              <a:xfrm>
                <a:off x="2530625" y="3930625"/>
                <a:ext cx="363350" cy="516050"/>
              </a:xfrm>
              <a:custGeom>
                <a:avLst/>
                <a:gdLst/>
                <a:ahLst/>
                <a:cxnLst/>
                <a:rect l="l" t="t" r="r" b="b"/>
                <a:pathLst>
                  <a:path w="14534" h="20642" extrusionOk="0">
                    <a:moveTo>
                      <a:pt x="2105" y="1"/>
                    </a:moveTo>
                    <a:cubicBezTo>
                      <a:pt x="1814" y="1"/>
                      <a:pt x="1588" y="69"/>
                      <a:pt x="1449" y="219"/>
                    </a:cubicBezTo>
                    <a:cubicBezTo>
                      <a:pt x="0" y="1747"/>
                      <a:pt x="1719" y="5647"/>
                      <a:pt x="2690" y="7557"/>
                    </a:cubicBezTo>
                    <a:lnTo>
                      <a:pt x="3248" y="8607"/>
                    </a:lnTo>
                    <a:lnTo>
                      <a:pt x="3279" y="8639"/>
                    </a:lnTo>
                    <a:cubicBezTo>
                      <a:pt x="3279" y="8655"/>
                      <a:pt x="3279" y="8655"/>
                      <a:pt x="3279" y="8671"/>
                    </a:cubicBezTo>
                    <a:cubicBezTo>
                      <a:pt x="3279" y="8687"/>
                      <a:pt x="3279" y="8703"/>
                      <a:pt x="3279" y="8719"/>
                    </a:cubicBezTo>
                    <a:cubicBezTo>
                      <a:pt x="3232" y="9308"/>
                      <a:pt x="3248" y="9913"/>
                      <a:pt x="3327" y="10502"/>
                    </a:cubicBezTo>
                    <a:cubicBezTo>
                      <a:pt x="3232" y="11998"/>
                      <a:pt x="3216" y="14354"/>
                      <a:pt x="3932" y="16630"/>
                    </a:cubicBezTo>
                    <a:cubicBezTo>
                      <a:pt x="5094" y="20355"/>
                      <a:pt x="10442" y="20641"/>
                      <a:pt x="10442" y="20641"/>
                    </a:cubicBezTo>
                    <a:cubicBezTo>
                      <a:pt x="10442" y="20641"/>
                      <a:pt x="10808" y="17585"/>
                      <a:pt x="12273" y="16120"/>
                    </a:cubicBezTo>
                    <a:cubicBezTo>
                      <a:pt x="14533" y="13892"/>
                      <a:pt x="13880" y="12810"/>
                      <a:pt x="13467" y="10072"/>
                    </a:cubicBezTo>
                    <a:cubicBezTo>
                      <a:pt x="13244" y="8592"/>
                      <a:pt x="11970" y="5281"/>
                      <a:pt x="11350" y="3721"/>
                    </a:cubicBezTo>
                    <a:cubicBezTo>
                      <a:pt x="10570" y="3991"/>
                      <a:pt x="9821" y="4342"/>
                      <a:pt x="9121" y="4740"/>
                    </a:cubicBezTo>
                    <a:cubicBezTo>
                      <a:pt x="8054" y="2564"/>
                      <a:pt x="3882" y="1"/>
                      <a:pt x="21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7"/>
              <p:cNvSpPr/>
              <p:nvPr/>
            </p:nvSpPr>
            <p:spPr>
              <a:xfrm>
                <a:off x="2905875" y="3862025"/>
                <a:ext cx="284950" cy="525350"/>
              </a:xfrm>
              <a:custGeom>
                <a:avLst/>
                <a:gdLst/>
                <a:ahLst/>
                <a:cxnLst/>
                <a:rect l="l" t="t" r="r" b="b"/>
                <a:pathLst>
                  <a:path w="11398" h="21014" extrusionOk="0">
                    <a:moveTo>
                      <a:pt x="5657" y="1"/>
                    </a:moveTo>
                    <a:cubicBezTo>
                      <a:pt x="5639" y="1"/>
                      <a:pt x="5622" y="1"/>
                      <a:pt x="5604" y="2"/>
                    </a:cubicBezTo>
                    <a:cubicBezTo>
                      <a:pt x="3646" y="114"/>
                      <a:pt x="1751" y="6131"/>
                      <a:pt x="1751" y="6131"/>
                    </a:cubicBezTo>
                    <a:cubicBezTo>
                      <a:pt x="1051" y="5956"/>
                      <a:pt x="1083" y="6019"/>
                      <a:pt x="462" y="5987"/>
                    </a:cubicBezTo>
                    <a:lnTo>
                      <a:pt x="1" y="5956"/>
                    </a:lnTo>
                    <a:lnTo>
                      <a:pt x="1" y="5956"/>
                    </a:lnTo>
                    <a:cubicBezTo>
                      <a:pt x="160" y="7277"/>
                      <a:pt x="414" y="8566"/>
                      <a:pt x="765" y="9855"/>
                    </a:cubicBezTo>
                    <a:cubicBezTo>
                      <a:pt x="1194" y="11558"/>
                      <a:pt x="1592" y="13357"/>
                      <a:pt x="2420" y="14933"/>
                    </a:cubicBezTo>
                    <a:cubicBezTo>
                      <a:pt x="2818" y="15777"/>
                      <a:pt x="3455" y="16493"/>
                      <a:pt x="4235" y="17018"/>
                    </a:cubicBezTo>
                    <a:cubicBezTo>
                      <a:pt x="4792" y="17368"/>
                      <a:pt x="5381" y="17639"/>
                      <a:pt x="5874" y="18053"/>
                    </a:cubicBezTo>
                    <a:lnTo>
                      <a:pt x="7434" y="20599"/>
                    </a:lnTo>
                    <a:cubicBezTo>
                      <a:pt x="7514" y="20743"/>
                      <a:pt x="7593" y="20886"/>
                      <a:pt x="7705" y="21013"/>
                    </a:cubicBezTo>
                    <a:cubicBezTo>
                      <a:pt x="7705" y="21013"/>
                      <a:pt x="10029" y="20345"/>
                      <a:pt x="10824" y="16779"/>
                    </a:cubicBezTo>
                    <a:cubicBezTo>
                      <a:pt x="11397" y="14280"/>
                      <a:pt x="9662" y="11845"/>
                      <a:pt x="8612" y="10572"/>
                    </a:cubicBezTo>
                    <a:cubicBezTo>
                      <a:pt x="8373" y="10237"/>
                      <a:pt x="8087" y="9935"/>
                      <a:pt x="7784" y="9664"/>
                    </a:cubicBezTo>
                    <a:cubicBezTo>
                      <a:pt x="7768" y="9648"/>
                      <a:pt x="7752" y="9632"/>
                      <a:pt x="7736" y="9617"/>
                    </a:cubicBezTo>
                    <a:cubicBezTo>
                      <a:pt x="9108" y="5863"/>
                      <a:pt x="7574" y="1"/>
                      <a:pt x="56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7"/>
              <p:cNvSpPr/>
              <p:nvPr/>
            </p:nvSpPr>
            <p:spPr>
              <a:xfrm>
                <a:off x="2756250" y="4009800"/>
                <a:ext cx="1926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1716" extrusionOk="0">
                    <a:moveTo>
                      <a:pt x="5795" y="1"/>
                    </a:moveTo>
                    <a:cubicBezTo>
                      <a:pt x="5250" y="1"/>
                      <a:pt x="4600" y="32"/>
                      <a:pt x="3869" y="124"/>
                    </a:cubicBezTo>
                    <a:cubicBezTo>
                      <a:pt x="2484" y="299"/>
                      <a:pt x="1178" y="809"/>
                      <a:pt x="32" y="1588"/>
                    </a:cubicBezTo>
                    <a:cubicBezTo>
                      <a:pt x="1" y="1604"/>
                      <a:pt x="1" y="1652"/>
                      <a:pt x="17" y="1684"/>
                    </a:cubicBezTo>
                    <a:cubicBezTo>
                      <a:pt x="32" y="1700"/>
                      <a:pt x="48" y="1716"/>
                      <a:pt x="80" y="1716"/>
                    </a:cubicBezTo>
                    <a:cubicBezTo>
                      <a:pt x="96" y="1716"/>
                      <a:pt x="112" y="1716"/>
                      <a:pt x="128" y="1700"/>
                    </a:cubicBezTo>
                    <a:cubicBezTo>
                      <a:pt x="1242" y="936"/>
                      <a:pt x="2531" y="442"/>
                      <a:pt x="3884" y="267"/>
                    </a:cubicBezTo>
                    <a:cubicBezTo>
                      <a:pt x="4611" y="175"/>
                      <a:pt x="5255" y="144"/>
                      <a:pt x="5796" y="144"/>
                    </a:cubicBezTo>
                    <a:cubicBezTo>
                      <a:pt x="6936" y="144"/>
                      <a:pt x="7614" y="283"/>
                      <a:pt x="7625" y="283"/>
                    </a:cubicBezTo>
                    <a:cubicBezTo>
                      <a:pt x="7631" y="286"/>
                      <a:pt x="7637" y="288"/>
                      <a:pt x="7642" y="288"/>
                    </a:cubicBezTo>
                    <a:cubicBezTo>
                      <a:pt x="7668" y="288"/>
                      <a:pt x="7692" y="262"/>
                      <a:pt x="7705" y="236"/>
                    </a:cubicBezTo>
                    <a:cubicBezTo>
                      <a:pt x="7705" y="188"/>
                      <a:pt x="7689" y="156"/>
                      <a:pt x="7641" y="140"/>
                    </a:cubicBezTo>
                    <a:cubicBezTo>
                      <a:pt x="7630" y="140"/>
                      <a:pt x="6945" y="1"/>
                      <a:pt x="5795" y="1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7"/>
              <p:cNvSpPr/>
              <p:nvPr/>
            </p:nvSpPr>
            <p:spPr>
              <a:xfrm>
                <a:off x="2761550" y="4366225"/>
                <a:ext cx="368800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4752" h="3329" extrusionOk="0">
                    <a:moveTo>
                      <a:pt x="14653" y="0"/>
                    </a:moveTo>
                    <a:cubicBezTo>
                      <a:pt x="14638" y="0"/>
                      <a:pt x="14623" y="5"/>
                      <a:pt x="14608" y="18"/>
                    </a:cubicBezTo>
                    <a:cubicBezTo>
                      <a:pt x="14576" y="34"/>
                      <a:pt x="11090" y="2373"/>
                      <a:pt x="7413" y="2899"/>
                    </a:cubicBezTo>
                    <a:cubicBezTo>
                      <a:pt x="5943" y="3109"/>
                      <a:pt x="4665" y="3181"/>
                      <a:pt x="3606" y="3181"/>
                    </a:cubicBezTo>
                    <a:cubicBezTo>
                      <a:pt x="1385" y="3181"/>
                      <a:pt x="134" y="2867"/>
                      <a:pt x="123" y="2867"/>
                    </a:cubicBezTo>
                    <a:cubicBezTo>
                      <a:pt x="118" y="2866"/>
                      <a:pt x="113" y="2866"/>
                      <a:pt x="108" y="2866"/>
                    </a:cubicBezTo>
                    <a:cubicBezTo>
                      <a:pt x="24" y="2866"/>
                      <a:pt x="1" y="2995"/>
                      <a:pt x="91" y="3010"/>
                    </a:cubicBezTo>
                    <a:cubicBezTo>
                      <a:pt x="107" y="3026"/>
                      <a:pt x="1349" y="3328"/>
                      <a:pt x="3577" y="3328"/>
                    </a:cubicBezTo>
                    <a:cubicBezTo>
                      <a:pt x="4866" y="3328"/>
                      <a:pt x="6156" y="3233"/>
                      <a:pt x="7429" y="3042"/>
                    </a:cubicBezTo>
                    <a:cubicBezTo>
                      <a:pt x="11138" y="2517"/>
                      <a:pt x="14656" y="161"/>
                      <a:pt x="14687" y="129"/>
                    </a:cubicBezTo>
                    <a:cubicBezTo>
                      <a:pt x="14752" y="91"/>
                      <a:pt x="14712" y="0"/>
                      <a:pt x="14653" y="0"/>
                    </a:cubicBezTo>
                    <a:close/>
                  </a:path>
                </a:pathLst>
              </a:custGeom>
              <a:solidFill>
                <a:srgbClr val="262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7"/>
              <p:cNvSpPr/>
              <p:nvPr/>
            </p:nvSpPr>
            <p:spPr>
              <a:xfrm>
                <a:off x="3050325" y="3905850"/>
                <a:ext cx="54950" cy="18625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7450" extrusionOk="0">
                    <a:moveTo>
                      <a:pt x="924" y="0"/>
                    </a:moveTo>
                    <a:lnTo>
                      <a:pt x="1" y="6288"/>
                    </a:lnTo>
                    <a:lnTo>
                      <a:pt x="1799" y="7450"/>
                    </a:lnTo>
                    <a:cubicBezTo>
                      <a:pt x="2197" y="1592"/>
                      <a:pt x="924" y="0"/>
                      <a:pt x="9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7"/>
              <p:cNvSpPr/>
              <p:nvPr/>
            </p:nvSpPr>
            <p:spPr>
              <a:xfrm>
                <a:off x="2572800" y="3979225"/>
                <a:ext cx="127775" cy="158250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6330" extrusionOk="0">
                    <a:moveTo>
                      <a:pt x="544" y="1"/>
                    </a:moveTo>
                    <a:cubicBezTo>
                      <a:pt x="462" y="1"/>
                      <a:pt x="386" y="56"/>
                      <a:pt x="351" y="137"/>
                    </a:cubicBezTo>
                    <a:cubicBezTo>
                      <a:pt x="192" y="583"/>
                      <a:pt x="1" y="1793"/>
                      <a:pt x="1179" y="4021"/>
                    </a:cubicBezTo>
                    <a:cubicBezTo>
                      <a:pt x="2358" y="6248"/>
                      <a:pt x="2404" y="6330"/>
                      <a:pt x="2404" y="6330"/>
                    </a:cubicBezTo>
                    <a:cubicBezTo>
                      <a:pt x="2404" y="6330"/>
                      <a:pt x="2404" y="6329"/>
                      <a:pt x="2404" y="6329"/>
                    </a:cubicBezTo>
                    <a:lnTo>
                      <a:pt x="5015" y="4594"/>
                    </a:lnTo>
                    <a:cubicBezTo>
                      <a:pt x="5094" y="4531"/>
                      <a:pt x="5110" y="4403"/>
                      <a:pt x="5046" y="4308"/>
                    </a:cubicBezTo>
                    <a:cubicBezTo>
                      <a:pt x="4537" y="3607"/>
                      <a:pt x="2372" y="758"/>
                      <a:pt x="637" y="26"/>
                    </a:cubicBezTo>
                    <a:cubicBezTo>
                      <a:pt x="607" y="9"/>
                      <a:pt x="575" y="1"/>
                      <a:pt x="5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7"/>
              <p:cNvSpPr/>
              <p:nvPr/>
            </p:nvSpPr>
            <p:spPr>
              <a:xfrm>
                <a:off x="2863875" y="4339050"/>
                <a:ext cx="11375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455" h="361" extrusionOk="0">
                    <a:moveTo>
                      <a:pt x="231" y="0"/>
                    </a:moveTo>
                    <a:cubicBezTo>
                      <a:pt x="169" y="0"/>
                      <a:pt x="106" y="36"/>
                      <a:pt x="73" y="102"/>
                    </a:cubicBezTo>
                    <a:cubicBezTo>
                      <a:pt x="0" y="218"/>
                      <a:pt x="100" y="361"/>
                      <a:pt x="239" y="361"/>
                    </a:cubicBezTo>
                    <a:cubicBezTo>
                      <a:pt x="252" y="361"/>
                      <a:pt x="266" y="359"/>
                      <a:pt x="280" y="357"/>
                    </a:cubicBezTo>
                    <a:cubicBezTo>
                      <a:pt x="423" y="309"/>
                      <a:pt x="455" y="102"/>
                      <a:pt x="312" y="22"/>
                    </a:cubicBezTo>
                    <a:cubicBezTo>
                      <a:pt x="287" y="7"/>
                      <a:pt x="259" y="0"/>
                      <a:pt x="231" y="0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7"/>
              <p:cNvSpPr/>
              <p:nvPr/>
            </p:nvSpPr>
            <p:spPr>
              <a:xfrm>
                <a:off x="2843225" y="4344825"/>
                <a:ext cx="1192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62" extrusionOk="0">
                    <a:moveTo>
                      <a:pt x="235" y="1"/>
                    </a:moveTo>
                    <a:cubicBezTo>
                      <a:pt x="178" y="1"/>
                      <a:pt x="122" y="28"/>
                      <a:pt x="87" y="94"/>
                    </a:cubicBezTo>
                    <a:cubicBezTo>
                      <a:pt x="0" y="235"/>
                      <a:pt x="121" y="362"/>
                      <a:pt x="242" y="362"/>
                    </a:cubicBezTo>
                    <a:cubicBezTo>
                      <a:pt x="298" y="362"/>
                      <a:pt x="354" y="334"/>
                      <a:pt x="390" y="269"/>
                    </a:cubicBezTo>
                    <a:cubicBezTo>
                      <a:pt x="477" y="127"/>
                      <a:pt x="356" y="1"/>
                      <a:pt x="235" y="1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7"/>
              <p:cNvSpPr/>
              <p:nvPr/>
            </p:nvSpPr>
            <p:spPr>
              <a:xfrm>
                <a:off x="2854725" y="4356150"/>
                <a:ext cx="1097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46" extrusionOk="0">
                    <a:moveTo>
                      <a:pt x="218" y="0"/>
                    </a:moveTo>
                    <a:cubicBezTo>
                      <a:pt x="153" y="0"/>
                      <a:pt x="94" y="32"/>
                      <a:pt x="73" y="86"/>
                    </a:cubicBezTo>
                    <a:cubicBezTo>
                      <a:pt x="0" y="203"/>
                      <a:pt x="100" y="345"/>
                      <a:pt x="227" y="345"/>
                    </a:cubicBezTo>
                    <a:cubicBezTo>
                      <a:pt x="239" y="345"/>
                      <a:pt x="251" y="344"/>
                      <a:pt x="264" y="341"/>
                    </a:cubicBezTo>
                    <a:cubicBezTo>
                      <a:pt x="423" y="293"/>
                      <a:pt x="439" y="86"/>
                      <a:pt x="312" y="23"/>
                    </a:cubicBezTo>
                    <a:cubicBezTo>
                      <a:pt x="281" y="7"/>
                      <a:pt x="249" y="0"/>
                      <a:pt x="218" y="0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7"/>
              <p:cNvSpPr/>
              <p:nvPr/>
            </p:nvSpPr>
            <p:spPr>
              <a:xfrm>
                <a:off x="3010325" y="4318725"/>
                <a:ext cx="121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62" extrusionOk="0">
                    <a:moveTo>
                      <a:pt x="236" y="0"/>
                    </a:moveTo>
                    <a:cubicBezTo>
                      <a:pt x="179" y="0"/>
                      <a:pt x="126" y="25"/>
                      <a:pt x="88" y="71"/>
                    </a:cubicBezTo>
                    <a:cubicBezTo>
                      <a:pt x="0" y="189"/>
                      <a:pt x="89" y="361"/>
                      <a:pt x="229" y="361"/>
                    </a:cubicBezTo>
                    <a:cubicBezTo>
                      <a:pt x="240" y="361"/>
                      <a:pt x="252" y="360"/>
                      <a:pt x="264" y="358"/>
                    </a:cubicBezTo>
                    <a:cubicBezTo>
                      <a:pt x="423" y="342"/>
                      <a:pt x="486" y="135"/>
                      <a:pt x="359" y="39"/>
                    </a:cubicBezTo>
                    <a:cubicBezTo>
                      <a:pt x="319" y="13"/>
                      <a:pt x="277" y="0"/>
                      <a:pt x="236" y="0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7"/>
              <p:cNvSpPr/>
              <p:nvPr/>
            </p:nvSpPr>
            <p:spPr>
              <a:xfrm>
                <a:off x="3031425" y="4315550"/>
                <a:ext cx="1365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381" extrusionOk="0">
                    <a:moveTo>
                      <a:pt x="274" y="0"/>
                    </a:moveTo>
                    <a:cubicBezTo>
                      <a:pt x="114" y="0"/>
                      <a:pt x="0" y="213"/>
                      <a:pt x="168" y="341"/>
                    </a:cubicBezTo>
                    <a:cubicBezTo>
                      <a:pt x="204" y="369"/>
                      <a:pt x="241" y="380"/>
                      <a:pt x="277" y="380"/>
                    </a:cubicBezTo>
                    <a:cubicBezTo>
                      <a:pt x="428" y="380"/>
                      <a:pt x="545" y="168"/>
                      <a:pt x="390" y="39"/>
                    </a:cubicBezTo>
                    <a:cubicBezTo>
                      <a:pt x="351" y="12"/>
                      <a:pt x="311" y="0"/>
                      <a:pt x="274" y="0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7"/>
              <p:cNvSpPr/>
              <p:nvPr/>
            </p:nvSpPr>
            <p:spPr>
              <a:xfrm>
                <a:off x="3026250" y="4331050"/>
                <a:ext cx="121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62" extrusionOk="0">
                    <a:moveTo>
                      <a:pt x="243" y="1"/>
                    </a:moveTo>
                    <a:cubicBezTo>
                      <a:pt x="187" y="1"/>
                      <a:pt x="132" y="25"/>
                      <a:pt x="104" y="72"/>
                    </a:cubicBezTo>
                    <a:cubicBezTo>
                      <a:pt x="1" y="189"/>
                      <a:pt x="89" y="362"/>
                      <a:pt x="228" y="362"/>
                    </a:cubicBezTo>
                    <a:cubicBezTo>
                      <a:pt x="240" y="362"/>
                      <a:pt x="251" y="361"/>
                      <a:pt x="263" y="358"/>
                    </a:cubicBezTo>
                    <a:cubicBezTo>
                      <a:pt x="438" y="342"/>
                      <a:pt x="486" y="135"/>
                      <a:pt x="359" y="40"/>
                    </a:cubicBezTo>
                    <a:cubicBezTo>
                      <a:pt x="326" y="13"/>
                      <a:pt x="284" y="1"/>
                      <a:pt x="243" y="1"/>
                    </a:cubicBez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47"/>
              <p:cNvSpPr/>
              <p:nvPr/>
            </p:nvSpPr>
            <p:spPr>
              <a:xfrm>
                <a:off x="2876425" y="4261050"/>
                <a:ext cx="10547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2379" extrusionOk="0">
                    <a:moveTo>
                      <a:pt x="2533" y="0"/>
                    </a:moveTo>
                    <a:cubicBezTo>
                      <a:pt x="1792" y="0"/>
                      <a:pt x="1068" y="180"/>
                      <a:pt x="430" y="611"/>
                    </a:cubicBezTo>
                    <a:cubicBezTo>
                      <a:pt x="224" y="755"/>
                      <a:pt x="1" y="962"/>
                      <a:pt x="64" y="1200"/>
                    </a:cubicBezTo>
                    <a:cubicBezTo>
                      <a:pt x="128" y="1312"/>
                      <a:pt x="224" y="1423"/>
                      <a:pt x="335" y="1471"/>
                    </a:cubicBezTo>
                    <a:cubicBezTo>
                      <a:pt x="924" y="1837"/>
                      <a:pt x="1545" y="2124"/>
                      <a:pt x="2181" y="2346"/>
                    </a:cubicBezTo>
                    <a:cubicBezTo>
                      <a:pt x="2231" y="2368"/>
                      <a:pt x="2283" y="2379"/>
                      <a:pt x="2336" y="2379"/>
                    </a:cubicBezTo>
                    <a:cubicBezTo>
                      <a:pt x="2435" y="2379"/>
                      <a:pt x="2532" y="2340"/>
                      <a:pt x="2595" y="2267"/>
                    </a:cubicBezTo>
                    <a:cubicBezTo>
                      <a:pt x="3168" y="1821"/>
                      <a:pt x="3662" y="1328"/>
                      <a:pt x="4091" y="755"/>
                    </a:cubicBezTo>
                    <a:cubicBezTo>
                      <a:pt x="4155" y="691"/>
                      <a:pt x="4203" y="611"/>
                      <a:pt x="4219" y="516"/>
                    </a:cubicBezTo>
                    <a:cubicBezTo>
                      <a:pt x="4219" y="309"/>
                      <a:pt x="3964" y="198"/>
                      <a:pt x="3757" y="150"/>
                    </a:cubicBezTo>
                    <a:cubicBezTo>
                      <a:pt x="3351" y="54"/>
                      <a:pt x="2940" y="0"/>
                      <a:pt x="2533" y="0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7"/>
              <p:cNvSpPr/>
              <p:nvPr/>
            </p:nvSpPr>
            <p:spPr>
              <a:xfrm>
                <a:off x="2929350" y="4284275"/>
                <a:ext cx="1515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3010" extrusionOk="0">
                    <a:moveTo>
                      <a:pt x="64" y="1"/>
                    </a:moveTo>
                    <a:cubicBezTo>
                      <a:pt x="17" y="17"/>
                      <a:pt x="1" y="64"/>
                      <a:pt x="1" y="96"/>
                    </a:cubicBezTo>
                    <a:cubicBezTo>
                      <a:pt x="1" y="112"/>
                      <a:pt x="48" y="287"/>
                      <a:pt x="446" y="2945"/>
                    </a:cubicBezTo>
                    <a:cubicBezTo>
                      <a:pt x="462" y="2977"/>
                      <a:pt x="494" y="3009"/>
                      <a:pt x="526" y="3009"/>
                    </a:cubicBezTo>
                    <a:lnTo>
                      <a:pt x="542" y="3009"/>
                    </a:lnTo>
                    <a:cubicBezTo>
                      <a:pt x="574" y="3009"/>
                      <a:pt x="606" y="2961"/>
                      <a:pt x="606" y="2930"/>
                    </a:cubicBezTo>
                    <a:cubicBezTo>
                      <a:pt x="192" y="224"/>
                      <a:pt x="160" y="64"/>
                      <a:pt x="160" y="64"/>
                    </a:cubicBezTo>
                    <a:cubicBezTo>
                      <a:pt x="144" y="17"/>
                      <a:pt x="112" y="1"/>
                      <a:pt x="64" y="1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7"/>
              <p:cNvSpPr/>
              <p:nvPr/>
            </p:nvSpPr>
            <p:spPr>
              <a:xfrm>
                <a:off x="2892625" y="4340150"/>
                <a:ext cx="96850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1395" extrusionOk="0">
                    <a:moveTo>
                      <a:pt x="3747" y="0"/>
                    </a:moveTo>
                    <a:cubicBezTo>
                      <a:pt x="3702" y="0"/>
                      <a:pt x="3657" y="34"/>
                      <a:pt x="3666" y="90"/>
                    </a:cubicBezTo>
                    <a:cubicBezTo>
                      <a:pt x="3714" y="360"/>
                      <a:pt x="3619" y="631"/>
                      <a:pt x="3412" y="806"/>
                    </a:cubicBezTo>
                    <a:cubicBezTo>
                      <a:pt x="3279" y="890"/>
                      <a:pt x="3128" y="929"/>
                      <a:pt x="2973" y="929"/>
                    </a:cubicBezTo>
                    <a:cubicBezTo>
                      <a:pt x="2923" y="929"/>
                      <a:pt x="2873" y="925"/>
                      <a:pt x="2823" y="917"/>
                    </a:cubicBezTo>
                    <a:cubicBezTo>
                      <a:pt x="2536" y="901"/>
                      <a:pt x="2266" y="806"/>
                      <a:pt x="2043" y="631"/>
                    </a:cubicBezTo>
                    <a:cubicBezTo>
                      <a:pt x="2030" y="624"/>
                      <a:pt x="2014" y="620"/>
                      <a:pt x="1998" y="620"/>
                    </a:cubicBezTo>
                    <a:cubicBezTo>
                      <a:pt x="1977" y="620"/>
                      <a:pt x="1957" y="628"/>
                      <a:pt x="1947" y="647"/>
                    </a:cubicBezTo>
                    <a:cubicBezTo>
                      <a:pt x="1629" y="1045"/>
                      <a:pt x="1311" y="1252"/>
                      <a:pt x="976" y="1252"/>
                    </a:cubicBezTo>
                    <a:cubicBezTo>
                      <a:pt x="610" y="1252"/>
                      <a:pt x="292" y="1029"/>
                      <a:pt x="180" y="695"/>
                    </a:cubicBezTo>
                    <a:cubicBezTo>
                      <a:pt x="175" y="660"/>
                      <a:pt x="149" y="647"/>
                      <a:pt x="119" y="647"/>
                    </a:cubicBezTo>
                    <a:cubicBezTo>
                      <a:pt x="66" y="647"/>
                      <a:pt x="1" y="691"/>
                      <a:pt x="21" y="742"/>
                    </a:cubicBezTo>
                    <a:cubicBezTo>
                      <a:pt x="164" y="1140"/>
                      <a:pt x="531" y="1395"/>
                      <a:pt x="944" y="1395"/>
                    </a:cubicBezTo>
                    <a:lnTo>
                      <a:pt x="960" y="1395"/>
                    </a:lnTo>
                    <a:cubicBezTo>
                      <a:pt x="1342" y="1379"/>
                      <a:pt x="1677" y="1188"/>
                      <a:pt x="2011" y="806"/>
                    </a:cubicBezTo>
                    <a:cubicBezTo>
                      <a:pt x="2250" y="965"/>
                      <a:pt x="2520" y="1061"/>
                      <a:pt x="2807" y="1077"/>
                    </a:cubicBezTo>
                    <a:cubicBezTo>
                      <a:pt x="2854" y="1083"/>
                      <a:pt x="2900" y="1086"/>
                      <a:pt x="2947" y="1086"/>
                    </a:cubicBezTo>
                    <a:cubicBezTo>
                      <a:pt x="3138" y="1086"/>
                      <a:pt x="3325" y="1033"/>
                      <a:pt x="3491" y="917"/>
                    </a:cubicBezTo>
                    <a:cubicBezTo>
                      <a:pt x="3746" y="710"/>
                      <a:pt x="3873" y="392"/>
                      <a:pt x="3825" y="58"/>
                    </a:cubicBezTo>
                    <a:cubicBezTo>
                      <a:pt x="3812" y="18"/>
                      <a:pt x="3779" y="0"/>
                      <a:pt x="3747" y="0"/>
                    </a:cubicBezTo>
                    <a:close/>
                  </a:path>
                </a:pathLst>
              </a:custGeom>
              <a:solidFill>
                <a:srgbClr val="080B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7"/>
              <p:cNvSpPr/>
              <p:nvPr/>
            </p:nvSpPr>
            <p:spPr>
              <a:xfrm>
                <a:off x="2697750" y="4289850"/>
                <a:ext cx="1170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27" extrusionOk="0">
                    <a:moveTo>
                      <a:pt x="2006" y="1"/>
                    </a:moveTo>
                    <a:cubicBezTo>
                      <a:pt x="892" y="1"/>
                      <a:pt x="1" y="908"/>
                      <a:pt x="1" y="2006"/>
                    </a:cubicBezTo>
                    <a:cubicBezTo>
                      <a:pt x="1" y="3224"/>
                      <a:pt x="987" y="4027"/>
                      <a:pt x="2018" y="4027"/>
                    </a:cubicBezTo>
                    <a:cubicBezTo>
                      <a:pt x="2510" y="4027"/>
                      <a:pt x="3012" y="3844"/>
                      <a:pt x="3423" y="3439"/>
                    </a:cubicBezTo>
                    <a:cubicBezTo>
                      <a:pt x="4680" y="2165"/>
                      <a:pt x="3789" y="1"/>
                      <a:pt x="2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7"/>
              <p:cNvSpPr/>
              <p:nvPr/>
            </p:nvSpPr>
            <p:spPr>
              <a:xfrm>
                <a:off x="3058675" y="4226975"/>
                <a:ext cx="117425" cy="100675"/>
              </a:xfrm>
              <a:custGeom>
                <a:avLst/>
                <a:gdLst/>
                <a:ahLst/>
                <a:cxnLst/>
                <a:rect l="l" t="t" r="r" b="b"/>
                <a:pathLst>
                  <a:path w="4697" h="4027" extrusionOk="0">
                    <a:moveTo>
                      <a:pt x="2006" y="1"/>
                    </a:moveTo>
                    <a:cubicBezTo>
                      <a:pt x="908" y="1"/>
                      <a:pt x="1" y="908"/>
                      <a:pt x="1" y="2006"/>
                    </a:cubicBezTo>
                    <a:cubicBezTo>
                      <a:pt x="1" y="3225"/>
                      <a:pt x="994" y="4027"/>
                      <a:pt x="2026" y="4027"/>
                    </a:cubicBezTo>
                    <a:cubicBezTo>
                      <a:pt x="2517" y="4027"/>
                      <a:pt x="3017" y="3845"/>
                      <a:pt x="3423" y="3439"/>
                    </a:cubicBezTo>
                    <a:cubicBezTo>
                      <a:pt x="4697" y="2165"/>
                      <a:pt x="3805" y="1"/>
                      <a:pt x="20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7"/>
              <p:cNvSpPr/>
              <p:nvPr/>
            </p:nvSpPr>
            <p:spPr>
              <a:xfrm>
                <a:off x="3007750" y="4189575"/>
                <a:ext cx="57325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949" extrusionOk="0">
                    <a:moveTo>
                      <a:pt x="987" y="0"/>
                    </a:moveTo>
                    <a:cubicBezTo>
                      <a:pt x="446" y="0"/>
                      <a:pt x="0" y="430"/>
                      <a:pt x="0" y="971"/>
                    </a:cubicBezTo>
                    <a:cubicBezTo>
                      <a:pt x="0" y="1561"/>
                      <a:pt x="485" y="1949"/>
                      <a:pt x="986" y="1949"/>
                    </a:cubicBezTo>
                    <a:cubicBezTo>
                      <a:pt x="1228" y="1949"/>
                      <a:pt x="1475" y="1858"/>
                      <a:pt x="1672" y="1656"/>
                    </a:cubicBezTo>
                    <a:cubicBezTo>
                      <a:pt x="2293" y="1051"/>
                      <a:pt x="1863" y="0"/>
                      <a:pt x="9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7"/>
              <p:cNvSpPr/>
              <p:nvPr/>
            </p:nvSpPr>
            <p:spPr>
              <a:xfrm>
                <a:off x="2773375" y="4226975"/>
                <a:ext cx="5732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966" extrusionOk="0">
                    <a:moveTo>
                      <a:pt x="987" y="1"/>
                    </a:moveTo>
                    <a:cubicBezTo>
                      <a:pt x="446" y="1"/>
                      <a:pt x="0" y="446"/>
                      <a:pt x="0" y="988"/>
                    </a:cubicBezTo>
                    <a:cubicBezTo>
                      <a:pt x="0" y="1578"/>
                      <a:pt x="477" y="1965"/>
                      <a:pt x="978" y="1965"/>
                    </a:cubicBezTo>
                    <a:cubicBezTo>
                      <a:pt x="1221" y="1965"/>
                      <a:pt x="1469" y="1874"/>
                      <a:pt x="1671" y="1672"/>
                    </a:cubicBezTo>
                    <a:cubicBezTo>
                      <a:pt x="2292" y="1067"/>
                      <a:pt x="1862" y="1"/>
                      <a:pt x="9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47"/>
              <p:cNvSpPr/>
              <p:nvPr/>
            </p:nvSpPr>
            <p:spPr>
              <a:xfrm>
                <a:off x="3336450" y="3869925"/>
                <a:ext cx="6930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2395" extrusionOk="0">
                    <a:moveTo>
                      <a:pt x="1363" y="1"/>
                    </a:moveTo>
                    <a:cubicBezTo>
                      <a:pt x="935" y="1"/>
                      <a:pt x="505" y="221"/>
                      <a:pt x="287" y="673"/>
                    </a:cubicBezTo>
                    <a:cubicBezTo>
                      <a:pt x="0" y="1262"/>
                      <a:pt x="239" y="1979"/>
                      <a:pt x="844" y="2265"/>
                    </a:cubicBezTo>
                    <a:cubicBezTo>
                      <a:pt x="1022" y="2354"/>
                      <a:pt x="1203" y="2395"/>
                      <a:pt x="1378" y="2395"/>
                    </a:cubicBezTo>
                    <a:cubicBezTo>
                      <a:pt x="2138" y="2395"/>
                      <a:pt x="2771" y="1629"/>
                      <a:pt x="2499" y="801"/>
                    </a:cubicBezTo>
                    <a:cubicBezTo>
                      <a:pt x="2315" y="273"/>
                      <a:pt x="1840" y="1"/>
                      <a:pt x="13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9" name="Google Shape;869;p47"/>
            <p:cNvGrpSpPr/>
            <p:nvPr/>
          </p:nvGrpSpPr>
          <p:grpSpPr>
            <a:xfrm flipH="1">
              <a:off x="996413" y="3221026"/>
              <a:ext cx="350802" cy="345906"/>
              <a:chOff x="2995400" y="4463525"/>
              <a:chExt cx="182700" cy="180150"/>
            </a:xfrm>
          </p:grpSpPr>
          <p:sp>
            <p:nvSpPr>
              <p:cNvPr id="870" name="Google Shape;870;p47"/>
              <p:cNvSpPr/>
              <p:nvPr/>
            </p:nvSpPr>
            <p:spPr>
              <a:xfrm>
                <a:off x="2995400" y="4463550"/>
                <a:ext cx="182700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7205" extrusionOk="0">
                    <a:moveTo>
                      <a:pt x="3618" y="1"/>
                    </a:moveTo>
                    <a:cubicBezTo>
                      <a:pt x="1761" y="1"/>
                      <a:pt x="186" y="1440"/>
                      <a:pt x="33" y="3319"/>
                    </a:cubicBezTo>
                    <a:cubicBezTo>
                      <a:pt x="33" y="3399"/>
                      <a:pt x="17" y="3494"/>
                      <a:pt x="17" y="3574"/>
                    </a:cubicBezTo>
                    <a:cubicBezTo>
                      <a:pt x="1" y="5548"/>
                      <a:pt x="1577" y="7155"/>
                      <a:pt x="3535" y="7203"/>
                    </a:cubicBezTo>
                    <a:cubicBezTo>
                      <a:pt x="3564" y="7204"/>
                      <a:pt x="3594" y="7204"/>
                      <a:pt x="3624" y="7204"/>
                    </a:cubicBezTo>
                    <a:cubicBezTo>
                      <a:pt x="5542" y="7204"/>
                      <a:pt x="7133" y="5693"/>
                      <a:pt x="7228" y="3765"/>
                    </a:cubicBezTo>
                    <a:cubicBezTo>
                      <a:pt x="7307" y="1807"/>
                      <a:pt x="5811" y="136"/>
                      <a:pt x="3853" y="8"/>
                    </a:cubicBezTo>
                    <a:cubicBezTo>
                      <a:pt x="3774" y="3"/>
                      <a:pt x="3696" y="1"/>
                      <a:pt x="36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47"/>
              <p:cNvSpPr/>
              <p:nvPr/>
            </p:nvSpPr>
            <p:spPr>
              <a:xfrm>
                <a:off x="2996200" y="4463525"/>
                <a:ext cx="132150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3760" extrusionOk="0">
                    <a:moveTo>
                      <a:pt x="3584" y="0"/>
                    </a:moveTo>
                    <a:cubicBezTo>
                      <a:pt x="1805" y="0"/>
                      <a:pt x="158" y="1354"/>
                      <a:pt x="1" y="3320"/>
                    </a:cubicBezTo>
                    <a:cubicBezTo>
                      <a:pt x="552" y="3621"/>
                      <a:pt x="1135" y="3759"/>
                      <a:pt x="1705" y="3759"/>
                    </a:cubicBezTo>
                    <a:cubicBezTo>
                      <a:pt x="3488" y="3759"/>
                      <a:pt x="5141" y="2405"/>
                      <a:pt x="5285" y="439"/>
                    </a:cubicBezTo>
                    <a:cubicBezTo>
                      <a:pt x="4734" y="139"/>
                      <a:pt x="4152" y="0"/>
                      <a:pt x="35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47"/>
              <p:cNvSpPr/>
              <p:nvPr/>
            </p:nvSpPr>
            <p:spPr>
              <a:xfrm>
                <a:off x="3055100" y="4569825"/>
                <a:ext cx="117025" cy="72750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2910" extrusionOk="0">
                    <a:moveTo>
                      <a:pt x="3463" y="0"/>
                    </a:moveTo>
                    <a:cubicBezTo>
                      <a:pt x="1880" y="0"/>
                      <a:pt x="419" y="1061"/>
                      <a:pt x="1" y="2697"/>
                    </a:cubicBezTo>
                    <a:cubicBezTo>
                      <a:pt x="398" y="2842"/>
                      <a:pt x="805" y="2910"/>
                      <a:pt x="1204" y="2910"/>
                    </a:cubicBezTo>
                    <a:cubicBezTo>
                      <a:pt x="2786" y="2910"/>
                      <a:pt x="4261" y="1841"/>
                      <a:pt x="4680" y="214"/>
                    </a:cubicBezTo>
                    <a:cubicBezTo>
                      <a:pt x="4277" y="69"/>
                      <a:pt x="3866" y="0"/>
                      <a:pt x="34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47"/>
              <p:cNvSpPr/>
              <p:nvPr/>
            </p:nvSpPr>
            <p:spPr>
              <a:xfrm>
                <a:off x="3049125" y="4473300"/>
                <a:ext cx="67675" cy="163575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6543" fill="none" extrusionOk="0">
                    <a:moveTo>
                      <a:pt x="1" y="0"/>
                    </a:moveTo>
                    <a:cubicBezTo>
                      <a:pt x="733" y="2245"/>
                      <a:pt x="1640" y="4426"/>
                      <a:pt x="2707" y="6543"/>
                    </a:cubicBezTo>
                  </a:path>
                </a:pathLst>
              </a:custGeom>
              <a:noFill/>
              <a:ln w="9525" cap="flat" cmpd="sng">
                <a:solidFill>
                  <a:schemeClr val="lt2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7"/>
              <p:cNvSpPr/>
              <p:nvPr/>
            </p:nvSpPr>
            <p:spPr>
              <a:xfrm>
                <a:off x="3005750" y="4518675"/>
                <a:ext cx="162400" cy="75225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3009" fill="none" extrusionOk="0">
                    <a:moveTo>
                      <a:pt x="6495" y="0"/>
                    </a:moveTo>
                    <a:cubicBezTo>
                      <a:pt x="6495" y="0"/>
                      <a:pt x="4744" y="1560"/>
                      <a:pt x="1" y="3008"/>
                    </a:cubicBezTo>
                  </a:path>
                </a:pathLst>
              </a:custGeom>
              <a:noFill/>
              <a:ln w="9525" cap="flat" cmpd="sng">
                <a:solidFill>
                  <a:schemeClr val="lt2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CEEEF3-402D-44AB-9AB2-D3975A41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0" y="1595656"/>
            <a:ext cx="2262900" cy="2168700"/>
          </a:xfrm>
        </p:spPr>
        <p:txBody>
          <a:bodyPr/>
          <a:lstStyle/>
          <a:p>
            <a:r>
              <a:rPr lang="en-US" sz="7200"/>
              <a:t>dog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A3333-BA5C-4CA1-8FF1-E3F006D99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05000" y="1402426"/>
            <a:ext cx="3168118" cy="2338647"/>
          </a:xfrm>
          <a:prstGeom prst="rect">
            <a:avLst/>
          </a:prstGeom>
        </p:spPr>
      </p:pic>
      <p:pic>
        <p:nvPicPr>
          <p:cNvPr id="7" name="dog_cat_rabbit_bird_parrot_goldfish_some_many">
            <a:hlinkClick r:id="" action="ppaction://media"/>
            <a:extLst>
              <a:ext uri="{FF2B5EF4-FFF2-40B4-BE49-F238E27FC236}">
                <a16:creationId xmlns:a16="http://schemas.microsoft.com/office/drawing/2014/main" id="{0C164371-965F-48EF-857C-5B9834B6F6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2600" y="25717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44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CEEEF3-402D-44AB-9AB2-D3975A41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00" y="1657350"/>
            <a:ext cx="2262900" cy="2168700"/>
          </a:xfrm>
          <a:prstGeom prst="rect">
            <a:avLst/>
          </a:prstGeom>
        </p:spPr>
        <p:txBody>
          <a:bodyPr/>
          <a:lstStyle/>
          <a:p>
            <a:r>
              <a:rPr lang="en-US" sz="7200"/>
              <a:t>cat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9603B69-D923-4F2A-98BA-2FC59FF20E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971550"/>
            <a:ext cx="2954656" cy="3061818"/>
          </a:xfrm>
          <a:prstGeom prst="rect">
            <a:avLst/>
          </a:prstGeom>
        </p:spPr>
      </p:pic>
      <p:pic>
        <p:nvPicPr>
          <p:cNvPr id="8" name="dog_cat_rabbit_bird_parrot_goldfish_some_many">
            <a:hlinkClick r:id="" action="ppaction://media"/>
            <a:extLst>
              <a:ext uri="{FF2B5EF4-FFF2-40B4-BE49-F238E27FC236}">
                <a16:creationId xmlns:a16="http://schemas.microsoft.com/office/drawing/2014/main" id="{CF79B4BA-5A17-4EAA-8A62-D06DADC70E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7" end="49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600" y="2647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78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CEEEF3-402D-44AB-9AB2-D3975A41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1572373"/>
            <a:ext cx="2491500" cy="2168700"/>
          </a:xfrm>
          <a:prstGeom prst="rect">
            <a:avLst/>
          </a:prstGeom>
        </p:spPr>
        <p:txBody>
          <a:bodyPr/>
          <a:lstStyle/>
          <a:p>
            <a:r>
              <a:rPr lang="en-US" sz="7200"/>
              <a:t>rabbit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A2B3284E-F5E0-406E-ADB8-10F578C265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57400" y="874750"/>
            <a:ext cx="2240040" cy="3394000"/>
          </a:xfrm>
          <a:prstGeom prst="rect">
            <a:avLst/>
          </a:prstGeom>
        </p:spPr>
      </p:pic>
      <p:pic>
        <p:nvPicPr>
          <p:cNvPr id="7" name="dog_cat_rabbit_bird_parrot_goldfish_some_many">
            <a:hlinkClick r:id="" action="ppaction://media"/>
            <a:extLst>
              <a:ext uri="{FF2B5EF4-FFF2-40B4-BE49-F238E27FC236}">
                <a16:creationId xmlns:a16="http://schemas.microsoft.com/office/drawing/2014/main" id="{55275A39-7305-45F8-BB59-E8865B82AA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3" end="43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8400" y="1885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37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CEEEF3-402D-44AB-9AB2-D3975A41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1572373"/>
            <a:ext cx="2743200" cy="2168700"/>
          </a:xfrm>
          <a:prstGeom prst="rect">
            <a:avLst/>
          </a:prstGeom>
        </p:spPr>
        <p:txBody>
          <a:bodyPr/>
          <a:lstStyle/>
          <a:p>
            <a:r>
              <a:rPr lang="en-US" sz="7200"/>
              <a:t>parrot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E8712009-A642-4271-ADC5-E82F51FA0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33904" y="1406604"/>
            <a:ext cx="2990496" cy="2612946"/>
          </a:xfrm>
          <a:prstGeom prst="rect">
            <a:avLst/>
          </a:prstGeom>
        </p:spPr>
      </p:pic>
      <p:pic>
        <p:nvPicPr>
          <p:cNvPr id="7" name="dog_cat_rabbit_bird_parrot_goldfish_some_many">
            <a:hlinkClick r:id="" action="ppaction://media"/>
            <a:extLst>
              <a:ext uri="{FF2B5EF4-FFF2-40B4-BE49-F238E27FC236}">
                <a16:creationId xmlns:a16="http://schemas.microsoft.com/office/drawing/2014/main" id="{80658871-8ADB-4394-92D1-A7C2AFD91D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5" end="28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6200" y="1885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65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CEEEF3-402D-44AB-9AB2-D3975A41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0" y="1572373"/>
            <a:ext cx="2262900" cy="2168700"/>
          </a:xfrm>
          <a:prstGeom prst="rect">
            <a:avLst/>
          </a:prstGeom>
        </p:spPr>
        <p:txBody>
          <a:bodyPr/>
          <a:lstStyle/>
          <a:p>
            <a:r>
              <a:rPr lang="en-US" sz="7200"/>
              <a:t>bird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0E2865-AF23-4D86-84D3-E770D3550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43000" y="1123950"/>
            <a:ext cx="4572000" cy="3206116"/>
          </a:xfrm>
          <a:prstGeom prst="rect">
            <a:avLst/>
          </a:prstGeom>
        </p:spPr>
      </p:pic>
      <p:pic>
        <p:nvPicPr>
          <p:cNvPr id="7" name="dog_cat_rabbit_bird_parrot_goldfish_some_many">
            <a:hlinkClick r:id="" action="ppaction://media"/>
            <a:extLst>
              <a:ext uri="{FF2B5EF4-FFF2-40B4-BE49-F238E27FC236}">
                <a16:creationId xmlns:a16="http://schemas.microsoft.com/office/drawing/2014/main" id="{7D296FFD-4B7B-4723-B016-E5974E7AA0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94" end="34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1650" y="1809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65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nimal Diseases by Slidesgo">
  <a:themeElements>
    <a:clrScheme name="Simple Light">
      <a:dk1>
        <a:srgbClr val="F78E6B"/>
      </a:dk1>
      <a:lt1>
        <a:srgbClr val="FFFFFF"/>
      </a:lt1>
      <a:dk2>
        <a:srgbClr val="FFE1ED"/>
      </a:dk2>
      <a:lt2>
        <a:srgbClr val="262065"/>
      </a:lt2>
      <a:accent1>
        <a:srgbClr val="F15A24"/>
      </a:accent1>
      <a:accent2>
        <a:srgbClr val="FFBC5E"/>
      </a:accent2>
      <a:accent3>
        <a:srgbClr val="F7931E"/>
      </a:accent3>
      <a:accent4>
        <a:srgbClr val="FFCCC9"/>
      </a:accent4>
      <a:accent5>
        <a:srgbClr val="F78E6B"/>
      </a:accent5>
      <a:accent6>
        <a:srgbClr val="7D5FEB"/>
      </a:accent6>
      <a:hlink>
        <a:srgbClr val="203C5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tercolor Teacher's Newsletter by Slidesgo">
  <a:themeElements>
    <a:clrScheme name="Simple Light">
      <a:dk1>
        <a:srgbClr val="35051E"/>
      </a:dk1>
      <a:lt1>
        <a:srgbClr val="1C3953"/>
      </a:lt1>
      <a:dk2>
        <a:srgbClr val="35051E"/>
      </a:dk2>
      <a:lt2>
        <a:srgbClr val="A64D79"/>
      </a:lt2>
      <a:accent1>
        <a:srgbClr val="AF3D75"/>
      </a:accent1>
      <a:accent2>
        <a:srgbClr val="E94876"/>
      </a:accent2>
      <a:accent3>
        <a:srgbClr val="FFEFBF"/>
      </a:accent3>
      <a:accent4>
        <a:srgbClr val="FDDB74"/>
      </a:accent4>
      <a:accent5>
        <a:srgbClr val="FFD043"/>
      </a:accent5>
      <a:accent6>
        <a:srgbClr val="75D4FF"/>
      </a:accent6>
      <a:hlink>
        <a:srgbClr val="35051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228</TotalTime>
  <Words>336</Words>
  <Application>Microsoft Office PowerPoint</Application>
  <PresentationFormat>On-screen Show (16:9)</PresentationFormat>
  <Paragraphs>79</Paragraphs>
  <Slides>35</Slides>
  <Notes>20</Notes>
  <HiddenSlides>0</HiddenSlides>
  <MMClips>14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57" baseType="lpstr">
      <vt:lpstr>Staatliches</vt:lpstr>
      <vt:lpstr>#9Slide02 Noi dung dai</vt:lpstr>
      <vt:lpstr>Questrial</vt:lpstr>
      <vt:lpstr>Wingdings</vt:lpstr>
      <vt:lpstr>Fira Sans Condensed Medium</vt:lpstr>
      <vt:lpstr>Tahoma</vt:lpstr>
      <vt:lpstr>Barlow Semi Condensed Black</vt:lpstr>
      <vt:lpstr>Luckiest Guy</vt:lpstr>
      <vt:lpstr>Bebas Neue</vt:lpstr>
      <vt:lpstr>Calibri</vt:lpstr>
      <vt:lpstr>Arial </vt:lpstr>
      <vt:lpstr>Barlow Semi Condensed</vt:lpstr>
      <vt:lpstr>Nunito Black</vt:lpstr>
      <vt:lpstr>Nunito</vt:lpstr>
      <vt:lpstr>Karla</vt:lpstr>
      <vt:lpstr>Bubblegum Sans</vt:lpstr>
      <vt:lpstr>Montserrat</vt:lpstr>
      <vt:lpstr>Arial</vt:lpstr>
      <vt:lpstr>宋体</vt:lpstr>
      <vt:lpstr>Animal Diseases by Slidesgo</vt:lpstr>
      <vt:lpstr>Building Siblings Relationships by Slidesgo</vt:lpstr>
      <vt:lpstr>Watercolor Teacher's Newsletter by Slidesgo</vt:lpstr>
      <vt:lpstr>Unit 16 MY PETS  </vt:lpstr>
      <vt:lpstr>WARM UP</vt:lpstr>
      <vt:lpstr>PowerPoint Presentation</vt:lpstr>
      <vt:lpstr>VOCABULARY</vt:lpstr>
      <vt:lpstr>dog</vt:lpstr>
      <vt:lpstr>cat</vt:lpstr>
      <vt:lpstr>rabbit</vt:lpstr>
      <vt:lpstr>parrot</vt:lpstr>
      <vt:lpstr>bird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</vt:lpstr>
      <vt:lpstr>PowerPoint Presentation</vt:lpstr>
      <vt:lpstr>PowerPoint Presentation</vt:lpstr>
      <vt:lpstr>PowerPoint Presentation</vt:lpstr>
      <vt:lpstr>PowerPoint Presentation</vt:lpstr>
      <vt:lpstr>GOOD BYE !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dc:description>9Slide.vn</dc:description>
  <cp:lastModifiedBy>Admin</cp:lastModifiedBy>
  <cp:revision>9</cp:revision>
  <dcterms:modified xsi:type="dcterms:W3CDTF">2024-03-08T02:05:16Z</dcterms:modified>
  <cp:category>9Slide.vn</cp:category>
</cp:coreProperties>
</file>